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3.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4.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3" r:id="rId4"/>
    <p:sldMasterId id="2147483990" r:id="rId5"/>
    <p:sldMasterId id="2147484094" r:id="rId6"/>
    <p:sldMasterId id="2147484252" r:id="rId7"/>
    <p:sldMasterId id="2147484438" r:id="rId8"/>
  </p:sldMasterIdLst>
  <p:notesMasterIdLst>
    <p:notesMasterId r:id="rId49"/>
  </p:notesMasterIdLst>
  <p:handoutMasterIdLst>
    <p:handoutMasterId r:id="rId50"/>
  </p:handoutMasterIdLst>
  <p:sldIdLst>
    <p:sldId id="2113416962" r:id="rId9"/>
    <p:sldId id="2113416986" r:id="rId10"/>
    <p:sldId id="2113417271" r:id="rId11"/>
    <p:sldId id="2113417158" r:id="rId12"/>
    <p:sldId id="2113416998" r:id="rId13"/>
    <p:sldId id="2113417323" r:id="rId14"/>
    <p:sldId id="2113417324" r:id="rId15"/>
    <p:sldId id="2113417325" r:id="rId16"/>
    <p:sldId id="2113417308" r:id="rId17"/>
    <p:sldId id="2113417309" r:id="rId18"/>
    <p:sldId id="2113417310" r:id="rId19"/>
    <p:sldId id="2113417311" r:id="rId20"/>
    <p:sldId id="2113417318" r:id="rId21"/>
    <p:sldId id="2113417319" r:id="rId22"/>
    <p:sldId id="2113417312" r:id="rId23"/>
    <p:sldId id="2113417313" r:id="rId24"/>
    <p:sldId id="2113417314" r:id="rId25"/>
    <p:sldId id="2113417338" r:id="rId26"/>
    <p:sldId id="2113417315" r:id="rId27"/>
    <p:sldId id="2113417317" r:id="rId28"/>
    <p:sldId id="2113417327" r:id="rId29"/>
    <p:sldId id="2113417326" r:id="rId30"/>
    <p:sldId id="2113417329" r:id="rId31"/>
    <p:sldId id="2113417330" r:id="rId32"/>
    <p:sldId id="2113417320" r:id="rId33"/>
    <p:sldId id="2113417340" r:id="rId34"/>
    <p:sldId id="2113417322" r:id="rId35"/>
    <p:sldId id="2113417331" r:id="rId36"/>
    <p:sldId id="2113417332" r:id="rId37"/>
    <p:sldId id="2113417333" r:id="rId38"/>
    <p:sldId id="2113417334" r:id="rId39"/>
    <p:sldId id="2113417335" r:id="rId40"/>
    <p:sldId id="2113417336" r:id="rId41"/>
    <p:sldId id="2113417337" r:id="rId42"/>
    <p:sldId id="2113417243" r:id="rId43"/>
    <p:sldId id="2113417203" r:id="rId44"/>
    <p:sldId id="296" r:id="rId45"/>
    <p:sldId id="283" r:id="rId46"/>
    <p:sldId id="2113417293" r:id="rId47"/>
    <p:sldId id="2113417307" r:id="rId48"/>
  </p:sldIdLst>
  <p:sldSz cx="9144000" cy="5143500" type="screen16x9"/>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49">
          <p15:clr>
            <a:srgbClr val="A4A3A4"/>
          </p15:clr>
        </p15:guide>
        <p15:guide id="2" orient="horz" pos="1499">
          <p15:clr>
            <a:srgbClr val="A4A3A4"/>
          </p15:clr>
        </p15:guide>
        <p15:guide id="3" orient="horz" pos="2249">
          <p15:clr>
            <a:srgbClr val="A4A3A4"/>
          </p15:clr>
        </p15:guide>
        <p15:guide id="4" orient="horz" pos="2999">
          <p15:clr>
            <a:srgbClr val="A4A3A4"/>
          </p15:clr>
        </p15:guide>
        <p15:guide id="5" pos="1356">
          <p15:clr>
            <a:srgbClr val="A4A3A4"/>
          </p15:clr>
        </p15:guide>
        <p15:guide id="6" pos="2711">
          <p15:clr>
            <a:srgbClr val="A4A3A4"/>
          </p15:clr>
        </p15:guide>
        <p15:guide id="7" pos="4065">
          <p15:clr>
            <a:srgbClr val="A4A3A4"/>
          </p15:clr>
        </p15:guide>
        <p15:guide id="8" pos="54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vin.greer@hdrinc.com" initials="GK" lastIdx="1" clrIdx="0">
    <p:extLst>
      <p:ext uri="{19B8F6BF-5375-455C-9EA6-DF929625EA0E}">
        <p15:presenceInfo xmlns:p15="http://schemas.microsoft.com/office/powerpoint/2012/main" userId="kevin.greer@hdrinc.co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DCF"/>
    <a:srgbClr val="F8FECE"/>
    <a:srgbClr val="5294D6"/>
    <a:srgbClr val="4790E1"/>
    <a:srgbClr val="D60000"/>
    <a:srgbClr val="3C9DB4"/>
    <a:srgbClr val="000000"/>
    <a:srgbClr val="4B94A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B40D7B-B50E-4BE0-ABAB-DDDDDD764608}" v="104" dt="2025-02-27T22:22:16.9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139" autoAdjust="0"/>
    <p:restoredTop sz="94660"/>
  </p:normalViewPr>
  <p:slideViewPr>
    <p:cSldViewPr snapToGrid="0">
      <p:cViewPr varScale="1">
        <p:scale>
          <a:sx n="88" d="100"/>
          <a:sy n="88" d="100"/>
        </p:scale>
        <p:origin x="44" y="228"/>
      </p:cViewPr>
      <p:guideLst>
        <p:guide orient="horz" pos="749"/>
        <p:guide orient="horz" pos="1499"/>
        <p:guide orient="horz" pos="2249"/>
        <p:guide orient="horz" pos="2999"/>
        <p:guide pos="1356"/>
        <p:guide pos="2711"/>
        <p:guide pos="4065"/>
        <p:guide pos="542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48" d="100"/>
          <a:sy n="48" d="100"/>
        </p:scale>
        <p:origin x="2684" y="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boisecity-my.sharepoint.com/personal/awalkins_cityofboise_org/Documents/Documents/Conferences%20and%20Travel/PNCWA%20-%2024/wrs_pfas_graph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Loading as % of Influent </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percentStacked"/>
        <c:varyColors val="0"/>
        <c:ser>
          <c:idx val="0"/>
          <c:order val="0"/>
          <c:tx>
            <c:strRef>
              <c:f>[wrs_pfas_graphs.xlsx]Graphs!$A$14</c:f>
              <c:strCache>
                <c:ptCount val="1"/>
                <c:pt idx="0">
                  <c:v>Commercial Laundry</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[wrs_pfas_graphs.xlsx]Graphs!$B$13:$C$13</c:f>
              <c:strCache>
                <c:ptCount val="2"/>
                <c:pt idx="0">
                  <c:v>W Boise</c:v>
                </c:pt>
                <c:pt idx="1">
                  <c:v>Lander</c:v>
                </c:pt>
              </c:strCache>
            </c:strRef>
          </c:cat>
          <c:val>
            <c:numRef>
              <c:f>[wrs_pfas_graphs.xlsx]Graphs!$B$14:$C$14</c:f>
              <c:numCache>
                <c:formatCode>0%</c:formatCode>
                <c:ptCount val="2"/>
                <c:pt idx="0" formatCode="0.0%">
                  <c:v>3.0124016231393436E-3</c:v>
                </c:pt>
                <c:pt idx="1">
                  <c:v>7.7069006059060519E-3</c:v>
                </c:pt>
              </c:numCache>
            </c:numRef>
          </c:val>
          <c:extLst>
            <c:ext xmlns:c16="http://schemas.microsoft.com/office/drawing/2014/chart" uri="{C3380CC4-5D6E-409C-BE32-E72D297353CC}">
              <c16:uniqueId val="{00000000-EAAC-42CC-AD87-B795C8C1337E}"/>
            </c:ext>
          </c:extLst>
        </c:ser>
        <c:ser>
          <c:idx val="1"/>
          <c:order val="1"/>
          <c:tx>
            <c:strRef>
              <c:f>[wrs_pfas_graphs.xlsx]Graphs!$A$15</c:f>
              <c:strCache>
                <c:ptCount val="1"/>
                <c:pt idx="0">
                  <c:v>Dairy</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12700">
              <a:solidFill>
                <a:schemeClr val="accent4"/>
              </a:solidFill>
            </a:ln>
            <a:effectLst>
              <a:outerShdw blurRad="57150" dist="19050" dir="5400000" algn="ctr" rotWithShape="0">
                <a:srgbClr val="000000">
                  <a:alpha val="63000"/>
                </a:srgbClr>
              </a:outerShdw>
            </a:effectLst>
          </c:spPr>
          <c:invertIfNegative val="0"/>
          <c:dPt>
            <c:idx val="1"/>
            <c:invertIfNegative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12700">
                <a:solidFill>
                  <a:srgbClr val="00B050"/>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2-8DE4-48CB-81FB-FFC94060679F}"/>
              </c:ext>
            </c:extLst>
          </c:dPt>
          <c:cat>
            <c:strRef>
              <c:f>[wrs_pfas_graphs.xlsx]Graphs!$B$13:$C$13</c:f>
              <c:strCache>
                <c:ptCount val="2"/>
                <c:pt idx="0">
                  <c:v>W Boise</c:v>
                </c:pt>
                <c:pt idx="1">
                  <c:v>Lander</c:v>
                </c:pt>
              </c:strCache>
            </c:strRef>
          </c:cat>
          <c:val>
            <c:numRef>
              <c:f>[wrs_pfas_graphs.xlsx]Graphs!$B$15:$C$15</c:f>
              <c:numCache>
                <c:formatCode>0%</c:formatCode>
                <c:ptCount val="2"/>
                <c:pt idx="0">
                  <c:v>8.590171873801981E-3</c:v>
                </c:pt>
                <c:pt idx="1">
                  <c:v>3.1189506680863538E-2</c:v>
                </c:pt>
              </c:numCache>
            </c:numRef>
          </c:val>
          <c:extLst>
            <c:ext xmlns:c16="http://schemas.microsoft.com/office/drawing/2014/chart" uri="{C3380CC4-5D6E-409C-BE32-E72D297353CC}">
              <c16:uniqueId val="{00000001-EAAC-42CC-AD87-B795C8C1337E}"/>
            </c:ext>
          </c:extLst>
        </c:ser>
        <c:ser>
          <c:idx val="2"/>
          <c:order val="2"/>
          <c:tx>
            <c:strRef>
              <c:f>[wrs_pfas_graphs.xlsx]Graphs!$A$16</c:f>
              <c:strCache>
                <c:ptCount val="1"/>
                <c:pt idx="0">
                  <c:v>Food Processor</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[wrs_pfas_graphs.xlsx]Graphs!$B$13:$C$13</c:f>
              <c:strCache>
                <c:ptCount val="2"/>
                <c:pt idx="0">
                  <c:v>W Boise</c:v>
                </c:pt>
                <c:pt idx="1">
                  <c:v>Lander</c:v>
                </c:pt>
              </c:strCache>
            </c:strRef>
          </c:cat>
          <c:val>
            <c:numRef>
              <c:f>[wrs_pfas_graphs.xlsx]Graphs!$B$16:$C$16</c:f>
              <c:numCache>
                <c:formatCode>0.0%</c:formatCode>
                <c:ptCount val="2"/>
                <c:pt idx="0" formatCode="0.00%">
                  <c:v>3.630565953866117E-4</c:v>
                </c:pt>
                <c:pt idx="1">
                  <c:v>9.2848188988373722E-4</c:v>
                </c:pt>
              </c:numCache>
            </c:numRef>
          </c:val>
          <c:extLst>
            <c:ext xmlns:c16="http://schemas.microsoft.com/office/drawing/2014/chart" uri="{C3380CC4-5D6E-409C-BE32-E72D297353CC}">
              <c16:uniqueId val="{00000002-EAAC-42CC-AD87-B795C8C1337E}"/>
            </c:ext>
          </c:extLst>
        </c:ser>
        <c:ser>
          <c:idx val="3"/>
          <c:order val="3"/>
          <c:tx>
            <c:strRef>
              <c:f>[wrs_pfas_graphs.xlsx]Graphs!$A$17</c:f>
              <c:strCache>
                <c:ptCount val="1"/>
                <c:pt idx="0">
                  <c:v>Metal Finisher</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[wrs_pfas_graphs.xlsx]Graphs!$B$13:$C$13</c:f>
              <c:strCache>
                <c:ptCount val="2"/>
                <c:pt idx="0">
                  <c:v>W Boise</c:v>
                </c:pt>
                <c:pt idx="1">
                  <c:v>Lander</c:v>
                </c:pt>
              </c:strCache>
            </c:strRef>
          </c:cat>
          <c:val>
            <c:numRef>
              <c:f>[wrs_pfas_graphs.xlsx]Graphs!$B$17:$C$17</c:f>
              <c:numCache>
                <c:formatCode>0.00%</c:formatCode>
                <c:ptCount val="2"/>
                <c:pt idx="0" formatCode="0.0%">
                  <c:v>8.0594815446028475E-4</c:v>
                </c:pt>
                <c:pt idx="1">
                  <c:v>2.5025791163607879E-4</c:v>
                </c:pt>
              </c:numCache>
            </c:numRef>
          </c:val>
          <c:extLst>
            <c:ext xmlns:c16="http://schemas.microsoft.com/office/drawing/2014/chart" uri="{C3380CC4-5D6E-409C-BE32-E72D297353CC}">
              <c16:uniqueId val="{00000003-EAAC-42CC-AD87-B795C8C1337E}"/>
            </c:ext>
          </c:extLst>
        </c:ser>
        <c:ser>
          <c:idx val="4"/>
          <c:order val="4"/>
          <c:tx>
            <c:strRef>
              <c:f>[wrs_pfas_graphs.xlsx]Graphs!$A$18</c:f>
              <c:strCache>
                <c:ptCount val="1"/>
                <c:pt idx="0">
                  <c:v>Plastic Molding</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[wrs_pfas_graphs.xlsx]Graphs!$B$13:$C$13</c:f>
              <c:strCache>
                <c:ptCount val="2"/>
                <c:pt idx="0">
                  <c:v>W Boise</c:v>
                </c:pt>
                <c:pt idx="1">
                  <c:v>Lander</c:v>
                </c:pt>
              </c:strCache>
            </c:strRef>
          </c:cat>
          <c:val>
            <c:numRef>
              <c:f>[wrs_pfas_graphs.xlsx]Graphs!$B$18:$C$18</c:f>
              <c:numCache>
                <c:formatCode>General</c:formatCode>
                <c:ptCount val="2"/>
                <c:pt idx="0" formatCode="0.00%">
                  <c:v>4.2559608443352683E-4</c:v>
                </c:pt>
              </c:numCache>
            </c:numRef>
          </c:val>
          <c:extLst>
            <c:ext xmlns:c16="http://schemas.microsoft.com/office/drawing/2014/chart" uri="{C3380CC4-5D6E-409C-BE32-E72D297353CC}">
              <c16:uniqueId val="{00000004-EAAC-42CC-AD87-B795C8C1337E}"/>
            </c:ext>
          </c:extLst>
        </c:ser>
        <c:ser>
          <c:idx val="5"/>
          <c:order val="5"/>
          <c:tx>
            <c:strRef>
              <c:f>[wrs_pfas_graphs.xlsx]Graphs!$A$19</c:f>
              <c:strCache>
                <c:ptCount val="1"/>
                <c:pt idx="0">
                  <c:v>Semiconductor</c:v>
                </c:pt>
              </c:strCache>
            </c:strRef>
          </c:tx>
          <c:spPr>
            <a:solidFill>
              <a:srgbClr val="FF0000"/>
            </a:solidFill>
            <a:ln>
              <a:noFill/>
            </a:ln>
            <a:effectLst>
              <a:outerShdw blurRad="57150" dist="19050" dir="5400000" algn="ctr" rotWithShape="0">
                <a:srgbClr val="000000">
                  <a:alpha val="63000"/>
                </a:srgbClr>
              </a:outerShdw>
            </a:effectLst>
          </c:spPr>
          <c:invertIfNegative val="0"/>
          <c:cat>
            <c:strRef>
              <c:f>[wrs_pfas_graphs.xlsx]Graphs!$B$13:$C$13</c:f>
              <c:strCache>
                <c:ptCount val="2"/>
                <c:pt idx="0">
                  <c:v>W Boise</c:v>
                </c:pt>
                <c:pt idx="1">
                  <c:v>Lander</c:v>
                </c:pt>
              </c:strCache>
            </c:strRef>
          </c:cat>
          <c:val>
            <c:numRef>
              <c:f>[wrs_pfas_graphs.xlsx]Graphs!$B$19:$C$19</c:f>
              <c:numCache>
                <c:formatCode>0%</c:formatCode>
                <c:ptCount val="2"/>
                <c:pt idx="0">
                  <c:v>0.19829193518409782</c:v>
                </c:pt>
                <c:pt idx="1">
                  <c:v>0.50748564719675326</c:v>
                </c:pt>
              </c:numCache>
            </c:numRef>
          </c:val>
          <c:extLst>
            <c:ext xmlns:c16="http://schemas.microsoft.com/office/drawing/2014/chart" uri="{C3380CC4-5D6E-409C-BE32-E72D297353CC}">
              <c16:uniqueId val="{00000005-EAAC-42CC-AD87-B795C8C1337E}"/>
            </c:ext>
          </c:extLst>
        </c:ser>
        <c:ser>
          <c:idx val="6"/>
          <c:order val="6"/>
          <c:tx>
            <c:strRef>
              <c:f>[wrs_pfas_graphs.xlsx]Graphs!$A$20</c:f>
              <c:strCache>
                <c:ptCount val="1"/>
                <c:pt idx="0">
                  <c:v>Street Sweeping</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[wrs_pfas_graphs.xlsx]Graphs!$B$13:$C$13</c:f>
              <c:strCache>
                <c:ptCount val="2"/>
                <c:pt idx="0">
                  <c:v>W Boise</c:v>
                </c:pt>
                <c:pt idx="1">
                  <c:v>Lander</c:v>
                </c:pt>
              </c:strCache>
            </c:strRef>
          </c:cat>
          <c:val>
            <c:numRef>
              <c:f>[wrs_pfas_graphs.xlsx]Graphs!$B$20:$C$20</c:f>
              <c:numCache>
                <c:formatCode>General</c:formatCode>
                <c:ptCount val="2"/>
                <c:pt idx="0" formatCode="0.0%">
                  <c:v>1.2526580799321393E-3</c:v>
                </c:pt>
              </c:numCache>
            </c:numRef>
          </c:val>
          <c:extLst>
            <c:ext xmlns:c16="http://schemas.microsoft.com/office/drawing/2014/chart" uri="{C3380CC4-5D6E-409C-BE32-E72D297353CC}">
              <c16:uniqueId val="{00000006-EAAC-42CC-AD87-B795C8C1337E}"/>
            </c:ext>
          </c:extLst>
        </c:ser>
        <c:ser>
          <c:idx val="7"/>
          <c:order val="7"/>
          <c:tx>
            <c:strRef>
              <c:f>[wrs_pfas_graphs.xlsx]Graphs!$A$21</c:f>
              <c:strCache>
                <c:ptCount val="1"/>
                <c:pt idx="0">
                  <c:v>Comm/Dom</c:v>
                </c:pt>
              </c:strCache>
            </c:strRef>
          </c:tx>
          <c:spPr>
            <a:gradFill flip="none" rotWithShape="1">
              <a:gsLst>
                <a:gs pos="32000">
                  <a:srgbClr val="0070C0"/>
                </a:gs>
                <a:gs pos="88000">
                  <a:srgbClr val="D7DECE"/>
                </a:gs>
                <a:gs pos="90000">
                  <a:schemeClr val="accent1">
                    <a:lumMod val="45000"/>
                    <a:lumOff val="55000"/>
                  </a:schemeClr>
                </a:gs>
                <a:gs pos="91000">
                  <a:srgbClr val="0070C0"/>
                </a:gs>
                <a:gs pos="47000">
                  <a:srgbClr val="0070C0"/>
                </a:gs>
                <a:gs pos="49000">
                  <a:srgbClr val="0070C0"/>
                </a:gs>
              </a:gsLst>
              <a:lin ang="18900000" scaled="1"/>
              <a:tileRect/>
            </a:gradFill>
            <a:ln>
              <a:noFill/>
            </a:ln>
            <a:effectLst>
              <a:outerShdw blurRad="57150" dist="19050" dir="5400000" algn="ctr" rotWithShape="0">
                <a:srgbClr val="000000">
                  <a:alpha val="63000"/>
                </a:srgbClr>
              </a:outerShdw>
            </a:effectLst>
          </c:spPr>
          <c:invertIfNegative val="0"/>
          <c:cat>
            <c:strRef>
              <c:f>[wrs_pfas_graphs.xlsx]Graphs!$B$13:$C$13</c:f>
              <c:strCache>
                <c:ptCount val="2"/>
                <c:pt idx="0">
                  <c:v>W Boise</c:v>
                </c:pt>
                <c:pt idx="1">
                  <c:v>Lander</c:v>
                </c:pt>
              </c:strCache>
            </c:strRef>
          </c:cat>
          <c:val>
            <c:numRef>
              <c:f>[wrs_pfas_graphs.xlsx]Graphs!$B$21:$C$21</c:f>
              <c:numCache>
                <c:formatCode>0%</c:formatCode>
                <c:ptCount val="2"/>
                <c:pt idx="0">
                  <c:v>0.78725823240474835</c:v>
                </c:pt>
                <c:pt idx="1">
                  <c:v>0.45243920571495738</c:v>
                </c:pt>
              </c:numCache>
            </c:numRef>
          </c:val>
          <c:extLst>
            <c:ext xmlns:c16="http://schemas.microsoft.com/office/drawing/2014/chart" uri="{C3380CC4-5D6E-409C-BE32-E72D297353CC}">
              <c16:uniqueId val="{00000007-EAAC-42CC-AD87-B795C8C1337E}"/>
            </c:ext>
          </c:extLst>
        </c:ser>
        <c:dLbls>
          <c:showLegendKey val="0"/>
          <c:showVal val="0"/>
          <c:showCatName val="0"/>
          <c:showSerName val="0"/>
          <c:showPercent val="0"/>
          <c:showBubbleSize val="0"/>
        </c:dLbls>
        <c:gapWidth val="150"/>
        <c:overlap val="100"/>
        <c:axId val="841380240"/>
        <c:axId val="841380600"/>
      </c:barChart>
      <c:catAx>
        <c:axId val="84138024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841380600"/>
        <c:crosses val="autoZero"/>
        <c:auto val="1"/>
        <c:lblAlgn val="ctr"/>
        <c:lblOffset val="100"/>
        <c:noMultiLvlLbl val="0"/>
      </c:catAx>
      <c:valAx>
        <c:axId val="841380600"/>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841380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Residential</c:v>
                </c:pt>
              </c:strCache>
            </c:strRef>
          </c:tx>
          <c:spPr>
            <a:solidFill>
              <a:srgbClr val="0070C0"/>
            </a:solidFill>
            <a:ln>
              <a:noFill/>
            </a:ln>
            <a:effectLst/>
          </c:spPr>
          <c:invertIfNegative val="0"/>
          <c:cat>
            <c:strRef>
              <c:f>Sheet1!$A$2:$A$4</c:f>
              <c:strCache>
                <c:ptCount val="3"/>
                <c:pt idx="0">
                  <c:v>CCOB</c:v>
                </c:pt>
                <c:pt idx="1">
                  <c:v>MWRA</c:v>
                </c:pt>
                <c:pt idx="2">
                  <c:v>SPRP</c:v>
                </c:pt>
              </c:strCache>
            </c:strRef>
          </c:cat>
          <c:val>
            <c:numRef>
              <c:f>Sheet1!$B$2:$B$4</c:f>
              <c:numCache>
                <c:formatCode>General</c:formatCode>
                <c:ptCount val="3"/>
                <c:pt idx="0">
                  <c:v>69.67</c:v>
                </c:pt>
                <c:pt idx="1">
                  <c:v>68.3</c:v>
                </c:pt>
                <c:pt idx="2">
                  <c:v>64</c:v>
                </c:pt>
              </c:numCache>
            </c:numRef>
          </c:val>
          <c:extLst>
            <c:ext xmlns:c16="http://schemas.microsoft.com/office/drawing/2014/chart" uri="{C3380CC4-5D6E-409C-BE32-E72D297353CC}">
              <c16:uniqueId val="{00000000-7AB9-4D56-A54A-F3FAC4BCDD8E}"/>
            </c:ext>
          </c:extLst>
        </c:ser>
        <c:ser>
          <c:idx val="1"/>
          <c:order val="1"/>
          <c:tx>
            <c:strRef>
              <c:f>Sheet1!$C$1</c:f>
              <c:strCache>
                <c:ptCount val="1"/>
                <c:pt idx="0">
                  <c:v>Commercial</c:v>
                </c:pt>
              </c:strCache>
            </c:strRef>
          </c:tx>
          <c:spPr>
            <a:solidFill>
              <a:srgbClr val="F3A447"/>
            </a:solidFill>
            <a:ln>
              <a:noFill/>
            </a:ln>
            <a:effectLst/>
          </c:spPr>
          <c:invertIfNegative val="0"/>
          <c:cat>
            <c:strRef>
              <c:f>Sheet1!$A$2:$A$4</c:f>
              <c:strCache>
                <c:ptCount val="3"/>
                <c:pt idx="0">
                  <c:v>CCOB</c:v>
                </c:pt>
                <c:pt idx="1">
                  <c:v>MWRA</c:v>
                </c:pt>
                <c:pt idx="2">
                  <c:v>SPRP</c:v>
                </c:pt>
              </c:strCache>
            </c:strRef>
          </c:cat>
          <c:val>
            <c:numRef>
              <c:f>Sheet1!$C$2:$C$4</c:f>
              <c:numCache>
                <c:formatCode>General</c:formatCode>
                <c:ptCount val="3"/>
                <c:pt idx="0">
                  <c:v>28.68</c:v>
                </c:pt>
                <c:pt idx="1">
                  <c:v>30</c:v>
                </c:pt>
                <c:pt idx="2">
                  <c:v>34</c:v>
                </c:pt>
              </c:numCache>
            </c:numRef>
          </c:val>
          <c:extLst>
            <c:ext xmlns:c16="http://schemas.microsoft.com/office/drawing/2014/chart" uri="{C3380CC4-5D6E-409C-BE32-E72D297353CC}">
              <c16:uniqueId val="{00000001-7AB9-4D56-A54A-F3FAC4BCDD8E}"/>
            </c:ext>
          </c:extLst>
        </c:ser>
        <c:ser>
          <c:idx val="2"/>
          <c:order val="2"/>
          <c:tx>
            <c:strRef>
              <c:f>Sheet1!$D$1</c:f>
              <c:strCache>
                <c:ptCount val="1"/>
                <c:pt idx="0">
                  <c:v>SIU</c:v>
                </c:pt>
              </c:strCache>
            </c:strRef>
          </c:tx>
          <c:spPr>
            <a:solidFill>
              <a:srgbClr val="FF0000"/>
            </a:solidFill>
            <a:ln>
              <a:noFill/>
            </a:ln>
            <a:effectLst/>
          </c:spPr>
          <c:invertIfNegative val="0"/>
          <c:cat>
            <c:strRef>
              <c:f>Sheet1!$A$2:$A$4</c:f>
              <c:strCache>
                <c:ptCount val="3"/>
                <c:pt idx="0">
                  <c:v>CCOB</c:v>
                </c:pt>
                <c:pt idx="1">
                  <c:v>MWRA</c:v>
                </c:pt>
                <c:pt idx="2">
                  <c:v>SPRP</c:v>
                </c:pt>
              </c:strCache>
            </c:strRef>
          </c:cat>
          <c:val>
            <c:numRef>
              <c:f>Sheet1!$D$2:$D$4</c:f>
              <c:numCache>
                <c:formatCode>General</c:formatCode>
                <c:ptCount val="3"/>
                <c:pt idx="0">
                  <c:v>1.64</c:v>
                </c:pt>
                <c:pt idx="1">
                  <c:v>1.7</c:v>
                </c:pt>
                <c:pt idx="2">
                  <c:v>2</c:v>
                </c:pt>
              </c:numCache>
            </c:numRef>
          </c:val>
          <c:extLst>
            <c:ext xmlns:c16="http://schemas.microsoft.com/office/drawing/2014/chart" uri="{C3380CC4-5D6E-409C-BE32-E72D297353CC}">
              <c16:uniqueId val="{00000002-7AB9-4D56-A54A-F3FAC4BCDD8E}"/>
            </c:ext>
          </c:extLst>
        </c:ser>
        <c:dLbls>
          <c:showLegendKey val="0"/>
          <c:showVal val="0"/>
          <c:showCatName val="0"/>
          <c:showSerName val="0"/>
          <c:showPercent val="0"/>
          <c:showBubbleSize val="0"/>
        </c:dLbls>
        <c:gapWidth val="150"/>
        <c:overlap val="100"/>
        <c:axId val="140440000"/>
        <c:axId val="265025776"/>
      </c:barChart>
      <c:catAx>
        <c:axId val="140440000"/>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j-lt"/>
                    <a:ea typeface="+mn-ea"/>
                    <a:cs typeface="+mn-cs"/>
                  </a:defRPr>
                </a:pPr>
                <a:r>
                  <a:rPr lang="en-US" sz="1600" b="0" i="0" u="none" strike="noStrike" baseline="0" dirty="0">
                    <a:effectLst/>
                    <a:latin typeface="+mj-lt"/>
                  </a:rPr>
                  <a:t>SECTOR TYPE</a:t>
                </a:r>
                <a:endParaRPr lang="en-US" sz="1600" dirty="0">
                  <a:latin typeface="+mj-lt"/>
                </a:endParaRPr>
              </a:p>
            </c:rich>
          </c:tx>
          <c:layout>
            <c:manualLayout>
              <c:xMode val="edge"/>
              <c:yMode val="edge"/>
              <c:x val="0.50810656291909662"/>
              <c:y val="0.8640193486644268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j-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1600" b="0" i="0" u="none" strike="noStrike" kern="1200" baseline="0">
                <a:solidFill>
                  <a:schemeClr val="tx1">
                    <a:lumMod val="65000"/>
                    <a:lumOff val="35000"/>
                  </a:schemeClr>
                </a:solidFill>
                <a:latin typeface="+mj-lt"/>
                <a:ea typeface="+mn-ea"/>
                <a:cs typeface="+mn-cs"/>
              </a:defRPr>
            </a:pPr>
            <a:endParaRPr lang="en-US"/>
          </a:p>
        </c:txPr>
        <c:crossAx val="265025776"/>
        <c:crosses val="autoZero"/>
        <c:auto val="0"/>
        <c:lblAlgn val="ctr"/>
        <c:lblOffset val="50"/>
        <c:tickMarkSkip val="1"/>
        <c:noMultiLvlLbl val="0"/>
      </c:catAx>
      <c:valAx>
        <c:axId val="265025776"/>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600" b="0" i="0" u="none" strike="noStrike" spc="300" baseline="0" dirty="0">
                    <a:latin typeface="+mj-lt"/>
                  </a:rPr>
                  <a:t>LOADING CONTRIBUTION (%)</a:t>
                </a:r>
                <a:endParaRPr lang="en-US" sz="1200" spc="300" dirty="0">
                  <a:latin typeface="+mj-lt"/>
                </a:endParaRPr>
              </a:p>
            </c:rich>
          </c:tx>
          <c:layout>
            <c:manualLayout>
              <c:xMode val="edge"/>
              <c:yMode val="edge"/>
              <c:x val="1.1586451272206035E-2"/>
              <c:y val="0.1041951609064442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j-lt"/>
                <a:ea typeface="+mn-ea"/>
                <a:cs typeface="+mn-cs"/>
              </a:defRPr>
            </a:pPr>
            <a:endParaRPr lang="en-US"/>
          </a:p>
        </c:txPr>
        <c:crossAx val="140440000"/>
        <c:crosses val="autoZero"/>
        <c:crossBetween val="between"/>
      </c:valAx>
      <c:spPr>
        <a:noFill/>
        <a:ln>
          <a:solidFill>
            <a:sysClr val="windowText" lastClr="000000"/>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a:solidFill>
        <a:sysClr val="windowText" lastClr="000000"/>
      </a:solid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9BD658-666E-4D7C-4302-037DB7245433}"/>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5E2DAF5-DFEC-74A2-DA86-9DA72CBAB42E}"/>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8FE2FACA-FDAB-4FEB-B3DE-58F1E597C815}" type="datetimeFigureOut">
              <a:rPr lang="en-US" smtClean="0"/>
              <a:t>2/28/2025</a:t>
            </a:fld>
            <a:endParaRPr lang="en-US"/>
          </a:p>
        </p:txBody>
      </p:sp>
      <p:sp>
        <p:nvSpPr>
          <p:cNvPr id="4" name="Footer Placeholder 3">
            <a:extLst>
              <a:ext uri="{FF2B5EF4-FFF2-40B4-BE49-F238E27FC236}">
                <a16:creationId xmlns:a16="http://schemas.microsoft.com/office/drawing/2014/main" id="{9696B0C1-9E83-00E9-A665-6657CDC506FA}"/>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B0C7A8E-7362-78E3-43C4-4678E3243106}"/>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5591DCB6-762F-4D62-82BB-A474F3800DD2}" type="slidenum">
              <a:rPr lang="en-US" smtClean="0"/>
              <a:t>‹#›</a:t>
            </a:fld>
            <a:endParaRPr lang="en-US"/>
          </a:p>
        </p:txBody>
      </p:sp>
    </p:spTree>
    <p:extLst>
      <p:ext uri="{BB962C8B-B14F-4D97-AF65-F5344CB8AC3E}">
        <p14:creationId xmlns:p14="http://schemas.microsoft.com/office/powerpoint/2010/main" val="209082294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8AC6A68C-28FB-4889-ABFB-98F1E64F465C}" type="datetimeFigureOut">
              <a:rPr lang="en-US" smtClean="0"/>
              <a:t>2/28/2025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3D199D1-7961-4070-A15A-249D69BC0199}" type="slidenum">
              <a:rPr lang="en-US" smtClean="0"/>
              <a:t>‹#›</a:t>
            </a:fld>
            <a:endParaRPr lang="en-US"/>
          </a:p>
        </p:txBody>
      </p:sp>
    </p:spTree>
    <p:extLst>
      <p:ext uri="{BB962C8B-B14F-4D97-AF65-F5344CB8AC3E}">
        <p14:creationId xmlns:p14="http://schemas.microsoft.com/office/powerpoint/2010/main" val="346778630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5488" y="1163638"/>
            <a:ext cx="5584825" cy="31416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7700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3B82E-F11E-0CE7-AB15-FE486EAEE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47C14A-DB08-569A-11AA-88CC9D05D2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471739-87DB-6ED9-414F-79835D42E61D}"/>
              </a:ext>
            </a:extLst>
          </p:cNvPr>
          <p:cNvSpPr>
            <a:spLocks noGrp="1"/>
          </p:cNvSpPr>
          <p:nvPr>
            <p:ph type="body" idx="1"/>
          </p:nvPr>
        </p:nvSpPr>
        <p:spPr/>
        <p:txBody>
          <a:bodyPr/>
          <a:lstStyle/>
          <a:p>
            <a:r>
              <a:rPr lang="en-US" dirty="0"/>
              <a:t>There are 3 basic ways to remove PFAS from Water: Adsorption, Separation and Destruction</a:t>
            </a:r>
          </a:p>
          <a:p>
            <a:r>
              <a:rPr lang="en-US" dirty="0"/>
              <a:t>Adsorption is Ion Exchange or GAC</a:t>
            </a:r>
          </a:p>
          <a:p>
            <a:r>
              <a:rPr lang="en-US" dirty="0"/>
              <a:t>Separation is Reverse Osmosis</a:t>
            </a:r>
          </a:p>
          <a:p>
            <a:r>
              <a:rPr lang="en-US" dirty="0"/>
              <a:t>But water industry conferences are flooded with Destruction Technology presentations!</a:t>
            </a:r>
          </a:p>
          <a:p>
            <a:endParaRPr lang="en-US" dirty="0"/>
          </a:p>
        </p:txBody>
      </p:sp>
    </p:spTree>
    <p:extLst>
      <p:ext uri="{BB962C8B-B14F-4D97-AF65-F5344CB8AC3E}">
        <p14:creationId xmlns:p14="http://schemas.microsoft.com/office/powerpoint/2010/main" val="646378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87538-85D0-9462-C347-9AC77130E5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D1F208-B818-7588-59AB-92010B7773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2D7A3D-326D-06C4-C4EB-94E8C47E7ACF}"/>
              </a:ext>
            </a:extLst>
          </p:cNvPr>
          <p:cNvSpPr>
            <a:spLocks noGrp="1"/>
          </p:cNvSpPr>
          <p:nvPr>
            <p:ph type="body" idx="1"/>
          </p:nvPr>
        </p:nvSpPr>
        <p:spPr/>
        <p:txBody>
          <a:bodyPr/>
          <a:lstStyle/>
          <a:p>
            <a:r>
              <a:rPr lang="en-US" dirty="0"/>
              <a:t>Maybe we’ll get there eventually with PFAS Destruction, but don’t count on it soon and don’t get distracted from what can be accomplished right now with Source Control as a first step</a:t>
            </a:r>
          </a:p>
          <a:p>
            <a:r>
              <a:rPr lang="en-US" dirty="0"/>
              <a:t>Because its going to take years to prove out Destruction technologies for full scale application</a:t>
            </a:r>
          </a:p>
          <a:p>
            <a:r>
              <a:rPr lang="en-US" dirty="0"/>
              <a:t>Here’s the Gartner Hype Cycle to show where we are</a:t>
            </a:r>
          </a:p>
          <a:p>
            <a:r>
              <a:rPr lang="en-US" dirty="0"/>
              <a:t>Destruction is getting a huge amount of attention with high Visibility</a:t>
            </a:r>
          </a:p>
          <a:p>
            <a:r>
              <a:rPr lang="en-US" dirty="0"/>
              <a:t>But we haven’t yet reached the Peak and we have entered the Trough of Disillusionment!</a:t>
            </a:r>
          </a:p>
          <a:p>
            <a:r>
              <a:rPr lang="en-US" dirty="0"/>
              <a:t>By comparison, Adsorption and Separation are proven at full scale right now – and available, as long as Wastewater is polished to a high degree first. </a:t>
            </a:r>
          </a:p>
        </p:txBody>
      </p:sp>
    </p:spTree>
    <p:extLst>
      <p:ext uri="{BB962C8B-B14F-4D97-AF65-F5344CB8AC3E}">
        <p14:creationId xmlns:p14="http://schemas.microsoft.com/office/powerpoint/2010/main" val="365676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17578-8F24-246B-FEC5-289107E08F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DA4A26-0DE6-8384-C592-A1438D4263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15DA14-736D-F79C-F17C-BCA98A5097FB}"/>
              </a:ext>
            </a:extLst>
          </p:cNvPr>
          <p:cNvSpPr>
            <a:spLocks noGrp="1"/>
          </p:cNvSpPr>
          <p:nvPr>
            <p:ph type="body" idx="1"/>
          </p:nvPr>
        </p:nvSpPr>
        <p:spPr/>
        <p:txBody>
          <a:bodyPr/>
          <a:lstStyle/>
          <a:p>
            <a:r>
              <a:rPr lang="en-US" dirty="0"/>
              <a:t>Now shifting to Biosolids </a:t>
            </a:r>
          </a:p>
        </p:txBody>
      </p:sp>
    </p:spTree>
    <p:extLst>
      <p:ext uri="{BB962C8B-B14F-4D97-AF65-F5344CB8AC3E}">
        <p14:creationId xmlns:p14="http://schemas.microsoft.com/office/powerpoint/2010/main" val="2828927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C0A1C-B098-0790-7A8A-BA0087A3D9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D1143C-E1F3-E09F-EA1C-64CB62AF65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064190-D20B-7032-F1C9-F3D3303719F3}"/>
              </a:ext>
            </a:extLst>
          </p:cNvPr>
          <p:cNvSpPr>
            <a:spLocks noGrp="1"/>
          </p:cNvSpPr>
          <p:nvPr>
            <p:ph type="body" idx="1"/>
          </p:nvPr>
        </p:nvSpPr>
        <p:spPr/>
        <p:txBody>
          <a:bodyPr/>
          <a:lstStyle/>
          <a:p>
            <a:r>
              <a:rPr lang="en-US" dirty="0"/>
              <a:t>EPA is planning a PFAS Survey of the 400 largest municipal facilities nationwide</a:t>
            </a:r>
          </a:p>
          <a:p>
            <a:r>
              <a:rPr lang="en-US" dirty="0"/>
              <a:t>The Survey may roll out this year and is a Section 308 Information Collection Request with mandatory response</a:t>
            </a:r>
          </a:p>
          <a:p>
            <a:r>
              <a:rPr lang="en-US" dirty="0"/>
              <a:t>EPA considering both Method 1633 and Method 1621</a:t>
            </a:r>
          </a:p>
        </p:txBody>
      </p:sp>
    </p:spTree>
    <p:extLst>
      <p:ext uri="{BB962C8B-B14F-4D97-AF65-F5344CB8AC3E}">
        <p14:creationId xmlns:p14="http://schemas.microsoft.com/office/powerpoint/2010/main" val="1339652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61EBA-1918-8BAC-156B-5A1A2F8A82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E7668A-737B-3CBD-ADAA-6C2262ED4D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93763C-7924-8B33-0B4C-623E06BA421D}"/>
              </a:ext>
            </a:extLst>
          </p:cNvPr>
          <p:cNvSpPr>
            <a:spLocks noGrp="1"/>
          </p:cNvSpPr>
          <p:nvPr>
            <p:ph type="body" idx="1"/>
          </p:nvPr>
        </p:nvSpPr>
        <p:spPr/>
        <p:txBody>
          <a:bodyPr/>
          <a:lstStyle/>
          <a:p>
            <a:r>
              <a:rPr lang="en-US" dirty="0"/>
              <a:t>Just 1 in Idaho </a:t>
            </a:r>
          </a:p>
        </p:txBody>
      </p:sp>
    </p:spTree>
    <p:extLst>
      <p:ext uri="{BB962C8B-B14F-4D97-AF65-F5344CB8AC3E}">
        <p14:creationId xmlns:p14="http://schemas.microsoft.com/office/powerpoint/2010/main" val="209521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D3E28-171A-F2EF-FF89-2B083B8116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1ED6F0-0D9A-427F-3302-3D694F9930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90293B-A3F0-C4B0-10D8-30722F6A641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33351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E7359-30F5-8A98-91AE-A1841F6DB1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6D5976-3726-15C1-950C-6806C6249E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DE1B25-EE1F-596C-019F-6F5E73E302EA}"/>
              </a:ext>
            </a:extLst>
          </p:cNvPr>
          <p:cNvSpPr>
            <a:spLocks noGrp="1"/>
          </p:cNvSpPr>
          <p:nvPr>
            <p:ph type="body" idx="1"/>
          </p:nvPr>
        </p:nvSpPr>
        <p:spPr/>
        <p:txBody>
          <a:bodyPr/>
          <a:lstStyle/>
          <a:p>
            <a:r>
              <a:rPr lang="en-US" dirty="0"/>
              <a:t>Now shifting to Source Control </a:t>
            </a:r>
          </a:p>
        </p:txBody>
      </p:sp>
    </p:spTree>
    <p:extLst>
      <p:ext uri="{BB962C8B-B14F-4D97-AF65-F5344CB8AC3E}">
        <p14:creationId xmlns:p14="http://schemas.microsoft.com/office/powerpoint/2010/main" val="204391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932D1-DF0B-1B33-35B6-AEAC4252A0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34715B-080F-E655-D4C5-3FF5BECA57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04CC0E-031D-D775-CFA3-A5CD65582E6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2596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04914-7173-CC71-7C7C-173183DA93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40A4F8-BAAE-CA7A-0BAF-1016F8DCB0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2C9438-B94A-0CE0-CA13-B1340FB284B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8311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088B4-14C4-A778-CCD4-DE9CA38CDC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12F3E9-68FC-C98F-EE6B-C3DAEE7F83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0686E8-2A64-6542-64CF-001DEF7D5FF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27694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comments to get started on Wastewater specific issues</a:t>
            </a:r>
          </a:p>
        </p:txBody>
      </p:sp>
    </p:spTree>
    <p:extLst>
      <p:ext uri="{BB962C8B-B14F-4D97-AF65-F5344CB8AC3E}">
        <p14:creationId xmlns:p14="http://schemas.microsoft.com/office/powerpoint/2010/main" val="1705359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4A55E-1BA2-ADC2-DF2B-8A3DE59BC4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DCFB96-607C-181F-5D2B-81F6B197DF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D3C99A-C5E7-D922-B13E-AC792BC4AFFC}"/>
              </a:ext>
            </a:extLst>
          </p:cNvPr>
          <p:cNvSpPr>
            <a:spLocks noGrp="1"/>
          </p:cNvSpPr>
          <p:nvPr>
            <p:ph type="body" idx="1"/>
          </p:nvPr>
        </p:nvSpPr>
        <p:spPr/>
        <p:txBody>
          <a:bodyPr/>
          <a:lstStyle/>
          <a:p>
            <a:r>
              <a:rPr lang="en-US" dirty="0"/>
              <a:t>Some considerations for managers to plan and implement source control efforts</a:t>
            </a:r>
          </a:p>
          <a:p>
            <a:r>
              <a:rPr lang="en-US" dirty="0"/>
              <a:t>Beginning with Planning</a:t>
            </a:r>
          </a:p>
          <a:p>
            <a:r>
              <a:rPr lang="en-US" dirty="0"/>
              <a:t>Then Monitoring </a:t>
            </a:r>
          </a:p>
        </p:txBody>
      </p:sp>
    </p:spTree>
    <p:extLst>
      <p:ext uri="{BB962C8B-B14F-4D97-AF65-F5344CB8AC3E}">
        <p14:creationId xmlns:p14="http://schemas.microsoft.com/office/powerpoint/2010/main" val="3644112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A3156-3349-0977-76BA-60A554BE8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B8AFD7-7FE5-9717-8D18-48599BEBBA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C3C957-FC0C-6438-C8B1-3B288B8E491E}"/>
              </a:ext>
            </a:extLst>
          </p:cNvPr>
          <p:cNvSpPr>
            <a:spLocks noGrp="1"/>
          </p:cNvSpPr>
          <p:nvPr>
            <p:ph type="body" idx="1"/>
          </p:nvPr>
        </p:nvSpPr>
        <p:spPr/>
        <p:txBody>
          <a:bodyPr/>
          <a:lstStyle/>
          <a:p>
            <a:r>
              <a:rPr lang="en-US" dirty="0"/>
              <a:t>Planning for NPDES Permit Renewal </a:t>
            </a:r>
          </a:p>
        </p:txBody>
      </p:sp>
    </p:spTree>
    <p:extLst>
      <p:ext uri="{BB962C8B-B14F-4D97-AF65-F5344CB8AC3E}">
        <p14:creationId xmlns:p14="http://schemas.microsoft.com/office/powerpoint/2010/main" val="2193494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shifting to Source Control </a:t>
            </a:r>
          </a:p>
        </p:txBody>
      </p:sp>
    </p:spTree>
    <p:extLst>
      <p:ext uri="{BB962C8B-B14F-4D97-AF65-F5344CB8AC3E}">
        <p14:creationId xmlns:p14="http://schemas.microsoft.com/office/powerpoint/2010/main" val="1793383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shifting to Source Control </a:t>
            </a:r>
          </a:p>
        </p:txBody>
      </p:sp>
    </p:spTree>
    <p:extLst>
      <p:ext uri="{BB962C8B-B14F-4D97-AF65-F5344CB8AC3E}">
        <p14:creationId xmlns:p14="http://schemas.microsoft.com/office/powerpoint/2010/main" val="12764628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Amy - </a:t>
            </a:r>
            <a:r>
              <a:rPr lang="en-US" b="1"/>
              <a:t>https://www.metrowaterrecovery.com/community/learn-more-about-pfas/</a:t>
            </a:r>
          </a:p>
          <a:p>
            <a:endParaRPr lang="en-US"/>
          </a:p>
        </p:txBody>
      </p:sp>
    </p:spTree>
    <p:extLst>
      <p:ext uri="{BB962C8B-B14F-4D97-AF65-F5344CB8AC3E}">
        <p14:creationId xmlns:p14="http://schemas.microsoft.com/office/powerpoint/2010/main" val="279876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a:t>
            </a:r>
          </a:p>
        </p:txBody>
      </p:sp>
    </p:spTree>
    <p:extLst>
      <p:ext uri="{BB962C8B-B14F-4D97-AF65-F5344CB8AC3E}">
        <p14:creationId xmlns:p14="http://schemas.microsoft.com/office/powerpoint/2010/main" val="2363610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F75AB-79EE-DDA2-E859-5DE0B17D71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974C5A-200F-0E6B-1680-74228C6E8D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5D6C63-A1C3-1E63-E8EF-8D31F93C16E2}"/>
              </a:ext>
            </a:extLst>
          </p:cNvPr>
          <p:cNvSpPr>
            <a:spLocks noGrp="1"/>
          </p:cNvSpPr>
          <p:nvPr>
            <p:ph type="body" idx="1"/>
          </p:nvPr>
        </p:nvSpPr>
        <p:spPr/>
        <p:txBody>
          <a:bodyPr/>
          <a:lstStyle/>
          <a:p>
            <a:r>
              <a:rPr lang="en-US" dirty="0"/>
              <a:t>Here’s a summary of the top things to consider right Now to preserve and protect effluent quality and beneficial Biosolids Reuse. </a:t>
            </a:r>
          </a:p>
          <a:p>
            <a:r>
              <a:rPr lang="en-US" dirty="0"/>
              <a:t>First, we need to monitor to quantify current conditions and where we’re beginning</a:t>
            </a:r>
          </a:p>
          <a:p>
            <a:r>
              <a:rPr lang="en-US" dirty="0"/>
              <a:t>Next, we need to focus on Source Reduction and Pretreatment is Key</a:t>
            </a:r>
          </a:p>
          <a:p>
            <a:r>
              <a:rPr lang="en-US" dirty="0"/>
              <a:t>For the sources that aren’t easily reduced by Industrial/Commercial Source control, we’ll need other Product Stewardship tools, such as Chemical Action Plans</a:t>
            </a:r>
          </a:p>
          <a:p>
            <a:r>
              <a:rPr lang="en-US" dirty="0"/>
              <a:t>We want to support good science to inform regulatory requirements and policy. And avoid uninformed knee jerk policy restrictions</a:t>
            </a:r>
          </a:p>
          <a:p>
            <a:r>
              <a:rPr lang="en-US" dirty="0"/>
              <a:t>And we need to Communicate with our base; Wastewater Customers</a:t>
            </a:r>
          </a:p>
        </p:txBody>
      </p:sp>
    </p:spTree>
    <p:extLst>
      <p:ext uri="{BB962C8B-B14F-4D97-AF65-F5344CB8AC3E}">
        <p14:creationId xmlns:p14="http://schemas.microsoft.com/office/powerpoint/2010/main" val="29803220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8EE98-B9C4-5145-9038-0052BF22A3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A454DE-2EF9-ED80-BEB1-B4B1743B7580}"/>
              </a:ext>
            </a:extLst>
          </p:cNvPr>
          <p:cNvSpPr>
            <a:spLocks noGrp="1" noRot="1" noChangeAspect="1"/>
          </p:cNvSpPr>
          <p:nvPr>
            <p:ph type="sldImg"/>
          </p:nvPr>
        </p:nvSpPr>
        <p:spPr>
          <a:xfrm>
            <a:off x="725488" y="1163638"/>
            <a:ext cx="5584825" cy="3141662"/>
          </a:xfrm>
        </p:spPr>
      </p:sp>
      <p:sp>
        <p:nvSpPr>
          <p:cNvPr id="3" name="Notes Placeholder 2">
            <a:extLst>
              <a:ext uri="{FF2B5EF4-FFF2-40B4-BE49-F238E27FC236}">
                <a16:creationId xmlns:a16="http://schemas.microsoft.com/office/drawing/2014/main" id="{EDDBF98F-C030-CDF3-572F-3FB282C9A3B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4938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summary of the top things to consider right Now to preserve and protect effluent quality and beneficial Biosolids Reuse. </a:t>
            </a:r>
          </a:p>
          <a:p>
            <a:r>
              <a:rPr lang="en-US" dirty="0"/>
              <a:t>First, we need to monitor to quantify current conditions and where we’re beginning</a:t>
            </a:r>
          </a:p>
          <a:p>
            <a:r>
              <a:rPr lang="en-US" dirty="0"/>
              <a:t>Next, we need to focus on Source Reduction and Pretreatment is Key</a:t>
            </a:r>
          </a:p>
          <a:p>
            <a:r>
              <a:rPr lang="en-US" dirty="0"/>
              <a:t>For the sources that aren’t easily reduced by Industrial/Commercial Source control, we’ll need other Product Stewardship tools, such as Chemical Action Plans</a:t>
            </a:r>
          </a:p>
          <a:p>
            <a:r>
              <a:rPr lang="en-US" dirty="0"/>
              <a:t>We want to support good science to inform regulatory requirements and policy. And avoid uninformed knee jerk policy restrictions</a:t>
            </a:r>
          </a:p>
          <a:p>
            <a:r>
              <a:rPr lang="en-US" dirty="0"/>
              <a:t>And we need to Communicate with our base; Wastewater Customers</a:t>
            </a:r>
          </a:p>
        </p:txBody>
      </p:sp>
    </p:spTree>
    <p:extLst>
      <p:ext uri="{BB962C8B-B14F-4D97-AF65-F5344CB8AC3E}">
        <p14:creationId xmlns:p14="http://schemas.microsoft.com/office/powerpoint/2010/main" val="630628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let’s shift gears to Compliance strategies </a:t>
            </a:r>
          </a:p>
        </p:txBody>
      </p:sp>
    </p:spTree>
    <p:extLst>
      <p:ext uri="{BB962C8B-B14F-4D97-AF65-F5344CB8AC3E}">
        <p14:creationId xmlns:p14="http://schemas.microsoft.com/office/powerpoint/2010/main" val="767177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BED79-D7AE-7F6C-8ECF-620D1406AF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BE2C80-AAD5-0650-E4E9-E02603DF7D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D3BC7A-0B9B-F4B2-1813-9021C83311AA}"/>
              </a:ext>
            </a:extLst>
          </p:cNvPr>
          <p:cNvSpPr>
            <a:spLocks noGrp="1"/>
          </p:cNvSpPr>
          <p:nvPr>
            <p:ph type="body" idx="1"/>
          </p:nvPr>
        </p:nvSpPr>
        <p:spPr/>
        <p:txBody>
          <a:bodyPr/>
          <a:lstStyle/>
          <a:p>
            <a:r>
              <a:rPr lang="en-US" dirty="0"/>
              <a:t>EPA’s December 5, 2022 does just that on all POTW NPDES permit</a:t>
            </a:r>
          </a:p>
          <a:p>
            <a:r>
              <a:rPr lang="en-US" dirty="0"/>
              <a:t>Calls for Influent, Effluent, and Biosolids monitoring using Method 1633</a:t>
            </a:r>
          </a:p>
        </p:txBody>
      </p:sp>
    </p:spTree>
    <p:extLst>
      <p:ext uri="{BB962C8B-B14F-4D97-AF65-F5344CB8AC3E}">
        <p14:creationId xmlns:p14="http://schemas.microsoft.com/office/powerpoint/2010/main" val="2438271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3FC31-41C2-68A0-AD49-A0BC82EF79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8A033E-FA14-0805-6346-AD429ECD88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679799-BAEF-2410-BD7D-88A8DE2349CE}"/>
              </a:ext>
            </a:extLst>
          </p:cNvPr>
          <p:cNvSpPr>
            <a:spLocks noGrp="1"/>
          </p:cNvSpPr>
          <p:nvPr>
            <p:ph type="body" idx="1"/>
          </p:nvPr>
        </p:nvSpPr>
        <p:spPr/>
        <p:txBody>
          <a:bodyPr/>
          <a:lstStyle/>
          <a:p>
            <a:r>
              <a:rPr lang="en-US" dirty="0"/>
              <a:t>And EPA’s December 5, 2022 Memo also calls for Biosolids Assessment using Method 1633</a:t>
            </a:r>
          </a:p>
        </p:txBody>
      </p:sp>
    </p:spTree>
    <p:extLst>
      <p:ext uri="{BB962C8B-B14F-4D97-AF65-F5344CB8AC3E}">
        <p14:creationId xmlns:p14="http://schemas.microsoft.com/office/powerpoint/2010/main" val="1010682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FB097-5AB8-6D26-8986-FF928B2577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BB3543-D5FD-EF3D-CBA0-71529CD743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299236-61BB-9479-8853-78229FEB3245}"/>
              </a:ext>
            </a:extLst>
          </p:cNvPr>
          <p:cNvSpPr>
            <a:spLocks noGrp="1"/>
          </p:cNvSpPr>
          <p:nvPr>
            <p:ph type="body" idx="1"/>
          </p:nvPr>
        </p:nvSpPr>
        <p:spPr/>
        <p:txBody>
          <a:bodyPr/>
          <a:lstStyle/>
          <a:p>
            <a:r>
              <a:rPr lang="en-US" dirty="0"/>
              <a:t>We’re seeing that now in recent NPDES permits</a:t>
            </a:r>
          </a:p>
          <a:p>
            <a:r>
              <a:rPr lang="en-US" dirty="0"/>
              <a:t>Here’s a draft NPDES permit from Washington </a:t>
            </a:r>
          </a:p>
          <a:p>
            <a:r>
              <a:rPr lang="en-US" dirty="0"/>
              <a:t>Requires utilities to stand-up a Pretreatment Program for PFAS</a:t>
            </a:r>
          </a:p>
          <a:p>
            <a:r>
              <a:rPr lang="en-US" dirty="0"/>
              <a:t>Includes specific dates for the following:</a:t>
            </a:r>
            <a:br>
              <a:rPr lang="en-US" dirty="0"/>
            </a:br>
            <a:r>
              <a:rPr lang="en-US" dirty="0"/>
              <a:t>1. Conduct Industrial User Survey</a:t>
            </a:r>
          </a:p>
          <a:p>
            <a:r>
              <a:rPr lang="en-US" dirty="0"/>
              <a:t>2. Include Pollution Prevention Plan for PFAS</a:t>
            </a:r>
          </a:p>
          <a:p>
            <a:r>
              <a:rPr lang="en-US" dirty="0"/>
              <a:t>3. BMPs for PFAS</a:t>
            </a:r>
          </a:p>
          <a:p>
            <a:endParaRPr lang="en-US" dirty="0"/>
          </a:p>
        </p:txBody>
      </p:sp>
    </p:spTree>
    <p:extLst>
      <p:ext uri="{BB962C8B-B14F-4D97-AF65-F5344CB8AC3E}">
        <p14:creationId xmlns:p14="http://schemas.microsoft.com/office/powerpoint/2010/main" val="1853592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A8FA5-93D1-8819-A9F4-E155431FE3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D55E6B-3A43-08E0-5765-66E859A4B1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64870D-51B9-1052-D9AF-83F75AD33982}"/>
              </a:ext>
            </a:extLst>
          </p:cNvPr>
          <p:cNvSpPr>
            <a:spLocks noGrp="1"/>
          </p:cNvSpPr>
          <p:nvPr>
            <p:ph type="body" idx="1"/>
          </p:nvPr>
        </p:nvSpPr>
        <p:spPr/>
        <p:txBody>
          <a:bodyPr/>
          <a:lstStyle/>
          <a:p>
            <a:r>
              <a:rPr lang="en-US" dirty="0"/>
              <a:t>Briefly on Wastewater treatment</a:t>
            </a:r>
          </a:p>
        </p:txBody>
      </p:sp>
    </p:spTree>
    <p:extLst>
      <p:ext uri="{BB962C8B-B14F-4D97-AF65-F5344CB8AC3E}">
        <p14:creationId xmlns:p14="http://schemas.microsoft.com/office/powerpoint/2010/main" val="4088142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139DE-1BA1-01C2-7530-B56893A216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12A80B-4125-B493-7F17-8E18CF2303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24C943-851C-D906-2CA6-A0E0CBCC207E}"/>
              </a:ext>
            </a:extLst>
          </p:cNvPr>
          <p:cNvSpPr>
            <a:spLocks noGrp="1"/>
          </p:cNvSpPr>
          <p:nvPr>
            <p:ph type="body" idx="1"/>
          </p:nvPr>
        </p:nvSpPr>
        <p:spPr/>
        <p:txBody>
          <a:bodyPr/>
          <a:lstStyle/>
          <a:p>
            <a:r>
              <a:rPr lang="en-US" dirty="0"/>
              <a:t>Source reduction is key for Wastewater</a:t>
            </a:r>
          </a:p>
          <a:p>
            <a:r>
              <a:rPr lang="en-US" dirty="0"/>
              <a:t>We need to understand fate and transport of PFAS in wastewater treatment, but Source Reduction is the first step</a:t>
            </a:r>
          </a:p>
          <a:p>
            <a:r>
              <a:rPr lang="en-US" dirty="0"/>
              <a:t>That’s different than Drinking Water; we can’t have people drinking water contaminate with PFAS and there are treatment technologies readily available; Ion Exchange and GAC</a:t>
            </a:r>
          </a:p>
          <a:p>
            <a:r>
              <a:rPr lang="en-US" dirty="0"/>
              <a:t>Wastewater is more complicated because you can’t just slap a polishing step on the back of a Secondary Treatment because you’ll foul all of those precious sorption sites needed to capture the PFAS.</a:t>
            </a:r>
          </a:p>
          <a:p>
            <a:endParaRPr lang="en-US" dirty="0"/>
          </a:p>
        </p:txBody>
      </p:sp>
    </p:spTree>
    <p:extLst>
      <p:ext uri="{BB962C8B-B14F-4D97-AF65-F5344CB8AC3E}">
        <p14:creationId xmlns:p14="http://schemas.microsoft.com/office/powerpoint/2010/main" val="1138519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Beginning Logo Slide">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239001" y="4951108"/>
            <a:ext cx="1905000" cy="18466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baseline="30000">
                <a:solidFill>
                  <a:schemeClr val="bg1">
                    <a:lumMod val="60000"/>
                    <a:lumOff val="40000"/>
                  </a:schemeClr>
                </a:solidFill>
                <a:latin typeface="+mj-lt"/>
                <a:ea typeface="+mn-ea"/>
                <a:cs typeface="+mn-cs"/>
              </a:rPr>
              <a:t>© 2014 HDR Architecture, Inc., all rights reserved.</a:t>
            </a:r>
          </a:p>
        </p:txBody>
      </p:sp>
      <p:sp>
        <p:nvSpPr>
          <p:cNvPr id="5" name="Rectangle 4"/>
          <p:cNvSpPr/>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239001" y="4951108"/>
            <a:ext cx="1905000" cy="18466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baseline="30000">
                <a:solidFill>
                  <a:schemeClr val="bg1">
                    <a:lumMod val="60000"/>
                    <a:lumOff val="40000"/>
                  </a:schemeClr>
                </a:solidFill>
                <a:latin typeface="+mj-lt"/>
                <a:ea typeface="+mn-ea"/>
                <a:cs typeface="+mn-cs"/>
              </a:rPr>
              <a:t>© 2014 HDR Architecture, Inc., all rights reserved.</a:t>
            </a:r>
          </a:p>
        </p:txBody>
      </p:sp>
      <p:sp>
        <p:nvSpPr>
          <p:cNvPr id="8" name="Rectangle 7"/>
          <p:cNvSpPr/>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239001" y="4951108"/>
            <a:ext cx="1905000" cy="18466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baseline="30000">
                <a:solidFill>
                  <a:schemeClr val="bg1">
                    <a:lumMod val="60000"/>
                    <a:lumOff val="40000"/>
                  </a:schemeClr>
                </a:solidFill>
                <a:latin typeface="+mj-lt"/>
                <a:ea typeface="+mn-ea"/>
                <a:cs typeface="+mn-cs"/>
              </a:rPr>
              <a:t>© 2014 HDR Architecture, Inc., all rights reserved.</a:t>
            </a:r>
          </a:p>
        </p:txBody>
      </p:sp>
      <p:sp>
        <p:nvSpPr>
          <p:cNvPr id="11" name="Rectangle 10"/>
          <p:cNvSpPr/>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239001" y="4951108"/>
            <a:ext cx="1905000" cy="184666"/>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900" b="0" i="0" u="none" strike="noStrike" kern="1200" baseline="30000">
                <a:solidFill>
                  <a:schemeClr val="bg1">
                    <a:lumMod val="60000"/>
                    <a:lumOff val="40000"/>
                  </a:schemeClr>
                </a:solidFill>
                <a:latin typeface="+mj-lt"/>
                <a:ea typeface="+mn-ea"/>
                <a:cs typeface="+mn-cs"/>
              </a:rPr>
              <a:t>© 2014 HDR, Inc., all rights reserved.</a:t>
            </a:r>
          </a:p>
        </p:txBody>
      </p:sp>
      <p:sp>
        <p:nvSpPr>
          <p:cNvPr id="16" name="Freeform 6"/>
          <p:cNvSpPr>
            <a:spLocks noEditPoints="1"/>
          </p:cNvSpPr>
          <p:nvPr/>
        </p:nvSpPr>
        <p:spPr bwMode="auto">
          <a:xfrm>
            <a:off x="4032676" y="2274094"/>
            <a:ext cx="1078649" cy="595313"/>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239001" y="4951108"/>
            <a:ext cx="1905000" cy="184666"/>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900" b="0" i="0" u="none" strike="noStrike" kern="1200" baseline="30000">
                <a:solidFill>
                  <a:schemeClr val="bg1">
                    <a:lumMod val="60000"/>
                    <a:lumOff val="40000"/>
                  </a:schemeClr>
                </a:solidFill>
                <a:latin typeface="+mj-lt"/>
                <a:ea typeface="+mn-ea"/>
                <a:cs typeface="+mn-cs"/>
              </a:rPr>
              <a:t>© 2014 HDR, Inc., all rights reserved.</a:t>
            </a:r>
          </a:p>
        </p:txBody>
      </p:sp>
      <p:sp>
        <p:nvSpPr>
          <p:cNvPr id="15" name="Freeform 6"/>
          <p:cNvSpPr>
            <a:spLocks noEditPoints="1"/>
          </p:cNvSpPr>
          <p:nvPr/>
        </p:nvSpPr>
        <p:spPr bwMode="auto">
          <a:xfrm>
            <a:off x="4032676" y="2274094"/>
            <a:ext cx="1078649" cy="595313"/>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6"/>
          <p:cNvSpPr/>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239001" y="4951108"/>
            <a:ext cx="1905000" cy="184666"/>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900" b="0" i="0" u="none" strike="noStrike" kern="1200" baseline="30000">
                <a:solidFill>
                  <a:schemeClr val="bg1">
                    <a:lumMod val="60000"/>
                    <a:lumOff val="40000"/>
                  </a:schemeClr>
                </a:solidFill>
                <a:latin typeface="+mj-lt"/>
                <a:ea typeface="+mn-ea"/>
                <a:cs typeface="+mn-cs"/>
              </a:rPr>
              <a:t>© 2014 HDR, Inc., all rights reserved.</a:t>
            </a:r>
          </a:p>
        </p:txBody>
      </p:sp>
      <p:sp>
        <p:nvSpPr>
          <p:cNvPr id="19" name="Freeform 6"/>
          <p:cNvSpPr>
            <a:spLocks noEditPoints="1"/>
          </p:cNvSpPr>
          <p:nvPr/>
        </p:nvSpPr>
        <p:spPr bwMode="auto">
          <a:xfrm>
            <a:off x="4032676" y="2274094"/>
            <a:ext cx="1078649" cy="595313"/>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9"/>
          <p:cNvSpPr/>
          <p:nvPr userDrawn="1"/>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6"/>
          <p:cNvSpPr>
            <a:spLocks noEditPoints="1"/>
          </p:cNvSpPr>
          <p:nvPr userDrawn="1"/>
        </p:nvSpPr>
        <p:spPr bwMode="auto">
          <a:xfrm>
            <a:off x="4032676" y="2274094"/>
            <a:ext cx="1078649" cy="595313"/>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userDrawn="1"/>
        </p:nvSpPr>
        <p:spPr>
          <a:xfrm>
            <a:off x="7221945" y="4951108"/>
            <a:ext cx="1905000" cy="184666"/>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900" b="0" i="0" u="none" strike="noStrike" kern="1200" baseline="30000" dirty="0">
                <a:solidFill>
                  <a:schemeClr val="bg2"/>
                </a:solidFill>
                <a:latin typeface="+mj-lt"/>
                <a:ea typeface="+mn-ea"/>
                <a:cs typeface="+mn-cs"/>
              </a:rPr>
              <a:t>© 2023 HDR, Inc., all rights reserved.</a:t>
            </a:r>
          </a:p>
        </p:txBody>
      </p:sp>
    </p:spTree>
    <p:extLst>
      <p:ext uri="{BB962C8B-B14F-4D97-AF65-F5344CB8AC3E}">
        <p14:creationId xmlns:p14="http://schemas.microsoft.com/office/powerpoint/2010/main" val="131937045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Sub Tex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8604249" cy="5143500"/>
          </a:xfrm>
          <a:prstGeom prst="rect">
            <a:avLst/>
          </a:prstGeom>
          <a:solidFill>
            <a:schemeClr val="bg1"/>
          </a:solidFill>
        </p:spPr>
        <p:txBody>
          <a:bodyPr anchor="t"/>
          <a:lstStyle>
            <a:lvl1pPr marL="0" indent="0" algn="l">
              <a:buNone/>
              <a:defRPr baseline="0">
                <a:solidFill>
                  <a:schemeClr val="tx1"/>
                </a:solidFill>
              </a:defRPr>
            </a:lvl1pPr>
          </a:lstStyle>
          <a:p>
            <a:r>
              <a:rPr lang="en-US"/>
              <a:t>Picture or Color Block</a:t>
            </a:r>
          </a:p>
        </p:txBody>
      </p:sp>
      <p:sp>
        <p:nvSpPr>
          <p:cNvPr id="11" name="Picture Placeholder 4"/>
          <p:cNvSpPr>
            <a:spLocks noGrp="1"/>
          </p:cNvSpPr>
          <p:nvPr>
            <p:ph type="pic" sz="quarter" idx="21" hasCustomPrompt="1"/>
          </p:nvPr>
        </p:nvSpPr>
        <p:spPr>
          <a:xfrm>
            <a:off x="8604250" y="0"/>
            <a:ext cx="539750" cy="2379663"/>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a:t>Picture or Color Block</a:t>
            </a:r>
          </a:p>
        </p:txBody>
      </p:sp>
      <p:sp>
        <p:nvSpPr>
          <p:cNvPr id="12" name="Picture Placeholder 4"/>
          <p:cNvSpPr>
            <a:spLocks noGrp="1"/>
          </p:cNvSpPr>
          <p:nvPr>
            <p:ph type="pic" sz="quarter" idx="22" hasCustomPrompt="1"/>
          </p:nvPr>
        </p:nvSpPr>
        <p:spPr>
          <a:xfrm>
            <a:off x="8604250" y="2379664"/>
            <a:ext cx="539750" cy="2763835"/>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a:t>Picture or Color Block</a:t>
            </a:r>
          </a:p>
        </p:txBody>
      </p:sp>
      <p:sp>
        <p:nvSpPr>
          <p:cNvPr id="8" name="Title 1"/>
          <p:cNvSpPr>
            <a:spLocks noGrp="1"/>
          </p:cNvSpPr>
          <p:nvPr>
            <p:ph type="title" hasCustomPrompt="1"/>
          </p:nvPr>
        </p:nvSpPr>
        <p:spPr>
          <a:xfrm>
            <a:off x="0" y="2379663"/>
            <a:ext cx="8604250" cy="1794907"/>
          </a:xfrm>
        </p:spPr>
        <p:txBody>
          <a:bodyPr lIns="457200" tIns="457200" rIns="457200" bIns="45720"/>
          <a:lstStyle>
            <a:lvl1pPr>
              <a:lnSpc>
                <a:spcPts val="3400"/>
              </a:lnSpc>
              <a:defRPr sz="3600">
                <a:solidFill>
                  <a:srgbClr val="FFFFFF"/>
                </a:solidFill>
              </a:defRPr>
            </a:lvl1pPr>
          </a:lstStyle>
          <a:p>
            <a:r>
              <a:rPr lang="en-US"/>
              <a:t>Section title</a:t>
            </a:r>
          </a:p>
        </p:txBody>
      </p:sp>
      <p:sp>
        <p:nvSpPr>
          <p:cNvPr id="9" name="Text Placeholder 2"/>
          <p:cNvSpPr>
            <a:spLocks noGrp="1"/>
          </p:cNvSpPr>
          <p:nvPr>
            <p:ph type="body" sz="quarter" idx="17" hasCustomPrompt="1"/>
          </p:nvPr>
        </p:nvSpPr>
        <p:spPr>
          <a:xfrm>
            <a:off x="-1" y="4168164"/>
            <a:ext cx="8604251" cy="707886"/>
          </a:xfrm>
          <a:prstGeom prst="rect">
            <a:avLst/>
          </a:prstGeom>
        </p:spPr>
        <p:txBody>
          <a:bodyPr lIns="457200" rIns="228600">
            <a:noAutofit/>
          </a:bodyPr>
          <a:lstStyle>
            <a:lvl1pPr marL="0" indent="0" algn="l" defTabSz="914400" rtl="0" eaLnBrk="1" latinLnBrk="0" hangingPunct="1">
              <a:lnSpc>
                <a:spcPts val="2400"/>
              </a:lnSpc>
              <a:spcBef>
                <a:spcPts val="0"/>
              </a:spcBef>
              <a:buNone/>
              <a:defRPr lang="en-US" sz="2400" b="1" kern="1200" baseline="0" dirty="0" smtClean="0">
                <a:solidFill>
                  <a:srgbClr val="FFFFFF"/>
                </a:solidFill>
                <a:latin typeface="Arial Narrow" pitchFamily="34" charset="0"/>
                <a:ea typeface="+mn-ea"/>
                <a:cs typeface="+mn-cs"/>
              </a:defRPr>
            </a:lvl1pPr>
          </a:lstStyle>
          <a:p>
            <a:pPr lvl="0"/>
            <a:r>
              <a:rPr lang="en-US"/>
              <a:t>Sub Click Here To Edit Title</a:t>
            </a:r>
          </a:p>
        </p:txBody>
      </p:sp>
    </p:spTree>
    <p:extLst>
      <p:ext uri="{BB962C8B-B14F-4D97-AF65-F5344CB8AC3E}">
        <p14:creationId xmlns:p14="http://schemas.microsoft.com/office/powerpoint/2010/main" val="3316697318"/>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8_HeadlineImage">
    <p:spTree>
      <p:nvGrpSpPr>
        <p:cNvPr id="1" name=""/>
        <p:cNvGrpSpPr/>
        <p:nvPr/>
      </p:nvGrpSpPr>
      <p:grpSpPr>
        <a:xfrm>
          <a:off x="0" y="0"/>
          <a:ext cx="0" cy="0"/>
          <a:chOff x="0" y="0"/>
          <a:chExt cx="0" cy="0"/>
        </a:xfrm>
      </p:grpSpPr>
      <p:sp>
        <p:nvSpPr>
          <p:cNvPr id="22" name="Picture Placeholder 10"/>
          <p:cNvSpPr>
            <a:spLocks noGrp="1"/>
          </p:cNvSpPr>
          <p:nvPr>
            <p:ph type="pic" sz="quarter" idx="17" hasCustomPrompt="1"/>
          </p:nvPr>
        </p:nvSpPr>
        <p:spPr>
          <a:xfrm>
            <a:off x="0" y="1727735"/>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0" name="Picture Placeholder 10"/>
          <p:cNvSpPr>
            <a:spLocks noGrp="1"/>
          </p:cNvSpPr>
          <p:nvPr>
            <p:ph type="pic" sz="quarter" idx="18" hasCustomPrompt="1"/>
          </p:nvPr>
        </p:nvSpPr>
        <p:spPr>
          <a:xfrm>
            <a:off x="1838516" y="1727735"/>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1" name="Picture Placeholder 10"/>
          <p:cNvSpPr>
            <a:spLocks noGrp="1"/>
          </p:cNvSpPr>
          <p:nvPr>
            <p:ph type="pic" sz="quarter" idx="19" hasCustomPrompt="1"/>
          </p:nvPr>
        </p:nvSpPr>
        <p:spPr>
          <a:xfrm>
            <a:off x="3677031" y="1727735"/>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3" name="Picture Placeholder 10"/>
          <p:cNvSpPr>
            <a:spLocks noGrp="1"/>
          </p:cNvSpPr>
          <p:nvPr>
            <p:ph type="pic" sz="quarter" idx="20" hasCustomPrompt="1"/>
          </p:nvPr>
        </p:nvSpPr>
        <p:spPr>
          <a:xfrm>
            <a:off x="5515547" y="1727735"/>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4" name="Picture Placeholder 10"/>
          <p:cNvSpPr>
            <a:spLocks noGrp="1"/>
          </p:cNvSpPr>
          <p:nvPr>
            <p:ph type="pic" sz="quarter" idx="21" hasCustomPrompt="1"/>
          </p:nvPr>
        </p:nvSpPr>
        <p:spPr>
          <a:xfrm>
            <a:off x="7354062" y="1727735"/>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5" name="Picture Placeholder 10"/>
          <p:cNvSpPr>
            <a:spLocks noGrp="1"/>
          </p:cNvSpPr>
          <p:nvPr>
            <p:ph type="pic" sz="quarter" idx="22" hasCustomPrompt="1"/>
          </p:nvPr>
        </p:nvSpPr>
        <p:spPr>
          <a:xfrm>
            <a:off x="0" y="2883548"/>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6" name="Picture Placeholder 10"/>
          <p:cNvSpPr>
            <a:spLocks noGrp="1"/>
          </p:cNvSpPr>
          <p:nvPr>
            <p:ph type="pic" sz="quarter" idx="23" hasCustomPrompt="1"/>
          </p:nvPr>
        </p:nvSpPr>
        <p:spPr>
          <a:xfrm>
            <a:off x="1838516" y="2883548"/>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7" name="Picture Placeholder 10"/>
          <p:cNvSpPr>
            <a:spLocks noGrp="1"/>
          </p:cNvSpPr>
          <p:nvPr>
            <p:ph type="pic" sz="quarter" idx="24" hasCustomPrompt="1"/>
          </p:nvPr>
        </p:nvSpPr>
        <p:spPr>
          <a:xfrm>
            <a:off x="3677031" y="2888783"/>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4" name="Picture Placeholder 10"/>
          <p:cNvSpPr>
            <a:spLocks noGrp="1"/>
          </p:cNvSpPr>
          <p:nvPr>
            <p:ph type="pic" sz="quarter" idx="25" hasCustomPrompt="1"/>
          </p:nvPr>
        </p:nvSpPr>
        <p:spPr>
          <a:xfrm>
            <a:off x="5515547" y="2888783"/>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5" name="Picture Placeholder 10"/>
          <p:cNvSpPr>
            <a:spLocks noGrp="1"/>
          </p:cNvSpPr>
          <p:nvPr>
            <p:ph type="pic" sz="quarter" idx="26" hasCustomPrompt="1"/>
          </p:nvPr>
        </p:nvSpPr>
        <p:spPr>
          <a:xfrm>
            <a:off x="7354062" y="2888783"/>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6" name="Picture Placeholder 10"/>
          <p:cNvSpPr>
            <a:spLocks noGrp="1"/>
          </p:cNvSpPr>
          <p:nvPr>
            <p:ph type="pic" sz="quarter" idx="27" hasCustomPrompt="1"/>
          </p:nvPr>
        </p:nvSpPr>
        <p:spPr>
          <a:xfrm>
            <a:off x="0" y="4039362"/>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7" name="Picture Placeholder 10"/>
          <p:cNvSpPr>
            <a:spLocks noGrp="1"/>
          </p:cNvSpPr>
          <p:nvPr>
            <p:ph type="pic" sz="quarter" idx="28" hasCustomPrompt="1"/>
          </p:nvPr>
        </p:nvSpPr>
        <p:spPr>
          <a:xfrm>
            <a:off x="1838516" y="4039362"/>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8" name="Picture Placeholder 10"/>
          <p:cNvSpPr>
            <a:spLocks noGrp="1"/>
          </p:cNvSpPr>
          <p:nvPr>
            <p:ph type="pic" sz="quarter" idx="29" hasCustomPrompt="1"/>
          </p:nvPr>
        </p:nvSpPr>
        <p:spPr>
          <a:xfrm>
            <a:off x="3677031" y="4039362"/>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9" name="Picture Placeholder 10"/>
          <p:cNvSpPr>
            <a:spLocks noGrp="1"/>
          </p:cNvSpPr>
          <p:nvPr>
            <p:ph type="pic" sz="quarter" idx="30" hasCustomPrompt="1"/>
          </p:nvPr>
        </p:nvSpPr>
        <p:spPr>
          <a:xfrm>
            <a:off x="5515547" y="4039362"/>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0" name="Picture Placeholder 10"/>
          <p:cNvSpPr>
            <a:spLocks noGrp="1"/>
          </p:cNvSpPr>
          <p:nvPr>
            <p:ph type="pic" sz="quarter" idx="31" hasCustomPrompt="1"/>
          </p:nvPr>
        </p:nvSpPr>
        <p:spPr>
          <a:xfrm>
            <a:off x="7354062" y="4039362"/>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3" name="Text Placeholder 4"/>
          <p:cNvSpPr>
            <a:spLocks noGrp="1"/>
          </p:cNvSpPr>
          <p:nvPr>
            <p:ph type="body" sz="quarter" idx="10" hasCustomPrompt="1"/>
          </p:nvPr>
        </p:nvSpPr>
        <p:spPr>
          <a:xfrm>
            <a:off x="457200" y="1085850"/>
            <a:ext cx="8229600" cy="209550"/>
          </a:xfrm>
        </p:spPr>
        <p:txBody>
          <a:bodyPr>
            <a:noAutofit/>
          </a:bodyPr>
          <a:lstStyle>
            <a:lvl1pPr marL="0" indent="0">
              <a:spcBef>
                <a:spcPts val="0"/>
              </a:spcBef>
              <a:spcAft>
                <a:spcPts val="0"/>
              </a:spcAft>
              <a:buNone/>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Tap to add text</a:t>
            </a:r>
          </a:p>
        </p:txBody>
      </p:sp>
      <p:sp>
        <p:nvSpPr>
          <p:cNvPr id="31" name="Title 1"/>
          <p:cNvSpPr>
            <a:spLocks noGrp="1"/>
          </p:cNvSpPr>
          <p:nvPr>
            <p:ph type="title" hasCustomPrompt="1"/>
          </p:nvPr>
        </p:nvSpPr>
        <p:spPr>
          <a:xfrm>
            <a:off x="457200" y="285750"/>
            <a:ext cx="8229600" cy="628650"/>
          </a:xfrm>
        </p:spPr>
        <p:txBody>
          <a:bodyPr>
            <a:noAutofit/>
          </a:bodyPr>
          <a:lstStyle/>
          <a:p>
            <a:r>
              <a:rPr lang="en-US" dirty="0"/>
              <a:t>Tap to add title</a:t>
            </a:r>
          </a:p>
        </p:txBody>
      </p:sp>
    </p:spTree>
    <p:extLst>
      <p:ext uri="{BB962C8B-B14F-4D97-AF65-F5344CB8AC3E}">
        <p14:creationId xmlns:p14="http://schemas.microsoft.com/office/powerpoint/2010/main" val="35709119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_Team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5750"/>
            <a:ext cx="8229600" cy="628650"/>
          </a:xfrm>
        </p:spPr>
        <p:txBody>
          <a:bodyPr>
            <a:noAutofit/>
          </a:bodyPr>
          <a:lstStyle/>
          <a:p>
            <a:r>
              <a:rPr lang="en-US" dirty="0"/>
              <a:t>Tap to add title</a:t>
            </a:r>
          </a:p>
        </p:txBody>
      </p:sp>
      <p:sp>
        <p:nvSpPr>
          <p:cNvPr id="8" name="Picture Placeholder 10"/>
          <p:cNvSpPr>
            <a:spLocks noGrp="1"/>
          </p:cNvSpPr>
          <p:nvPr>
            <p:ph type="pic" sz="quarter" idx="17" hasCustomPrompt="1"/>
          </p:nvPr>
        </p:nvSpPr>
        <p:spPr>
          <a:xfrm>
            <a:off x="457199" y="1371600"/>
            <a:ext cx="4005072" cy="29146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8" name="Text Placeholder 17"/>
          <p:cNvSpPr>
            <a:spLocks noGrp="1"/>
          </p:cNvSpPr>
          <p:nvPr>
            <p:ph type="body" sz="quarter" idx="23" hasCustomPrompt="1"/>
          </p:nvPr>
        </p:nvSpPr>
        <p:spPr>
          <a:xfrm>
            <a:off x="457201" y="4372646"/>
            <a:ext cx="4004477"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16" name="Text Placeholder 17"/>
          <p:cNvSpPr>
            <a:spLocks noGrp="1"/>
          </p:cNvSpPr>
          <p:nvPr>
            <p:ph type="body" sz="quarter" idx="25" hasCustomPrompt="1"/>
          </p:nvPr>
        </p:nvSpPr>
        <p:spPr>
          <a:xfrm>
            <a:off x="4682322" y="4372646"/>
            <a:ext cx="4004478"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7" name="Picture Placeholder 10"/>
          <p:cNvSpPr>
            <a:spLocks noGrp="1"/>
          </p:cNvSpPr>
          <p:nvPr>
            <p:ph type="pic" sz="quarter" idx="26" hasCustomPrompt="1"/>
          </p:nvPr>
        </p:nvSpPr>
        <p:spPr>
          <a:xfrm>
            <a:off x="4685314" y="1371600"/>
            <a:ext cx="4005072" cy="29146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22678193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2_Team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8" name="Picture Placeholder 10"/>
          <p:cNvSpPr>
            <a:spLocks noGrp="1"/>
          </p:cNvSpPr>
          <p:nvPr>
            <p:ph type="pic" sz="quarter" idx="17" hasCustomPrompt="1"/>
          </p:nvPr>
        </p:nvSpPr>
        <p:spPr>
          <a:xfrm>
            <a:off x="476250" y="1371600"/>
            <a:ext cx="2587752" cy="220980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8" name="Text Placeholder 17"/>
          <p:cNvSpPr>
            <a:spLocks noGrp="1"/>
          </p:cNvSpPr>
          <p:nvPr>
            <p:ph type="body" sz="quarter" idx="23" hasCustomPrompt="1"/>
          </p:nvPr>
        </p:nvSpPr>
        <p:spPr>
          <a:xfrm>
            <a:off x="476250" y="3695701"/>
            <a:ext cx="2587752"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11" name="Picture Placeholder 10"/>
          <p:cNvSpPr>
            <a:spLocks noGrp="1"/>
          </p:cNvSpPr>
          <p:nvPr>
            <p:ph type="pic" sz="quarter" idx="24" hasCustomPrompt="1"/>
          </p:nvPr>
        </p:nvSpPr>
        <p:spPr>
          <a:xfrm>
            <a:off x="3301365" y="1371600"/>
            <a:ext cx="2560320" cy="220980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2" name="Text Placeholder 17"/>
          <p:cNvSpPr>
            <a:spLocks noGrp="1"/>
          </p:cNvSpPr>
          <p:nvPr>
            <p:ph type="body" sz="quarter" idx="25" hasCustomPrompt="1"/>
          </p:nvPr>
        </p:nvSpPr>
        <p:spPr>
          <a:xfrm>
            <a:off x="3301365" y="3695701"/>
            <a:ext cx="2560320"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13" name="Picture Placeholder 10"/>
          <p:cNvSpPr>
            <a:spLocks noGrp="1"/>
          </p:cNvSpPr>
          <p:nvPr>
            <p:ph type="pic" sz="quarter" idx="26" hasCustomPrompt="1"/>
          </p:nvPr>
        </p:nvSpPr>
        <p:spPr>
          <a:xfrm>
            <a:off x="6099048" y="1371600"/>
            <a:ext cx="2587752" cy="220980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4" name="Text Placeholder 17"/>
          <p:cNvSpPr>
            <a:spLocks noGrp="1"/>
          </p:cNvSpPr>
          <p:nvPr>
            <p:ph type="body" sz="quarter" idx="27" hasCustomPrompt="1"/>
          </p:nvPr>
        </p:nvSpPr>
        <p:spPr>
          <a:xfrm>
            <a:off x="6099048" y="3695701"/>
            <a:ext cx="2587752" cy="371475"/>
          </a:xfrm>
        </p:spPr>
        <p:txBody>
          <a:bodyPr>
            <a:noAutofit/>
          </a:bodyPr>
          <a:lstStyle>
            <a:lvl1pPr marL="0" indent="0" algn="ctr">
              <a:buNone/>
              <a:defRPr sz="1200" b="1" baseline="0"/>
            </a:lvl1pPr>
          </a:lstStyle>
          <a:p>
            <a:pPr lvl="0"/>
            <a:r>
              <a:rPr lang="en-US" dirty="0"/>
              <a:t>Name/Label</a:t>
            </a:r>
          </a:p>
        </p:txBody>
      </p:sp>
    </p:spTree>
    <p:extLst>
      <p:ext uri="{BB962C8B-B14F-4D97-AF65-F5344CB8AC3E}">
        <p14:creationId xmlns:p14="http://schemas.microsoft.com/office/powerpoint/2010/main" val="26591659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3_Team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8" name="Picture Placeholder 10"/>
          <p:cNvSpPr>
            <a:spLocks noGrp="1"/>
          </p:cNvSpPr>
          <p:nvPr>
            <p:ph type="pic" sz="quarter" idx="17" hasCustomPrompt="1"/>
          </p:nvPr>
        </p:nvSpPr>
        <p:spPr>
          <a:xfrm>
            <a:off x="476250" y="1371600"/>
            <a:ext cx="1883664" cy="220980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8" name="Text Placeholder 17"/>
          <p:cNvSpPr>
            <a:spLocks noGrp="1"/>
          </p:cNvSpPr>
          <p:nvPr>
            <p:ph type="body" sz="quarter" idx="23" hasCustomPrompt="1"/>
          </p:nvPr>
        </p:nvSpPr>
        <p:spPr>
          <a:xfrm>
            <a:off x="476249" y="3695701"/>
            <a:ext cx="1883664"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20" name="Picture Placeholder 10"/>
          <p:cNvSpPr>
            <a:spLocks noGrp="1"/>
          </p:cNvSpPr>
          <p:nvPr>
            <p:ph type="pic" sz="quarter" idx="24" hasCustomPrompt="1"/>
          </p:nvPr>
        </p:nvSpPr>
        <p:spPr>
          <a:xfrm>
            <a:off x="2582164" y="1371600"/>
            <a:ext cx="1883664" cy="220980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1" name="Text Placeholder 17"/>
          <p:cNvSpPr>
            <a:spLocks noGrp="1"/>
          </p:cNvSpPr>
          <p:nvPr>
            <p:ph type="body" sz="quarter" idx="25" hasCustomPrompt="1"/>
          </p:nvPr>
        </p:nvSpPr>
        <p:spPr>
          <a:xfrm>
            <a:off x="2582164" y="3695701"/>
            <a:ext cx="1883664"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26" name="Picture Placeholder 10"/>
          <p:cNvSpPr>
            <a:spLocks noGrp="1"/>
          </p:cNvSpPr>
          <p:nvPr>
            <p:ph type="pic" sz="quarter" idx="26" hasCustomPrompt="1"/>
          </p:nvPr>
        </p:nvSpPr>
        <p:spPr>
          <a:xfrm>
            <a:off x="4688078" y="1371600"/>
            <a:ext cx="1883664" cy="220980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7" name="Text Placeholder 17"/>
          <p:cNvSpPr>
            <a:spLocks noGrp="1"/>
          </p:cNvSpPr>
          <p:nvPr>
            <p:ph type="body" sz="quarter" idx="27" hasCustomPrompt="1"/>
          </p:nvPr>
        </p:nvSpPr>
        <p:spPr>
          <a:xfrm>
            <a:off x="4688078" y="3695701"/>
            <a:ext cx="1883664"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28" name="Picture Placeholder 10"/>
          <p:cNvSpPr>
            <a:spLocks noGrp="1"/>
          </p:cNvSpPr>
          <p:nvPr>
            <p:ph type="pic" sz="quarter" idx="28" hasCustomPrompt="1"/>
          </p:nvPr>
        </p:nvSpPr>
        <p:spPr>
          <a:xfrm>
            <a:off x="6793992" y="1371600"/>
            <a:ext cx="1892808" cy="220980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9" name="Text Placeholder 17"/>
          <p:cNvSpPr>
            <a:spLocks noGrp="1"/>
          </p:cNvSpPr>
          <p:nvPr>
            <p:ph type="body" sz="quarter" idx="29" hasCustomPrompt="1"/>
          </p:nvPr>
        </p:nvSpPr>
        <p:spPr>
          <a:xfrm>
            <a:off x="6793992" y="3695701"/>
            <a:ext cx="1892808"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Tree>
    <p:extLst>
      <p:ext uri="{BB962C8B-B14F-4D97-AF65-F5344CB8AC3E}">
        <p14:creationId xmlns:p14="http://schemas.microsoft.com/office/powerpoint/2010/main" val="9499305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4_Team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17" name="Picture Placeholder 10"/>
          <p:cNvSpPr>
            <a:spLocks noGrp="1"/>
          </p:cNvSpPr>
          <p:nvPr>
            <p:ph type="pic" sz="quarter" idx="17" hasCustomPrompt="1"/>
          </p:nvPr>
        </p:nvSpPr>
        <p:spPr>
          <a:xfrm>
            <a:off x="476250" y="1026319"/>
            <a:ext cx="2587752" cy="14287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0" name="Picture Placeholder 10"/>
          <p:cNvSpPr>
            <a:spLocks noGrp="1"/>
          </p:cNvSpPr>
          <p:nvPr>
            <p:ph type="pic" sz="quarter" idx="18" hasCustomPrompt="1"/>
          </p:nvPr>
        </p:nvSpPr>
        <p:spPr>
          <a:xfrm>
            <a:off x="3286506" y="1026319"/>
            <a:ext cx="2560320" cy="14287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1" name="Picture Placeholder 10"/>
          <p:cNvSpPr>
            <a:spLocks noGrp="1"/>
          </p:cNvSpPr>
          <p:nvPr>
            <p:ph type="pic" sz="quarter" idx="19" hasCustomPrompt="1"/>
          </p:nvPr>
        </p:nvSpPr>
        <p:spPr>
          <a:xfrm>
            <a:off x="6096762" y="1026319"/>
            <a:ext cx="2587752" cy="14287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6" name="Picture Placeholder 10"/>
          <p:cNvSpPr>
            <a:spLocks noGrp="1"/>
          </p:cNvSpPr>
          <p:nvPr>
            <p:ph type="pic" sz="quarter" idx="20" hasCustomPrompt="1"/>
          </p:nvPr>
        </p:nvSpPr>
        <p:spPr>
          <a:xfrm>
            <a:off x="476250" y="3057525"/>
            <a:ext cx="2587752" cy="14287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7" name="Picture Placeholder 10"/>
          <p:cNvSpPr>
            <a:spLocks noGrp="1"/>
          </p:cNvSpPr>
          <p:nvPr>
            <p:ph type="pic" sz="quarter" idx="21" hasCustomPrompt="1"/>
          </p:nvPr>
        </p:nvSpPr>
        <p:spPr>
          <a:xfrm>
            <a:off x="3286506" y="3057525"/>
            <a:ext cx="2560320" cy="14287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8" name="Picture Placeholder 10"/>
          <p:cNvSpPr>
            <a:spLocks noGrp="1"/>
          </p:cNvSpPr>
          <p:nvPr>
            <p:ph type="pic" sz="quarter" idx="22" hasCustomPrompt="1"/>
          </p:nvPr>
        </p:nvSpPr>
        <p:spPr>
          <a:xfrm>
            <a:off x="6096762" y="3057525"/>
            <a:ext cx="2587752" cy="14287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9" name="Text Placeholder 17"/>
          <p:cNvSpPr>
            <a:spLocks noGrp="1"/>
          </p:cNvSpPr>
          <p:nvPr>
            <p:ph type="body" sz="quarter" idx="23" hasCustomPrompt="1"/>
          </p:nvPr>
        </p:nvSpPr>
        <p:spPr>
          <a:xfrm>
            <a:off x="476250" y="2578895"/>
            <a:ext cx="2587752"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30" name="Text Placeholder 17"/>
          <p:cNvSpPr>
            <a:spLocks noGrp="1"/>
          </p:cNvSpPr>
          <p:nvPr>
            <p:ph type="body" sz="quarter" idx="24" hasCustomPrompt="1"/>
          </p:nvPr>
        </p:nvSpPr>
        <p:spPr>
          <a:xfrm>
            <a:off x="3286506" y="2578895"/>
            <a:ext cx="2560320"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31" name="Text Placeholder 17"/>
          <p:cNvSpPr>
            <a:spLocks noGrp="1"/>
          </p:cNvSpPr>
          <p:nvPr>
            <p:ph type="body" sz="quarter" idx="25" hasCustomPrompt="1"/>
          </p:nvPr>
        </p:nvSpPr>
        <p:spPr>
          <a:xfrm>
            <a:off x="6096762" y="2578895"/>
            <a:ext cx="2587752"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32" name="Text Placeholder 17"/>
          <p:cNvSpPr>
            <a:spLocks noGrp="1"/>
          </p:cNvSpPr>
          <p:nvPr>
            <p:ph type="body" sz="quarter" idx="26" hasCustomPrompt="1"/>
          </p:nvPr>
        </p:nvSpPr>
        <p:spPr>
          <a:xfrm>
            <a:off x="476250" y="4619625"/>
            <a:ext cx="2587752" cy="370332"/>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33" name="Text Placeholder 17"/>
          <p:cNvSpPr>
            <a:spLocks noGrp="1"/>
          </p:cNvSpPr>
          <p:nvPr>
            <p:ph type="body" sz="quarter" idx="27" hasCustomPrompt="1"/>
          </p:nvPr>
        </p:nvSpPr>
        <p:spPr>
          <a:xfrm>
            <a:off x="3286506" y="4619625"/>
            <a:ext cx="2560320" cy="370332"/>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34" name="Text Placeholder 17"/>
          <p:cNvSpPr>
            <a:spLocks noGrp="1"/>
          </p:cNvSpPr>
          <p:nvPr>
            <p:ph type="body" sz="quarter" idx="28" hasCustomPrompt="1"/>
          </p:nvPr>
        </p:nvSpPr>
        <p:spPr>
          <a:xfrm>
            <a:off x="6096762" y="4619625"/>
            <a:ext cx="2587752" cy="370332"/>
          </a:xfrm>
        </p:spPr>
        <p:txBody>
          <a:bodyPr>
            <a:noAutofit/>
          </a:bodyPr>
          <a:lstStyle>
            <a:lvl1pPr marL="0" indent="0" algn="ctr">
              <a:spcBef>
                <a:spcPts val="0"/>
              </a:spcBef>
              <a:spcAft>
                <a:spcPts val="0"/>
              </a:spcAft>
              <a:buNone/>
              <a:defRPr sz="1200" b="1" baseline="0"/>
            </a:lvl1pPr>
          </a:lstStyle>
          <a:p>
            <a:pPr lvl="0"/>
            <a:r>
              <a:rPr lang="en-US" dirty="0"/>
              <a:t>Name/Label</a:t>
            </a:r>
          </a:p>
        </p:txBody>
      </p:sp>
    </p:spTree>
    <p:extLst>
      <p:ext uri="{BB962C8B-B14F-4D97-AF65-F5344CB8AC3E}">
        <p14:creationId xmlns:p14="http://schemas.microsoft.com/office/powerpoint/2010/main" val="6536102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5_Team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8" name="Picture Placeholder 10"/>
          <p:cNvSpPr>
            <a:spLocks noGrp="1"/>
          </p:cNvSpPr>
          <p:nvPr>
            <p:ph type="pic" sz="quarter" idx="17" hasCustomPrompt="1"/>
          </p:nvPr>
        </p:nvSpPr>
        <p:spPr>
          <a:xfrm>
            <a:off x="476250" y="1143000"/>
            <a:ext cx="1883664"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8" name="Text Placeholder 17"/>
          <p:cNvSpPr>
            <a:spLocks noGrp="1"/>
          </p:cNvSpPr>
          <p:nvPr>
            <p:ph type="body" sz="quarter" idx="23" hasCustomPrompt="1"/>
          </p:nvPr>
        </p:nvSpPr>
        <p:spPr>
          <a:xfrm>
            <a:off x="476250" y="2457451"/>
            <a:ext cx="1883664"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20" name="Picture Placeholder 10"/>
          <p:cNvSpPr>
            <a:spLocks noGrp="1"/>
          </p:cNvSpPr>
          <p:nvPr>
            <p:ph type="pic" sz="quarter" idx="24" hasCustomPrompt="1"/>
          </p:nvPr>
        </p:nvSpPr>
        <p:spPr>
          <a:xfrm>
            <a:off x="2582164" y="1143000"/>
            <a:ext cx="1883664"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1" name="Text Placeholder 17"/>
          <p:cNvSpPr>
            <a:spLocks noGrp="1"/>
          </p:cNvSpPr>
          <p:nvPr>
            <p:ph type="body" sz="quarter" idx="25" hasCustomPrompt="1"/>
          </p:nvPr>
        </p:nvSpPr>
        <p:spPr>
          <a:xfrm>
            <a:off x="2582164" y="2457451"/>
            <a:ext cx="1883664"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26" name="Picture Placeholder 10"/>
          <p:cNvSpPr>
            <a:spLocks noGrp="1"/>
          </p:cNvSpPr>
          <p:nvPr>
            <p:ph type="pic" sz="quarter" idx="26" hasCustomPrompt="1"/>
          </p:nvPr>
        </p:nvSpPr>
        <p:spPr>
          <a:xfrm>
            <a:off x="4688078" y="1143000"/>
            <a:ext cx="1883664"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7" name="Text Placeholder 17"/>
          <p:cNvSpPr>
            <a:spLocks noGrp="1"/>
          </p:cNvSpPr>
          <p:nvPr>
            <p:ph type="body" sz="quarter" idx="27" hasCustomPrompt="1"/>
          </p:nvPr>
        </p:nvSpPr>
        <p:spPr>
          <a:xfrm>
            <a:off x="4688078" y="2457451"/>
            <a:ext cx="1883664"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28" name="Picture Placeholder 10"/>
          <p:cNvSpPr>
            <a:spLocks noGrp="1"/>
          </p:cNvSpPr>
          <p:nvPr>
            <p:ph type="pic" sz="quarter" idx="28" hasCustomPrompt="1"/>
          </p:nvPr>
        </p:nvSpPr>
        <p:spPr>
          <a:xfrm>
            <a:off x="6793992" y="1143000"/>
            <a:ext cx="1892808"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9" name="Text Placeholder 17"/>
          <p:cNvSpPr>
            <a:spLocks noGrp="1"/>
          </p:cNvSpPr>
          <p:nvPr>
            <p:ph type="body" sz="quarter" idx="29" hasCustomPrompt="1"/>
          </p:nvPr>
        </p:nvSpPr>
        <p:spPr>
          <a:xfrm>
            <a:off x="6793992" y="2457451"/>
            <a:ext cx="1892808"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11" name="Picture Placeholder 10"/>
          <p:cNvSpPr>
            <a:spLocks noGrp="1"/>
          </p:cNvSpPr>
          <p:nvPr>
            <p:ph type="pic" sz="quarter" idx="30" hasCustomPrompt="1"/>
          </p:nvPr>
        </p:nvSpPr>
        <p:spPr>
          <a:xfrm>
            <a:off x="476250" y="3057525"/>
            <a:ext cx="1883664"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2" name="Text Placeholder 17"/>
          <p:cNvSpPr>
            <a:spLocks noGrp="1"/>
          </p:cNvSpPr>
          <p:nvPr>
            <p:ph type="body" sz="quarter" idx="31" hasCustomPrompt="1"/>
          </p:nvPr>
        </p:nvSpPr>
        <p:spPr>
          <a:xfrm>
            <a:off x="476250" y="4371976"/>
            <a:ext cx="1883664"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13" name="Picture Placeholder 10"/>
          <p:cNvSpPr>
            <a:spLocks noGrp="1"/>
          </p:cNvSpPr>
          <p:nvPr>
            <p:ph type="pic" sz="quarter" idx="32" hasCustomPrompt="1"/>
          </p:nvPr>
        </p:nvSpPr>
        <p:spPr>
          <a:xfrm>
            <a:off x="2582164" y="3057525"/>
            <a:ext cx="1883664"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4" name="Text Placeholder 17"/>
          <p:cNvSpPr>
            <a:spLocks noGrp="1"/>
          </p:cNvSpPr>
          <p:nvPr>
            <p:ph type="body" sz="quarter" idx="33" hasCustomPrompt="1"/>
          </p:nvPr>
        </p:nvSpPr>
        <p:spPr>
          <a:xfrm>
            <a:off x="2582164" y="4371976"/>
            <a:ext cx="1883664"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15" name="Picture Placeholder 10"/>
          <p:cNvSpPr>
            <a:spLocks noGrp="1"/>
          </p:cNvSpPr>
          <p:nvPr>
            <p:ph type="pic" sz="quarter" idx="34" hasCustomPrompt="1"/>
          </p:nvPr>
        </p:nvSpPr>
        <p:spPr>
          <a:xfrm>
            <a:off x="4688078" y="3057525"/>
            <a:ext cx="1883664"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6" name="Text Placeholder 17"/>
          <p:cNvSpPr>
            <a:spLocks noGrp="1"/>
          </p:cNvSpPr>
          <p:nvPr>
            <p:ph type="body" sz="quarter" idx="35" hasCustomPrompt="1"/>
          </p:nvPr>
        </p:nvSpPr>
        <p:spPr>
          <a:xfrm>
            <a:off x="4688078" y="4371976"/>
            <a:ext cx="1883664"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17" name="Picture Placeholder 10"/>
          <p:cNvSpPr>
            <a:spLocks noGrp="1"/>
          </p:cNvSpPr>
          <p:nvPr>
            <p:ph type="pic" sz="quarter" idx="36" hasCustomPrompt="1"/>
          </p:nvPr>
        </p:nvSpPr>
        <p:spPr>
          <a:xfrm>
            <a:off x="6793992" y="3057525"/>
            <a:ext cx="1892808"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9" name="Text Placeholder 17"/>
          <p:cNvSpPr>
            <a:spLocks noGrp="1"/>
          </p:cNvSpPr>
          <p:nvPr>
            <p:ph type="body" sz="quarter" idx="37" hasCustomPrompt="1"/>
          </p:nvPr>
        </p:nvSpPr>
        <p:spPr>
          <a:xfrm>
            <a:off x="6793992" y="4371976"/>
            <a:ext cx="1892808"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Tree>
    <p:extLst>
      <p:ext uri="{BB962C8B-B14F-4D97-AF65-F5344CB8AC3E}">
        <p14:creationId xmlns:p14="http://schemas.microsoft.com/office/powerpoint/2010/main" val="32508278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6_Team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8" name="Picture Placeholder 10"/>
          <p:cNvSpPr>
            <a:spLocks noGrp="1"/>
          </p:cNvSpPr>
          <p:nvPr>
            <p:ph type="pic" sz="quarter" idx="17" hasCustomPrompt="1"/>
          </p:nvPr>
        </p:nvSpPr>
        <p:spPr>
          <a:xfrm>
            <a:off x="456468" y="1098932"/>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8" name="Text Placeholder 17"/>
          <p:cNvSpPr>
            <a:spLocks noGrp="1"/>
          </p:cNvSpPr>
          <p:nvPr>
            <p:ph type="body" sz="quarter" idx="23" hasCustomPrompt="1"/>
          </p:nvPr>
        </p:nvSpPr>
        <p:spPr>
          <a:xfrm>
            <a:off x="456468" y="2413383"/>
            <a:ext cx="1467612"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20" name="Picture Placeholder 10"/>
          <p:cNvSpPr>
            <a:spLocks noGrp="1"/>
          </p:cNvSpPr>
          <p:nvPr>
            <p:ph type="pic" sz="quarter" idx="24" hasCustomPrompt="1"/>
          </p:nvPr>
        </p:nvSpPr>
        <p:spPr>
          <a:xfrm>
            <a:off x="2147409" y="1098932"/>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1" name="Text Placeholder 17"/>
          <p:cNvSpPr>
            <a:spLocks noGrp="1"/>
          </p:cNvSpPr>
          <p:nvPr>
            <p:ph type="body" sz="quarter" idx="25" hasCustomPrompt="1"/>
          </p:nvPr>
        </p:nvSpPr>
        <p:spPr>
          <a:xfrm>
            <a:off x="2147409" y="2413383"/>
            <a:ext cx="1467612"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22" name="Picture Placeholder 10"/>
          <p:cNvSpPr>
            <a:spLocks noGrp="1"/>
          </p:cNvSpPr>
          <p:nvPr>
            <p:ph type="pic" sz="quarter" idx="38" hasCustomPrompt="1"/>
          </p:nvPr>
        </p:nvSpPr>
        <p:spPr>
          <a:xfrm>
            <a:off x="3838350" y="1098932"/>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3" name="Text Placeholder 17"/>
          <p:cNvSpPr>
            <a:spLocks noGrp="1"/>
          </p:cNvSpPr>
          <p:nvPr>
            <p:ph type="body" sz="quarter" idx="39" hasCustomPrompt="1"/>
          </p:nvPr>
        </p:nvSpPr>
        <p:spPr>
          <a:xfrm>
            <a:off x="3838350" y="2413383"/>
            <a:ext cx="1467612"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25" name="Picture Placeholder 10"/>
          <p:cNvSpPr>
            <a:spLocks noGrp="1"/>
          </p:cNvSpPr>
          <p:nvPr>
            <p:ph type="pic" sz="quarter" idx="40" hasCustomPrompt="1"/>
          </p:nvPr>
        </p:nvSpPr>
        <p:spPr>
          <a:xfrm>
            <a:off x="5529291" y="1098932"/>
            <a:ext cx="1467612" cy="1200150"/>
          </a:xfrm>
          <a:solidFill>
            <a:schemeClr val="tx2"/>
          </a:solidFill>
        </p:spPr>
        <p:txBody>
          <a:bodyPr vert="horz" lIns="91440" tIns="91440" rIns="91440" bIns="91440" rtlCol="0">
            <a:normAutofit/>
          </a:bodyPr>
          <a:lstStyle>
            <a:lvl1pPr marL="0" indent="0">
              <a:buNone/>
              <a:defRPr lang="en-US" sz="1200" baseline="0">
                <a:solidFill>
                  <a:schemeClr val="tx2">
                    <a:lumMod val="60000"/>
                    <a:lumOff val="40000"/>
                  </a:schemeClr>
                </a:solidFill>
              </a:defRPr>
            </a:lvl1pPr>
          </a:lstStyle>
          <a:p>
            <a:pPr lvl="0"/>
            <a:r>
              <a:rPr lang="en-US" dirty="0"/>
              <a:t>Insert photo</a:t>
            </a:r>
          </a:p>
        </p:txBody>
      </p:sp>
      <p:sp>
        <p:nvSpPr>
          <p:cNvPr id="30" name="Text Placeholder 17"/>
          <p:cNvSpPr>
            <a:spLocks noGrp="1"/>
          </p:cNvSpPr>
          <p:nvPr>
            <p:ph type="body" sz="quarter" idx="41" hasCustomPrompt="1"/>
          </p:nvPr>
        </p:nvSpPr>
        <p:spPr>
          <a:xfrm>
            <a:off x="5529291" y="2413383"/>
            <a:ext cx="1467612"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32" name="Picture Placeholder 10"/>
          <p:cNvSpPr>
            <a:spLocks noGrp="1"/>
          </p:cNvSpPr>
          <p:nvPr>
            <p:ph type="pic" sz="quarter" idx="42" hasCustomPrompt="1"/>
          </p:nvPr>
        </p:nvSpPr>
        <p:spPr>
          <a:xfrm>
            <a:off x="7220233" y="1098932"/>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3" name="Text Placeholder 17"/>
          <p:cNvSpPr>
            <a:spLocks noGrp="1"/>
          </p:cNvSpPr>
          <p:nvPr>
            <p:ph type="body" sz="quarter" idx="43" hasCustomPrompt="1"/>
          </p:nvPr>
        </p:nvSpPr>
        <p:spPr>
          <a:xfrm>
            <a:off x="7220233" y="2413383"/>
            <a:ext cx="1467612"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35" name="Picture Placeholder 10"/>
          <p:cNvSpPr>
            <a:spLocks noGrp="1"/>
          </p:cNvSpPr>
          <p:nvPr>
            <p:ph type="pic" sz="quarter" idx="44" hasCustomPrompt="1"/>
          </p:nvPr>
        </p:nvSpPr>
        <p:spPr>
          <a:xfrm>
            <a:off x="456468" y="3057524"/>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6" name="Text Placeholder 17"/>
          <p:cNvSpPr>
            <a:spLocks noGrp="1"/>
          </p:cNvSpPr>
          <p:nvPr>
            <p:ph type="body" sz="quarter" idx="45" hasCustomPrompt="1"/>
          </p:nvPr>
        </p:nvSpPr>
        <p:spPr>
          <a:xfrm>
            <a:off x="456468" y="4371975"/>
            <a:ext cx="1467612"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37" name="Picture Placeholder 10"/>
          <p:cNvSpPr>
            <a:spLocks noGrp="1"/>
          </p:cNvSpPr>
          <p:nvPr>
            <p:ph type="pic" sz="quarter" idx="46" hasCustomPrompt="1"/>
          </p:nvPr>
        </p:nvSpPr>
        <p:spPr>
          <a:xfrm>
            <a:off x="2147409" y="3057524"/>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8" name="Text Placeholder 17"/>
          <p:cNvSpPr>
            <a:spLocks noGrp="1"/>
          </p:cNvSpPr>
          <p:nvPr>
            <p:ph type="body" sz="quarter" idx="47" hasCustomPrompt="1"/>
          </p:nvPr>
        </p:nvSpPr>
        <p:spPr>
          <a:xfrm>
            <a:off x="2147409" y="4371975"/>
            <a:ext cx="1467612"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39" name="Picture Placeholder 10"/>
          <p:cNvSpPr>
            <a:spLocks noGrp="1"/>
          </p:cNvSpPr>
          <p:nvPr>
            <p:ph type="pic" sz="quarter" idx="48" hasCustomPrompt="1"/>
          </p:nvPr>
        </p:nvSpPr>
        <p:spPr>
          <a:xfrm>
            <a:off x="3838350" y="3057524"/>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40" name="Text Placeholder 17"/>
          <p:cNvSpPr>
            <a:spLocks noGrp="1"/>
          </p:cNvSpPr>
          <p:nvPr>
            <p:ph type="body" sz="quarter" idx="49" hasCustomPrompt="1"/>
          </p:nvPr>
        </p:nvSpPr>
        <p:spPr>
          <a:xfrm>
            <a:off x="3838350" y="4371975"/>
            <a:ext cx="1467612"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41" name="Picture Placeholder 10"/>
          <p:cNvSpPr>
            <a:spLocks noGrp="1"/>
          </p:cNvSpPr>
          <p:nvPr>
            <p:ph type="pic" sz="quarter" idx="50" hasCustomPrompt="1"/>
          </p:nvPr>
        </p:nvSpPr>
        <p:spPr>
          <a:xfrm>
            <a:off x="5529291" y="3057524"/>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42" name="Text Placeholder 17"/>
          <p:cNvSpPr>
            <a:spLocks noGrp="1"/>
          </p:cNvSpPr>
          <p:nvPr>
            <p:ph type="body" sz="quarter" idx="51" hasCustomPrompt="1"/>
          </p:nvPr>
        </p:nvSpPr>
        <p:spPr>
          <a:xfrm>
            <a:off x="5529291" y="4371975"/>
            <a:ext cx="1467612"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43" name="Picture Placeholder 10"/>
          <p:cNvSpPr>
            <a:spLocks noGrp="1"/>
          </p:cNvSpPr>
          <p:nvPr>
            <p:ph type="pic" sz="quarter" idx="52" hasCustomPrompt="1"/>
          </p:nvPr>
        </p:nvSpPr>
        <p:spPr>
          <a:xfrm>
            <a:off x="7220233" y="3057524"/>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44" name="Text Placeholder 17"/>
          <p:cNvSpPr>
            <a:spLocks noGrp="1"/>
          </p:cNvSpPr>
          <p:nvPr>
            <p:ph type="body" sz="quarter" idx="53" hasCustomPrompt="1"/>
          </p:nvPr>
        </p:nvSpPr>
        <p:spPr>
          <a:xfrm>
            <a:off x="7220233" y="4371975"/>
            <a:ext cx="1467612"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Tree>
    <p:extLst>
      <p:ext uri="{BB962C8B-B14F-4D97-AF65-F5344CB8AC3E}">
        <p14:creationId xmlns:p14="http://schemas.microsoft.com/office/powerpoint/2010/main" val="31258677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1_PartneringFirmLogos">
    <p:spTree>
      <p:nvGrpSpPr>
        <p:cNvPr id="1" name=""/>
        <p:cNvGrpSpPr/>
        <p:nvPr/>
      </p:nvGrpSpPr>
      <p:grpSpPr>
        <a:xfrm>
          <a:off x="0" y="0"/>
          <a:ext cx="0" cy="0"/>
          <a:chOff x="0" y="0"/>
          <a:chExt cx="0" cy="0"/>
        </a:xfrm>
      </p:grpSpPr>
      <p:sp>
        <p:nvSpPr>
          <p:cNvPr id="4" name="Text Placeholder 3"/>
          <p:cNvSpPr>
            <a:spLocks noGrp="1"/>
          </p:cNvSpPr>
          <p:nvPr>
            <p:ph type="body" sz="quarter" idx="53" hasCustomPrompt="1"/>
          </p:nvPr>
        </p:nvSpPr>
        <p:spPr>
          <a:xfrm>
            <a:off x="465488" y="1081683"/>
            <a:ext cx="8239125" cy="658415"/>
          </a:xfrm>
        </p:spPr>
        <p:txBody>
          <a:bodyPr/>
          <a:lstStyle>
            <a:lvl1pPr marL="0" indent="0">
              <a:spcBef>
                <a:spcPts val="0"/>
              </a:spcBef>
              <a:spcAft>
                <a:spcPts val="0"/>
              </a:spcAft>
              <a:buNone/>
              <a:defRPr/>
            </a:lvl1pPr>
          </a:lstStyle>
          <a:p>
            <a:pPr lvl="0"/>
            <a:r>
              <a:rPr lang="en-US" dirty="0"/>
              <a:t>Tap to add text</a:t>
            </a:r>
          </a:p>
        </p:txBody>
      </p:sp>
      <p:sp>
        <p:nvSpPr>
          <p:cNvPr id="2" name="Title 1"/>
          <p:cNvSpPr>
            <a:spLocks noGrp="1"/>
          </p:cNvSpPr>
          <p:nvPr>
            <p:ph type="title" hasCustomPrompt="1"/>
          </p:nvPr>
        </p:nvSpPr>
        <p:spPr>
          <a:xfrm>
            <a:off x="465488" y="285750"/>
            <a:ext cx="8229600" cy="628650"/>
          </a:xfrm>
        </p:spPr>
        <p:txBody>
          <a:bodyPr>
            <a:noAutofit/>
          </a:bodyPr>
          <a:lstStyle/>
          <a:p>
            <a:r>
              <a:rPr lang="en-US" dirty="0"/>
              <a:t>Tap to add title</a:t>
            </a:r>
          </a:p>
        </p:txBody>
      </p:sp>
      <p:sp>
        <p:nvSpPr>
          <p:cNvPr id="8" name="Picture Placeholder 10"/>
          <p:cNvSpPr>
            <a:spLocks noGrp="1"/>
          </p:cNvSpPr>
          <p:nvPr>
            <p:ph type="pic" sz="quarter" idx="17" hasCustomPrompt="1"/>
          </p:nvPr>
        </p:nvSpPr>
        <p:spPr>
          <a:xfrm>
            <a:off x="447675" y="2006189"/>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0" name="Picture Placeholder 10"/>
          <p:cNvSpPr>
            <a:spLocks noGrp="1"/>
          </p:cNvSpPr>
          <p:nvPr>
            <p:ph type="pic" sz="quarter" idx="24" hasCustomPrompt="1"/>
          </p:nvPr>
        </p:nvSpPr>
        <p:spPr>
          <a:xfrm>
            <a:off x="2143745" y="2006189"/>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2" name="Picture Placeholder 10"/>
          <p:cNvSpPr>
            <a:spLocks noGrp="1"/>
          </p:cNvSpPr>
          <p:nvPr>
            <p:ph type="pic" sz="quarter" idx="38" hasCustomPrompt="1"/>
          </p:nvPr>
        </p:nvSpPr>
        <p:spPr>
          <a:xfrm>
            <a:off x="3839816" y="2006189"/>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5" name="Picture Placeholder 10"/>
          <p:cNvSpPr>
            <a:spLocks noGrp="1"/>
          </p:cNvSpPr>
          <p:nvPr>
            <p:ph type="pic" sz="quarter" idx="40" hasCustomPrompt="1"/>
          </p:nvPr>
        </p:nvSpPr>
        <p:spPr>
          <a:xfrm>
            <a:off x="5535886" y="2006189"/>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2" name="Picture Placeholder 10"/>
          <p:cNvSpPr>
            <a:spLocks noGrp="1"/>
          </p:cNvSpPr>
          <p:nvPr>
            <p:ph type="pic" sz="quarter" idx="42" hasCustomPrompt="1"/>
          </p:nvPr>
        </p:nvSpPr>
        <p:spPr>
          <a:xfrm>
            <a:off x="7231957" y="2006189"/>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5" name="Picture Placeholder 10"/>
          <p:cNvSpPr>
            <a:spLocks noGrp="1"/>
          </p:cNvSpPr>
          <p:nvPr>
            <p:ph type="pic" sz="quarter" idx="44" hasCustomPrompt="1"/>
          </p:nvPr>
        </p:nvSpPr>
        <p:spPr>
          <a:xfrm>
            <a:off x="447675" y="3420651"/>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7" name="Picture Placeholder 10"/>
          <p:cNvSpPr>
            <a:spLocks noGrp="1"/>
          </p:cNvSpPr>
          <p:nvPr>
            <p:ph type="pic" sz="quarter" idx="46" hasCustomPrompt="1"/>
          </p:nvPr>
        </p:nvSpPr>
        <p:spPr>
          <a:xfrm>
            <a:off x="2143745" y="3420651"/>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9" name="Picture Placeholder 10"/>
          <p:cNvSpPr>
            <a:spLocks noGrp="1"/>
          </p:cNvSpPr>
          <p:nvPr>
            <p:ph type="pic" sz="quarter" idx="48" hasCustomPrompt="1"/>
          </p:nvPr>
        </p:nvSpPr>
        <p:spPr>
          <a:xfrm>
            <a:off x="3839816" y="3420651"/>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41" name="Picture Placeholder 10"/>
          <p:cNvSpPr>
            <a:spLocks noGrp="1"/>
          </p:cNvSpPr>
          <p:nvPr>
            <p:ph type="pic" sz="quarter" idx="50" hasCustomPrompt="1"/>
          </p:nvPr>
        </p:nvSpPr>
        <p:spPr>
          <a:xfrm>
            <a:off x="5535886" y="3420651"/>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43" name="Picture Placeholder 10"/>
          <p:cNvSpPr>
            <a:spLocks noGrp="1"/>
          </p:cNvSpPr>
          <p:nvPr>
            <p:ph type="pic" sz="quarter" idx="52" hasCustomPrompt="1"/>
          </p:nvPr>
        </p:nvSpPr>
        <p:spPr>
          <a:xfrm>
            <a:off x="7231957" y="3420651"/>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42391250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1_Project">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9144000" cy="514350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project photo</a:t>
            </a:r>
          </a:p>
        </p:txBody>
      </p:sp>
      <p:sp>
        <p:nvSpPr>
          <p:cNvPr id="4" name="Title 1"/>
          <p:cNvSpPr>
            <a:spLocks noGrp="1"/>
          </p:cNvSpPr>
          <p:nvPr>
            <p:ph type="title" hasCustomPrompt="1"/>
          </p:nvPr>
        </p:nvSpPr>
        <p:spPr>
          <a:xfrm>
            <a:off x="457200" y="3314700"/>
            <a:ext cx="8229600" cy="628650"/>
          </a:xfrm>
        </p:spPr>
        <p:txBody>
          <a:bodyPr anchor="b">
            <a:noAutofit/>
          </a:bodyPr>
          <a:lstStyle>
            <a:lvl1pPr>
              <a:defRPr>
                <a:solidFill>
                  <a:schemeClr val="bg1"/>
                </a:solidFill>
              </a:defRPr>
            </a:lvl1pPr>
          </a:lstStyle>
          <a:p>
            <a:r>
              <a:rPr lang="en-US" dirty="0"/>
              <a:t>Tap to add project title</a:t>
            </a:r>
          </a:p>
        </p:txBody>
      </p:sp>
      <p:sp>
        <p:nvSpPr>
          <p:cNvPr id="3" name="Text Placeholder 2"/>
          <p:cNvSpPr>
            <a:spLocks noGrp="1"/>
          </p:cNvSpPr>
          <p:nvPr>
            <p:ph type="body" sz="quarter" idx="11"/>
          </p:nvPr>
        </p:nvSpPr>
        <p:spPr>
          <a:xfrm>
            <a:off x="457200" y="4000500"/>
            <a:ext cx="8229600" cy="685800"/>
          </a:xfrm>
        </p:spPr>
        <p:txBody>
          <a:bodyPr vert="horz" lIns="0" tIns="0" rIns="0" bIns="0" rtlCol="0" anchor="t">
            <a:noAutofit/>
          </a:bodyPr>
          <a:lstStyle>
            <a:lvl1pPr>
              <a:spcAft>
                <a:spcPts val="0"/>
              </a:spcAft>
              <a:defRPr lang="en-US" b="1" i="1" dirty="0" smtClean="0">
                <a:solidFill>
                  <a:schemeClr val="bg1"/>
                </a:solidFill>
                <a:latin typeface="+mj-lt"/>
                <a:ea typeface="+mj-ea"/>
                <a:cs typeface="+mj-cs"/>
              </a:defRPr>
            </a:lvl1pPr>
            <a:lvl2pPr>
              <a:defRPr lang="en-US" sz="1350" dirty="0" smtClean="0"/>
            </a:lvl2pPr>
            <a:lvl3pPr>
              <a:defRPr lang="en-US" sz="1350" dirty="0" smtClean="0"/>
            </a:lvl3pPr>
            <a:lvl4pPr>
              <a:defRPr lang="en-US" sz="1350" dirty="0" smtClean="0"/>
            </a:lvl4pPr>
            <a:lvl5pPr>
              <a:defRPr lang="en-US" sz="1350" dirty="0"/>
            </a:lvl5pPr>
          </a:lstStyle>
          <a:p>
            <a:pPr marL="0" lvl="0">
              <a:lnSpc>
                <a:spcPts val="2025"/>
              </a:lnSpc>
              <a:spcBef>
                <a:spcPct val="0"/>
              </a:spcBef>
              <a:buNone/>
            </a:pPr>
            <a:r>
              <a:rPr lang="en-US"/>
              <a:t>Click to edit Master text styles</a:t>
            </a:r>
          </a:p>
        </p:txBody>
      </p:sp>
      <p:sp>
        <p:nvSpPr>
          <p:cNvPr id="5" name="Text Placeholder 2"/>
          <p:cNvSpPr>
            <a:spLocks noGrp="1"/>
          </p:cNvSpPr>
          <p:nvPr>
            <p:ph type="body" sz="quarter" idx="12" hasCustomPrompt="1"/>
          </p:nvPr>
        </p:nvSpPr>
        <p:spPr>
          <a:xfrm rot="16200000">
            <a:off x="7583091" y="3582591"/>
            <a:ext cx="2975372" cy="146447"/>
          </a:xfrm>
        </p:spPr>
        <p:txBody>
          <a:bodyPr lIns="91440" tIns="91440" rIns="91440" bIns="91440" anchor="ctr">
            <a:noAutofit/>
          </a:bodyPr>
          <a:lstStyle>
            <a:lvl1pPr marL="0" indent="0">
              <a:buNone/>
              <a:defRPr sz="675">
                <a:solidFill>
                  <a:schemeClr val="bg1"/>
                </a:solidFill>
              </a:defRPr>
            </a:lvl1pPr>
            <a:lvl2pPr marL="342892" indent="0">
              <a:buNone/>
              <a:defRPr sz="675"/>
            </a:lvl2pPr>
            <a:lvl3pPr marL="720050" indent="0">
              <a:buNone/>
              <a:defRPr sz="675"/>
            </a:lvl3pPr>
            <a:lvl4pPr marL="1062934" indent="0">
              <a:buNone/>
              <a:defRPr sz="675"/>
            </a:lvl4pPr>
            <a:lvl5pPr marL="1405817" indent="0">
              <a:buNone/>
              <a:defRPr sz="675"/>
            </a:lvl5pPr>
          </a:lstStyle>
          <a:p>
            <a:pPr lvl="0"/>
            <a:r>
              <a:rPr lang="en-US" dirty="0"/>
              <a:t>© Click to add photo credit</a:t>
            </a:r>
          </a:p>
        </p:txBody>
      </p:sp>
    </p:spTree>
    <p:extLst>
      <p:ext uri="{BB962C8B-B14F-4D97-AF65-F5344CB8AC3E}">
        <p14:creationId xmlns:p14="http://schemas.microsoft.com/office/powerpoint/2010/main" val="1702263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2_Project">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9144000" cy="514350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project photo</a:t>
            </a:r>
          </a:p>
        </p:txBody>
      </p:sp>
      <p:sp>
        <p:nvSpPr>
          <p:cNvPr id="4" name="Title 1"/>
          <p:cNvSpPr>
            <a:spLocks noGrp="1"/>
          </p:cNvSpPr>
          <p:nvPr>
            <p:ph type="title" hasCustomPrompt="1"/>
          </p:nvPr>
        </p:nvSpPr>
        <p:spPr>
          <a:xfrm>
            <a:off x="457200" y="571500"/>
            <a:ext cx="8229600" cy="628650"/>
          </a:xfrm>
        </p:spPr>
        <p:txBody>
          <a:bodyPr anchor="b">
            <a:noAutofit/>
          </a:bodyPr>
          <a:lstStyle>
            <a:lvl1pPr algn="r">
              <a:defRPr>
                <a:solidFill>
                  <a:schemeClr val="bg1"/>
                </a:solidFill>
              </a:defRPr>
            </a:lvl1pPr>
          </a:lstStyle>
          <a:p>
            <a:r>
              <a:rPr lang="en-US" dirty="0"/>
              <a:t>Tap to add project title</a:t>
            </a:r>
          </a:p>
        </p:txBody>
      </p:sp>
      <p:sp>
        <p:nvSpPr>
          <p:cNvPr id="3" name="Text Placeholder 2"/>
          <p:cNvSpPr>
            <a:spLocks noGrp="1"/>
          </p:cNvSpPr>
          <p:nvPr>
            <p:ph type="body" sz="quarter" idx="11"/>
          </p:nvPr>
        </p:nvSpPr>
        <p:spPr>
          <a:xfrm>
            <a:off x="457200" y="1257300"/>
            <a:ext cx="8229600" cy="685800"/>
          </a:xfrm>
        </p:spPr>
        <p:txBody>
          <a:bodyPr vert="horz" lIns="0" tIns="0" rIns="0" bIns="0" rtlCol="0" anchor="t">
            <a:noAutofit/>
          </a:bodyPr>
          <a:lstStyle>
            <a:lvl1pPr algn="r">
              <a:spcAft>
                <a:spcPts val="0"/>
              </a:spcAft>
              <a:defRPr lang="en-US" b="1" i="1" dirty="0" smtClean="0">
                <a:solidFill>
                  <a:schemeClr val="bg1"/>
                </a:solidFill>
                <a:latin typeface="+mj-lt"/>
                <a:ea typeface="+mj-ea"/>
                <a:cs typeface="+mj-cs"/>
              </a:defRPr>
            </a:lvl1pPr>
            <a:lvl2pPr>
              <a:defRPr lang="en-US" sz="1350" dirty="0" smtClean="0"/>
            </a:lvl2pPr>
            <a:lvl3pPr>
              <a:defRPr lang="en-US" sz="1350" dirty="0" smtClean="0"/>
            </a:lvl3pPr>
            <a:lvl4pPr>
              <a:defRPr lang="en-US" sz="1350" dirty="0" smtClean="0"/>
            </a:lvl4pPr>
            <a:lvl5pPr>
              <a:defRPr lang="en-US" sz="1350" dirty="0"/>
            </a:lvl5pPr>
          </a:lstStyle>
          <a:p>
            <a:pPr marL="0" lvl="0">
              <a:lnSpc>
                <a:spcPts val="2025"/>
              </a:lnSpc>
              <a:spcBef>
                <a:spcPct val="0"/>
              </a:spcBef>
              <a:buNone/>
            </a:pPr>
            <a:r>
              <a:rPr lang="en-US"/>
              <a:t>Click to edit Master text styles</a:t>
            </a:r>
          </a:p>
        </p:txBody>
      </p:sp>
      <p:sp>
        <p:nvSpPr>
          <p:cNvPr id="5" name="Text Placeholder 2"/>
          <p:cNvSpPr>
            <a:spLocks noGrp="1"/>
          </p:cNvSpPr>
          <p:nvPr>
            <p:ph type="body" sz="quarter" idx="12" hasCustomPrompt="1"/>
          </p:nvPr>
        </p:nvSpPr>
        <p:spPr>
          <a:xfrm rot="16200000">
            <a:off x="7583091" y="3582591"/>
            <a:ext cx="2975372" cy="146447"/>
          </a:xfrm>
        </p:spPr>
        <p:txBody>
          <a:bodyPr lIns="91440" tIns="91440" rIns="91440" bIns="91440" anchor="ctr">
            <a:noAutofit/>
          </a:bodyPr>
          <a:lstStyle>
            <a:lvl1pPr marL="0" indent="0">
              <a:buNone/>
              <a:defRPr sz="675">
                <a:solidFill>
                  <a:schemeClr val="bg1"/>
                </a:solidFill>
              </a:defRPr>
            </a:lvl1pPr>
            <a:lvl2pPr marL="342892" indent="0">
              <a:buNone/>
              <a:defRPr sz="675"/>
            </a:lvl2pPr>
            <a:lvl3pPr marL="720050" indent="0">
              <a:buNone/>
              <a:defRPr sz="675"/>
            </a:lvl3pPr>
            <a:lvl4pPr marL="1062934" indent="0">
              <a:buNone/>
              <a:defRPr sz="675"/>
            </a:lvl4pPr>
            <a:lvl5pPr marL="1405817" indent="0">
              <a:buNone/>
              <a:defRPr sz="675"/>
            </a:lvl5pPr>
          </a:lstStyle>
          <a:p>
            <a:pPr lvl="0"/>
            <a:r>
              <a:rPr lang="en-US" dirty="0"/>
              <a:t>© Click to add photo credit</a:t>
            </a:r>
          </a:p>
        </p:txBody>
      </p:sp>
    </p:spTree>
    <p:extLst>
      <p:ext uri="{BB962C8B-B14F-4D97-AF65-F5344CB8AC3E}">
        <p14:creationId xmlns:p14="http://schemas.microsoft.com/office/powerpoint/2010/main" val="3078830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Sub Text 2">
    <p:spTree>
      <p:nvGrpSpPr>
        <p:cNvPr id="1" name=""/>
        <p:cNvGrpSpPr/>
        <p:nvPr/>
      </p:nvGrpSpPr>
      <p:grpSpPr>
        <a:xfrm>
          <a:off x="0" y="0"/>
          <a:ext cx="0" cy="0"/>
          <a:chOff x="0" y="0"/>
          <a:chExt cx="0" cy="0"/>
        </a:xfrm>
      </p:grpSpPr>
      <p:sp>
        <p:nvSpPr>
          <p:cNvPr id="54" name="Picture Placeholder 53"/>
          <p:cNvSpPr>
            <a:spLocks noGrp="1"/>
          </p:cNvSpPr>
          <p:nvPr>
            <p:ph type="pic" sz="quarter" idx="11" hasCustomPrompt="1"/>
          </p:nvPr>
        </p:nvSpPr>
        <p:spPr>
          <a:xfrm>
            <a:off x="-1" y="-1"/>
            <a:ext cx="8604251" cy="2379664"/>
          </a:xfrm>
          <a:prstGeom prst="rect">
            <a:avLst/>
          </a:prstGeom>
          <a:solidFill>
            <a:schemeClr val="bg1"/>
          </a:solidFill>
        </p:spPr>
        <p:txBody>
          <a:bodyPr/>
          <a:lstStyle>
            <a:lvl1pPr marL="0" marR="0" indent="0" algn="l" defTabSz="914400" rtl="0" eaLnBrk="1" fontAlgn="auto" latinLnBrk="0" hangingPunct="1">
              <a:lnSpc>
                <a:spcPct val="100000"/>
              </a:lnSpc>
              <a:spcBef>
                <a:spcPct val="20000"/>
              </a:spcBef>
              <a:spcAft>
                <a:spcPts val="0"/>
              </a:spcAft>
              <a:buClrTx/>
              <a:buSzPct val="100000"/>
              <a:buFont typeface="Arial" pitchFamily="34" charset="0"/>
              <a:buNone/>
              <a:tabLst/>
              <a:defRPr baseline="0"/>
            </a:lvl1pPr>
          </a:lstStyle>
          <a:p>
            <a:r>
              <a:rPr lang="en-US"/>
              <a:t>Picture or Color Block</a:t>
            </a:r>
          </a:p>
        </p:txBody>
      </p:sp>
      <p:sp>
        <p:nvSpPr>
          <p:cNvPr id="7" name="Picture Placeholder 4"/>
          <p:cNvSpPr>
            <a:spLocks noGrp="1"/>
          </p:cNvSpPr>
          <p:nvPr>
            <p:ph type="pic" sz="quarter" idx="21" hasCustomPrompt="1"/>
          </p:nvPr>
        </p:nvSpPr>
        <p:spPr>
          <a:xfrm>
            <a:off x="8604250" y="0"/>
            <a:ext cx="539750" cy="2379663"/>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a:t>Picture or Color Block</a:t>
            </a:r>
          </a:p>
        </p:txBody>
      </p:sp>
      <p:sp>
        <p:nvSpPr>
          <p:cNvPr id="11" name="Picture Placeholder 4"/>
          <p:cNvSpPr>
            <a:spLocks noGrp="1"/>
          </p:cNvSpPr>
          <p:nvPr>
            <p:ph type="pic" sz="quarter" idx="22" hasCustomPrompt="1"/>
          </p:nvPr>
        </p:nvSpPr>
        <p:spPr>
          <a:xfrm>
            <a:off x="8604250" y="2379664"/>
            <a:ext cx="539750" cy="2763836"/>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a:t>Picture or Color Block</a:t>
            </a:r>
          </a:p>
        </p:txBody>
      </p:sp>
      <p:sp>
        <p:nvSpPr>
          <p:cNvPr id="13" name="Title 1"/>
          <p:cNvSpPr>
            <a:spLocks noGrp="1"/>
          </p:cNvSpPr>
          <p:nvPr>
            <p:ph type="title" hasCustomPrompt="1"/>
          </p:nvPr>
        </p:nvSpPr>
        <p:spPr>
          <a:xfrm>
            <a:off x="0" y="2379663"/>
            <a:ext cx="8604250" cy="1794907"/>
          </a:xfrm>
        </p:spPr>
        <p:txBody>
          <a:bodyPr lIns="457200" tIns="457200" rIns="457200" bIns="45720"/>
          <a:lstStyle>
            <a:lvl1pPr>
              <a:lnSpc>
                <a:spcPts val="3400"/>
              </a:lnSpc>
              <a:defRPr sz="3600">
                <a:solidFill>
                  <a:schemeClr val="tx1"/>
                </a:solidFill>
              </a:defRPr>
            </a:lvl1pPr>
          </a:lstStyle>
          <a:p>
            <a:r>
              <a:rPr lang="en-US"/>
              <a:t>Section title</a:t>
            </a:r>
          </a:p>
        </p:txBody>
      </p:sp>
      <p:sp>
        <p:nvSpPr>
          <p:cNvPr id="14" name="Text Placeholder 2"/>
          <p:cNvSpPr>
            <a:spLocks noGrp="1"/>
          </p:cNvSpPr>
          <p:nvPr>
            <p:ph type="body" sz="quarter" idx="17" hasCustomPrompt="1"/>
          </p:nvPr>
        </p:nvSpPr>
        <p:spPr>
          <a:xfrm>
            <a:off x="-1" y="4168164"/>
            <a:ext cx="8604251" cy="707886"/>
          </a:xfrm>
          <a:prstGeom prst="rect">
            <a:avLst/>
          </a:prstGeom>
        </p:spPr>
        <p:txBody>
          <a:bodyPr lIns="457200" rIns="228600">
            <a:noAutofit/>
          </a:bodyPr>
          <a:lstStyle>
            <a:lvl1pPr marL="0" indent="0" algn="l" defTabSz="914400" rtl="0" eaLnBrk="1" latinLnBrk="0" hangingPunct="1">
              <a:lnSpc>
                <a:spcPts val="2400"/>
              </a:lnSpc>
              <a:spcBef>
                <a:spcPts val="0"/>
              </a:spcBef>
              <a:buNone/>
              <a:defRPr lang="en-US" sz="2400" b="1" kern="1200" baseline="0" dirty="0" smtClean="0">
                <a:solidFill>
                  <a:schemeClr val="bg1"/>
                </a:solidFill>
                <a:latin typeface="Arial Narrow" pitchFamily="34" charset="0"/>
                <a:ea typeface="+mn-ea"/>
                <a:cs typeface="+mn-cs"/>
              </a:defRPr>
            </a:lvl1pPr>
          </a:lstStyle>
          <a:p>
            <a:pPr lvl="0"/>
            <a:r>
              <a:rPr lang="en-US"/>
              <a:t>Sub Click Here To Edit Title</a:t>
            </a:r>
          </a:p>
        </p:txBody>
      </p:sp>
    </p:spTree>
    <p:extLst>
      <p:ext uri="{BB962C8B-B14F-4D97-AF65-F5344CB8AC3E}">
        <p14:creationId xmlns:p14="http://schemas.microsoft.com/office/powerpoint/2010/main" val="422373976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3_Project">
    <p:bg>
      <p:bgPr>
        <a:solidFill>
          <a:schemeClr val="bg1"/>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9144000" cy="514350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project photo</a:t>
            </a:r>
          </a:p>
        </p:txBody>
      </p:sp>
      <p:sp>
        <p:nvSpPr>
          <p:cNvPr id="4" name="Title 1"/>
          <p:cNvSpPr>
            <a:spLocks noGrp="1"/>
          </p:cNvSpPr>
          <p:nvPr>
            <p:ph type="title" hasCustomPrompt="1"/>
          </p:nvPr>
        </p:nvSpPr>
        <p:spPr>
          <a:xfrm>
            <a:off x="0" y="4474086"/>
            <a:ext cx="9144000" cy="738664"/>
          </a:xfrm>
          <a:solidFill>
            <a:srgbClr val="000000">
              <a:alpha val="50196"/>
            </a:srgbClr>
          </a:solidFill>
        </p:spPr>
        <p:txBody>
          <a:bodyPr wrap="square" lIns="457200" tIns="274320" rIns="274320" bIns="274320" anchor="ctr">
            <a:spAutoFit/>
          </a:bodyPr>
          <a:lstStyle>
            <a:lvl1pPr>
              <a:lnSpc>
                <a:spcPct val="100000"/>
              </a:lnSpc>
              <a:defRPr sz="1200" baseline="0">
                <a:solidFill>
                  <a:schemeClr val="bg1"/>
                </a:solidFill>
              </a:defRPr>
            </a:lvl1pPr>
          </a:lstStyle>
          <a:p>
            <a:r>
              <a:rPr lang="en-US" dirty="0"/>
              <a:t>Tap to add Project Name/location/information</a:t>
            </a:r>
          </a:p>
        </p:txBody>
      </p:sp>
      <p:sp>
        <p:nvSpPr>
          <p:cNvPr id="3" name="Text Placeholder 2"/>
          <p:cNvSpPr>
            <a:spLocks noGrp="1"/>
          </p:cNvSpPr>
          <p:nvPr>
            <p:ph type="body" sz="quarter" idx="11" hasCustomPrompt="1"/>
          </p:nvPr>
        </p:nvSpPr>
        <p:spPr>
          <a:xfrm rot="16200000">
            <a:off x="7583091" y="2975884"/>
            <a:ext cx="2975372" cy="146447"/>
          </a:xfrm>
        </p:spPr>
        <p:txBody>
          <a:bodyPr lIns="91440" tIns="91440" rIns="91440" bIns="91440" anchor="ctr">
            <a:noAutofit/>
          </a:bodyPr>
          <a:lstStyle>
            <a:lvl1pPr marL="0" indent="0">
              <a:buNone/>
              <a:defRPr sz="675">
                <a:solidFill>
                  <a:schemeClr val="bg1"/>
                </a:solidFill>
              </a:defRPr>
            </a:lvl1pPr>
            <a:lvl2pPr marL="342892" indent="0">
              <a:buNone/>
              <a:defRPr sz="675"/>
            </a:lvl2pPr>
            <a:lvl3pPr marL="720050" indent="0">
              <a:buNone/>
              <a:defRPr sz="675"/>
            </a:lvl3pPr>
            <a:lvl4pPr marL="1062934" indent="0">
              <a:buNone/>
              <a:defRPr sz="675"/>
            </a:lvl4pPr>
            <a:lvl5pPr marL="1405817" indent="0">
              <a:buNone/>
              <a:defRPr sz="675"/>
            </a:lvl5pPr>
          </a:lstStyle>
          <a:p>
            <a:pPr lvl="0"/>
            <a:r>
              <a:rPr lang="en-US" dirty="0"/>
              <a:t>© Click to add photo credit</a:t>
            </a:r>
          </a:p>
        </p:txBody>
      </p:sp>
    </p:spTree>
    <p:extLst>
      <p:ext uri="{BB962C8B-B14F-4D97-AF65-F5344CB8AC3E}">
        <p14:creationId xmlns:p14="http://schemas.microsoft.com/office/powerpoint/2010/main" val="21922791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4_Project">
    <p:bg>
      <p:bgPr>
        <a:solidFill>
          <a:schemeClr val="bg1"/>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0" y="0"/>
            <a:ext cx="9144000" cy="514350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project photo</a:t>
            </a:r>
          </a:p>
        </p:txBody>
      </p:sp>
      <p:sp>
        <p:nvSpPr>
          <p:cNvPr id="4" name="Title 1"/>
          <p:cNvSpPr>
            <a:spLocks noGrp="1"/>
          </p:cNvSpPr>
          <p:nvPr>
            <p:ph type="title" hasCustomPrompt="1"/>
          </p:nvPr>
        </p:nvSpPr>
        <p:spPr>
          <a:xfrm>
            <a:off x="0" y="3532229"/>
            <a:ext cx="2628900" cy="1107996"/>
          </a:xfrm>
          <a:solidFill>
            <a:srgbClr val="000000">
              <a:alpha val="50196"/>
            </a:srgbClr>
          </a:solidFill>
        </p:spPr>
        <p:txBody>
          <a:bodyPr wrap="square" lIns="457200" tIns="274320" rIns="274320" bIns="274320" anchor="ctr">
            <a:spAutoFit/>
          </a:bodyPr>
          <a:lstStyle>
            <a:lvl1pPr>
              <a:lnSpc>
                <a:spcPct val="100000"/>
              </a:lnSpc>
              <a:defRPr sz="1200" baseline="0">
                <a:solidFill>
                  <a:schemeClr val="bg1"/>
                </a:solidFill>
              </a:defRPr>
            </a:lvl1pPr>
          </a:lstStyle>
          <a:p>
            <a:r>
              <a:rPr lang="en-US" dirty="0"/>
              <a:t>Tap to add Project Name/location/information</a:t>
            </a:r>
          </a:p>
        </p:txBody>
      </p:sp>
      <p:sp>
        <p:nvSpPr>
          <p:cNvPr id="5" name="Text Placeholder 2"/>
          <p:cNvSpPr>
            <a:spLocks noGrp="1"/>
          </p:cNvSpPr>
          <p:nvPr>
            <p:ph type="body" sz="quarter" idx="11" hasCustomPrompt="1"/>
          </p:nvPr>
        </p:nvSpPr>
        <p:spPr>
          <a:xfrm rot="16200000">
            <a:off x="7583091" y="3582591"/>
            <a:ext cx="2975372" cy="146447"/>
          </a:xfrm>
        </p:spPr>
        <p:txBody>
          <a:bodyPr lIns="91440" tIns="91440" rIns="91440" bIns="91440" anchor="ctr">
            <a:noAutofit/>
          </a:bodyPr>
          <a:lstStyle>
            <a:lvl1pPr marL="0" indent="0">
              <a:buNone/>
              <a:defRPr sz="675">
                <a:solidFill>
                  <a:schemeClr val="bg1"/>
                </a:solidFill>
              </a:defRPr>
            </a:lvl1pPr>
            <a:lvl2pPr marL="342892" indent="0">
              <a:buNone/>
              <a:defRPr sz="675"/>
            </a:lvl2pPr>
            <a:lvl3pPr marL="720050" indent="0">
              <a:buNone/>
              <a:defRPr sz="675"/>
            </a:lvl3pPr>
            <a:lvl4pPr marL="1062934" indent="0">
              <a:buNone/>
              <a:defRPr sz="675"/>
            </a:lvl4pPr>
            <a:lvl5pPr marL="1405817" indent="0">
              <a:buNone/>
              <a:defRPr sz="675"/>
            </a:lvl5pPr>
          </a:lstStyle>
          <a:p>
            <a:pPr lvl="0"/>
            <a:r>
              <a:rPr lang="en-US" dirty="0"/>
              <a:t>© Click to add photo credit</a:t>
            </a:r>
          </a:p>
        </p:txBody>
      </p:sp>
    </p:spTree>
    <p:extLst>
      <p:ext uri="{BB962C8B-B14F-4D97-AF65-F5344CB8AC3E}">
        <p14:creationId xmlns:p14="http://schemas.microsoft.com/office/powerpoint/2010/main" val="16403501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1_FullBleed">
    <p:bg>
      <p:bgPr>
        <a:solidFill>
          <a:schemeClr val="bg1"/>
        </a:solidFill>
        <a:effectLst/>
      </p:bgPr>
    </p:bg>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0" y="0"/>
            <a:ext cx="9144000" cy="514350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project photo</a:t>
            </a:r>
          </a:p>
        </p:txBody>
      </p:sp>
      <p:sp>
        <p:nvSpPr>
          <p:cNvPr id="3" name="Text Placeholder 2"/>
          <p:cNvSpPr>
            <a:spLocks noGrp="1"/>
          </p:cNvSpPr>
          <p:nvPr>
            <p:ph type="body" sz="quarter" idx="11" hasCustomPrompt="1"/>
          </p:nvPr>
        </p:nvSpPr>
        <p:spPr>
          <a:xfrm rot="16200000">
            <a:off x="7583091" y="3582591"/>
            <a:ext cx="2975372" cy="146447"/>
          </a:xfrm>
        </p:spPr>
        <p:txBody>
          <a:bodyPr lIns="91440" tIns="91440" rIns="91440" bIns="91440" anchor="ctr">
            <a:noAutofit/>
          </a:bodyPr>
          <a:lstStyle>
            <a:lvl1pPr marL="0" indent="0">
              <a:spcBef>
                <a:spcPts val="0"/>
              </a:spcBef>
              <a:spcAft>
                <a:spcPts val="0"/>
              </a:spcAft>
              <a:buNone/>
              <a:defRPr sz="675">
                <a:solidFill>
                  <a:schemeClr val="bg1"/>
                </a:solidFill>
              </a:defRPr>
            </a:lvl1pPr>
            <a:lvl2pPr marL="342892" indent="0">
              <a:buNone/>
              <a:defRPr sz="675"/>
            </a:lvl2pPr>
            <a:lvl3pPr marL="720050" indent="0">
              <a:buNone/>
              <a:defRPr sz="675"/>
            </a:lvl3pPr>
            <a:lvl4pPr marL="1062934" indent="0">
              <a:buNone/>
              <a:defRPr sz="675"/>
            </a:lvl4pPr>
            <a:lvl5pPr marL="1405817" indent="0">
              <a:buNone/>
              <a:defRPr sz="675"/>
            </a:lvl5pPr>
          </a:lstStyle>
          <a:p>
            <a:pPr lvl="0"/>
            <a:r>
              <a:rPr lang="en-US" dirty="0"/>
              <a:t>© Click to add photo credit</a:t>
            </a:r>
          </a:p>
        </p:txBody>
      </p:sp>
    </p:spTree>
    <p:extLst>
      <p:ext uri="{BB962C8B-B14F-4D97-AF65-F5344CB8AC3E}">
        <p14:creationId xmlns:p14="http://schemas.microsoft.com/office/powerpoint/2010/main" val="28715710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2_FullBleed">
    <p:spTree>
      <p:nvGrpSpPr>
        <p:cNvPr id="1" name=""/>
        <p:cNvGrpSpPr/>
        <p:nvPr/>
      </p:nvGrpSpPr>
      <p:grpSpPr>
        <a:xfrm>
          <a:off x="0" y="0"/>
          <a:ext cx="0" cy="0"/>
          <a:chOff x="0" y="0"/>
          <a:chExt cx="0" cy="0"/>
        </a:xfrm>
      </p:grpSpPr>
      <p:sp>
        <p:nvSpPr>
          <p:cNvPr id="4" name="Rectangle 3"/>
          <p:cNvSpPr/>
          <p:nvPr/>
        </p:nvSpPr>
        <p:spPr>
          <a:xfrm>
            <a:off x="9029700" y="0"/>
            <a:ext cx="114300" cy="51435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 name="Picture Placeholder 5"/>
          <p:cNvSpPr>
            <a:spLocks noGrp="1"/>
          </p:cNvSpPr>
          <p:nvPr>
            <p:ph type="pic" sz="quarter" idx="10" hasCustomPrompt="1"/>
          </p:nvPr>
        </p:nvSpPr>
        <p:spPr>
          <a:xfrm>
            <a:off x="0" y="0"/>
            <a:ext cx="9029108" cy="514350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5" name="Text Placeholder 2"/>
          <p:cNvSpPr>
            <a:spLocks noGrp="1"/>
          </p:cNvSpPr>
          <p:nvPr>
            <p:ph type="body" sz="quarter" idx="11" hasCustomPrompt="1"/>
          </p:nvPr>
        </p:nvSpPr>
        <p:spPr>
          <a:xfrm rot="16200000">
            <a:off x="7462068" y="3582591"/>
            <a:ext cx="2975372" cy="146447"/>
          </a:xfrm>
        </p:spPr>
        <p:txBody>
          <a:bodyPr lIns="91440" tIns="91440" rIns="91440" bIns="91440" anchor="ctr">
            <a:noAutofit/>
          </a:bodyPr>
          <a:lstStyle>
            <a:lvl1pPr marL="0" indent="0">
              <a:spcBef>
                <a:spcPts val="0"/>
              </a:spcBef>
              <a:spcAft>
                <a:spcPts val="0"/>
              </a:spcAft>
              <a:buNone/>
              <a:defRPr sz="675">
                <a:solidFill>
                  <a:schemeClr val="bg1"/>
                </a:solidFill>
              </a:defRPr>
            </a:lvl1pPr>
            <a:lvl2pPr marL="342892" indent="0">
              <a:buNone/>
              <a:defRPr sz="675"/>
            </a:lvl2pPr>
            <a:lvl3pPr marL="720050" indent="0">
              <a:buNone/>
              <a:defRPr sz="675"/>
            </a:lvl3pPr>
            <a:lvl4pPr marL="1062934" indent="0">
              <a:buNone/>
              <a:defRPr sz="675"/>
            </a:lvl4pPr>
            <a:lvl5pPr marL="1405817" indent="0">
              <a:buNone/>
              <a:defRPr sz="675"/>
            </a:lvl5pPr>
          </a:lstStyle>
          <a:p>
            <a:pPr lvl="0"/>
            <a:r>
              <a:rPr lang="en-US" dirty="0"/>
              <a:t>© Click to add photo credit</a:t>
            </a:r>
          </a:p>
        </p:txBody>
      </p:sp>
      <p:sp>
        <p:nvSpPr>
          <p:cNvPr id="7" name="Rectangle 6"/>
          <p:cNvSpPr/>
          <p:nvPr/>
        </p:nvSpPr>
        <p:spPr>
          <a:xfrm>
            <a:off x="9029700" y="0"/>
            <a:ext cx="114300" cy="51435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8" name="Rectangle 7"/>
          <p:cNvSpPr/>
          <p:nvPr/>
        </p:nvSpPr>
        <p:spPr>
          <a:xfrm>
            <a:off x="9029700" y="0"/>
            <a:ext cx="114300" cy="51435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9" name="Rectangle 8">
            <a:extLst>
              <a:ext uri="{FF2B5EF4-FFF2-40B4-BE49-F238E27FC236}">
                <a16:creationId xmlns:a16="http://schemas.microsoft.com/office/drawing/2014/main" id="{BADDCE40-0200-40C5-AE85-ED23EE48B68D}"/>
              </a:ext>
            </a:extLst>
          </p:cNvPr>
          <p:cNvSpPr/>
          <p:nvPr userDrawn="1"/>
        </p:nvSpPr>
        <p:spPr>
          <a:xfrm>
            <a:off x="9029700" y="0"/>
            <a:ext cx="114300" cy="51435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41943587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_Coll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355" y="0"/>
            <a:ext cx="4546499" cy="514350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project photo</a:t>
            </a:r>
          </a:p>
        </p:txBody>
      </p:sp>
      <p:sp>
        <p:nvSpPr>
          <p:cNvPr id="6" name="Picture Placeholder 6"/>
          <p:cNvSpPr>
            <a:spLocks noGrp="1"/>
          </p:cNvSpPr>
          <p:nvPr>
            <p:ph type="pic" sz="quarter" idx="12" hasCustomPrompt="1"/>
          </p:nvPr>
        </p:nvSpPr>
        <p:spPr>
          <a:xfrm>
            <a:off x="4600219" y="0"/>
            <a:ext cx="4543781" cy="514350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project photo</a:t>
            </a:r>
          </a:p>
        </p:txBody>
      </p:sp>
      <p:sp>
        <p:nvSpPr>
          <p:cNvPr id="4" name="Text Placeholder 3"/>
          <p:cNvSpPr>
            <a:spLocks noGrp="1"/>
          </p:cNvSpPr>
          <p:nvPr>
            <p:ph type="body" sz="quarter" idx="13" hasCustomPrompt="1"/>
          </p:nvPr>
        </p:nvSpPr>
        <p:spPr>
          <a:xfrm>
            <a:off x="0" y="4816590"/>
            <a:ext cx="4546854" cy="326911"/>
          </a:xfrm>
          <a:solidFill>
            <a:schemeClr val="tx1">
              <a:alpha val="50000"/>
            </a:schemeClr>
          </a:solidFill>
        </p:spPr>
        <p:txBody>
          <a:bodyPr lIns="640080" tIns="91440" rIns="457200" bIns="91440">
            <a:normAutofit/>
          </a:bodyPr>
          <a:lstStyle>
            <a:lvl1pPr marL="0" indent="0">
              <a:spcBef>
                <a:spcPts val="0"/>
              </a:spcBef>
              <a:spcAft>
                <a:spcPts val="0"/>
              </a:spcAft>
              <a:buNone/>
              <a:defRPr sz="1350" baseline="0">
                <a:solidFill>
                  <a:schemeClr val="bg1"/>
                </a:solidFill>
                <a:latin typeface="+mn-lt"/>
              </a:defRPr>
            </a:lvl1pPr>
          </a:lstStyle>
          <a:p>
            <a:pPr lvl="0"/>
            <a:r>
              <a:rPr lang="en-US" dirty="0"/>
              <a:t>Click to edit Master photo caption styles</a:t>
            </a:r>
          </a:p>
        </p:txBody>
      </p:sp>
      <p:sp>
        <p:nvSpPr>
          <p:cNvPr id="5" name="Text Placeholder 3"/>
          <p:cNvSpPr>
            <a:spLocks noGrp="1"/>
          </p:cNvSpPr>
          <p:nvPr>
            <p:ph type="body" sz="quarter" idx="14" hasCustomPrompt="1"/>
          </p:nvPr>
        </p:nvSpPr>
        <p:spPr>
          <a:xfrm>
            <a:off x="4600220" y="4816590"/>
            <a:ext cx="4546854" cy="326911"/>
          </a:xfrm>
          <a:solidFill>
            <a:schemeClr val="tx1">
              <a:alpha val="50000"/>
            </a:schemeClr>
          </a:solidFill>
        </p:spPr>
        <p:txBody>
          <a:bodyPr lIns="640080" tIns="91440" rIns="457200" bIns="91440">
            <a:normAutofit/>
          </a:bodyPr>
          <a:lstStyle>
            <a:lvl1pPr marL="0" indent="0">
              <a:spcBef>
                <a:spcPts val="0"/>
              </a:spcBef>
              <a:spcAft>
                <a:spcPts val="0"/>
              </a:spcAft>
              <a:buNone/>
              <a:defRPr sz="1350" baseline="0">
                <a:solidFill>
                  <a:schemeClr val="bg1"/>
                </a:solidFill>
                <a:latin typeface="+mn-lt"/>
              </a:defRPr>
            </a:lvl1pPr>
          </a:lstStyle>
          <a:p>
            <a:pPr lvl="0"/>
            <a:r>
              <a:rPr lang="en-US" dirty="0"/>
              <a:t>Click to edit Master photo caption styles</a:t>
            </a:r>
          </a:p>
        </p:txBody>
      </p:sp>
    </p:spTree>
    <p:extLst>
      <p:ext uri="{BB962C8B-B14F-4D97-AF65-F5344CB8AC3E}">
        <p14:creationId xmlns:p14="http://schemas.microsoft.com/office/powerpoint/2010/main" val="34396445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2_Collag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307" y="0"/>
            <a:ext cx="5930454" cy="514350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2" name="Picture Placeholder 10"/>
          <p:cNvSpPr>
            <a:spLocks noGrp="1"/>
          </p:cNvSpPr>
          <p:nvPr>
            <p:ph type="pic" sz="quarter" idx="27" hasCustomPrompt="1"/>
          </p:nvPr>
        </p:nvSpPr>
        <p:spPr>
          <a:xfrm>
            <a:off x="5979766" y="0"/>
            <a:ext cx="3164234" cy="514350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14877061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3_Collage">
    <p:spTree>
      <p:nvGrpSpPr>
        <p:cNvPr id="1" name=""/>
        <p:cNvGrpSpPr/>
        <p:nvPr/>
      </p:nvGrpSpPr>
      <p:grpSpPr>
        <a:xfrm>
          <a:off x="0" y="0"/>
          <a:ext cx="0" cy="0"/>
          <a:chOff x="0" y="0"/>
          <a:chExt cx="0" cy="0"/>
        </a:xfrm>
      </p:grpSpPr>
      <p:sp>
        <p:nvSpPr>
          <p:cNvPr id="12" name="Picture Placeholder 10"/>
          <p:cNvSpPr>
            <a:spLocks noGrp="1"/>
          </p:cNvSpPr>
          <p:nvPr>
            <p:ph type="pic" sz="quarter" idx="10" hasCustomPrompt="1"/>
          </p:nvPr>
        </p:nvSpPr>
        <p:spPr>
          <a:xfrm>
            <a:off x="0" y="0"/>
            <a:ext cx="3010662" cy="514350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3" name="Picture Placeholder 10"/>
          <p:cNvSpPr>
            <a:spLocks noGrp="1"/>
          </p:cNvSpPr>
          <p:nvPr>
            <p:ph type="pic" sz="quarter" idx="11" hasCustomPrompt="1"/>
          </p:nvPr>
        </p:nvSpPr>
        <p:spPr>
          <a:xfrm>
            <a:off x="3063240" y="0"/>
            <a:ext cx="6080760" cy="514350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14460215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4_Coll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0"/>
            <a:ext cx="4546854" cy="254203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6" name="Picture Placeholder 6"/>
          <p:cNvSpPr>
            <a:spLocks noGrp="1"/>
          </p:cNvSpPr>
          <p:nvPr>
            <p:ph type="pic" sz="quarter" idx="12" hasCustomPrompt="1"/>
          </p:nvPr>
        </p:nvSpPr>
        <p:spPr>
          <a:xfrm>
            <a:off x="4596003" y="0"/>
            <a:ext cx="4546854" cy="254203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4" name="Picture Placeholder 6"/>
          <p:cNvSpPr>
            <a:spLocks noGrp="1"/>
          </p:cNvSpPr>
          <p:nvPr>
            <p:ph type="pic" sz="quarter" idx="13" hasCustomPrompt="1"/>
          </p:nvPr>
        </p:nvSpPr>
        <p:spPr>
          <a:xfrm>
            <a:off x="0" y="2601468"/>
            <a:ext cx="4546854" cy="254203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5" name="Picture Placeholder 6"/>
          <p:cNvSpPr>
            <a:spLocks noGrp="1"/>
          </p:cNvSpPr>
          <p:nvPr>
            <p:ph type="pic" sz="quarter" idx="14" hasCustomPrompt="1"/>
          </p:nvPr>
        </p:nvSpPr>
        <p:spPr>
          <a:xfrm>
            <a:off x="4596003" y="2601468"/>
            <a:ext cx="4546854" cy="254203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40630443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5_Collag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306" y="0"/>
            <a:ext cx="3827744" cy="514350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68" name="Picture Placeholder 10"/>
          <p:cNvSpPr>
            <a:spLocks noGrp="1"/>
          </p:cNvSpPr>
          <p:nvPr>
            <p:ph type="pic" sz="quarter" idx="26" hasCustomPrompt="1"/>
          </p:nvPr>
        </p:nvSpPr>
        <p:spPr>
          <a:xfrm>
            <a:off x="7323507" y="2986024"/>
            <a:ext cx="1820494" cy="2157984"/>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2" name="Picture Placeholder 10"/>
          <p:cNvSpPr>
            <a:spLocks noGrp="1"/>
          </p:cNvSpPr>
          <p:nvPr>
            <p:ph type="pic" sz="quarter" idx="27" hasCustomPrompt="1"/>
          </p:nvPr>
        </p:nvSpPr>
        <p:spPr>
          <a:xfrm>
            <a:off x="3876219" y="-1"/>
            <a:ext cx="5267782" cy="2937511"/>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3" name="Picture Placeholder 10"/>
          <p:cNvSpPr>
            <a:spLocks noGrp="1"/>
          </p:cNvSpPr>
          <p:nvPr>
            <p:ph type="pic" sz="quarter" idx="28" hasCustomPrompt="1"/>
          </p:nvPr>
        </p:nvSpPr>
        <p:spPr>
          <a:xfrm>
            <a:off x="3876219" y="2985516"/>
            <a:ext cx="3400120" cy="2157984"/>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15950357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6_Collag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7393" y="-1"/>
            <a:ext cx="4280163" cy="240030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2" name="Picture Placeholder 10"/>
          <p:cNvSpPr>
            <a:spLocks noGrp="1"/>
          </p:cNvSpPr>
          <p:nvPr>
            <p:ph type="pic" sz="quarter" idx="27" hasCustomPrompt="1"/>
          </p:nvPr>
        </p:nvSpPr>
        <p:spPr>
          <a:xfrm>
            <a:off x="4334940" y="-1"/>
            <a:ext cx="4809061" cy="2874349"/>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3" name="Picture Placeholder 10"/>
          <p:cNvSpPr>
            <a:spLocks noGrp="1"/>
          </p:cNvSpPr>
          <p:nvPr>
            <p:ph type="pic" sz="quarter" idx="28" hasCustomPrompt="1"/>
          </p:nvPr>
        </p:nvSpPr>
        <p:spPr>
          <a:xfrm>
            <a:off x="4334940" y="2922354"/>
            <a:ext cx="4809061" cy="2221146"/>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6" name="Picture Placeholder 10"/>
          <p:cNvSpPr>
            <a:spLocks noGrp="1"/>
          </p:cNvSpPr>
          <p:nvPr>
            <p:ph type="pic" sz="quarter" idx="29" hasCustomPrompt="1"/>
          </p:nvPr>
        </p:nvSpPr>
        <p:spPr>
          <a:xfrm>
            <a:off x="1305" y="2448306"/>
            <a:ext cx="2009395" cy="2695195"/>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7" name="Picture Placeholder 10"/>
          <p:cNvSpPr>
            <a:spLocks noGrp="1"/>
          </p:cNvSpPr>
          <p:nvPr>
            <p:ph type="pic" sz="quarter" idx="30" hasCustomPrompt="1"/>
          </p:nvPr>
        </p:nvSpPr>
        <p:spPr>
          <a:xfrm>
            <a:off x="2058706" y="2448305"/>
            <a:ext cx="2228850" cy="2695194"/>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3361330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Full Bleed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499"/>
          </a:xfrm>
          <a:prstGeom prst="rect">
            <a:avLst/>
          </a:prstGeom>
          <a:solidFill>
            <a:schemeClr val="accent1"/>
          </a:solidFill>
        </p:spPr>
        <p:txBody>
          <a:bodyPr anchor="t"/>
          <a:lstStyle>
            <a:lvl1pPr marL="0" indent="0" algn="l">
              <a:buNone/>
              <a:defRPr baseline="0"/>
            </a:lvl1pPr>
          </a:lstStyle>
          <a:p>
            <a:r>
              <a:rPr lang="en-US"/>
              <a:t>Picture or Color Block</a:t>
            </a:r>
          </a:p>
        </p:txBody>
      </p:sp>
    </p:spTree>
    <p:extLst>
      <p:ext uri="{BB962C8B-B14F-4D97-AF65-F5344CB8AC3E}">
        <p14:creationId xmlns:p14="http://schemas.microsoft.com/office/powerpoint/2010/main" val="3816039949"/>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7_Collage">
    <p:spTree>
      <p:nvGrpSpPr>
        <p:cNvPr id="1" name=""/>
        <p:cNvGrpSpPr/>
        <p:nvPr/>
      </p:nvGrpSpPr>
      <p:grpSpPr>
        <a:xfrm>
          <a:off x="0" y="0"/>
          <a:ext cx="0" cy="0"/>
          <a:chOff x="0" y="0"/>
          <a:chExt cx="0" cy="0"/>
        </a:xfrm>
      </p:grpSpPr>
      <p:sp>
        <p:nvSpPr>
          <p:cNvPr id="12" name="Picture Placeholder 10"/>
          <p:cNvSpPr>
            <a:spLocks noGrp="1"/>
          </p:cNvSpPr>
          <p:nvPr>
            <p:ph type="pic" sz="quarter" idx="10" hasCustomPrompt="1"/>
          </p:nvPr>
        </p:nvSpPr>
        <p:spPr>
          <a:xfrm>
            <a:off x="0" y="0"/>
            <a:ext cx="3010662" cy="2544054"/>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3" name="Picture Placeholder 10"/>
          <p:cNvSpPr>
            <a:spLocks noGrp="1"/>
          </p:cNvSpPr>
          <p:nvPr>
            <p:ph type="pic" sz="quarter" idx="11" hasCustomPrompt="1"/>
          </p:nvPr>
        </p:nvSpPr>
        <p:spPr>
          <a:xfrm>
            <a:off x="3063240" y="0"/>
            <a:ext cx="3010662" cy="2544054"/>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4" name="Picture Placeholder 10"/>
          <p:cNvSpPr>
            <a:spLocks noGrp="1"/>
          </p:cNvSpPr>
          <p:nvPr>
            <p:ph type="pic" sz="quarter" idx="12" hasCustomPrompt="1"/>
          </p:nvPr>
        </p:nvSpPr>
        <p:spPr>
          <a:xfrm>
            <a:off x="6133338" y="0"/>
            <a:ext cx="3010662" cy="2544054"/>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5" name="Picture Placeholder 10"/>
          <p:cNvSpPr>
            <a:spLocks noGrp="1"/>
          </p:cNvSpPr>
          <p:nvPr>
            <p:ph type="pic" sz="quarter" idx="13" hasCustomPrompt="1"/>
          </p:nvPr>
        </p:nvSpPr>
        <p:spPr>
          <a:xfrm>
            <a:off x="0" y="2595489"/>
            <a:ext cx="3010662" cy="2548011"/>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4" name="Picture Placeholder 10"/>
          <p:cNvSpPr>
            <a:spLocks noGrp="1"/>
          </p:cNvSpPr>
          <p:nvPr>
            <p:ph type="pic" sz="quarter" idx="14" hasCustomPrompt="1"/>
          </p:nvPr>
        </p:nvSpPr>
        <p:spPr>
          <a:xfrm>
            <a:off x="3063240" y="2595489"/>
            <a:ext cx="3010662" cy="2548011"/>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5" name="Picture Placeholder 10"/>
          <p:cNvSpPr>
            <a:spLocks noGrp="1"/>
          </p:cNvSpPr>
          <p:nvPr>
            <p:ph type="pic" sz="quarter" idx="15" hasCustomPrompt="1"/>
          </p:nvPr>
        </p:nvSpPr>
        <p:spPr>
          <a:xfrm>
            <a:off x="6133338" y="2595489"/>
            <a:ext cx="3010662" cy="2548011"/>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38709946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8_Collag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0" y="0"/>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6" name="Picture Placeholder 10"/>
          <p:cNvSpPr>
            <a:spLocks noGrp="1"/>
          </p:cNvSpPr>
          <p:nvPr>
            <p:ph type="pic" sz="quarter" idx="11" hasCustomPrompt="1"/>
          </p:nvPr>
        </p:nvSpPr>
        <p:spPr>
          <a:xfrm>
            <a:off x="3063240" y="0"/>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7" name="Picture Placeholder 10"/>
          <p:cNvSpPr>
            <a:spLocks noGrp="1"/>
          </p:cNvSpPr>
          <p:nvPr>
            <p:ph type="pic" sz="quarter" idx="12" hasCustomPrompt="1"/>
          </p:nvPr>
        </p:nvSpPr>
        <p:spPr>
          <a:xfrm>
            <a:off x="6133338" y="0"/>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8" name="Picture Placeholder 10"/>
          <p:cNvSpPr>
            <a:spLocks noGrp="1"/>
          </p:cNvSpPr>
          <p:nvPr>
            <p:ph type="pic" sz="quarter" idx="13" hasCustomPrompt="1"/>
          </p:nvPr>
        </p:nvSpPr>
        <p:spPr>
          <a:xfrm>
            <a:off x="0" y="1731645"/>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9" name="Picture Placeholder 10"/>
          <p:cNvSpPr>
            <a:spLocks noGrp="1"/>
          </p:cNvSpPr>
          <p:nvPr>
            <p:ph type="pic" sz="quarter" idx="14" hasCustomPrompt="1"/>
          </p:nvPr>
        </p:nvSpPr>
        <p:spPr>
          <a:xfrm>
            <a:off x="3063240" y="1731645"/>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0" name="Picture Placeholder 10"/>
          <p:cNvSpPr>
            <a:spLocks noGrp="1"/>
          </p:cNvSpPr>
          <p:nvPr>
            <p:ph type="pic" sz="quarter" idx="15" hasCustomPrompt="1"/>
          </p:nvPr>
        </p:nvSpPr>
        <p:spPr>
          <a:xfrm>
            <a:off x="6133338" y="1731645"/>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1" name="Picture Placeholder 10"/>
          <p:cNvSpPr>
            <a:spLocks noGrp="1"/>
          </p:cNvSpPr>
          <p:nvPr>
            <p:ph type="pic" sz="quarter" idx="16" hasCustomPrompt="1"/>
          </p:nvPr>
        </p:nvSpPr>
        <p:spPr>
          <a:xfrm>
            <a:off x="0" y="3463290"/>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2" name="Picture Placeholder 10"/>
          <p:cNvSpPr>
            <a:spLocks noGrp="1"/>
          </p:cNvSpPr>
          <p:nvPr>
            <p:ph type="pic" sz="quarter" idx="17" hasCustomPrompt="1"/>
          </p:nvPr>
        </p:nvSpPr>
        <p:spPr>
          <a:xfrm>
            <a:off x="3063240" y="3463290"/>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3" name="Picture Placeholder 10"/>
          <p:cNvSpPr>
            <a:spLocks noGrp="1"/>
          </p:cNvSpPr>
          <p:nvPr>
            <p:ph type="pic" sz="quarter" idx="18" hasCustomPrompt="1"/>
          </p:nvPr>
        </p:nvSpPr>
        <p:spPr>
          <a:xfrm>
            <a:off x="6133338" y="3463290"/>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413378102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9_Collage">
    <p:spTree>
      <p:nvGrpSpPr>
        <p:cNvPr id="1" name=""/>
        <p:cNvGrpSpPr/>
        <p:nvPr/>
      </p:nvGrpSpPr>
      <p:grpSpPr>
        <a:xfrm>
          <a:off x="0" y="0"/>
          <a:ext cx="0" cy="0"/>
          <a:chOff x="0" y="0"/>
          <a:chExt cx="0" cy="0"/>
        </a:xfrm>
      </p:grpSpPr>
      <p:sp>
        <p:nvSpPr>
          <p:cNvPr id="12" name="Picture Placeholder 10"/>
          <p:cNvSpPr>
            <a:spLocks noGrp="1"/>
          </p:cNvSpPr>
          <p:nvPr>
            <p:ph type="pic" sz="quarter" idx="10" hasCustomPrompt="1"/>
          </p:nvPr>
        </p:nvSpPr>
        <p:spPr>
          <a:xfrm>
            <a:off x="0" y="0"/>
            <a:ext cx="2249424" cy="1248156"/>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9" name="Picture Placeholder 10"/>
          <p:cNvSpPr>
            <a:spLocks noGrp="1"/>
          </p:cNvSpPr>
          <p:nvPr>
            <p:ph type="pic" sz="quarter" idx="11" hasCustomPrompt="1"/>
          </p:nvPr>
        </p:nvSpPr>
        <p:spPr>
          <a:xfrm>
            <a:off x="2298192" y="0"/>
            <a:ext cx="2249424" cy="1248156"/>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0" name="Picture Placeholder 10"/>
          <p:cNvSpPr>
            <a:spLocks noGrp="1"/>
          </p:cNvSpPr>
          <p:nvPr>
            <p:ph type="pic" sz="quarter" idx="12" hasCustomPrompt="1"/>
          </p:nvPr>
        </p:nvSpPr>
        <p:spPr>
          <a:xfrm>
            <a:off x="4596384" y="0"/>
            <a:ext cx="2249424" cy="1248156"/>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1" name="Picture Placeholder 10"/>
          <p:cNvSpPr>
            <a:spLocks noGrp="1"/>
          </p:cNvSpPr>
          <p:nvPr>
            <p:ph type="pic" sz="quarter" idx="13" hasCustomPrompt="1"/>
          </p:nvPr>
        </p:nvSpPr>
        <p:spPr>
          <a:xfrm>
            <a:off x="6894576" y="0"/>
            <a:ext cx="2249424" cy="1248156"/>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6" name="Picture Placeholder 10"/>
          <p:cNvSpPr>
            <a:spLocks noGrp="1"/>
          </p:cNvSpPr>
          <p:nvPr>
            <p:ph type="pic" sz="quarter" idx="14" hasCustomPrompt="1"/>
          </p:nvPr>
        </p:nvSpPr>
        <p:spPr>
          <a:xfrm>
            <a:off x="0" y="1298448"/>
            <a:ext cx="2249424" cy="1248156"/>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7" name="Picture Placeholder 10"/>
          <p:cNvSpPr>
            <a:spLocks noGrp="1"/>
          </p:cNvSpPr>
          <p:nvPr>
            <p:ph type="pic" sz="quarter" idx="15" hasCustomPrompt="1"/>
          </p:nvPr>
        </p:nvSpPr>
        <p:spPr>
          <a:xfrm>
            <a:off x="2298192" y="1298448"/>
            <a:ext cx="2249424" cy="1248156"/>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8" name="Picture Placeholder 10"/>
          <p:cNvSpPr>
            <a:spLocks noGrp="1"/>
          </p:cNvSpPr>
          <p:nvPr>
            <p:ph type="pic" sz="quarter" idx="16" hasCustomPrompt="1"/>
          </p:nvPr>
        </p:nvSpPr>
        <p:spPr>
          <a:xfrm>
            <a:off x="4596384" y="1298448"/>
            <a:ext cx="2249424" cy="1248156"/>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9" name="Picture Placeholder 10"/>
          <p:cNvSpPr>
            <a:spLocks noGrp="1"/>
          </p:cNvSpPr>
          <p:nvPr>
            <p:ph type="pic" sz="quarter" idx="17" hasCustomPrompt="1"/>
          </p:nvPr>
        </p:nvSpPr>
        <p:spPr>
          <a:xfrm>
            <a:off x="6894576" y="1298448"/>
            <a:ext cx="2249424" cy="1248156"/>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0" name="Picture Placeholder 10"/>
          <p:cNvSpPr>
            <a:spLocks noGrp="1"/>
          </p:cNvSpPr>
          <p:nvPr>
            <p:ph type="pic" sz="quarter" idx="18" hasCustomPrompt="1"/>
          </p:nvPr>
        </p:nvSpPr>
        <p:spPr>
          <a:xfrm>
            <a:off x="0" y="2596896"/>
            <a:ext cx="2249424" cy="1248156"/>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1" name="Picture Placeholder 10"/>
          <p:cNvSpPr>
            <a:spLocks noGrp="1"/>
          </p:cNvSpPr>
          <p:nvPr>
            <p:ph type="pic" sz="quarter" idx="19" hasCustomPrompt="1"/>
          </p:nvPr>
        </p:nvSpPr>
        <p:spPr>
          <a:xfrm>
            <a:off x="2298192" y="2596896"/>
            <a:ext cx="2249424" cy="1248156"/>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2" name="Picture Placeholder 10"/>
          <p:cNvSpPr>
            <a:spLocks noGrp="1"/>
          </p:cNvSpPr>
          <p:nvPr>
            <p:ph type="pic" sz="quarter" idx="20" hasCustomPrompt="1"/>
          </p:nvPr>
        </p:nvSpPr>
        <p:spPr>
          <a:xfrm>
            <a:off x="4596384" y="2596896"/>
            <a:ext cx="2249424" cy="1248156"/>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3" name="Picture Placeholder 10"/>
          <p:cNvSpPr>
            <a:spLocks noGrp="1"/>
          </p:cNvSpPr>
          <p:nvPr>
            <p:ph type="pic" sz="quarter" idx="21" hasCustomPrompt="1"/>
          </p:nvPr>
        </p:nvSpPr>
        <p:spPr>
          <a:xfrm>
            <a:off x="6894576" y="2596896"/>
            <a:ext cx="2249424" cy="1248156"/>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6" name="Picture Placeholder 10"/>
          <p:cNvSpPr>
            <a:spLocks noGrp="1"/>
          </p:cNvSpPr>
          <p:nvPr>
            <p:ph type="pic" sz="quarter" idx="22" hasCustomPrompt="1"/>
          </p:nvPr>
        </p:nvSpPr>
        <p:spPr>
          <a:xfrm>
            <a:off x="0" y="3895344"/>
            <a:ext cx="2249424" cy="1248156"/>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7" name="Picture Placeholder 10"/>
          <p:cNvSpPr>
            <a:spLocks noGrp="1"/>
          </p:cNvSpPr>
          <p:nvPr>
            <p:ph type="pic" sz="quarter" idx="23" hasCustomPrompt="1"/>
          </p:nvPr>
        </p:nvSpPr>
        <p:spPr>
          <a:xfrm>
            <a:off x="2298192" y="3895344"/>
            <a:ext cx="2249424" cy="1248156"/>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8" name="Picture Placeholder 10"/>
          <p:cNvSpPr>
            <a:spLocks noGrp="1"/>
          </p:cNvSpPr>
          <p:nvPr>
            <p:ph type="pic" sz="quarter" idx="24" hasCustomPrompt="1"/>
          </p:nvPr>
        </p:nvSpPr>
        <p:spPr>
          <a:xfrm>
            <a:off x="4596384" y="3895344"/>
            <a:ext cx="2249424" cy="1248156"/>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9" name="Picture Placeholder 10"/>
          <p:cNvSpPr>
            <a:spLocks noGrp="1"/>
          </p:cNvSpPr>
          <p:nvPr>
            <p:ph type="pic" sz="quarter" idx="25" hasCustomPrompt="1"/>
          </p:nvPr>
        </p:nvSpPr>
        <p:spPr>
          <a:xfrm>
            <a:off x="6894576" y="3895344"/>
            <a:ext cx="2249424" cy="1248156"/>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32266967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0_Collage">
    <p:spTree>
      <p:nvGrpSpPr>
        <p:cNvPr id="1" name=""/>
        <p:cNvGrpSpPr/>
        <p:nvPr/>
      </p:nvGrpSpPr>
      <p:grpSpPr>
        <a:xfrm>
          <a:off x="0" y="0"/>
          <a:ext cx="0" cy="0"/>
          <a:chOff x="0" y="0"/>
          <a:chExt cx="0" cy="0"/>
        </a:xfrm>
      </p:grpSpPr>
      <p:sp>
        <p:nvSpPr>
          <p:cNvPr id="33" name="Picture Placeholder 10"/>
          <p:cNvSpPr>
            <a:spLocks noGrp="1"/>
          </p:cNvSpPr>
          <p:nvPr>
            <p:ph type="pic" sz="quarter" idx="11" hasCustomPrompt="1"/>
          </p:nvPr>
        </p:nvSpPr>
        <p:spPr>
          <a:xfrm>
            <a:off x="1532273" y="0"/>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4" name="Picture Placeholder 10"/>
          <p:cNvSpPr>
            <a:spLocks noGrp="1"/>
          </p:cNvSpPr>
          <p:nvPr>
            <p:ph type="pic" sz="quarter" idx="12" hasCustomPrompt="1"/>
          </p:nvPr>
        </p:nvSpPr>
        <p:spPr>
          <a:xfrm>
            <a:off x="3065200" y="0"/>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5" name="Picture Placeholder 10"/>
          <p:cNvSpPr>
            <a:spLocks noGrp="1"/>
          </p:cNvSpPr>
          <p:nvPr>
            <p:ph type="pic" sz="quarter" idx="13" hasCustomPrompt="1"/>
          </p:nvPr>
        </p:nvSpPr>
        <p:spPr>
          <a:xfrm>
            <a:off x="4597473" y="0"/>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6" name="Picture Placeholder 10"/>
          <p:cNvSpPr>
            <a:spLocks noGrp="1"/>
          </p:cNvSpPr>
          <p:nvPr>
            <p:ph type="pic" sz="quarter" idx="14" hasCustomPrompt="1"/>
          </p:nvPr>
        </p:nvSpPr>
        <p:spPr>
          <a:xfrm>
            <a:off x="6129746" y="0"/>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7" name="Picture Placeholder 10"/>
          <p:cNvSpPr>
            <a:spLocks noGrp="1"/>
          </p:cNvSpPr>
          <p:nvPr>
            <p:ph type="pic" sz="quarter" idx="15" hasCustomPrompt="1"/>
          </p:nvPr>
        </p:nvSpPr>
        <p:spPr>
          <a:xfrm>
            <a:off x="7662018" y="0"/>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8" name="Picture Placeholder 10"/>
          <p:cNvSpPr>
            <a:spLocks noGrp="1"/>
          </p:cNvSpPr>
          <p:nvPr>
            <p:ph type="pic" sz="quarter" idx="16" hasCustomPrompt="1"/>
          </p:nvPr>
        </p:nvSpPr>
        <p:spPr>
          <a:xfrm>
            <a:off x="0" y="1038987"/>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9" name="Picture Placeholder 10"/>
          <p:cNvSpPr>
            <a:spLocks noGrp="1"/>
          </p:cNvSpPr>
          <p:nvPr>
            <p:ph type="pic" sz="quarter" idx="17" hasCustomPrompt="1"/>
          </p:nvPr>
        </p:nvSpPr>
        <p:spPr>
          <a:xfrm>
            <a:off x="1532273" y="1038987"/>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40" name="Picture Placeholder 10"/>
          <p:cNvSpPr>
            <a:spLocks noGrp="1"/>
          </p:cNvSpPr>
          <p:nvPr>
            <p:ph type="pic" sz="quarter" idx="18" hasCustomPrompt="1"/>
          </p:nvPr>
        </p:nvSpPr>
        <p:spPr>
          <a:xfrm>
            <a:off x="3065200" y="1038987"/>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41" name="Picture Placeholder 10"/>
          <p:cNvSpPr>
            <a:spLocks noGrp="1"/>
          </p:cNvSpPr>
          <p:nvPr>
            <p:ph type="pic" sz="quarter" idx="19" hasCustomPrompt="1"/>
          </p:nvPr>
        </p:nvSpPr>
        <p:spPr>
          <a:xfrm>
            <a:off x="4597473" y="1038987"/>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42" name="Picture Placeholder 10"/>
          <p:cNvSpPr>
            <a:spLocks noGrp="1"/>
          </p:cNvSpPr>
          <p:nvPr>
            <p:ph type="pic" sz="quarter" idx="20" hasCustomPrompt="1"/>
          </p:nvPr>
        </p:nvSpPr>
        <p:spPr>
          <a:xfrm>
            <a:off x="6129746" y="1038987"/>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43" name="Picture Placeholder 10"/>
          <p:cNvSpPr>
            <a:spLocks noGrp="1"/>
          </p:cNvSpPr>
          <p:nvPr>
            <p:ph type="pic" sz="quarter" idx="21" hasCustomPrompt="1"/>
          </p:nvPr>
        </p:nvSpPr>
        <p:spPr>
          <a:xfrm>
            <a:off x="7662018" y="1038987"/>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50" name="Picture Placeholder 10"/>
          <p:cNvSpPr>
            <a:spLocks noGrp="1"/>
          </p:cNvSpPr>
          <p:nvPr>
            <p:ph type="pic" sz="quarter" idx="22" hasCustomPrompt="1"/>
          </p:nvPr>
        </p:nvSpPr>
        <p:spPr>
          <a:xfrm>
            <a:off x="0" y="2077974"/>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51" name="Picture Placeholder 10"/>
          <p:cNvSpPr>
            <a:spLocks noGrp="1"/>
          </p:cNvSpPr>
          <p:nvPr>
            <p:ph type="pic" sz="quarter" idx="23" hasCustomPrompt="1"/>
          </p:nvPr>
        </p:nvSpPr>
        <p:spPr>
          <a:xfrm>
            <a:off x="1532273" y="2077974"/>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52" name="Picture Placeholder 10"/>
          <p:cNvSpPr>
            <a:spLocks noGrp="1"/>
          </p:cNvSpPr>
          <p:nvPr>
            <p:ph type="pic" sz="quarter" idx="24" hasCustomPrompt="1"/>
          </p:nvPr>
        </p:nvSpPr>
        <p:spPr>
          <a:xfrm>
            <a:off x="3065200" y="2077974"/>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53" name="Picture Placeholder 10"/>
          <p:cNvSpPr>
            <a:spLocks noGrp="1"/>
          </p:cNvSpPr>
          <p:nvPr>
            <p:ph type="pic" sz="quarter" idx="25" hasCustomPrompt="1"/>
          </p:nvPr>
        </p:nvSpPr>
        <p:spPr>
          <a:xfrm>
            <a:off x="4597473" y="2077974"/>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54" name="Picture Placeholder 10"/>
          <p:cNvSpPr>
            <a:spLocks noGrp="1"/>
          </p:cNvSpPr>
          <p:nvPr>
            <p:ph type="pic" sz="quarter" idx="26" hasCustomPrompt="1"/>
          </p:nvPr>
        </p:nvSpPr>
        <p:spPr>
          <a:xfrm>
            <a:off x="6129746" y="2077974"/>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55" name="Picture Placeholder 10"/>
          <p:cNvSpPr>
            <a:spLocks noGrp="1"/>
          </p:cNvSpPr>
          <p:nvPr>
            <p:ph type="pic" sz="quarter" idx="27" hasCustomPrompt="1"/>
          </p:nvPr>
        </p:nvSpPr>
        <p:spPr>
          <a:xfrm>
            <a:off x="7662018" y="2077974"/>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56" name="Picture Placeholder 10"/>
          <p:cNvSpPr>
            <a:spLocks noGrp="1"/>
          </p:cNvSpPr>
          <p:nvPr>
            <p:ph type="pic" sz="quarter" idx="28" hasCustomPrompt="1"/>
          </p:nvPr>
        </p:nvSpPr>
        <p:spPr>
          <a:xfrm>
            <a:off x="0" y="3116961"/>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57" name="Picture Placeholder 10"/>
          <p:cNvSpPr>
            <a:spLocks noGrp="1"/>
          </p:cNvSpPr>
          <p:nvPr>
            <p:ph type="pic" sz="quarter" idx="29" hasCustomPrompt="1"/>
          </p:nvPr>
        </p:nvSpPr>
        <p:spPr>
          <a:xfrm>
            <a:off x="1532273" y="3116961"/>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83" name="Picture Placeholder 10"/>
          <p:cNvSpPr>
            <a:spLocks noGrp="1"/>
          </p:cNvSpPr>
          <p:nvPr>
            <p:ph type="pic" sz="quarter" idx="30" hasCustomPrompt="1"/>
          </p:nvPr>
        </p:nvSpPr>
        <p:spPr>
          <a:xfrm>
            <a:off x="3065200" y="3116961"/>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84" name="Picture Placeholder 10"/>
          <p:cNvSpPr>
            <a:spLocks noGrp="1"/>
          </p:cNvSpPr>
          <p:nvPr>
            <p:ph type="pic" sz="quarter" idx="31" hasCustomPrompt="1"/>
          </p:nvPr>
        </p:nvSpPr>
        <p:spPr>
          <a:xfrm>
            <a:off x="4597473" y="3116961"/>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85" name="Picture Placeholder 10"/>
          <p:cNvSpPr>
            <a:spLocks noGrp="1"/>
          </p:cNvSpPr>
          <p:nvPr>
            <p:ph type="pic" sz="quarter" idx="32" hasCustomPrompt="1"/>
          </p:nvPr>
        </p:nvSpPr>
        <p:spPr>
          <a:xfrm>
            <a:off x="6129746" y="3116961"/>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86" name="Picture Placeholder 10"/>
          <p:cNvSpPr>
            <a:spLocks noGrp="1"/>
          </p:cNvSpPr>
          <p:nvPr>
            <p:ph type="pic" sz="quarter" idx="33" hasCustomPrompt="1"/>
          </p:nvPr>
        </p:nvSpPr>
        <p:spPr>
          <a:xfrm>
            <a:off x="7662018" y="3116961"/>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87" name="Picture Placeholder 10"/>
          <p:cNvSpPr>
            <a:spLocks noGrp="1"/>
          </p:cNvSpPr>
          <p:nvPr>
            <p:ph type="pic" sz="quarter" idx="34" hasCustomPrompt="1"/>
          </p:nvPr>
        </p:nvSpPr>
        <p:spPr>
          <a:xfrm>
            <a:off x="0" y="4155948"/>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88" name="Picture Placeholder 10"/>
          <p:cNvSpPr>
            <a:spLocks noGrp="1"/>
          </p:cNvSpPr>
          <p:nvPr>
            <p:ph type="pic" sz="quarter" idx="35" hasCustomPrompt="1"/>
          </p:nvPr>
        </p:nvSpPr>
        <p:spPr>
          <a:xfrm>
            <a:off x="1532273" y="4155948"/>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89" name="Picture Placeholder 10"/>
          <p:cNvSpPr>
            <a:spLocks noGrp="1"/>
          </p:cNvSpPr>
          <p:nvPr>
            <p:ph type="pic" sz="quarter" idx="36" hasCustomPrompt="1"/>
          </p:nvPr>
        </p:nvSpPr>
        <p:spPr>
          <a:xfrm>
            <a:off x="3065200" y="4155948"/>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90" name="Picture Placeholder 10"/>
          <p:cNvSpPr>
            <a:spLocks noGrp="1"/>
          </p:cNvSpPr>
          <p:nvPr>
            <p:ph type="pic" sz="quarter" idx="37" hasCustomPrompt="1"/>
          </p:nvPr>
        </p:nvSpPr>
        <p:spPr>
          <a:xfrm>
            <a:off x="4597473" y="4155948"/>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91" name="Picture Placeholder 10"/>
          <p:cNvSpPr>
            <a:spLocks noGrp="1"/>
          </p:cNvSpPr>
          <p:nvPr>
            <p:ph type="pic" sz="quarter" idx="38" hasCustomPrompt="1"/>
          </p:nvPr>
        </p:nvSpPr>
        <p:spPr>
          <a:xfrm>
            <a:off x="6129746" y="4155948"/>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92" name="Picture Placeholder 10"/>
          <p:cNvSpPr>
            <a:spLocks noGrp="1"/>
          </p:cNvSpPr>
          <p:nvPr>
            <p:ph type="pic" sz="quarter" idx="39" hasCustomPrompt="1"/>
          </p:nvPr>
        </p:nvSpPr>
        <p:spPr>
          <a:xfrm>
            <a:off x="7662018" y="4155948"/>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2" name="Picture Placeholder 10"/>
          <p:cNvSpPr>
            <a:spLocks noGrp="1"/>
          </p:cNvSpPr>
          <p:nvPr>
            <p:ph type="pic" sz="quarter" idx="40" hasCustomPrompt="1"/>
          </p:nvPr>
        </p:nvSpPr>
        <p:spPr>
          <a:xfrm>
            <a:off x="0" y="0"/>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27968474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1_CollageTex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 y="0"/>
            <a:ext cx="3842999" cy="3047238"/>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5" name="Picture Placeholder 10"/>
          <p:cNvSpPr>
            <a:spLocks noGrp="1"/>
          </p:cNvSpPr>
          <p:nvPr>
            <p:ph type="pic" sz="quarter" idx="14" hasCustomPrompt="1"/>
          </p:nvPr>
        </p:nvSpPr>
        <p:spPr>
          <a:xfrm>
            <a:off x="1" y="3095244"/>
            <a:ext cx="3842999" cy="2048256"/>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aseline="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68" name="Picture Placeholder 10"/>
          <p:cNvSpPr>
            <a:spLocks noGrp="1"/>
          </p:cNvSpPr>
          <p:nvPr>
            <p:ph type="pic" sz="quarter" idx="26" hasCustomPrompt="1"/>
          </p:nvPr>
        </p:nvSpPr>
        <p:spPr>
          <a:xfrm>
            <a:off x="3892311" y="-1"/>
            <a:ext cx="1809938" cy="2180845"/>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2" name="Picture Placeholder 10"/>
          <p:cNvSpPr>
            <a:spLocks noGrp="1"/>
          </p:cNvSpPr>
          <p:nvPr>
            <p:ph type="pic" sz="quarter" idx="27" hasCustomPrompt="1"/>
          </p:nvPr>
        </p:nvSpPr>
        <p:spPr>
          <a:xfrm>
            <a:off x="3892311" y="2228850"/>
            <a:ext cx="5251689" cy="291465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3" name="Picture Placeholder 10"/>
          <p:cNvSpPr>
            <a:spLocks noGrp="1"/>
          </p:cNvSpPr>
          <p:nvPr>
            <p:ph type="pic" sz="quarter" idx="28" hasCustomPrompt="1"/>
          </p:nvPr>
        </p:nvSpPr>
        <p:spPr>
          <a:xfrm>
            <a:off x="5750254" y="-2"/>
            <a:ext cx="3393746" cy="2180844"/>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 name="Text Placeholder 2"/>
          <p:cNvSpPr>
            <a:spLocks noGrp="1"/>
          </p:cNvSpPr>
          <p:nvPr>
            <p:ph type="body" sz="quarter" idx="29" hasCustomPrompt="1"/>
          </p:nvPr>
        </p:nvSpPr>
        <p:spPr>
          <a:xfrm>
            <a:off x="452437" y="3519488"/>
            <a:ext cx="2976563" cy="1107281"/>
          </a:xfrm>
        </p:spPr>
        <p:txBody>
          <a:bodyPr/>
          <a:lstStyle>
            <a:lvl1pPr marL="0" marR="0" indent="0" algn="l" defTabSz="685766" rtl="0" eaLnBrk="1" fontAlgn="auto" latinLnBrk="0" hangingPunct="1">
              <a:lnSpc>
                <a:spcPct val="90000"/>
              </a:lnSpc>
              <a:spcBef>
                <a:spcPts val="0"/>
              </a:spcBef>
              <a:spcAft>
                <a:spcPts val="0"/>
              </a:spcAft>
              <a:buClrTx/>
              <a:buSzTx/>
              <a:buFont typeface="Arial" panose="020B0604020202020204" pitchFamily="34" charset="0"/>
              <a:buNone/>
              <a:tabLst/>
              <a:defRPr/>
            </a:lvl1pPr>
            <a:lvl2pPr marL="342892" indent="0">
              <a:buNone/>
              <a:defRPr/>
            </a:lvl2pPr>
            <a:lvl3pPr marL="720050" indent="0">
              <a:buNone/>
              <a:defRPr/>
            </a:lvl3pPr>
            <a:lvl4pPr marL="1062934" indent="0">
              <a:buNone/>
              <a:defRPr/>
            </a:lvl4pPr>
            <a:lvl5pPr marL="1405817" indent="0">
              <a:buNone/>
              <a:defRPr/>
            </a:lvl5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Tap to add text/caption</a:t>
            </a:r>
          </a:p>
        </p:txBody>
      </p:sp>
    </p:spTree>
    <p:extLst>
      <p:ext uri="{BB962C8B-B14F-4D97-AF65-F5344CB8AC3E}">
        <p14:creationId xmlns:p14="http://schemas.microsoft.com/office/powerpoint/2010/main" val="202736154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1_Org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Tap to add Master Org Chart title</a:t>
            </a:r>
          </a:p>
        </p:txBody>
      </p:sp>
      <p:sp>
        <p:nvSpPr>
          <p:cNvPr id="4" name="Text Placeholder 3"/>
          <p:cNvSpPr>
            <a:spLocks noGrp="1"/>
          </p:cNvSpPr>
          <p:nvPr>
            <p:ph type="body" sz="quarter" idx="10" hasCustomPrompt="1"/>
          </p:nvPr>
        </p:nvSpPr>
        <p:spPr>
          <a:xfrm>
            <a:off x="466725" y="1097614"/>
            <a:ext cx="8229600" cy="328850"/>
          </a:xfrm>
          <a:solidFill>
            <a:schemeClr val="accent1"/>
          </a:solidFill>
        </p:spPr>
        <p:txBody>
          <a:bodyPr lIns="91440" tIns="91440" rIns="91440" bIns="91440" anchor="ctr">
            <a:noAutofit/>
          </a:bodyPr>
          <a:lstStyle>
            <a:lvl1pPr marL="0" indent="0" algn="ctr">
              <a:spcBef>
                <a:spcPts val="0"/>
              </a:spcBef>
              <a:spcAft>
                <a:spcPts val="0"/>
              </a:spcAft>
              <a:buNone/>
              <a:defRPr sz="1800" b="1" baseline="0">
                <a:solidFill>
                  <a:schemeClr val="bg1"/>
                </a:solidFill>
              </a:defRPr>
            </a:lvl1pPr>
            <a:lvl2pPr marL="342892" indent="0">
              <a:buNone/>
              <a:defRPr sz="1800" b="1"/>
            </a:lvl2pPr>
            <a:lvl3pPr marL="720050" indent="0">
              <a:buNone/>
              <a:defRPr sz="1800" b="1"/>
            </a:lvl3pPr>
            <a:lvl4pPr marL="1062934" indent="0">
              <a:buNone/>
              <a:defRPr sz="1800" b="1"/>
            </a:lvl4pPr>
            <a:lvl5pPr marL="1405817" indent="0">
              <a:buNone/>
              <a:defRPr sz="1800" b="1"/>
            </a:lvl5pPr>
          </a:lstStyle>
          <a:p>
            <a:pPr lvl="0"/>
            <a:r>
              <a:rPr lang="en-US" dirty="0"/>
              <a:t>Tap to add Tier 1 Heading</a:t>
            </a:r>
          </a:p>
        </p:txBody>
      </p:sp>
      <p:sp>
        <p:nvSpPr>
          <p:cNvPr id="6" name="Text Placeholder 3"/>
          <p:cNvSpPr>
            <a:spLocks noGrp="1"/>
          </p:cNvSpPr>
          <p:nvPr>
            <p:ph type="body" sz="quarter" idx="11" hasCustomPrompt="1"/>
          </p:nvPr>
        </p:nvSpPr>
        <p:spPr>
          <a:xfrm>
            <a:off x="460629" y="2581557"/>
            <a:ext cx="8229600" cy="328850"/>
          </a:xfrm>
          <a:solidFill>
            <a:schemeClr val="accent1">
              <a:lumMod val="40000"/>
              <a:lumOff val="60000"/>
            </a:schemeClr>
          </a:solidFill>
        </p:spPr>
        <p:txBody>
          <a:bodyPr lIns="91440" tIns="91440" rIns="91440" bIns="91440" anchor="ctr">
            <a:noAutofit/>
          </a:bodyPr>
          <a:lstStyle>
            <a:lvl1pPr marL="0" indent="0" algn="ctr">
              <a:spcBef>
                <a:spcPts val="0"/>
              </a:spcBef>
              <a:spcAft>
                <a:spcPts val="0"/>
              </a:spcAft>
              <a:buNone/>
              <a:defRPr sz="1800" b="1">
                <a:solidFill>
                  <a:schemeClr val="tx1"/>
                </a:solidFill>
              </a:defRPr>
            </a:lvl1pPr>
            <a:lvl2pPr marL="342892" indent="0">
              <a:buNone/>
              <a:defRPr sz="1800" b="1"/>
            </a:lvl2pPr>
            <a:lvl3pPr marL="720050" indent="0">
              <a:buNone/>
              <a:defRPr sz="1800" b="1"/>
            </a:lvl3pPr>
            <a:lvl4pPr marL="1062934" indent="0">
              <a:buNone/>
              <a:defRPr sz="1800" b="1"/>
            </a:lvl4pPr>
            <a:lvl5pPr marL="1405817" indent="0">
              <a:buNone/>
              <a:defRPr sz="1800" b="1"/>
            </a:lvl5pPr>
          </a:lstStyle>
          <a:p>
            <a:pPr lvl="0"/>
            <a:r>
              <a:rPr lang="en-US" dirty="0"/>
              <a:t>Tap to add Tier 2 Header</a:t>
            </a:r>
          </a:p>
        </p:txBody>
      </p:sp>
      <p:sp>
        <p:nvSpPr>
          <p:cNvPr id="27" name="Text Placeholder 7"/>
          <p:cNvSpPr>
            <a:spLocks noGrp="1"/>
          </p:cNvSpPr>
          <p:nvPr>
            <p:ph type="body" sz="quarter" idx="46" hasCustomPrompt="1"/>
          </p:nvPr>
        </p:nvSpPr>
        <p:spPr>
          <a:xfrm>
            <a:off x="443865" y="1570188"/>
            <a:ext cx="2400300" cy="171450"/>
          </a:xfrm>
        </p:spPr>
        <p:txBody>
          <a:bodyPr rIns="182880" anchor="b">
            <a:noAutofit/>
          </a:bodyPr>
          <a:lstStyle>
            <a:lvl1pPr marL="0" indent="0" algn="ctr">
              <a:spcBef>
                <a:spcPts val="0"/>
              </a:spcBef>
              <a:spcAft>
                <a:spcPts val="0"/>
              </a:spcAft>
              <a:buNone/>
              <a:defRPr sz="150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a:t>
            </a:r>
            <a:r>
              <a:rPr lang="en-US" dirty="0" err="1"/>
              <a:t>LastName</a:t>
            </a:r>
            <a:endParaRPr lang="en-US" dirty="0"/>
          </a:p>
        </p:txBody>
      </p:sp>
      <p:sp>
        <p:nvSpPr>
          <p:cNvPr id="28" name="Text Placeholder 7"/>
          <p:cNvSpPr>
            <a:spLocks noGrp="1"/>
          </p:cNvSpPr>
          <p:nvPr>
            <p:ph type="body" sz="quarter" idx="47" hasCustomPrompt="1"/>
          </p:nvPr>
        </p:nvSpPr>
        <p:spPr>
          <a:xfrm>
            <a:off x="443865" y="1798156"/>
            <a:ext cx="2400300" cy="418338"/>
          </a:xfrm>
        </p:spPr>
        <p:txBody>
          <a:bodyPr rIns="182880">
            <a:noAutofit/>
          </a:bodyPr>
          <a:lstStyle>
            <a:lvl1pPr marL="0" indent="0" algn="ctr">
              <a:spcBef>
                <a:spcPts val="0"/>
              </a:spcBef>
              <a:spcAft>
                <a:spcPts val="0"/>
              </a:spcAft>
              <a:buNone/>
              <a:defRPr sz="150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
        <p:nvSpPr>
          <p:cNvPr id="29" name="Text Placeholder 7"/>
          <p:cNvSpPr>
            <a:spLocks noGrp="1"/>
          </p:cNvSpPr>
          <p:nvPr>
            <p:ph type="body" sz="quarter" idx="48" hasCustomPrompt="1"/>
          </p:nvPr>
        </p:nvSpPr>
        <p:spPr>
          <a:xfrm>
            <a:off x="3371850" y="1570188"/>
            <a:ext cx="2400300" cy="171450"/>
          </a:xfrm>
        </p:spPr>
        <p:txBody>
          <a:bodyPr rIns="182880" anchor="b">
            <a:noAutofit/>
          </a:bodyPr>
          <a:lstStyle>
            <a:lvl1pPr marL="0" indent="0" algn="ctr">
              <a:spcBef>
                <a:spcPts val="0"/>
              </a:spcBef>
              <a:spcAft>
                <a:spcPts val="0"/>
              </a:spcAft>
              <a:buNone/>
              <a:defRPr sz="150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a:t>
            </a:r>
            <a:r>
              <a:rPr lang="en-US" dirty="0" err="1"/>
              <a:t>LastName</a:t>
            </a:r>
            <a:endParaRPr lang="en-US" dirty="0"/>
          </a:p>
        </p:txBody>
      </p:sp>
      <p:sp>
        <p:nvSpPr>
          <p:cNvPr id="30" name="Text Placeholder 7"/>
          <p:cNvSpPr>
            <a:spLocks noGrp="1"/>
          </p:cNvSpPr>
          <p:nvPr>
            <p:ph type="body" sz="quarter" idx="49" hasCustomPrompt="1"/>
          </p:nvPr>
        </p:nvSpPr>
        <p:spPr>
          <a:xfrm>
            <a:off x="3371850" y="1798156"/>
            <a:ext cx="2400300" cy="418338"/>
          </a:xfrm>
        </p:spPr>
        <p:txBody>
          <a:bodyPr rIns="182880">
            <a:noAutofit/>
          </a:bodyPr>
          <a:lstStyle>
            <a:lvl1pPr marL="0" indent="0" algn="ctr">
              <a:spcBef>
                <a:spcPts val="0"/>
              </a:spcBef>
              <a:spcAft>
                <a:spcPts val="0"/>
              </a:spcAft>
              <a:buNone/>
              <a:defRPr sz="150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
        <p:nvSpPr>
          <p:cNvPr id="31" name="Text Placeholder 7"/>
          <p:cNvSpPr>
            <a:spLocks noGrp="1"/>
          </p:cNvSpPr>
          <p:nvPr>
            <p:ph type="body" sz="quarter" idx="50" hasCustomPrompt="1"/>
          </p:nvPr>
        </p:nvSpPr>
        <p:spPr>
          <a:xfrm>
            <a:off x="6286500" y="1570188"/>
            <a:ext cx="2400300" cy="171450"/>
          </a:xfrm>
        </p:spPr>
        <p:txBody>
          <a:bodyPr rIns="182880" anchor="b">
            <a:noAutofit/>
          </a:bodyPr>
          <a:lstStyle>
            <a:lvl1pPr marL="0" indent="0" algn="ctr">
              <a:spcBef>
                <a:spcPts val="0"/>
              </a:spcBef>
              <a:spcAft>
                <a:spcPts val="0"/>
              </a:spcAft>
              <a:buNone/>
              <a:defRPr sz="150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a:t>
            </a:r>
            <a:r>
              <a:rPr lang="en-US" dirty="0" err="1"/>
              <a:t>LastName</a:t>
            </a:r>
            <a:endParaRPr lang="en-US" dirty="0"/>
          </a:p>
        </p:txBody>
      </p:sp>
      <p:sp>
        <p:nvSpPr>
          <p:cNvPr id="32" name="Text Placeholder 7"/>
          <p:cNvSpPr>
            <a:spLocks noGrp="1"/>
          </p:cNvSpPr>
          <p:nvPr>
            <p:ph type="body" sz="quarter" idx="51" hasCustomPrompt="1"/>
          </p:nvPr>
        </p:nvSpPr>
        <p:spPr>
          <a:xfrm>
            <a:off x="6286500" y="1798156"/>
            <a:ext cx="2400300" cy="418338"/>
          </a:xfrm>
        </p:spPr>
        <p:txBody>
          <a:bodyPr rIns="182880">
            <a:noAutofit/>
          </a:bodyPr>
          <a:lstStyle>
            <a:lvl1pPr marL="0" indent="0" algn="ctr">
              <a:spcBef>
                <a:spcPts val="0"/>
              </a:spcBef>
              <a:spcAft>
                <a:spcPts val="0"/>
              </a:spcAft>
              <a:buNone/>
              <a:defRPr sz="150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
        <p:nvSpPr>
          <p:cNvPr id="33" name="Text Placeholder 7"/>
          <p:cNvSpPr>
            <a:spLocks noGrp="1"/>
          </p:cNvSpPr>
          <p:nvPr>
            <p:ph type="body" sz="quarter" idx="52" hasCustomPrompt="1"/>
          </p:nvPr>
        </p:nvSpPr>
        <p:spPr>
          <a:xfrm>
            <a:off x="443865" y="3052130"/>
            <a:ext cx="2400300" cy="171450"/>
          </a:xfrm>
        </p:spPr>
        <p:txBody>
          <a:bodyPr rIns="182880" anchor="b">
            <a:noAutofit/>
          </a:bodyPr>
          <a:lstStyle>
            <a:lvl1pPr marL="0" indent="0" algn="ctr">
              <a:spcBef>
                <a:spcPts val="0"/>
              </a:spcBef>
              <a:spcAft>
                <a:spcPts val="0"/>
              </a:spcAft>
              <a:buNone/>
              <a:defRPr sz="150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a:t>
            </a:r>
            <a:r>
              <a:rPr lang="en-US" dirty="0" err="1"/>
              <a:t>LastName</a:t>
            </a:r>
            <a:endParaRPr lang="en-US" dirty="0"/>
          </a:p>
        </p:txBody>
      </p:sp>
      <p:sp>
        <p:nvSpPr>
          <p:cNvPr id="34" name="Text Placeholder 7"/>
          <p:cNvSpPr>
            <a:spLocks noGrp="1"/>
          </p:cNvSpPr>
          <p:nvPr>
            <p:ph type="body" sz="quarter" idx="53" hasCustomPrompt="1"/>
          </p:nvPr>
        </p:nvSpPr>
        <p:spPr>
          <a:xfrm>
            <a:off x="443865" y="3280098"/>
            <a:ext cx="2400300" cy="418338"/>
          </a:xfrm>
        </p:spPr>
        <p:txBody>
          <a:bodyPr rIns="182880">
            <a:noAutofit/>
          </a:bodyPr>
          <a:lstStyle>
            <a:lvl1pPr marL="0" indent="0" algn="ctr">
              <a:spcBef>
                <a:spcPts val="0"/>
              </a:spcBef>
              <a:spcAft>
                <a:spcPts val="0"/>
              </a:spcAft>
              <a:buNone/>
              <a:defRPr sz="150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
        <p:nvSpPr>
          <p:cNvPr id="35" name="Text Placeholder 7"/>
          <p:cNvSpPr>
            <a:spLocks noGrp="1"/>
          </p:cNvSpPr>
          <p:nvPr>
            <p:ph type="body" sz="quarter" idx="54" hasCustomPrompt="1"/>
          </p:nvPr>
        </p:nvSpPr>
        <p:spPr>
          <a:xfrm>
            <a:off x="3371850" y="3052130"/>
            <a:ext cx="2400300" cy="171450"/>
          </a:xfrm>
        </p:spPr>
        <p:txBody>
          <a:bodyPr rIns="182880" anchor="b">
            <a:noAutofit/>
          </a:bodyPr>
          <a:lstStyle>
            <a:lvl1pPr marL="0" indent="0" algn="ctr">
              <a:spcBef>
                <a:spcPts val="0"/>
              </a:spcBef>
              <a:spcAft>
                <a:spcPts val="0"/>
              </a:spcAft>
              <a:buNone/>
              <a:defRPr sz="150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a:t>
            </a:r>
            <a:r>
              <a:rPr lang="en-US" dirty="0" err="1"/>
              <a:t>LastName</a:t>
            </a:r>
            <a:endParaRPr lang="en-US" dirty="0"/>
          </a:p>
        </p:txBody>
      </p:sp>
      <p:sp>
        <p:nvSpPr>
          <p:cNvPr id="36" name="Text Placeholder 7"/>
          <p:cNvSpPr>
            <a:spLocks noGrp="1"/>
          </p:cNvSpPr>
          <p:nvPr>
            <p:ph type="body" sz="quarter" idx="55" hasCustomPrompt="1"/>
          </p:nvPr>
        </p:nvSpPr>
        <p:spPr>
          <a:xfrm>
            <a:off x="3371850" y="3280098"/>
            <a:ext cx="2400300" cy="418338"/>
          </a:xfrm>
        </p:spPr>
        <p:txBody>
          <a:bodyPr rIns="182880">
            <a:noAutofit/>
          </a:bodyPr>
          <a:lstStyle>
            <a:lvl1pPr marL="0" indent="0" algn="ctr">
              <a:spcBef>
                <a:spcPts val="0"/>
              </a:spcBef>
              <a:spcAft>
                <a:spcPts val="0"/>
              </a:spcAft>
              <a:buNone/>
              <a:defRPr sz="150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
        <p:nvSpPr>
          <p:cNvPr id="37" name="Text Placeholder 7"/>
          <p:cNvSpPr>
            <a:spLocks noGrp="1"/>
          </p:cNvSpPr>
          <p:nvPr>
            <p:ph type="body" sz="quarter" idx="56" hasCustomPrompt="1"/>
          </p:nvPr>
        </p:nvSpPr>
        <p:spPr>
          <a:xfrm>
            <a:off x="6286500" y="3052130"/>
            <a:ext cx="2400300" cy="171450"/>
          </a:xfrm>
        </p:spPr>
        <p:txBody>
          <a:bodyPr rIns="182880" anchor="b">
            <a:noAutofit/>
          </a:bodyPr>
          <a:lstStyle>
            <a:lvl1pPr marL="0" indent="0" algn="ctr">
              <a:spcBef>
                <a:spcPts val="0"/>
              </a:spcBef>
              <a:spcAft>
                <a:spcPts val="0"/>
              </a:spcAft>
              <a:buNone/>
              <a:defRPr sz="150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a:t>
            </a:r>
            <a:r>
              <a:rPr lang="en-US" dirty="0" err="1"/>
              <a:t>LastName</a:t>
            </a:r>
            <a:endParaRPr lang="en-US" dirty="0"/>
          </a:p>
        </p:txBody>
      </p:sp>
      <p:sp>
        <p:nvSpPr>
          <p:cNvPr id="38" name="Text Placeholder 7"/>
          <p:cNvSpPr>
            <a:spLocks noGrp="1"/>
          </p:cNvSpPr>
          <p:nvPr>
            <p:ph type="body" sz="quarter" idx="57" hasCustomPrompt="1"/>
          </p:nvPr>
        </p:nvSpPr>
        <p:spPr>
          <a:xfrm>
            <a:off x="6286500" y="3280098"/>
            <a:ext cx="2400300" cy="418338"/>
          </a:xfrm>
        </p:spPr>
        <p:txBody>
          <a:bodyPr rIns="182880">
            <a:noAutofit/>
          </a:bodyPr>
          <a:lstStyle>
            <a:lvl1pPr marL="0" indent="0" algn="ctr">
              <a:spcBef>
                <a:spcPts val="0"/>
              </a:spcBef>
              <a:spcAft>
                <a:spcPts val="0"/>
              </a:spcAft>
              <a:buNone/>
              <a:defRPr sz="150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
        <p:nvSpPr>
          <p:cNvPr id="39" name="Text Placeholder 7"/>
          <p:cNvSpPr>
            <a:spLocks noGrp="1"/>
          </p:cNvSpPr>
          <p:nvPr>
            <p:ph type="body" sz="quarter" idx="58" hasCustomPrompt="1"/>
          </p:nvPr>
        </p:nvSpPr>
        <p:spPr>
          <a:xfrm>
            <a:off x="443865" y="3971972"/>
            <a:ext cx="2400300" cy="171450"/>
          </a:xfrm>
        </p:spPr>
        <p:txBody>
          <a:bodyPr rIns="182880" anchor="b">
            <a:noAutofit/>
          </a:bodyPr>
          <a:lstStyle>
            <a:lvl1pPr marL="0" indent="0" algn="ctr">
              <a:spcBef>
                <a:spcPts val="0"/>
              </a:spcBef>
              <a:spcAft>
                <a:spcPts val="0"/>
              </a:spcAft>
              <a:buNone/>
              <a:defRPr sz="150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a:t>
            </a:r>
            <a:r>
              <a:rPr lang="en-US" dirty="0" err="1"/>
              <a:t>LastName</a:t>
            </a:r>
            <a:endParaRPr lang="en-US" dirty="0"/>
          </a:p>
        </p:txBody>
      </p:sp>
      <p:sp>
        <p:nvSpPr>
          <p:cNvPr id="40" name="Text Placeholder 7"/>
          <p:cNvSpPr>
            <a:spLocks noGrp="1"/>
          </p:cNvSpPr>
          <p:nvPr>
            <p:ph type="body" sz="quarter" idx="59" hasCustomPrompt="1"/>
          </p:nvPr>
        </p:nvSpPr>
        <p:spPr>
          <a:xfrm>
            <a:off x="443865" y="4199939"/>
            <a:ext cx="2400300" cy="418338"/>
          </a:xfrm>
        </p:spPr>
        <p:txBody>
          <a:bodyPr rIns="182880">
            <a:noAutofit/>
          </a:bodyPr>
          <a:lstStyle>
            <a:lvl1pPr marL="0" indent="0" algn="ctr">
              <a:spcBef>
                <a:spcPts val="0"/>
              </a:spcBef>
              <a:spcAft>
                <a:spcPts val="0"/>
              </a:spcAft>
              <a:buNone/>
              <a:defRPr sz="150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
        <p:nvSpPr>
          <p:cNvPr id="41" name="Text Placeholder 7"/>
          <p:cNvSpPr>
            <a:spLocks noGrp="1"/>
          </p:cNvSpPr>
          <p:nvPr>
            <p:ph type="body" sz="quarter" idx="60" hasCustomPrompt="1"/>
          </p:nvPr>
        </p:nvSpPr>
        <p:spPr>
          <a:xfrm>
            <a:off x="3371850" y="3971972"/>
            <a:ext cx="2400300" cy="171450"/>
          </a:xfrm>
        </p:spPr>
        <p:txBody>
          <a:bodyPr rIns="182880" anchor="b">
            <a:noAutofit/>
          </a:bodyPr>
          <a:lstStyle>
            <a:lvl1pPr marL="0" indent="0" algn="ctr">
              <a:spcBef>
                <a:spcPts val="0"/>
              </a:spcBef>
              <a:spcAft>
                <a:spcPts val="0"/>
              </a:spcAft>
              <a:buNone/>
              <a:defRPr sz="150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a:t>
            </a:r>
            <a:r>
              <a:rPr lang="en-US" dirty="0" err="1"/>
              <a:t>LastName</a:t>
            </a:r>
            <a:endParaRPr lang="en-US" dirty="0"/>
          </a:p>
        </p:txBody>
      </p:sp>
      <p:sp>
        <p:nvSpPr>
          <p:cNvPr id="42" name="Text Placeholder 7"/>
          <p:cNvSpPr>
            <a:spLocks noGrp="1"/>
          </p:cNvSpPr>
          <p:nvPr>
            <p:ph type="body" sz="quarter" idx="61" hasCustomPrompt="1"/>
          </p:nvPr>
        </p:nvSpPr>
        <p:spPr>
          <a:xfrm>
            <a:off x="3371850" y="4199939"/>
            <a:ext cx="2400300" cy="418338"/>
          </a:xfrm>
        </p:spPr>
        <p:txBody>
          <a:bodyPr rIns="182880">
            <a:noAutofit/>
          </a:bodyPr>
          <a:lstStyle>
            <a:lvl1pPr marL="0" indent="0" algn="ctr">
              <a:spcBef>
                <a:spcPts val="0"/>
              </a:spcBef>
              <a:spcAft>
                <a:spcPts val="0"/>
              </a:spcAft>
              <a:buNone/>
              <a:defRPr sz="150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
        <p:nvSpPr>
          <p:cNvPr id="43" name="Text Placeholder 7"/>
          <p:cNvSpPr>
            <a:spLocks noGrp="1"/>
          </p:cNvSpPr>
          <p:nvPr>
            <p:ph type="body" sz="quarter" idx="62" hasCustomPrompt="1"/>
          </p:nvPr>
        </p:nvSpPr>
        <p:spPr>
          <a:xfrm>
            <a:off x="6286500" y="3971972"/>
            <a:ext cx="2400300" cy="171450"/>
          </a:xfrm>
        </p:spPr>
        <p:txBody>
          <a:bodyPr rIns="182880" anchor="b">
            <a:noAutofit/>
          </a:bodyPr>
          <a:lstStyle>
            <a:lvl1pPr marL="0" indent="0" algn="ctr">
              <a:spcBef>
                <a:spcPts val="0"/>
              </a:spcBef>
              <a:spcAft>
                <a:spcPts val="0"/>
              </a:spcAft>
              <a:buNone/>
              <a:defRPr sz="150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a:t>
            </a:r>
            <a:r>
              <a:rPr lang="en-US" dirty="0" err="1"/>
              <a:t>LastName</a:t>
            </a:r>
            <a:endParaRPr lang="en-US" dirty="0"/>
          </a:p>
        </p:txBody>
      </p:sp>
      <p:sp>
        <p:nvSpPr>
          <p:cNvPr id="44" name="Text Placeholder 7"/>
          <p:cNvSpPr>
            <a:spLocks noGrp="1"/>
          </p:cNvSpPr>
          <p:nvPr>
            <p:ph type="body" sz="quarter" idx="63" hasCustomPrompt="1"/>
          </p:nvPr>
        </p:nvSpPr>
        <p:spPr>
          <a:xfrm>
            <a:off x="6286500" y="4199939"/>
            <a:ext cx="2400300" cy="418338"/>
          </a:xfrm>
        </p:spPr>
        <p:txBody>
          <a:bodyPr rIns="182880">
            <a:noAutofit/>
          </a:bodyPr>
          <a:lstStyle>
            <a:lvl1pPr marL="0" indent="0" algn="ctr">
              <a:spcBef>
                <a:spcPts val="0"/>
              </a:spcBef>
              <a:spcAft>
                <a:spcPts val="0"/>
              </a:spcAft>
              <a:buNone/>
              <a:defRPr sz="150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Tree>
    <p:extLst>
      <p:ext uri="{BB962C8B-B14F-4D97-AF65-F5344CB8AC3E}">
        <p14:creationId xmlns:p14="http://schemas.microsoft.com/office/powerpoint/2010/main" val="208430158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2_Org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Tap to add Master Org Chart title</a:t>
            </a:r>
          </a:p>
        </p:txBody>
      </p:sp>
      <p:sp>
        <p:nvSpPr>
          <p:cNvPr id="4" name="Text Placeholder 3"/>
          <p:cNvSpPr>
            <a:spLocks noGrp="1"/>
          </p:cNvSpPr>
          <p:nvPr>
            <p:ph type="body" sz="quarter" idx="10" hasCustomPrompt="1"/>
          </p:nvPr>
        </p:nvSpPr>
        <p:spPr>
          <a:xfrm>
            <a:off x="457200" y="1097614"/>
            <a:ext cx="8229600" cy="328850"/>
          </a:xfrm>
          <a:solidFill>
            <a:schemeClr val="accent1"/>
          </a:solidFill>
        </p:spPr>
        <p:txBody>
          <a:bodyPr lIns="91440" tIns="91440" rIns="91440" bIns="91440" anchor="ctr">
            <a:noAutofit/>
          </a:bodyPr>
          <a:lstStyle>
            <a:lvl1pPr marL="0" indent="0" algn="ctr">
              <a:spcBef>
                <a:spcPts val="0"/>
              </a:spcBef>
              <a:spcAft>
                <a:spcPts val="0"/>
              </a:spcAft>
              <a:buNone/>
              <a:defRPr sz="1800" b="1" baseline="0">
                <a:solidFill>
                  <a:schemeClr val="bg1"/>
                </a:solidFill>
              </a:defRPr>
            </a:lvl1pPr>
            <a:lvl2pPr marL="342892" indent="0">
              <a:buNone/>
              <a:defRPr sz="1800" b="1"/>
            </a:lvl2pPr>
            <a:lvl3pPr marL="720050" indent="0">
              <a:buNone/>
              <a:defRPr sz="1800" b="1"/>
            </a:lvl3pPr>
            <a:lvl4pPr marL="1062934" indent="0">
              <a:buNone/>
              <a:defRPr sz="1800" b="1"/>
            </a:lvl4pPr>
            <a:lvl5pPr marL="1405817" indent="0">
              <a:buNone/>
              <a:defRPr sz="1800" b="1"/>
            </a:lvl5pPr>
          </a:lstStyle>
          <a:p>
            <a:pPr lvl="0"/>
            <a:r>
              <a:rPr lang="en-US" dirty="0"/>
              <a:t>Click to edit Tier 1 Heading</a:t>
            </a:r>
          </a:p>
        </p:txBody>
      </p:sp>
      <p:sp>
        <p:nvSpPr>
          <p:cNvPr id="6" name="Text Placeholder 3"/>
          <p:cNvSpPr>
            <a:spLocks noGrp="1"/>
          </p:cNvSpPr>
          <p:nvPr>
            <p:ph type="body" sz="quarter" idx="11" hasCustomPrompt="1"/>
          </p:nvPr>
        </p:nvSpPr>
        <p:spPr>
          <a:xfrm>
            <a:off x="457200" y="2634899"/>
            <a:ext cx="8229600" cy="328850"/>
          </a:xfrm>
          <a:solidFill>
            <a:schemeClr val="accent1">
              <a:lumMod val="40000"/>
              <a:lumOff val="60000"/>
            </a:schemeClr>
          </a:solidFill>
        </p:spPr>
        <p:txBody>
          <a:bodyPr lIns="91440" tIns="91440" rIns="91440" bIns="91440" anchor="ctr">
            <a:noAutofit/>
          </a:bodyPr>
          <a:lstStyle>
            <a:lvl1pPr marL="0" indent="0" algn="ctr">
              <a:spcBef>
                <a:spcPts val="0"/>
              </a:spcBef>
              <a:spcAft>
                <a:spcPts val="0"/>
              </a:spcAft>
              <a:buNone/>
              <a:defRPr sz="1800" b="1">
                <a:solidFill>
                  <a:schemeClr val="tx1"/>
                </a:solidFill>
              </a:defRPr>
            </a:lvl1pPr>
            <a:lvl2pPr marL="342892" indent="0">
              <a:buNone/>
              <a:defRPr sz="1800" b="1"/>
            </a:lvl2pPr>
            <a:lvl3pPr marL="720050" indent="0">
              <a:buNone/>
              <a:defRPr sz="1800" b="1"/>
            </a:lvl3pPr>
            <a:lvl4pPr marL="1062934" indent="0">
              <a:buNone/>
              <a:defRPr sz="1800" b="1"/>
            </a:lvl4pPr>
            <a:lvl5pPr marL="1405817" indent="0">
              <a:buNone/>
              <a:defRPr sz="1800" b="1"/>
            </a:lvl5pPr>
          </a:lstStyle>
          <a:p>
            <a:pPr lvl="0"/>
            <a:r>
              <a:rPr lang="en-US" dirty="0"/>
              <a:t>Tap to add Tier 2 Header</a:t>
            </a:r>
          </a:p>
        </p:txBody>
      </p:sp>
      <p:sp>
        <p:nvSpPr>
          <p:cNvPr id="11" name="Text Placeholder 7"/>
          <p:cNvSpPr>
            <a:spLocks noGrp="1"/>
          </p:cNvSpPr>
          <p:nvPr>
            <p:ph type="body" sz="quarter" idx="14" hasCustomPrompt="1"/>
          </p:nvPr>
        </p:nvSpPr>
        <p:spPr>
          <a:xfrm>
            <a:off x="1241233" y="1522682"/>
            <a:ext cx="1762506" cy="342900"/>
          </a:xfrm>
        </p:spPr>
        <p:txBody>
          <a:bodyPr rIns="182880" anchor="b">
            <a:noAutofit/>
          </a:bodyPr>
          <a:lstStyle>
            <a:lvl1pPr marL="0" indent="0">
              <a:spcBef>
                <a:spcPts val="0"/>
              </a:spcBef>
              <a:spcAft>
                <a:spcPts val="0"/>
              </a:spcAft>
              <a:buNone/>
              <a:defRPr sz="135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a:t>
            </a:r>
            <a:r>
              <a:rPr lang="en-US" dirty="0" err="1"/>
              <a:t>LastName</a:t>
            </a:r>
            <a:endParaRPr lang="en-US" dirty="0"/>
          </a:p>
        </p:txBody>
      </p:sp>
      <p:sp>
        <p:nvSpPr>
          <p:cNvPr id="12" name="Text Placeholder 7"/>
          <p:cNvSpPr>
            <a:spLocks noGrp="1"/>
          </p:cNvSpPr>
          <p:nvPr>
            <p:ph type="body" sz="quarter" idx="15" hasCustomPrompt="1"/>
          </p:nvPr>
        </p:nvSpPr>
        <p:spPr>
          <a:xfrm>
            <a:off x="1241233" y="1914655"/>
            <a:ext cx="1762506" cy="473202"/>
          </a:xfrm>
        </p:spPr>
        <p:txBody>
          <a:bodyPr rIns="182880">
            <a:noAutofit/>
          </a:bodyPr>
          <a:lstStyle>
            <a:lvl1pPr marL="0" indent="0">
              <a:spcBef>
                <a:spcPts val="0"/>
              </a:spcBef>
              <a:spcAft>
                <a:spcPts val="0"/>
              </a:spcAft>
              <a:buNone/>
              <a:defRPr sz="135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
        <p:nvSpPr>
          <p:cNvPr id="9" name="Picture Placeholder 8"/>
          <p:cNvSpPr>
            <a:spLocks noGrp="1"/>
          </p:cNvSpPr>
          <p:nvPr>
            <p:ph type="pic" sz="quarter" idx="30" hasCustomPrompt="1"/>
          </p:nvPr>
        </p:nvSpPr>
        <p:spPr>
          <a:xfrm>
            <a:off x="461096" y="1522038"/>
            <a:ext cx="685800" cy="865819"/>
          </a:xfrm>
          <a:solidFill>
            <a:schemeClr val="tx2">
              <a:lumMod val="20000"/>
              <a:lumOff val="80000"/>
            </a:schemeClr>
          </a:solidFill>
        </p:spPr>
        <p:txBody>
          <a:bodyPr lIns="91440" tIns="91440" rIns="91440" bIns="91440">
            <a:normAutofit/>
          </a:bodyPr>
          <a:lstStyle>
            <a:lvl1pPr marL="0" indent="0">
              <a:buNone/>
              <a:defRPr sz="1050" baseline="0">
                <a:solidFill>
                  <a:schemeClr val="tx2">
                    <a:lumMod val="60000"/>
                    <a:lumOff val="40000"/>
                  </a:schemeClr>
                </a:solidFill>
              </a:defRPr>
            </a:lvl1pPr>
          </a:lstStyle>
          <a:p>
            <a:r>
              <a:rPr lang="en-US" dirty="0"/>
              <a:t>Insert headshot</a:t>
            </a:r>
          </a:p>
        </p:txBody>
      </p:sp>
      <p:sp>
        <p:nvSpPr>
          <p:cNvPr id="31" name="Text Placeholder 7"/>
          <p:cNvSpPr>
            <a:spLocks noGrp="1"/>
          </p:cNvSpPr>
          <p:nvPr>
            <p:ph type="body" sz="quarter" idx="31" hasCustomPrompt="1"/>
          </p:nvPr>
        </p:nvSpPr>
        <p:spPr>
          <a:xfrm>
            <a:off x="4091277" y="1522683"/>
            <a:ext cx="1762506" cy="342900"/>
          </a:xfrm>
        </p:spPr>
        <p:txBody>
          <a:bodyPr rIns="182880" anchor="b">
            <a:noAutofit/>
          </a:bodyPr>
          <a:lstStyle>
            <a:lvl1pPr marL="0" indent="0">
              <a:spcBef>
                <a:spcPts val="0"/>
              </a:spcBef>
              <a:spcAft>
                <a:spcPts val="0"/>
              </a:spcAft>
              <a:buNone/>
              <a:defRPr sz="135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a:t>
            </a:r>
            <a:r>
              <a:rPr lang="en-US" dirty="0" err="1"/>
              <a:t>LastName</a:t>
            </a:r>
            <a:endParaRPr lang="en-US" dirty="0"/>
          </a:p>
        </p:txBody>
      </p:sp>
      <p:sp>
        <p:nvSpPr>
          <p:cNvPr id="32" name="Text Placeholder 7"/>
          <p:cNvSpPr>
            <a:spLocks noGrp="1"/>
          </p:cNvSpPr>
          <p:nvPr>
            <p:ph type="body" sz="quarter" idx="32" hasCustomPrompt="1"/>
          </p:nvPr>
        </p:nvSpPr>
        <p:spPr>
          <a:xfrm>
            <a:off x="4091277" y="1915127"/>
            <a:ext cx="1762506" cy="472730"/>
          </a:xfrm>
        </p:spPr>
        <p:txBody>
          <a:bodyPr rIns="182880">
            <a:noAutofit/>
          </a:bodyPr>
          <a:lstStyle>
            <a:lvl1pPr marL="0" indent="0">
              <a:spcBef>
                <a:spcPts val="0"/>
              </a:spcBef>
              <a:spcAft>
                <a:spcPts val="0"/>
              </a:spcAft>
              <a:buNone/>
              <a:defRPr sz="135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a:p>
            <a:pPr lvl="0"/>
            <a:endParaRPr lang="en-US" dirty="0"/>
          </a:p>
        </p:txBody>
      </p:sp>
      <p:sp>
        <p:nvSpPr>
          <p:cNvPr id="33" name="Picture Placeholder 8"/>
          <p:cNvSpPr>
            <a:spLocks noGrp="1"/>
          </p:cNvSpPr>
          <p:nvPr>
            <p:ph type="pic" sz="quarter" idx="33" hasCustomPrompt="1"/>
          </p:nvPr>
        </p:nvSpPr>
        <p:spPr>
          <a:xfrm>
            <a:off x="3323114" y="1522038"/>
            <a:ext cx="685800" cy="865819"/>
          </a:xfrm>
          <a:solidFill>
            <a:schemeClr val="tx2">
              <a:lumMod val="20000"/>
              <a:lumOff val="80000"/>
            </a:schemeClr>
          </a:solidFill>
        </p:spPr>
        <p:txBody>
          <a:bodyPr lIns="91440" tIns="91440" rIns="91440" bIns="9144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900" baseline="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headshot</a:t>
            </a:r>
          </a:p>
        </p:txBody>
      </p:sp>
      <p:sp>
        <p:nvSpPr>
          <p:cNvPr id="34" name="Text Placeholder 7"/>
          <p:cNvSpPr>
            <a:spLocks noGrp="1"/>
          </p:cNvSpPr>
          <p:nvPr>
            <p:ph type="body" sz="quarter" idx="34" hasCustomPrompt="1"/>
          </p:nvPr>
        </p:nvSpPr>
        <p:spPr>
          <a:xfrm>
            <a:off x="6916476" y="1522683"/>
            <a:ext cx="1770323" cy="342900"/>
          </a:xfrm>
        </p:spPr>
        <p:txBody>
          <a:bodyPr rIns="182880" anchor="b">
            <a:noAutofit/>
          </a:bodyPr>
          <a:lstStyle>
            <a:lvl1pPr marL="0" indent="0">
              <a:lnSpc>
                <a:spcPct val="90000"/>
              </a:lnSpc>
              <a:spcBef>
                <a:spcPts val="0"/>
              </a:spcBef>
              <a:spcAft>
                <a:spcPts val="0"/>
              </a:spcAft>
              <a:buNone/>
              <a:defRPr sz="135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a:t>
            </a:r>
            <a:r>
              <a:rPr lang="en-US" dirty="0" err="1"/>
              <a:t>LastName</a:t>
            </a:r>
            <a:endParaRPr lang="en-US" dirty="0"/>
          </a:p>
        </p:txBody>
      </p:sp>
      <p:sp>
        <p:nvSpPr>
          <p:cNvPr id="35" name="Text Placeholder 7"/>
          <p:cNvSpPr>
            <a:spLocks noGrp="1"/>
          </p:cNvSpPr>
          <p:nvPr>
            <p:ph type="body" sz="quarter" idx="35" hasCustomPrompt="1"/>
          </p:nvPr>
        </p:nvSpPr>
        <p:spPr>
          <a:xfrm>
            <a:off x="6916477" y="1914655"/>
            <a:ext cx="1759436" cy="473202"/>
          </a:xfrm>
        </p:spPr>
        <p:txBody>
          <a:bodyPr rIns="182880">
            <a:noAutofit/>
          </a:bodyPr>
          <a:lstStyle>
            <a:lvl1pPr marL="0" indent="0">
              <a:spcBef>
                <a:spcPts val="0"/>
              </a:spcBef>
              <a:spcAft>
                <a:spcPts val="0"/>
              </a:spcAft>
              <a:buNone/>
              <a:defRPr sz="135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
        <p:nvSpPr>
          <p:cNvPr id="36" name="Picture Placeholder 8"/>
          <p:cNvSpPr>
            <a:spLocks noGrp="1"/>
          </p:cNvSpPr>
          <p:nvPr>
            <p:ph type="pic" sz="quarter" idx="36" hasCustomPrompt="1"/>
          </p:nvPr>
        </p:nvSpPr>
        <p:spPr>
          <a:xfrm>
            <a:off x="6148313" y="1522038"/>
            <a:ext cx="685800" cy="865819"/>
          </a:xfrm>
          <a:solidFill>
            <a:schemeClr val="tx2">
              <a:lumMod val="20000"/>
              <a:lumOff val="80000"/>
            </a:schemeClr>
          </a:solidFill>
        </p:spPr>
        <p:txBody>
          <a:bodyPr lIns="91440" tIns="91440" rIns="91440" bIns="9144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900" baseline="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headshot</a:t>
            </a:r>
          </a:p>
          <a:p>
            <a:endParaRPr lang="en-US" dirty="0"/>
          </a:p>
        </p:txBody>
      </p:sp>
      <p:sp>
        <p:nvSpPr>
          <p:cNvPr id="37" name="Text Placeholder 7"/>
          <p:cNvSpPr>
            <a:spLocks noGrp="1"/>
          </p:cNvSpPr>
          <p:nvPr>
            <p:ph type="body" sz="quarter" idx="37" hasCustomPrompt="1"/>
          </p:nvPr>
        </p:nvSpPr>
        <p:spPr>
          <a:xfrm>
            <a:off x="1241233" y="3063014"/>
            <a:ext cx="1762506" cy="342900"/>
          </a:xfrm>
        </p:spPr>
        <p:txBody>
          <a:bodyPr rIns="182880" anchor="b">
            <a:noAutofit/>
          </a:bodyPr>
          <a:lstStyle>
            <a:lvl1pPr marL="0" indent="0">
              <a:spcBef>
                <a:spcPts val="0"/>
              </a:spcBef>
              <a:spcAft>
                <a:spcPts val="0"/>
              </a:spcAft>
              <a:buNone/>
              <a:defRPr sz="135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err="1"/>
              <a:t>FirstName</a:t>
            </a:r>
            <a:r>
              <a:rPr lang="en-US" dirty="0"/>
              <a:t> LastName</a:t>
            </a:r>
          </a:p>
        </p:txBody>
      </p:sp>
      <p:sp>
        <p:nvSpPr>
          <p:cNvPr id="38" name="Text Placeholder 7"/>
          <p:cNvSpPr>
            <a:spLocks noGrp="1"/>
          </p:cNvSpPr>
          <p:nvPr>
            <p:ph type="body" sz="quarter" idx="38" hasCustomPrompt="1"/>
          </p:nvPr>
        </p:nvSpPr>
        <p:spPr>
          <a:xfrm>
            <a:off x="1241233" y="3457670"/>
            <a:ext cx="1762506" cy="473202"/>
          </a:xfrm>
        </p:spPr>
        <p:txBody>
          <a:bodyPr rIns="182880">
            <a:noAutofit/>
          </a:bodyPr>
          <a:lstStyle>
            <a:lvl1pPr marL="0" indent="0">
              <a:spcBef>
                <a:spcPts val="0"/>
              </a:spcBef>
              <a:spcAft>
                <a:spcPts val="0"/>
              </a:spcAft>
              <a:buNone/>
              <a:defRPr sz="135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
        <p:nvSpPr>
          <p:cNvPr id="39" name="Picture Placeholder 8"/>
          <p:cNvSpPr>
            <a:spLocks noGrp="1"/>
          </p:cNvSpPr>
          <p:nvPr>
            <p:ph type="pic" sz="quarter" idx="39" hasCustomPrompt="1"/>
          </p:nvPr>
        </p:nvSpPr>
        <p:spPr>
          <a:xfrm>
            <a:off x="461096" y="3066764"/>
            <a:ext cx="685800" cy="864108"/>
          </a:xfrm>
          <a:solidFill>
            <a:schemeClr val="tx2">
              <a:lumMod val="20000"/>
              <a:lumOff val="80000"/>
            </a:schemeClr>
          </a:solidFill>
        </p:spPr>
        <p:txBody>
          <a:bodyPr lIns="91440" tIns="91440" rIns="91440" bIns="9144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9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headshot</a:t>
            </a:r>
          </a:p>
          <a:p>
            <a:endParaRPr lang="en-US" dirty="0"/>
          </a:p>
        </p:txBody>
      </p:sp>
      <p:sp>
        <p:nvSpPr>
          <p:cNvPr id="40" name="Text Placeholder 7"/>
          <p:cNvSpPr>
            <a:spLocks noGrp="1"/>
          </p:cNvSpPr>
          <p:nvPr>
            <p:ph type="body" sz="quarter" idx="40" hasCustomPrompt="1"/>
          </p:nvPr>
        </p:nvSpPr>
        <p:spPr>
          <a:xfrm>
            <a:off x="4091277" y="3063014"/>
            <a:ext cx="1762506" cy="342900"/>
          </a:xfrm>
        </p:spPr>
        <p:txBody>
          <a:bodyPr rIns="182880" anchor="b">
            <a:noAutofit/>
          </a:bodyPr>
          <a:lstStyle>
            <a:lvl1pPr marL="0" indent="0">
              <a:spcBef>
                <a:spcPts val="0"/>
              </a:spcBef>
              <a:spcAft>
                <a:spcPts val="0"/>
              </a:spcAft>
              <a:buNone/>
              <a:defRPr sz="135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LastName</a:t>
            </a:r>
          </a:p>
        </p:txBody>
      </p:sp>
      <p:sp>
        <p:nvSpPr>
          <p:cNvPr id="41" name="Text Placeholder 7"/>
          <p:cNvSpPr>
            <a:spLocks noGrp="1"/>
          </p:cNvSpPr>
          <p:nvPr>
            <p:ph type="body" sz="quarter" idx="41" hasCustomPrompt="1"/>
          </p:nvPr>
        </p:nvSpPr>
        <p:spPr>
          <a:xfrm>
            <a:off x="4091277" y="3457670"/>
            <a:ext cx="1762506" cy="473202"/>
          </a:xfrm>
        </p:spPr>
        <p:txBody>
          <a:bodyPr rIns="182880">
            <a:noAutofit/>
          </a:bodyPr>
          <a:lstStyle>
            <a:lvl1pPr marL="0" indent="0">
              <a:spcBef>
                <a:spcPts val="0"/>
              </a:spcBef>
              <a:spcAft>
                <a:spcPts val="0"/>
              </a:spcAft>
              <a:buNone/>
              <a:defRPr sz="135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
        <p:nvSpPr>
          <p:cNvPr id="42" name="Picture Placeholder 8"/>
          <p:cNvSpPr>
            <a:spLocks noGrp="1"/>
          </p:cNvSpPr>
          <p:nvPr>
            <p:ph type="pic" sz="quarter" idx="42" hasCustomPrompt="1"/>
          </p:nvPr>
        </p:nvSpPr>
        <p:spPr>
          <a:xfrm>
            <a:off x="3323114" y="3066764"/>
            <a:ext cx="685800" cy="864108"/>
          </a:xfrm>
          <a:solidFill>
            <a:schemeClr val="tx2">
              <a:lumMod val="20000"/>
              <a:lumOff val="80000"/>
            </a:schemeClr>
          </a:solidFill>
        </p:spPr>
        <p:txBody>
          <a:bodyPr lIns="91440" tIns="91440" rIns="91440" bIns="9144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9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headshot</a:t>
            </a:r>
          </a:p>
          <a:p>
            <a:endParaRPr lang="en-US" dirty="0"/>
          </a:p>
        </p:txBody>
      </p:sp>
      <p:sp>
        <p:nvSpPr>
          <p:cNvPr id="43" name="Text Placeholder 7"/>
          <p:cNvSpPr>
            <a:spLocks noGrp="1"/>
          </p:cNvSpPr>
          <p:nvPr>
            <p:ph type="body" sz="quarter" idx="43" hasCustomPrompt="1"/>
          </p:nvPr>
        </p:nvSpPr>
        <p:spPr>
          <a:xfrm>
            <a:off x="6916476" y="3063014"/>
            <a:ext cx="1770323" cy="342900"/>
          </a:xfrm>
        </p:spPr>
        <p:txBody>
          <a:bodyPr rIns="182880" anchor="b">
            <a:noAutofit/>
          </a:bodyPr>
          <a:lstStyle>
            <a:lvl1pPr marL="0" indent="0">
              <a:spcBef>
                <a:spcPts val="0"/>
              </a:spcBef>
              <a:spcAft>
                <a:spcPts val="0"/>
              </a:spcAft>
              <a:buNone/>
              <a:defRPr sz="135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LastName</a:t>
            </a:r>
          </a:p>
        </p:txBody>
      </p:sp>
      <p:sp>
        <p:nvSpPr>
          <p:cNvPr id="44" name="Text Placeholder 7"/>
          <p:cNvSpPr>
            <a:spLocks noGrp="1"/>
          </p:cNvSpPr>
          <p:nvPr>
            <p:ph type="body" sz="quarter" idx="44" hasCustomPrompt="1"/>
          </p:nvPr>
        </p:nvSpPr>
        <p:spPr>
          <a:xfrm>
            <a:off x="6916477" y="3457670"/>
            <a:ext cx="1759436" cy="473202"/>
          </a:xfrm>
        </p:spPr>
        <p:txBody>
          <a:bodyPr rIns="182880">
            <a:noAutofit/>
          </a:bodyPr>
          <a:lstStyle>
            <a:lvl1pPr marL="0" indent="0">
              <a:spcBef>
                <a:spcPts val="0"/>
              </a:spcBef>
              <a:spcAft>
                <a:spcPts val="0"/>
              </a:spcAft>
              <a:buNone/>
              <a:defRPr sz="135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
        <p:nvSpPr>
          <p:cNvPr id="45" name="Picture Placeholder 8"/>
          <p:cNvSpPr>
            <a:spLocks noGrp="1"/>
          </p:cNvSpPr>
          <p:nvPr>
            <p:ph type="pic" sz="quarter" idx="45" hasCustomPrompt="1"/>
          </p:nvPr>
        </p:nvSpPr>
        <p:spPr>
          <a:xfrm>
            <a:off x="6148313" y="3066764"/>
            <a:ext cx="685800" cy="864108"/>
          </a:xfrm>
          <a:solidFill>
            <a:schemeClr val="tx2">
              <a:lumMod val="20000"/>
              <a:lumOff val="80000"/>
            </a:schemeClr>
          </a:solidFill>
        </p:spPr>
        <p:txBody>
          <a:bodyPr lIns="91440" tIns="91440" rIns="91440" bIns="9144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9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headshot</a:t>
            </a:r>
          </a:p>
          <a:p>
            <a:endParaRPr lang="en-US" dirty="0"/>
          </a:p>
        </p:txBody>
      </p:sp>
      <p:sp>
        <p:nvSpPr>
          <p:cNvPr id="55" name="Text Placeholder 7"/>
          <p:cNvSpPr>
            <a:spLocks noGrp="1"/>
          </p:cNvSpPr>
          <p:nvPr>
            <p:ph type="body" sz="quarter" idx="46" hasCustomPrompt="1"/>
          </p:nvPr>
        </p:nvSpPr>
        <p:spPr>
          <a:xfrm>
            <a:off x="1241233" y="4068923"/>
            <a:ext cx="1762506" cy="342900"/>
          </a:xfrm>
        </p:spPr>
        <p:txBody>
          <a:bodyPr rIns="182880" anchor="b">
            <a:noAutofit/>
          </a:bodyPr>
          <a:lstStyle>
            <a:lvl1pPr marL="0" indent="0">
              <a:buNone/>
              <a:defRPr sz="135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a:t>
            </a:r>
            <a:r>
              <a:rPr lang="en-US" dirty="0" err="1"/>
              <a:t>LastName</a:t>
            </a:r>
            <a:endParaRPr lang="en-US" dirty="0"/>
          </a:p>
        </p:txBody>
      </p:sp>
      <p:sp>
        <p:nvSpPr>
          <p:cNvPr id="56" name="Text Placeholder 7"/>
          <p:cNvSpPr>
            <a:spLocks noGrp="1"/>
          </p:cNvSpPr>
          <p:nvPr>
            <p:ph type="body" sz="quarter" idx="47" hasCustomPrompt="1"/>
          </p:nvPr>
        </p:nvSpPr>
        <p:spPr>
          <a:xfrm>
            <a:off x="1241233" y="4470722"/>
            <a:ext cx="1762506" cy="473202"/>
          </a:xfrm>
        </p:spPr>
        <p:txBody>
          <a:bodyPr rIns="182880">
            <a:noAutofit/>
          </a:bodyPr>
          <a:lstStyle>
            <a:lvl1pPr marL="0" indent="0">
              <a:buNone/>
              <a:defRPr sz="135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
        <p:nvSpPr>
          <p:cNvPr id="57" name="Picture Placeholder 8"/>
          <p:cNvSpPr>
            <a:spLocks noGrp="1"/>
          </p:cNvSpPr>
          <p:nvPr>
            <p:ph type="pic" sz="quarter" idx="48" hasCustomPrompt="1"/>
          </p:nvPr>
        </p:nvSpPr>
        <p:spPr>
          <a:xfrm>
            <a:off x="461096" y="4079816"/>
            <a:ext cx="685800" cy="864108"/>
          </a:xfrm>
          <a:solidFill>
            <a:schemeClr val="tx2">
              <a:lumMod val="20000"/>
              <a:lumOff val="80000"/>
            </a:schemeClr>
          </a:solidFill>
        </p:spPr>
        <p:txBody>
          <a:bodyPr lIns="91440" tIns="91440" rIns="91440" bIns="9144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9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headshot</a:t>
            </a:r>
          </a:p>
          <a:p>
            <a:endParaRPr lang="en-US" dirty="0"/>
          </a:p>
        </p:txBody>
      </p:sp>
      <p:sp>
        <p:nvSpPr>
          <p:cNvPr id="58" name="Text Placeholder 7"/>
          <p:cNvSpPr>
            <a:spLocks noGrp="1"/>
          </p:cNvSpPr>
          <p:nvPr>
            <p:ph type="body" sz="quarter" idx="49" hasCustomPrompt="1"/>
          </p:nvPr>
        </p:nvSpPr>
        <p:spPr>
          <a:xfrm>
            <a:off x="4091277" y="4068923"/>
            <a:ext cx="1762506" cy="342900"/>
          </a:xfrm>
        </p:spPr>
        <p:txBody>
          <a:bodyPr rIns="182880" anchor="b">
            <a:noAutofit/>
          </a:bodyPr>
          <a:lstStyle>
            <a:lvl1pPr marL="0" indent="0">
              <a:spcBef>
                <a:spcPts val="0"/>
              </a:spcBef>
              <a:spcAft>
                <a:spcPts val="0"/>
              </a:spcAft>
              <a:buNone/>
              <a:defRPr sz="135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a:t>
            </a:r>
            <a:r>
              <a:rPr lang="en-US" dirty="0" err="1"/>
              <a:t>LastName</a:t>
            </a:r>
            <a:endParaRPr lang="en-US" dirty="0"/>
          </a:p>
        </p:txBody>
      </p:sp>
      <p:sp>
        <p:nvSpPr>
          <p:cNvPr id="59" name="Text Placeholder 7"/>
          <p:cNvSpPr>
            <a:spLocks noGrp="1"/>
          </p:cNvSpPr>
          <p:nvPr>
            <p:ph type="body" sz="quarter" idx="50" hasCustomPrompt="1"/>
          </p:nvPr>
        </p:nvSpPr>
        <p:spPr>
          <a:xfrm>
            <a:off x="4091277" y="4470722"/>
            <a:ext cx="1762506" cy="473202"/>
          </a:xfrm>
        </p:spPr>
        <p:txBody>
          <a:bodyPr rIns="182880">
            <a:noAutofit/>
          </a:bodyPr>
          <a:lstStyle>
            <a:lvl1pPr marL="0" indent="0">
              <a:spcBef>
                <a:spcPts val="0"/>
              </a:spcBef>
              <a:spcAft>
                <a:spcPts val="0"/>
              </a:spcAft>
              <a:buNone/>
              <a:defRPr sz="135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
        <p:nvSpPr>
          <p:cNvPr id="60" name="Picture Placeholder 8"/>
          <p:cNvSpPr>
            <a:spLocks noGrp="1"/>
          </p:cNvSpPr>
          <p:nvPr>
            <p:ph type="pic" sz="quarter" idx="51" hasCustomPrompt="1"/>
          </p:nvPr>
        </p:nvSpPr>
        <p:spPr>
          <a:xfrm>
            <a:off x="3323114" y="4079816"/>
            <a:ext cx="685800" cy="864108"/>
          </a:xfrm>
          <a:solidFill>
            <a:schemeClr val="tx2">
              <a:lumMod val="20000"/>
              <a:lumOff val="80000"/>
            </a:schemeClr>
          </a:solidFill>
        </p:spPr>
        <p:txBody>
          <a:bodyPr lIns="91440" tIns="91440" rIns="91440" bIns="9144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9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headshot</a:t>
            </a:r>
          </a:p>
          <a:p>
            <a:endParaRPr lang="en-US" dirty="0"/>
          </a:p>
        </p:txBody>
      </p:sp>
      <p:sp>
        <p:nvSpPr>
          <p:cNvPr id="61" name="Text Placeholder 7"/>
          <p:cNvSpPr>
            <a:spLocks noGrp="1"/>
          </p:cNvSpPr>
          <p:nvPr>
            <p:ph type="body" sz="quarter" idx="52" hasCustomPrompt="1"/>
          </p:nvPr>
        </p:nvSpPr>
        <p:spPr>
          <a:xfrm>
            <a:off x="6916476" y="4068923"/>
            <a:ext cx="1770323" cy="342900"/>
          </a:xfrm>
        </p:spPr>
        <p:txBody>
          <a:bodyPr rIns="182880" anchor="b">
            <a:noAutofit/>
          </a:bodyPr>
          <a:lstStyle>
            <a:lvl1pPr marL="0" indent="0">
              <a:spcBef>
                <a:spcPts val="0"/>
              </a:spcBef>
              <a:spcAft>
                <a:spcPts val="0"/>
              </a:spcAft>
              <a:buNone/>
              <a:defRPr sz="135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a:t>
            </a:r>
            <a:r>
              <a:rPr lang="en-US" dirty="0" err="1"/>
              <a:t>LastName</a:t>
            </a:r>
            <a:endParaRPr lang="en-US" dirty="0"/>
          </a:p>
        </p:txBody>
      </p:sp>
      <p:sp>
        <p:nvSpPr>
          <p:cNvPr id="62" name="Text Placeholder 7"/>
          <p:cNvSpPr>
            <a:spLocks noGrp="1"/>
          </p:cNvSpPr>
          <p:nvPr>
            <p:ph type="body" sz="quarter" idx="53" hasCustomPrompt="1"/>
          </p:nvPr>
        </p:nvSpPr>
        <p:spPr>
          <a:xfrm>
            <a:off x="6916477" y="4470722"/>
            <a:ext cx="1759436" cy="473202"/>
          </a:xfrm>
        </p:spPr>
        <p:txBody>
          <a:bodyPr rIns="182880">
            <a:noAutofit/>
          </a:bodyPr>
          <a:lstStyle>
            <a:lvl1pPr marL="0" indent="0">
              <a:spcBef>
                <a:spcPts val="0"/>
              </a:spcBef>
              <a:spcAft>
                <a:spcPts val="0"/>
              </a:spcAft>
              <a:buNone/>
              <a:defRPr sz="135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
        <p:nvSpPr>
          <p:cNvPr id="63" name="Picture Placeholder 8"/>
          <p:cNvSpPr>
            <a:spLocks noGrp="1"/>
          </p:cNvSpPr>
          <p:nvPr>
            <p:ph type="pic" sz="quarter" idx="54" hasCustomPrompt="1"/>
          </p:nvPr>
        </p:nvSpPr>
        <p:spPr>
          <a:xfrm>
            <a:off x="6148313" y="4079816"/>
            <a:ext cx="685800" cy="864108"/>
          </a:xfrm>
          <a:solidFill>
            <a:schemeClr val="tx2">
              <a:lumMod val="20000"/>
              <a:lumOff val="80000"/>
            </a:schemeClr>
          </a:solidFill>
        </p:spPr>
        <p:txBody>
          <a:bodyPr lIns="91440" tIns="91440" rIns="91440" bIns="9144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9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headshot</a:t>
            </a:r>
          </a:p>
          <a:p>
            <a:endParaRPr lang="en-US" dirty="0"/>
          </a:p>
        </p:txBody>
      </p:sp>
    </p:spTree>
    <p:extLst>
      <p:ext uri="{BB962C8B-B14F-4D97-AF65-F5344CB8AC3E}">
        <p14:creationId xmlns:p14="http://schemas.microsoft.com/office/powerpoint/2010/main" val="40045730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3_OrgChar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1017396"/>
            <a:ext cx="9144000" cy="4126105"/>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JPG/PNG of org chart</a:t>
            </a:r>
          </a:p>
        </p:txBody>
      </p:sp>
      <p:sp>
        <p:nvSpPr>
          <p:cNvPr id="4" name="Title 1"/>
          <p:cNvSpPr>
            <a:spLocks noGrp="1"/>
          </p:cNvSpPr>
          <p:nvPr>
            <p:ph type="title" hasCustomPrompt="1"/>
          </p:nvPr>
        </p:nvSpPr>
        <p:spPr>
          <a:xfrm>
            <a:off x="457200" y="285750"/>
            <a:ext cx="8229600" cy="628650"/>
          </a:xfrm>
        </p:spPr>
        <p:txBody>
          <a:bodyPr anchor="t" anchorCtr="0"/>
          <a:lstStyle>
            <a:lvl1pPr algn="ctr">
              <a:defRPr/>
            </a:lvl1pPr>
          </a:lstStyle>
          <a:p>
            <a:r>
              <a:rPr lang="en-US" dirty="0"/>
              <a:t>Tap to add Master Org Chart title</a:t>
            </a:r>
          </a:p>
        </p:txBody>
      </p:sp>
    </p:spTree>
    <p:extLst>
      <p:ext uri="{BB962C8B-B14F-4D97-AF65-F5344CB8AC3E}">
        <p14:creationId xmlns:p14="http://schemas.microsoft.com/office/powerpoint/2010/main" val="22475575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Blank 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3731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Blank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693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5" name="Text Placeholder 2"/>
          <p:cNvSpPr>
            <a:spLocks noGrp="1"/>
          </p:cNvSpPr>
          <p:nvPr>
            <p:ph type="body" sz="quarter" idx="16"/>
          </p:nvPr>
        </p:nvSpPr>
        <p:spPr>
          <a:xfrm>
            <a:off x="-11755" y="997145"/>
            <a:ext cx="8616005" cy="1403461"/>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3"/>
          <p:cNvSpPr>
            <a:spLocks noGrp="1"/>
          </p:cNvSpPr>
          <p:nvPr>
            <p:ph type="title" hasCustomPrompt="1"/>
          </p:nvPr>
        </p:nvSpPr>
        <p:spPr>
          <a:xfrm>
            <a:off x="0" y="139700"/>
            <a:ext cx="8604250" cy="873125"/>
          </a:xfrm>
        </p:spPr>
        <p:txBody>
          <a:bodyPr>
            <a:noAutofit/>
          </a:bodyPr>
          <a:lstStyle>
            <a:lvl1pPr>
              <a:defRPr/>
            </a:lvl1pPr>
          </a:lstStyle>
          <a:p>
            <a:r>
              <a:rPr lang="en-US"/>
              <a:t>Header</a:t>
            </a:r>
          </a:p>
        </p:txBody>
      </p:sp>
    </p:spTree>
    <p:extLst>
      <p:ext uri="{BB962C8B-B14F-4D97-AF65-F5344CB8AC3E}">
        <p14:creationId xmlns:p14="http://schemas.microsoft.com/office/powerpoint/2010/main" val="1541042879"/>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cSld name="Full Bleed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7"/>
            <a:ext cx="9144000" cy="5143499"/>
          </a:xfrm>
          <a:prstGeom prst="rect">
            <a:avLst/>
          </a:prstGeom>
          <a:solidFill>
            <a:schemeClr val="accent1"/>
          </a:solidFill>
        </p:spPr>
        <p:txBody>
          <a:bodyPr anchor="t"/>
          <a:lstStyle>
            <a:lvl1pPr marL="0" indent="0" algn="l">
              <a:buNone/>
              <a:defRPr baseline="0"/>
            </a:lvl1pPr>
          </a:lstStyle>
          <a:p>
            <a:r>
              <a:rPr lang="en-US" dirty="0"/>
              <a:t>Picture or Color Block</a:t>
            </a:r>
          </a:p>
        </p:txBody>
      </p:sp>
    </p:spTree>
    <p:extLst>
      <p:ext uri="{BB962C8B-B14F-4D97-AF65-F5344CB8AC3E}">
        <p14:creationId xmlns:p14="http://schemas.microsoft.com/office/powerpoint/2010/main" val="2972458046"/>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p:cNvSpPr/>
          <p:nvPr userDrawn="1"/>
        </p:nvSpPr>
        <p:spPr>
          <a:xfrm>
            <a:off x="1" y="4981642"/>
            <a:ext cx="8749145" cy="161858"/>
          </a:xfrm>
          <a:prstGeom prst="rect">
            <a:avLst/>
          </a:prstGeom>
          <a:solidFill>
            <a:srgbClr val="6C6F70"/>
          </a:solidFill>
          <a:ln w="3810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l"/>
            <a:r>
              <a:rPr lang="en-US" sz="779" dirty="0"/>
              <a:t>©HDR 2020</a:t>
            </a:r>
          </a:p>
        </p:txBody>
      </p:sp>
      <p:sp>
        <p:nvSpPr>
          <p:cNvPr id="8" name="Freeform 6"/>
          <p:cNvSpPr>
            <a:spLocks noChangeAspect="1" noEditPoints="1"/>
          </p:cNvSpPr>
          <p:nvPr userDrawn="1"/>
        </p:nvSpPr>
        <p:spPr bwMode="auto">
          <a:xfrm>
            <a:off x="8805108" y="4981642"/>
            <a:ext cx="338892" cy="161858"/>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rgbClr val="6C6F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3305" tIns="31652" rIns="63305" bIns="31652" numCol="1" anchor="t" anchorCtr="0" compatLnSpc="1">
            <a:prstTxWarp prst="textNoShape">
              <a:avLst/>
            </a:prstTxWarp>
          </a:bodyPr>
          <a:lstStyle/>
          <a:p>
            <a:endParaRPr lang="en-US" sz="1496" dirty="0"/>
          </a:p>
        </p:txBody>
      </p:sp>
    </p:spTree>
    <p:extLst>
      <p:ext uri="{BB962C8B-B14F-4D97-AF65-F5344CB8AC3E}">
        <p14:creationId xmlns:p14="http://schemas.microsoft.com/office/powerpoint/2010/main" val="10713660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itle and Content ">
    <p:spTree>
      <p:nvGrpSpPr>
        <p:cNvPr id="1" name=""/>
        <p:cNvGrpSpPr/>
        <p:nvPr/>
      </p:nvGrpSpPr>
      <p:grpSpPr>
        <a:xfrm>
          <a:off x="0" y="0"/>
          <a:ext cx="0" cy="0"/>
          <a:chOff x="0" y="0"/>
          <a:chExt cx="0" cy="0"/>
        </a:xfrm>
      </p:grpSpPr>
      <p:sp>
        <p:nvSpPr>
          <p:cNvPr id="5" name="Text Placeholder 2"/>
          <p:cNvSpPr>
            <a:spLocks noGrp="1"/>
          </p:cNvSpPr>
          <p:nvPr>
            <p:ph type="body" sz="quarter" idx="16"/>
          </p:nvPr>
        </p:nvSpPr>
        <p:spPr>
          <a:xfrm>
            <a:off x="-11752" y="997147"/>
            <a:ext cx="8616005" cy="3734398"/>
          </a:xfrm>
          <a:prstGeom prst="rect">
            <a:avLst/>
          </a:prstGeom>
        </p:spPr>
        <p:txBody>
          <a:bodyPr lIns="228600" rIns="228600">
            <a:normAutofit/>
          </a:bodyPr>
          <a:lstStyle>
            <a:lvl1pPr>
              <a:defRPr sz="2800"/>
            </a:lvl1pPr>
            <a:lvl2pPr>
              <a:defRPr sz="24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3"/>
          <p:cNvSpPr>
            <a:spLocks noGrp="1"/>
          </p:cNvSpPr>
          <p:nvPr>
            <p:ph type="title" hasCustomPrompt="1"/>
          </p:nvPr>
        </p:nvSpPr>
        <p:spPr>
          <a:xfrm>
            <a:off x="2" y="139706"/>
            <a:ext cx="8604251" cy="873125"/>
          </a:xfrm>
        </p:spPr>
        <p:txBody>
          <a:bodyPr anchor="ctr" anchorCtr="0">
            <a:normAutofit/>
          </a:bodyPr>
          <a:lstStyle>
            <a:lvl1pPr>
              <a:defRPr/>
            </a:lvl1pPr>
          </a:lstStyle>
          <a:p>
            <a:r>
              <a:rPr lang="en-US" dirty="0"/>
              <a:t>Header JBN</a:t>
            </a:r>
          </a:p>
        </p:txBody>
      </p:sp>
      <p:sp>
        <p:nvSpPr>
          <p:cNvPr id="7" name="Picture Placeholder 4"/>
          <p:cNvSpPr>
            <a:spLocks noGrp="1"/>
          </p:cNvSpPr>
          <p:nvPr>
            <p:ph type="pic" sz="quarter" idx="21" hasCustomPrompt="1"/>
          </p:nvPr>
        </p:nvSpPr>
        <p:spPr>
          <a:xfrm>
            <a:off x="8604251" y="1"/>
            <a:ext cx="539751" cy="2370534"/>
          </a:xfrm>
          <a:prstGeom prst="rect">
            <a:avLst/>
          </a:prstGeom>
          <a:solidFill>
            <a:schemeClr val="accent1"/>
          </a:solidFill>
        </p:spPr>
        <p:txBody>
          <a:bodyPr vert="vert">
            <a:normAutofit/>
          </a:bodyPr>
          <a:lstStyle>
            <a:lvl1pPr marL="0" marR="0" indent="0" algn="l" defTabSz="914355"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a:t>Picture or Color Block</a:t>
            </a:r>
          </a:p>
        </p:txBody>
      </p:sp>
      <p:sp>
        <p:nvSpPr>
          <p:cNvPr id="10" name="Picture Placeholder 4"/>
          <p:cNvSpPr>
            <a:spLocks noGrp="1"/>
          </p:cNvSpPr>
          <p:nvPr>
            <p:ph type="pic" sz="quarter" idx="22" hasCustomPrompt="1"/>
          </p:nvPr>
        </p:nvSpPr>
        <p:spPr>
          <a:xfrm>
            <a:off x="8604251" y="2370541"/>
            <a:ext cx="539751" cy="2772965"/>
          </a:xfrm>
          <a:prstGeom prst="rect">
            <a:avLst/>
          </a:prstGeom>
          <a:solidFill>
            <a:schemeClr val="accent1"/>
          </a:solidFill>
        </p:spPr>
        <p:txBody>
          <a:bodyPr vert="vert">
            <a:normAutofit/>
          </a:bodyPr>
          <a:lstStyle>
            <a:lvl1pPr marL="0" marR="0" indent="0" algn="l" defTabSz="914355"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a:t>Picture or Color Block</a:t>
            </a:r>
          </a:p>
        </p:txBody>
      </p:sp>
    </p:spTree>
    <p:extLst>
      <p:ext uri="{BB962C8B-B14F-4D97-AF65-F5344CB8AC3E}">
        <p14:creationId xmlns:p14="http://schemas.microsoft.com/office/powerpoint/2010/main" val="1080055129"/>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27173DD-4112-4A6F-B57C-BC623FAA80B7}" type="datetimeFigureOut">
              <a:rPr lang="en-US" smtClean="0"/>
              <a:t>2/28/2025</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A26BA59A-0370-429D-A1D4-9C192B4F7641}" type="slidenum">
              <a:rPr lang="en-US" smtClean="0"/>
              <a:t>‹#›</a:t>
            </a:fld>
            <a:endParaRPr lang="en-US"/>
          </a:p>
        </p:txBody>
      </p:sp>
      <p:pic>
        <p:nvPicPr>
          <p:cNvPr id="3" name="Picture 2">
            <a:extLst>
              <a:ext uri="{FF2B5EF4-FFF2-40B4-BE49-F238E27FC236}">
                <a16:creationId xmlns:a16="http://schemas.microsoft.com/office/drawing/2014/main" id="{E480ADA7-A321-4FB0-ABAE-FDB32D4ED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5787" y="4936218"/>
            <a:ext cx="1908213" cy="207282"/>
          </a:xfrm>
          <a:prstGeom prst="rect">
            <a:avLst/>
          </a:prstGeom>
        </p:spPr>
      </p:pic>
    </p:spTree>
    <p:extLst>
      <p:ext uri="{BB962C8B-B14F-4D97-AF65-F5344CB8AC3E}">
        <p14:creationId xmlns:p14="http://schemas.microsoft.com/office/powerpoint/2010/main" val="40128556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13172"/>
            <a:ext cx="8458200" cy="754856"/>
          </a:xfrm>
        </p:spPr>
        <p:txBody>
          <a:bodyPr/>
          <a:lstStyle/>
          <a:p>
            <a:r>
              <a:rPr lang="en-US"/>
              <a:t>Click to edit Master title style</a:t>
            </a:r>
          </a:p>
        </p:txBody>
      </p:sp>
      <p:sp>
        <p:nvSpPr>
          <p:cNvPr id="3" name="Content Placeholder 2"/>
          <p:cNvSpPr>
            <a:spLocks noGrp="1"/>
          </p:cNvSpPr>
          <p:nvPr>
            <p:ph idx="1"/>
          </p:nvPr>
        </p:nvSpPr>
        <p:spPr>
          <a:xfrm>
            <a:off x="457200" y="1482328"/>
            <a:ext cx="8458200" cy="32611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BF1811F-7D2B-4B59-821E-B64D11248811}" type="slidenum">
              <a:rPr lang="en-US" smtClean="0"/>
              <a:t>‹#›</a:t>
            </a:fld>
            <a:endParaRPr lang="en-US"/>
          </a:p>
        </p:txBody>
      </p:sp>
    </p:spTree>
    <p:extLst>
      <p:ext uri="{BB962C8B-B14F-4D97-AF65-F5344CB8AC3E}">
        <p14:creationId xmlns:p14="http://schemas.microsoft.com/office/powerpoint/2010/main" val="14234341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Logo Slide - White">
    <p:bg>
      <p:bgPr>
        <a:solidFill>
          <a:schemeClr val="bg1"/>
        </a:solidFill>
        <a:effectLst/>
      </p:bgPr>
    </p:bg>
    <p:spTree>
      <p:nvGrpSpPr>
        <p:cNvPr id="1" name=""/>
        <p:cNvGrpSpPr/>
        <p:nvPr/>
      </p:nvGrpSpPr>
      <p:grpSpPr>
        <a:xfrm>
          <a:off x="0" y="0"/>
          <a:ext cx="0" cy="0"/>
          <a:chOff x="0" y="0"/>
          <a:chExt cx="0" cy="0"/>
        </a:xfrm>
      </p:grpSpPr>
      <p:sp>
        <p:nvSpPr>
          <p:cNvPr id="3" name="TextBox 2"/>
          <p:cNvSpPr txBox="1"/>
          <p:nvPr userDrawn="1"/>
        </p:nvSpPr>
        <p:spPr>
          <a:xfrm>
            <a:off x="6686550" y="4822570"/>
            <a:ext cx="2228850" cy="92333"/>
          </a:xfrm>
          <a:prstGeom prst="rect">
            <a:avLst/>
          </a:prstGeom>
          <a:noFill/>
        </p:spPr>
        <p:txBody>
          <a:bodyPr wrap="square" lIns="0" tIns="0" rIns="0" bIns="0" rtlCol="0" anchor="b">
            <a:spAutoFit/>
          </a:bodyPr>
          <a:lstStyle/>
          <a:p>
            <a:pPr marL="0" marR="0" indent="0" algn="r" defTabSz="914333" rtl="0" eaLnBrk="1" fontAlgn="auto" latinLnBrk="0" hangingPunct="1">
              <a:lnSpc>
                <a:spcPct val="100000"/>
              </a:lnSpc>
              <a:spcBef>
                <a:spcPts val="0"/>
              </a:spcBef>
              <a:spcAft>
                <a:spcPts val="0"/>
              </a:spcAft>
              <a:buClrTx/>
              <a:buSzTx/>
              <a:buFontTx/>
              <a:buNone/>
              <a:tabLst/>
              <a:defRPr/>
            </a:pPr>
            <a:r>
              <a:rPr lang="en-US" sz="600" b="0" i="0" u="none" strike="noStrike" kern="1200" baseline="0" dirty="0">
                <a:solidFill>
                  <a:schemeClr val="bg2">
                    <a:lumMod val="90000"/>
                  </a:schemeClr>
                </a:solidFill>
                <a:latin typeface="+mj-lt"/>
                <a:ea typeface="+mn-ea"/>
                <a:cs typeface="+mn-cs"/>
              </a:rPr>
              <a:t>© HDR, all rights reserved.</a:t>
            </a:r>
          </a:p>
        </p:txBody>
      </p:sp>
      <p:sp>
        <p:nvSpPr>
          <p:cNvPr id="4" name="Freeform 6"/>
          <p:cNvSpPr>
            <a:spLocks noEditPoints="1"/>
          </p:cNvSpPr>
          <p:nvPr userDrawn="1"/>
        </p:nvSpPr>
        <p:spPr bwMode="auto">
          <a:xfrm>
            <a:off x="4167509" y="2348510"/>
            <a:ext cx="808987" cy="446485"/>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en-US" sz="1013" dirty="0"/>
          </a:p>
        </p:txBody>
      </p:sp>
    </p:spTree>
    <p:extLst>
      <p:ext uri="{BB962C8B-B14F-4D97-AF65-F5344CB8AC3E}">
        <p14:creationId xmlns:p14="http://schemas.microsoft.com/office/powerpoint/2010/main" val="18045944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2_Logo Slide - Gray">
    <p:bg>
      <p:bgPr>
        <a:solidFill>
          <a:schemeClr val="tx2"/>
        </a:solidFill>
        <a:effectLst/>
      </p:bgPr>
    </p:bg>
    <p:spTree>
      <p:nvGrpSpPr>
        <p:cNvPr id="1" name=""/>
        <p:cNvGrpSpPr/>
        <p:nvPr/>
      </p:nvGrpSpPr>
      <p:grpSpPr>
        <a:xfrm>
          <a:off x="0" y="0"/>
          <a:ext cx="0" cy="0"/>
          <a:chOff x="0" y="0"/>
          <a:chExt cx="0" cy="0"/>
        </a:xfrm>
      </p:grpSpPr>
      <p:sp>
        <p:nvSpPr>
          <p:cNvPr id="3" name="TextBox 2"/>
          <p:cNvSpPr txBox="1"/>
          <p:nvPr userDrawn="1"/>
        </p:nvSpPr>
        <p:spPr>
          <a:xfrm>
            <a:off x="6686550" y="4822570"/>
            <a:ext cx="2228850" cy="92333"/>
          </a:xfrm>
          <a:prstGeom prst="rect">
            <a:avLst/>
          </a:prstGeom>
          <a:noFill/>
        </p:spPr>
        <p:txBody>
          <a:bodyPr wrap="square" lIns="0" tIns="0" rIns="0" bIns="0" rtlCol="0" anchor="b">
            <a:spAutoFit/>
          </a:bodyPr>
          <a:lstStyle/>
          <a:p>
            <a:pPr marL="0" marR="0" indent="0" algn="r" defTabSz="914333" rtl="0" eaLnBrk="1" fontAlgn="auto" latinLnBrk="0" hangingPunct="1">
              <a:lnSpc>
                <a:spcPct val="100000"/>
              </a:lnSpc>
              <a:spcBef>
                <a:spcPts val="0"/>
              </a:spcBef>
              <a:spcAft>
                <a:spcPts val="0"/>
              </a:spcAft>
              <a:buClrTx/>
              <a:buSzTx/>
              <a:buFontTx/>
              <a:buNone/>
              <a:tabLst/>
              <a:defRPr/>
            </a:pPr>
            <a:r>
              <a:rPr lang="en-US" sz="600" b="0" i="0" u="none" strike="noStrike" kern="1200" baseline="0" dirty="0">
                <a:solidFill>
                  <a:schemeClr val="bg2">
                    <a:lumMod val="90000"/>
                  </a:schemeClr>
                </a:solidFill>
                <a:latin typeface="+mj-lt"/>
                <a:ea typeface="+mn-ea"/>
                <a:cs typeface="+mn-cs"/>
              </a:rPr>
              <a:t>© HDR, all rights reserved.</a:t>
            </a:r>
          </a:p>
        </p:txBody>
      </p:sp>
      <p:sp>
        <p:nvSpPr>
          <p:cNvPr id="4" name="Freeform 6"/>
          <p:cNvSpPr>
            <a:spLocks noEditPoints="1"/>
          </p:cNvSpPr>
          <p:nvPr/>
        </p:nvSpPr>
        <p:spPr bwMode="auto">
          <a:xfrm>
            <a:off x="4167509" y="2348510"/>
            <a:ext cx="808987" cy="446485"/>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013" dirty="0"/>
          </a:p>
        </p:txBody>
      </p:sp>
    </p:spTree>
    <p:extLst>
      <p:ext uri="{BB962C8B-B14F-4D97-AF65-F5344CB8AC3E}">
        <p14:creationId xmlns:p14="http://schemas.microsoft.com/office/powerpoint/2010/main" val="26836203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1_Cover">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57200" y="2571750"/>
            <a:ext cx="8229600" cy="1143000"/>
          </a:xfrm>
        </p:spPr>
        <p:txBody>
          <a:bodyPr anchor="t">
            <a:noAutofit/>
          </a:bodyPr>
          <a:lstStyle>
            <a:lvl1pPr>
              <a:defRPr sz="2700">
                <a:solidFill>
                  <a:schemeClr val="tx1"/>
                </a:solidFill>
              </a:defRPr>
            </a:lvl1pPr>
          </a:lstStyle>
          <a:p>
            <a:r>
              <a:rPr lang="en-US" dirty="0"/>
              <a:t>Title</a:t>
            </a:r>
          </a:p>
        </p:txBody>
      </p:sp>
      <p:sp>
        <p:nvSpPr>
          <p:cNvPr id="4" name="Freeform 3"/>
          <p:cNvSpPr>
            <a:spLocks noChangeAspect="1" noEditPoints="1"/>
          </p:cNvSpPr>
          <p:nvPr userDrawn="1"/>
        </p:nvSpPr>
        <p:spPr bwMode="auto">
          <a:xfrm>
            <a:off x="457200" y="4469130"/>
            <a:ext cx="497040" cy="27432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en-US" sz="1013" dirty="0"/>
          </a:p>
        </p:txBody>
      </p:sp>
      <p:sp>
        <p:nvSpPr>
          <p:cNvPr id="3" name="Text Placeholder 2"/>
          <p:cNvSpPr>
            <a:spLocks noGrp="1"/>
          </p:cNvSpPr>
          <p:nvPr>
            <p:ph type="body" sz="quarter" idx="10" hasCustomPrompt="1"/>
          </p:nvPr>
        </p:nvSpPr>
        <p:spPr>
          <a:xfrm>
            <a:off x="5754291" y="4601718"/>
            <a:ext cx="2920603" cy="130016"/>
          </a:xfrm>
        </p:spPr>
        <p:txBody>
          <a:bodyPr>
            <a:noAutofit/>
          </a:bodyPr>
          <a:lstStyle>
            <a:lvl1pPr marL="0" indent="0" algn="r">
              <a:spcBef>
                <a:spcPts val="0"/>
              </a:spcBef>
              <a:spcAft>
                <a:spcPts val="0"/>
              </a:spcAft>
              <a:buNone/>
              <a:defRPr sz="1200"/>
            </a:lvl1pPr>
            <a:lvl2pPr marL="342892" indent="0">
              <a:buNone/>
              <a:defRPr sz="1200"/>
            </a:lvl2pPr>
            <a:lvl3pPr marL="720050" indent="0">
              <a:buNone/>
              <a:defRPr sz="1200"/>
            </a:lvl3pPr>
            <a:lvl4pPr marL="1062934" indent="0">
              <a:buNone/>
              <a:defRPr sz="1200"/>
            </a:lvl4pPr>
            <a:lvl5pPr marL="1405817" indent="0">
              <a:buNone/>
              <a:defRPr sz="1200"/>
            </a:lvl5pPr>
          </a:lstStyle>
          <a:p>
            <a:pPr lvl="0"/>
            <a:r>
              <a:rPr lang="en-US" dirty="0"/>
              <a:t>MM/DD/YYYY</a:t>
            </a:r>
          </a:p>
        </p:txBody>
      </p:sp>
    </p:spTree>
    <p:extLst>
      <p:ext uri="{BB962C8B-B14F-4D97-AF65-F5344CB8AC3E}">
        <p14:creationId xmlns:p14="http://schemas.microsoft.com/office/powerpoint/2010/main" val="11789921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2_Cover">
    <p:bg>
      <p:bgPr>
        <a:solidFill>
          <a:schemeClr val="accent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57200" y="2571750"/>
            <a:ext cx="8229600" cy="1143000"/>
          </a:xfrm>
        </p:spPr>
        <p:txBody>
          <a:bodyPr anchor="t">
            <a:noAutofit/>
          </a:bodyPr>
          <a:lstStyle>
            <a:lvl1pPr>
              <a:defRPr sz="2700">
                <a:solidFill>
                  <a:schemeClr val="bg1"/>
                </a:solidFill>
              </a:defRPr>
            </a:lvl1pPr>
          </a:lstStyle>
          <a:p>
            <a:r>
              <a:rPr lang="en-US" dirty="0"/>
              <a:t>Title</a:t>
            </a:r>
          </a:p>
        </p:txBody>
      </p:sp>
      <p:sp>
        <p:nvSpPr>
          <p:cNvPr id="4" name="Freeform 3"/>
          <p:cNvSpPr>
            <a:spLocks noChangeAspect="1" noEditPoints="1"/>
          </p:cNvSpPr>
          <p:nvPr userDrawn="1"/>
        </p:nvSpPr>
        <p:spPr bwMode="auto">
          <a:xfrm>
            <a:off x="457200" y="4469130"/>
            <a:ext cx="497040" cy="27432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013" dirty="0"/>
          </a:p>
        </p:txBody>
      </p:sp>
      <p:sp>
        <p:nvSpPr>
          <p:cNvPr id="5" name="Text Placeholder 2"/>
          <p:cNvSpPr>
            <a:spLocks noGrp="1"/>
          </p:cNvSpPr>
          <p:nvPr>
            <p:ph type="body" sz="quarter" idx="10" hasCustomPrompt="1"/>
          </p:nvPr>
        </p:nvSpPr>
        <p:spPr>
          <a:xfrm>
            <a:off x="5754291" y="4601718"/>
            <a:ext cx="2920603" cy="130016"/>
          </a:xfrm>
        </p:spPr>
        <p:txBody>
          <a:bodyPr>
            <a:noAutofit/>
          </a:bodyPr>
          <a:lstStyle>
            <a:lvl1pPr marL="0" indent="0" algn="r">
              <a:spcBef>
                <a:spcPts val="0"/>
              </a:spcBef>
              <a:spcAft>
                <a:spcPts val="0"/>
              </a:spcAft>
              <a:buNone/>
              <a:defRPr sz="1200">
                <a:solidFill>
                  <a:schemeClr val="bg1"/>
                </a:solidFill>
              </a:defRPr>
            </a:lvl1pPr>
            <a:lvl2pPr marL="342892" indent="0">
              <a:buNone/>
              <a:defRPr sz="1200"/>
            </a:lvl2pPr>
            <a:lvl3pPr marL="720050" indent="0">
              <a:buNone/>
              <a:defRPr sz="1200"/>
            </a:lvl3pPr>
            <a:lvl4pPr marL="1062934" indent="0">
              <a:buNone/>
              <a:defRPr sz="1200"/>
            </a:lvl4pPr>
            <a:lvl5pPr marL="1405817" indent="0">
              <a:buNone/>
              <a:defRPr sz="1200"/>
            </a:lvl5pPr>
          </a:lstStyle>
          <a:p>
            <a:pPr lvl="0"/>
            <a:r>
              <a:rPr lang="en-US" dirty="0"/>
              <a:t>MM/DD/YYYY</a:t>
            </a:r>
          </a:p>
        </p:txBody>
      </p:sp>
    </p:spTree>
    <p:extLst>
      <p:ext uri="{BB962C8B-B14F-4D97-AF65-F5344CB8AC3E}">
        <p14:creationId xmlns:p14="http://schemas.microsoft.com/office/powerpoint/2010/main" val="13310303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3_Cover">
    <p:bg>
      <p:bgPr>
        <a:solidFill>
          <a:schemeClr val="bg1"/>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1" hasCustomPrompt="1"/>
          </p:nvPr>
        </p:nvSpPr>
        <p:spPr>
          <a:xfrm>
            <a:off x="0" y="0"/>
            <a:ext cx="9144000" cy="5143500"/>
          </a:xfrm>
          <a:solidFill>
            <a:schemeClr val="bg2">
              <a:lumMod val="90000"/>
            </a:schemeClr>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aseline="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 When placing a full bleed photo, please bring the logo to the front (right click &gt; Bring to Front)</a:t>
            </a:r>
          </a:p>
        </p:txBody>
      </p:sp>
      <p:sp>
        <p:nvSpPr>
          <p:cNvPr id="13" name="Title 1"/>
          <p:cNvSpPr>
            <a:spLocks noGrp="1"/>
          </p:cNvSpPr>
          <p:nvPr>
            <p:ph type="title" hasCustomPrompt="1"/>
          </p:nvPr>
        </p:nvSpPr>
        <p:spPr>
          <a:xfrm>
            <a:off x="457200" y="2571750"/>
            <a:ext cx="8229600" cy="1143000"/>
          </a:xfrm>
        </p:spPr>
        <p:txBody>
          <a:bodyPr anchor="t">
            <a:noAutofit/>
          </a:bodyPr>
          <a:lstStyle>
            <a:lvl1pPr>
              <a:defRPr sz="2700">
                <a:solidFill>
                  <a:schemeClr val="bg1"/>
                </a:solidFill>
              </a:defRPr>
            </a:lvl1pPr>
          </a:lstStyle>
          <a:p>
            <a:r>
              <a:rPr lang="en-US" dirty="0"/>
              <a:t>Title</a:t>
            </a:r>
          </a:p>
        </p:txBody>
      </p:sp>
      <p:sp>
        <p:nvSpPr>
          <p:cNvPr id="5" name="Text Placeholder 2"/>
          <p:cNvSpPr>
            <a:spLocks noGrp="1"/>
          </p:cNvSpPr>
          <p:nvPr>
            <p:ph type="body" sz="quarter" idx="10" hasCustomPrompt="1"/>
          </p:nvPr>
        </p:nvSpPr>
        <p:spPr>
          <a:xfrm>
            <a:off x="5754291" y="4601718"/>
            <a:ext cx="2920603" cy="130016"/>
          </a:xfrm>
        </p:spPr>
        <p:txBody>
          <a:bodyPr>
            <a:noAutofit/>
          </a:bodyPr>
          <a:lstStyle>
            <a:lvl1pPr marL="0" indent="0" algn="r">
              <a:spcBef>
                <a:spcPts val="0"/>
              </a:spcBef>
              <a:spcAft>
                <a:spcPts val="0"/>
              </a:spcAft>
              <a:buNone/>
              <a:defRPr sz="1200">
                <a:solidFill>
                  <a:schemeClr val="bg1"/>
                </a:solidFill>
              </a:defRPr>
            </a:lvl1pPr>
            <a:lvl2pPr marL="342892" indent="0">
              <a:buNone/>
              <a:defRPr sz="1200"/>
            </a:lvl2pPr>
            <a:lvl3pPr marL="720050" indent="0">
              <a:buNone/>
              <a:defRPr sz="1200"/>
            </a:lvl3pPr>
            <a:lvl4pPr marL="1062934" indent="0">
              <a:buNone/>
              <a:defRPr sz="1200"/>
            </a:lvl4pPr>
            <a:lvl5pPr marL="1405817" indent="0">
              <a:buNone/>
              <a:defRPr sz="1200"/>
            </a:lvl5pPr>
          </a:lstStyle>
          <a:p>
            <a:pPr lvl="0"/>
            <a:r>
              <a:rPr lang="en-US" dirty="0"/>
              <a:t>MM/DD/YYYY</a:t>
            </a:r>
          </a:p>
        </p:txBody>
      </p:sp>
    </p:spTree>
    <p:extLst>
      <p:ext uri="{BB962C8B-B14F-4D97-AF65-F5344CB8AC3E}">
        <p14:creationId xmlns:p14="http://schemas.microsoft.com/office/powerpoint/2010/main" val="2695471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Header Content A">
    <p:spTree>
      <p:nvGrpSpPr>
        <p:cNvPr id="1" name=""/>
        <p:cNvGrpSpPr/>
        <p:nvPr/>
      </p:nvGrpSpPr>
      <p:grpSpPr>
        <a:xfrm>
          <a:off x="0" y="0"/>
          <a:ext cx="0" cy="0"/>
          <a:chOff x="0" y="0"/>
          <a:chExt cx="0" cy="0"/>
        </a:xfrm>
      </p:grpSpPr>
      <p:sp>
        <p:nvSpPr>
          <p:cNvPr id="56" name="Picture Placeholder 53"/>
          <p:cNvSpPr>
            <a:spLocks noGrp="1"/>
          </p:cNvSpPr>
          <p:nvPr>
            <p:ph type="pic" sz="quarter" idx="12" hasCustomPrompt="1"/>
          </p:nvPr>
        </p:nvSpPr>
        <p:spPr>
          <a:xfrm>
            <a:off x="4303712" y="0"/>
            <a:ext cx="4840287" cy="2379663"/>
          </a:xfrm>
          <a:prstGeom prst="rect">
            <a:avLst/>
          </a:prstGeom>
          <a:solidFill>
            <a:schemeClr val="tx2"/>
          </a:solidFill>
        </p:spPr>
        <p:txBody>
          <a:bodyPr/>
          <a:lstStyle>
            <a:lvl1pPr marL="0" indent="0">
              <a:buNone/>
              <a:defRPr/>
            </a:lvl1pPr>
          </a:lstStyle>
          <a:p>
            <a:r>
              <a:rPr lang="en-US"/>
              <a:t>Picture or Color Block</a:t>
            </a:r>
          </a:p>
        </p:txBody>
      </p:sp>
      <p:sp>
        <p:nvSpPr>
          <p:cNvPr id="7" name="Picture Placeholder 53"/>
          <p:cNvSpPr>
            <a:spLocks noGrp="1"/>
          </p:cNvSpPr>
          <p:nvPr>
            <p:ph type="pic" sz="quarter" idx="13" hasCustomPrompt="1"/>
          </p:nvPr>
        </p:nvSpPr>
        <p:spPr>
          <a:xfrm>
            <a:off x="4303713" y="2419454"/>
            <a:ext cx="4840286" cy="2724046"/>
          </a:xfrm>
          <a:prstGeom prst="rect">
            <a:avLst/>
          </a:prstGeom>
          <a:solidFill>
            <a:schemeClr val="bg1"/>
          </a:solidFill>
        </p:spPr>
        <p:txBody>
          <a:bodyPr/>
          <a:lstStyle>
            <a:lvl1pPr marL="0" indent="0">
              <a:buNone/>
              <a:defRPr/>
            </a:lvl1pPr>
          </a:lstStyle>
          <a:p>
            <a:r>
              <a:rPr lang="en-US"/>
              <a:t>Picture or Color Block</a:t>
            </a:r>
          </a:p>
        </p:txBody>
      </p:sp>
      <p:sp>
        <p:nvSpPr>
          <p:cNvPr id="9" name="Picture Placeholder 3"/>
          <p:cNvSpPr>
            <a:spLocks noGrp="1"/>
          </p:cNvSpPr>
          <p:nvPr>
            <p:ph type="pic" sz="quarter" idx="14" hasCustomPrompt="1"/>
          </p:nvPr>
        </p:nvSpPr>
        <p:spPr>
          <a:xfrm>
            <a:off x="-1" y="4760913"/>
            <a:ext cx="4303714" cy="382586"/>
          </a:xfrm>
          <a:prstGeom prst="rect">
            <a:avLst/>
          </a:prstGeom>
          <a:solidFill>
            <a:schemeClr val="accent1"/>
          </a:solidFill>
        </p:spPr>
        <p:txBody>
          <a:bodyPr/>
          <a:lstStyle>
            <a:lvl1pPr marL="0" indent="0">
              <a:buNone/>
              <a:defRPr/>
            </a:lvl1pPr>
          </a:lstStyle>
          <a:p>
            <a:r>
              <a:rPr lang="en-US"/>
              <a:t>Picture or Color Block</a:t>
            </a:r>
          </a:p>
        </p:txBody>
      </p:sp>
      <p:sp>
        <p:nvSpPr>
          <p:cNvPr id="8" name="Text Placeholder 2"/>
          <p:cNvSpPr>
            <a:spLocks noGrp="1"/>
          </p:cNvSpPr>
          <p:nvPr>
            <p:ph type="body" sz="quarter" idx="16"/>
          </p:nvPr>
        </p:nvSpPr>
        <p:spPr>
          <a:xfrm>
            <a:off x="-11755" y="997145"/>
            <a:ext cx="4309593" cy="1403461"/>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3"/>
          <p:cNvSpPr>
            <a:spLocks noGrp="1"/>
          </p:cNvSpPr>
          <p:nvPr>
            <p:ph type="title" hasCustomPrompt="1"/>
          </p:nvPr>
        </p:nvSpPr>
        <p:spPr>
          <a:xfrm>
            <a:off x="0" y="139700"/>
            <a:ext cx="4303713" cy="873125"/>
          </a:xfrm>
        </p:spPr>
        <p:txBody>
          <a:bodyPr>
            <a:noAutofit/>
          </a:bodyPr>
          <a:lstStyle>
            <a:lvl1pPr>
              <a:defRPr/>
            </a:lvl1pPr>
          </a:lstStyle>
          <a:p>
            <a:r>
              <a:rPr lang="en-US"/>
              <a:t>Header</a:t>
            </a:r>
          </a:p>
        </p:txBody>
      </p:sp>
    </p:spTree>
    <p:extLst>
      <p:ext uri="{BB962C8B-B14F-4D97-AF65-F5344CB8AC3E}">
        <p14:creationId xmlns:p14="http://schemas.microsoft.com/office/powerpoint/2010/main" val="3510766837"/>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4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28950"/>
            <a:ext cx="5333239" cy="694944"/>
          </a:xfrm>
        </p:spPr>
        <p:txBody>
          <a:bodyPr anchor="b">
            <a:noAutofit/>
          </a:bodyPr>
          <a:lstStyle>
            <a:lvl1pPr>
              <a:defRPr sz="2700"/>
            </a:lvl1pPr>
          </a:lstStyle>
          <a:p>
            <a:r>
              <a:rPr lang="en-US" dirty="0"/>
              <a:t>Title</a:t>
            </a:r>
          </a:p>
        </p:txBody>
      </p:sp>
      <p:sp>
        <p:nvSpPr>
          <p:cNvPr id="4" name="Picture Placeholder 3"/>
          <p:cNvSpPr>
            <a:spLocks noGrp="1"/>
          </p:cNvSpPr>
          <p:nvPr>
            <p:ph type="pic" sz="quarter" idx="10" hasCustomPrompt="1"/>
          </p:nvPr>
        </p:nvSpPr>
        <p:spPr>
          <a:xfrm>
            <a:off x="0" y="0"/>
            <a:ext cx="6208776" cy="2571750"/>
          </a:xfrm>
          <a:solidFill>
            <a:schemeClr val="accent1"/>
          </a:solidFill>
        </p:spPr>
        <p:txBody>
          <a:bodyPr lIns="91440" tIns="91440" rIns="91440" bIns="91440"/>
          <a:lstStyle>
            <a:lvl1pPr marL="0" indent="0">
              <a:buNone/>
              <a:defRPr sz="1200" baseline="0">
                <a:solidFill>
                  <a:schemeClr val="accent1">
                    <a:lumMod val="60000"/>
                    <a:lumOff val="40000"/>
                  </a:schemeClr>
                </a:solidFill>
              </a:defRPr>
            </a:lvl1pPr>
          </a:lstStyle>
          <a:p>
            <a:r>
              <a:rPr lang="en-US" dirty="0"/>
              <a:t>Color block or insert picture</a:t>
            </a:r>
          </a:p>
        </p:txBody>
      </p:sp>
      <p:sp>
        <p:nvSpPr>
          <p:cNvPr id="6" name="Picture Placeholder 5"/>
          <p:cNvSpPr>
            <a:spLocks noGrp="1"/>
          </p:cNvSpPr>
          <p:nvPr>
            <p:ph type="pic" sz="quarter" idx="11" hasCustomPrompt="1"/>
          </p:nvPr>
        </p:nvSpPr>
        <p:spPr>
          <a:xfrm>
            <a:off x="6256783" y="0"/>
            <a:ext cx="2887218" cy="5143500"/>
          </a:xfrm>
          <a:solidFill>
            <a:schemeClr val="bg2">
              <a:lumMod val="90000"/>
            </a:schemeClr>
          </a:solidFill>
        </p:spPr>
        <p:txBody>
          <a:bodyPr lIns="91440" tIns="91440" rIns="91440" bIns="91440"/>
          <a:lstStyle>
            <a:lvl1pPr marL="0" indent="0">
              <a:buNone/>
              <a:defRPr sz="1200" baseline="0">
                <a:solidFill>
                  <a:schemeClr val="tx2">
                    <a:lumMod val="60000"/>
                    <a:lumOff val="40000"/>
                  </a:schemeClr>
                </a:solidFill>
              </a:defRPr>
            </a:lvl1pPr>
          </a:lstStyle>
          <a:p>
            <a:r>
              <a:rPr lang="en-US" dirty="0"/>
              <a:t>Color block or insert photo</a:t>
            </a:r>
          </a:p>
        </p:txBody>
      </p:sp>
      <p:sp>
        <p:nvSpPr>
          <p:cNvPr id="7" name="Freeform 6"/>
          <p:cNvSpPr>
            <a:spLocks noChangeAspect="1" noEditPoints="1"/>
          </p:cNvSpPr>
          <p:nvPr userDrawn="1"/>
        </p:nvSpPr>
        <p:spPr bwMode="auto">
          <a:xfrm>
            <a:off x="457200" y="4469130"/>
            <a:ext cx="497040" cy="27432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en-US" sz="1013" dirty="0"/>
          </a:p>
        </p:txBody>
      </p:sp>
      <p:sp>
        <p:nvSpPr>
          <p:cNvPr id="8" name="Text Placeholder 2"/>
          <p:cNvSpPr>
            <a:spLocks noGrp="1"/>
          </p:cNvSpPr>
          <p:nvPr>
            <p:ph type="body" sz="quarter" idx="12" hasCustomPrompt="1"/>
          </p:nvPr>
        </p:nvSpPr>
        <p:spPr>
          <a:xfrm>
            <a:off x="2867931" y="4601718"/>
            <a:ext cx="2920603" cy="130016"/>
          </a:xfrm>
        </p:spPr>
        <p:txBody>
          <a:bodyPr>
            <a:noAutofit/>
          </a:bodyPr>
          <a:lstStyle>
            <a:lvl1pPr marL="0" indent="0" algn="r">
              <a:spcBef>
                <a:spcPts val="0"/>
              </a:spcBef>
              <a:spcAft>
                <a:spcPts val="0"/>
              </a:spcAft>
              <a:buNone/>
              <a:defRPr sz="1200"/>
            </a:lvl1pPr>
            <a:lvl2pPr marL="342892" indent="0">
              <a:buNone/>
              <a:defRPr sz="1200"/>
            </a:lvl2pPr>
            <a:lvl3pPr marL="720050" indent="0">
              <a:buNone/>
              <a:defRPr sz="1200"/>
            </a:lvl3pPr>
            <a:lvl4pPr marL="1062934" indent="0">
              <a:buNone/>
              <a:defRPr sz="1200"/>
            </a:lvl4pPr>
            <a:lvl5pPr marL="1405817" indent="0">
              <a:buNone/>
              <a:defRPr sz="1200"/>
            </a:lvl5pPr>
          </a:lstStyle>
          <a:p>
            <a:pPr lvl="0"/>
            <a:r>
              <a:rPr lang="en-US" dirty="0"/>
              <a:t>MM/DD/YYYY</a:t>
            </a:r>
          </a:p>
        </p:txBody>
      </p:sp>
      <p:sp>
        <p:nvSpPr>
          <p:cNvPr id="5" name="Text Placeholder 4"/>
          <p:cNvSpPr>
            <a:spLocks noGrp="1"/>
          </p:cNvSpPr>
          <p:nvPr>
            <p:ph type="body" sz="quarter" idx="13" hasCustomPrompt="1"/>
          </p:nvPr>
        </p:nvSpPr>
        <p:spPr>
          <a:xfrm>
            <a:off x="457201" y="3826669"/>
            <a:ext cx="5332868" cy="226314"/>
          </a:xfrm>
        </p:spPr>
        <p:txBody>
          <a:bodyPr>
            <a:noAutofit/>
          </a:bodyPr>
          <a:lstStyle>
            <a:lvl1pPr marL="0" marR="0" indent="0" algn="l" defTabSz="685766" rtl="0" eaLnBrk="1" fontAlgn="auto" latinLnBrk="0" hangingPunct="1">
              <a:lnSpc>
                <a:spcPct val="90000"/>
              </a:lnSpc>
              <a:spcBef>
                <a:spcPts val="0"/>
              </a:spcBef>
              <a:spcAft>
                <a:spcPts val="0"/>
              </a:spcAft>
              <a:buClrTx/>
              <a:buSzTx/>
              <a:buFont typeface="Arial" panose="020B0604020202020204" pitchFamily="34" charset="0"/>
              <a:buNone/>
              <a:tabLst/>
              <a:defRPr sz="2100" b="1">
                <a:solidFill>
                  <a:schemeClr val="tx2"/>
                </a:solidFill>
                <a:latin typeface="+mn-lt"/>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Subhead</a:t>
            </a:r>
          </a:p>
        </p:txBody>
      </p:sp>
    </p:spTree>
    <p:extLst>
      <p:ext uri="{BB962C8B-B14F-4D97-AF65-F5344CB8AC3E}">
        <p14:creationId xmlns:p14="http://schemas.microsoft.com/office/powerpoint/2010/main" val="186226148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5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28950"/>
            <a:ext cx="5348228" cy="971550"/>
          </a:xfrm>
        </p:spPr>
        <p:txBody>
          <a:bodyPr anchor="t">
            <a:noAutofit/>
          </a:bodyPr>
          <a:lstStyle>
            <a:lvl1pPr>
              <a:defRPr sz="2700"/>
            </a:lvl1pPr>
          </a:lstStyle>
          <a:p>
            <a:r>
              <a:rPr lang="en-US" dirty="0"/>
              <a:t>Title</a:t>
            </a:r>
          </a:p>
        </p:txBody>
      </p:sp>
      <p:sp>
        <p:nvSpPr>
          <p:cNvPr id="4" name="Picture Placeholder 3"/>
          <p:cNvSpPr>
            <a:spLocks noGrp="1"/>
          </p:cNvSpPr>
          <p:nvPr>
            <p:ph type="pic" sz="quarter" idx="10" hasCustomPrompt="1"/>
          </p:nvPr>
        </p:nvSpPr>
        <p:spPr>
          <a:xfrm>
            <a:off x="0" y="0"/>
            <a:ext cx="6214622" cy="2571750"/>
          </a:xfrm>
          <a:solidFill>
            <a:schemeClr val="bg2">
              <a:lumMod val="75000"/>
            </a:schemeClr>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6" name="Picture Placeholder 5"/>
          <p:cNvSpPr>
            <a:spLocks noGrp="1"/>
          </p:cNvSpPr>
          <p:nvPr>
            <p:ph type="pic" sz="quarter" idx="11" hasCustomPrompt="1"/>
          </p:nvPr>
        </p:nvSpPr>
        <p:spPr>
          <a:xfrm>
            <a:off x="6262628" y="0"/>
            <a:ext cx="2880360" cy="2964730"/>
          </a:xfrm>
          <a:solidFill>
            <a:schemeClr val="bg2">
              <a:lumMod val="90000"/>
            </a:schemeClr>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8" name="Picture Placeholder 5"/>
          <p:cNvSpPr>
            <a:spLocks noGrp="1"/>
          </p:cNvSpPr>
          <p:nvPr>
            <p:ph type="pic" sz="quarter" idx="12" hasCustomPrompt="1"/>
          </p:nvPr>
        </p:nvSpPr>
        <p:spPr>
          <a:xfrm>
            <a:off x="6262627" y="3016429"/>
            <a:ext cx="2881373" cy="2127074"/>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9" name="Freeform 8"/>
          <p:cNvSpPr>
            <a:spLocks noChangeAspect="1" noEditPoints="1"/>
          </p:cNvSpPr>
          <p:nvPr userDrawn="1"/>
        </p:nvSpPr>
        <p:spPr bwMode="auto">
          <a:xfrm>
            <a:off x="457200" y="4469130"/>
            <a:ext cx="497040" cy="27432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en-US" sz="1013" dirty="0"/>
          </a:p>
        </p:txBody>
      </p:sp>
      <p:sp>
        <p:nvSpPr>
          <p:cNvPr id="7" name="Text Placeholder 2"/>
          <p:cNvSpPr>
            <a:spLocks noGrp="1"/>
          </p:cNvSpPr>
          <p:nvPr>
            <p:ph type="body" sz="quarter" idx="13" hasCustomPrompt="1"/>
          </p:nvPr>
        </p:nvSpPr>
        <p:spPr>
          <a:xfrm>
            <a:off x="2889362" y="4601718"/>
            <a:ext cx="2920603" cy="130016"/>
          </a:xfrm>
        </p:spPr>
        <p:txBody>
          <a:bodyPr>
            <a:noAutofit/>
          </a:bodyPr>
          <a:lstStyle>
            <a:lvl1pPr marL="0" indent="0" algn="r">
              <a:spcBef>
                <a:spcPts val="0"/>
              </a:spcBef>
              <a:spcAft>
                <a:spcPts val="0"/>
              </a:spcAft>
              <a:buNone/>
              <a:defRPr sz="1200"/>
            </a:lvl1pPr>
            <a:lvl2pPr marL="342892" indent="0">
              <a:buNone/>
              <a:defRPr sz="1200"/>
            </a:lvl2pPr>
            <a:lvl3pPr marL="720050" indent="0">
              <a:buNone/>
              <a:defRPr sz="1200"/>
            </a:lvl3pPr>
            <a:lvl4pPr marL="1062934" indent="0">
              <a:buNone/>
              <a:defRPr sz="1200"/>
            </a:lvl4pPr>
            <a:lvl5pPr marL="1405817" indent="0">
              <a:buNone/>
              <a:defRPr sz="1200"/>
            </a:lvl5pPr>
          </a:lstStyle>
          <a:p>
            <a:pPr lvl="0"/>
            <a:r>
              <a:rPr lang="en-US" dirty="0"/>
              <a:t>MM/DD/YYYY</a:t>
            </a:r>
          </a:p>
        </p:txBody>
      </p:sp>
    </p:spTree>
    <p:extLst>
      <p:ext uri="{BB962C8B-B14F-4D97-AF65-F5344CB8AC3E}">
        <p14:creationId xmlns:p14="http://schemas.microsoft.com/office/powerpoint/2010/main" val="31664887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6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9249" y="3028950"/>
            <a:ext cx="3644075" cy="692658"/>
          </a:xfrm>
        </p:spPr>
        <p:txBody>
          <a:bodyPr anchor="b">
            <a:noAutofit/>
          </a:bodyPr>
          <a:lstStyle>
            <a:lvl1pPr>
              <a:defRPr sz="2700"/>
            </a:lvl1pPr>
          </a:lstStyle>
          <a:p>
            <a:r>
              <a:rPr lang="en-US" dirty="0"/>
              <a:t>Title</a:t>
            </a:r>
          </a:p>
        </p:txBody>
      </p:sp>
      <p:sp>
        <p:nvSpPr>
          <p:cNvPr id="4" name="Picture Placeholder 3"/>
          <p:cNvSpPr>
            <a:spLocks noGrp="1"/>
          </p:cNvSpPr>
          <p:nvPr>
            <p:ph type="pic" sz="quarter" idx="10" hasCustomPrompt="1"/>
          </p:nvPr>
        </p:nvSpPr>
        <p:spPr>
          <a:xfrm>
            <a:off x="-14288" y="0"/>
            <a:ext cx="4586288" cy="5143500"/>
          </a:xfrm>
          <a:solidFill>
            <a:schemeClr val="accent1"/>
          </a:solidFill>
        </p:spPr>
        <p:txBody>
          <a:bodyPr lIns="91440" tIns="91440" rIns="91440" bIns="91440">
            <a:no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6" name="Picture Placeholder 5"/>
          <p:cNvSpPr>
            <a:spLocks noGrp="1"/>
          </p:cNvSpPr>
          <p:nvPr>
            <p:ph type="pic" sz="quarter" idx="11" hasCustomPrompt="1"/>
          </p:nvPr>
        </p:nvSpPr>
        <p:spPr>
          <a:xfrm>
            <a:off x="4623847" y="0"/>
            <a:ext cx="4520153" cy="2571750"/>
          </a:xfrm>
          <a:solidFill>
            <a:schemeClr val="bg2">
              <a:lumMod val="90000"/>
            </a:schemeClr>
          </a:solidFill>
        </p:spPr>
        <p:txBody>
          <a:bodyPr lIns="91440" tIns="91440" rIns="91440" bIns="91440">
            <a:no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8" name="Freeform 7"/>
          <p:cNvSpPr>
            <a:spLocks noChangeAspect="1" noEditPoints="1"/>
          </p:cNvSpPr>
          <p:nvPr userDrawn="1"/>
        </p:nvSpPr>
        <p:spPr bwMode="auto">
          <a:xfrm>
            <a:off x="8211598" y="4469130"/>
            <a:ext cx="497040" cy="27432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68580" tIns="34290" rIns="68580" bIns="34290" numCol="1" anchor="t" anchorCtr="0" compatLnSpc="1">
            <a:prstTxWarp prst="textNoShape">
              <a:avLst/>
            </a:prstTxWarp>
            <a:noAutofit/>
          </a:bodyPr>
          <a:lstStyle/>
          <a:p>
            <a:endParaRPr lang="en-US" sz="1013" dirty="0"/>
          </a:p>
        </p:txBody>
      </p:sp>
      <p:sp>
        <p:nvSpPr>
          <p:cNvPr id="7" name="Text Placeholder 2"/>
          <p:cNvSpPr>
            <a:spLocks noGrp="1"/>
          </p:cNvSpPr>
          <p:nvPr>
            <p:ph type="body" sz="quarter" idx="12" hasCustomPrompt="1"/>
          </p:nvPr>
        </p:nvSpPr>
        <p:spPr>
          <a:xfrm>
            <a:off x="5039250" y="4601718"/>
            <a:ext cx="2920603" cy="130016"/>
          </a:xfrm>
        </p:spPr>
        <p:txBody>
          <a:bodyPr>
            <a:noAutofit/>
          </a:bodyPr>
          <a:lstStyle>
            <a:lvl1pPr marL="0" indent="0" algn="l">
              <a:spcBef>
                <a:spcPts val="0"/>
              </a:spcBef>
              <a:spcAft>
                <a:spcPts val="0"/>
              </a:spcAft>
              <a:buNone/>
              <a:defRPr sz="1200"/>
            </a:lvl1pPr>
            <a:lvl2pPr marL="342892" indent="0">
              <a:buNone/>
              <a:defRPr sz="1200"/>
            </a:lvl2pPr>
            <a:lvl3pPr marL="720050" indent="0">
              <a:buNone/>
              <a:defRPr sz="1200"/>
            </a:lvl3pPr>
            <a:lvl4pPr marL="1062934" indent="0">
              <a:buNone/>
              <a:defRPr sz="1200"/>
            </a:lvl4pPr>
            <a:lvl5pPr marL="1405817" indent="0">
              <a:buNone/>
              <a:defRPr sz="1200"/>
            </a:lvl5pPr>
          </a:lstStyle>
          <a:p>
            <a:pPr lvl="0"/>
            <a:r>
              <a:rPr lang="en-US" dirty="0"/>
              <a:t>MM/DD/YYYY</a:t>
            </a:r>
          </a:p>
        </p:txBody>
      </p:sp>
      <p:sp>
        <p:nvSpPr>
          <p:cNvPr id="10" name="Text Placeholder 4"/>
          <p:cNvSpPr>
            <a:spLocks noGrp="1"/>
          </p:cNvSpPr>
          <p:nvPr>
            <p:ph type="body" sz="quarter" idx="13" hasCustomPrompt="1"/>
          </p:nvPr>
        </p:nvSpPr>
        <p:spPr>
          <a:xfrm>
            <a:off x="5039249" y="3826669"/>
            <a:ext cx="3641598" cy="226409"/>
          </a:xfrm>
        </p:spPr>
        <p:txBody>
          <a:bodyPr>
            <a:noAutofit/>
          </a:bodyPr>
          <a:lstStyle>
            <a:lvl1pPr marL="0" marR="0" indent="0" algn="l" defTabSz="685766" rtl="0" eaLnBrk="1" fontAlgn="auto" latinLnBrk="0" hangingPunct="1">
              <a:lnSpc>
                <a:spcPct val="90000"/>
              </a:lnSpc>
              <a:spcBef>
                <a:spcPts val="0"/>
              </a:spcBef>
              <a:spcAft>
                <a:spcPts val="0"/>
              </a:spcAft>
              <a:buClrTx/>
              <a:buSzTx/>
              <a:buFont typeface="Arial" panose="020B0604020202020204" pitchFamily="34" charset="0"/>
              <a:buNone/>
              <a:tabLst/>
              <a:defRPr sz="2100" b="1">
                <a:solidFill>
                  <a:schemeClr val="tx2"/>
                </a:solidFill>
                <a:latin typeface="+mn-lt"/>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Subhead</a:t>
            </a:r>
          </a:p>
        </p:txBody>
      </p:sp>
    </p:spTree>
    <p:extLst>
      <p:ext uri="{BB962C8B-B14F-4D97-AF65-F5344CB8AC3E}">
        <p14:creationId xmlns:p14="http://schemas.microsoft.com/office/powerpoint/2010/main" val="5990771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7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9868" y="3028950"/>
            <a:ext cx="3637556" cy="692658"/>
          </a:xfrm>
        </p:spPr>
        <p:txBody>
          <a:bodyPr anchor="b">
            <a:noAutofit/>
          </a:bodyPr>
          <a:lstStyle>
            <a:lvl1pPr>
              <a:defRPr sz="2700"/>
            </a:lvl1pPr>
          </a:lstStyle>
          <a:p>
            <a:r>
              <a:rPr lang="en-US" dirty="0"/>
              <a:t>Title</a:t>
            </a:r>
          </a:p>
        </p:txBody>
      </p:sp>
      <p:sp>
        <p:nvSpPr>
          <p:cNvPr id="4" name="Picture Placeholder 3"/>
          <p:cNvSpPr>
            <a:spLocks noGrp="1"/>
          </p:cNvSpPr>
          <p:nvPr>
            <p:ph type="pic" sz="quarter" idx="10" hasCustomPrompt="1"/>
          </p:nvPr>
        </p:nvSpPr>
        <p:spPr>
          <a:xfrm>
            <a:off x="4557712" y="0"/>
            <a:ext cx="4586288" cy="5143500"/>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6" name="Picture Placeholder 5"/>
          <p:cNvSpPr>
            <a:spLocks noGrp="1"/>
          </p:cNvSpPr>
          <p:nvPr>
            <p:ph type="pic" sz="quarter" idx="11" hasCustomPrompt="1"/>
          </p:nvPr>
        </p:nvSpPr>
        <p:spPr>
          <a:xfrm>
            <a:off x="0" y="0"/>
            <a:ext cx="4520153" cy="2571750"/>
          </a:xfrm>
          <a:solidFill>
            <a:schemeClr val="bg2">
              <a:lumMod val="90000"/>
            </a:schemeClr>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8" name="Freeform 7"/>
          <p:cNvSpPr>
            <a:spLocks noChangeAspect="1" noEditPoints="1"/>
          </p:cNvSpPr>
          <p:nvPr userDrawn="1"/>
        </p:nvSpPr>
        <p:spPr bwMode="auto">
          <a:xfrm>
            <a:off x="459867" y="4469130"/>
            <a:ext cx="497040" cy="27432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en-US" sz="1013" dirty="0"/>
          </a:p>
        </p:txBody>
      </p:sp>
      <p:sp>
        <p:nvSpPr>
          <p:cNvPr id="7" name="Text Placeholder 2"/>
          <p:cNvSpPr>
            <a:spLocks noGrp="1"/>
          </p:cNvSpPr>
          <p:nvPr>
            <p:ph type="body" sz="quarter" idx="12" hasCustomPrompt="1"/>
          </p:nvPr>
        </p:nvSpPr>
        <p:spPr>
          <a:xfrm>
            <a:off x="1145286" y="4601718"/>
            <a:ext cx="2949370" cy="144019"/>
          </a:xfrm>
        </p:spPr>
        <p:txBody>
          <a:bodyPr>
            <a:noAutofit/>
          </a:bodyPr>
          <a:lstStyle>
            <a:lvl1pPr marL="0" indent="0" algn="r">
              <a:spcBef>
                <a:spcPts val="0"/>
              </a:spcBef>
              <a:spcAft>
                <a:spcPts val="0"/>
              </a:spcAft>
              <a:buNone/>
              <a:defRPr sz="1200"/>
            </a:lvl1pPr>
            <a:lvl2pPr marL="342892" indent="0">
              <a:buNone/>
              <a:defRPr sz="1200"/>
            </a:lvl2pPr>
            <a:lvl3pPr marL="720050" indent="0">
              <a:buNone/>
              <a:defRPr sz="1200"/>
            </a:lvl3pPr>
            <a:lvl4pPr marL="1062934" indent="0">
              <a:buNone/>
              <a:defRPr sz="1200"/>
            </a:lvl4pPr>
            <a:lvl5pPr marL="1405817" indent="0">
              <a:buNone/>
              <a:defRPr sz="1200"/>
            </a:lvl5pPr>
          </a:lstStyle>
          <a:p>
            <a:pPr lvl="0"/>
            <a:r>
              <a:rPr lang="en-US" dirty="0"/>
              <a:t>MM/DD/YYYY</a:t>
            </a:r>
          </a:p>
        </p:txBody>
      </p:sp>
      <p:sp>
        <p:nvSpPr>
          <p:cNvPr id="10" name="Text Placeholder 4"/>
          <p:cNvSpPr>
            <a:spLocks noGrp="1"/>
          </p:cNvSpPr>
          <p:nvPr>
            <p:ph type="body" sz="quarter" idx="13" hasCustomPrompt="1"/>
          </p:nvPr>
        </p:nvSpPr>
        <p:spPr>
          <a:xfrm>
            <a:off x="459867" y="3826669"/>
            <a:ext cx="3638812" cy="226314"/>
          </a:xfrm>
        </p:spPr>
        <p:txBody>
          <a:bodyPr>
            <a:noAutofit/>
          </a:bodyPr>
          <a:lstStyle>
            <a:lvl1pPr marL="0" marR="0" indent="0" algn="l" defTabSz="685766" rtl="0" eaLnBrk="1" fontAlgn="auto" latinLnBrk="0" hangingPunct="1">
              <a:lnSpc>
                <a:spcPct val="90000"/>
              </a:lnSpc>
              <a:spcBef>
                <a:spcPts val="0"/>
              </a:spcBef>
              <a:spcAft>
                <a:spcPts val="0"/>
              </a:spcAft>
              <a:buClrTx/>
              <a:buSzTx/>
              <a:buFont typeface="Arial" panose="020B0604020202020204" pitchFamily="34" charset="0"/>
              <a:buNone/>
              <a:tabLst/>
              <a:defRPr sz="2100" b="1">
                <a:solidFill>
                  <a:schemeClr val="tx2"/>
                </a:solidFill>
                <a:latin typeface="+mn-lt"/>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Subhead</a:t>
            </a:r>
          </a:p>
        </p:txBody>
      </p:sp>
    </p:spTree>
    <p:extLst>
      <p:ext uri="{BB962C8B-B14F-4D97-AF65-F5344CB8AC3E}">
        <p14:creationId xmlns:p14="http://schemas.microsoft.com/office/powerpoint/2010/main" val="9044084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914900" y="8572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6" name="Text Placeholder 4"/>
          <p:cNvSpPr>
            <a:spLocks noGrp="1"/>
          </p:cNvSpPr>
          <p:nvPr>
            <p:ph type="body" sz="quarter" idx="11" hasCustomPrompt="1"/>
          </p:nvPr>
        </p:nvSpPr>
        <p:spPr>
          <a:xfrm>
            <a:off x="5372100" y="857250"/>
            <a:ext cx="331470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3" name="Text Placeholder 4"/>
          <p:cNvSpPr>
            <a:spLocks noGrp="1"/>
          </p:cNvSpPr>
          <p:nvPr>
            <p:ph type="body" sz="quarter" idx="12" hasCustomPrompt="1"/>
          </p:nvPr>
        </p:nvSpPr>
        <p:spPr>
          <a:xfrm>
            <a:off x="4914900" y="13144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14" name="Text Placeholder 4"/>
          <p:cNvSpPr>
            <a:spLocks noGrp="1"/>
          </p:cNvSpPr>
          <p:nvPr>
            <p:ph type="body" sz="quarter" idx="13" hasCustomPrompt="1"/>
          </p:nvPr>
        </p:nvSpPr>
        <p:spPr>
          <a:xfrm>
            <a:off x="5372100" y="1314450"/>
            <a:ext cx="331470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5" name="Text Placeholder 4"/>
          <p:cNvSpPr>
            <a:spLocks noGrp="1"/>
          </p:cNvSpPr>
          <p:nvPr>
            <p:ph type="body" sz="quarter" idx="14" hasCustomPrompt="1"/>
          </p:nvPr>
        </p:nvSpPr>
        <p:spPr>
          <a:xfrm>
            <a:off x="4914900" y="17716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16" name="Text Placeholder 4"/>
          <p:cNvSpPr>
            <a:spLocks noGrp="1"/>
          </p:cNvSpPr>
          <p:nvPr>
            <p:ph type="body" sz="quarter" idx="15" hasCustomPrompt="1"/>
          </p:nvPr>
        </p:nvSpPr>
        <p:spPr>
          <a:xfrm>
            <a:off x="5372100" y="1771650"/>
            <a:ext cx="331470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7" name="Text Placeholder 4"/>
          <p:cNvSpPr>
            <a:spLocks noGrp="1"/>
          </p:cNvSpPr>
          <p:nvPr>
            <p:ph type="body" sz="quarter" idx="16" hasCustomPrompt="1"/>
          </p:nvPr>
        </p:nvSpPr>
        <p:spPr>
          <a:xfrm>
            <a:off x="4914900" y="22288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18" name="Text Placeholder 4"/>
          <p:cNvSpPr>
            <a:spLocks noGrp="1"/>
          </p:cNvSpPr>
          <p:nvPr>
            <p:ph type="body" sz="quarter" idx="17" hasCustomPrompt="1"/>
          </p:nvPr>
        </p:nvSpPr>
        <p:spPr>
          <a:xfrm>
            <a:off x="5372100" y="2228850"/>
            <a:ext cx="331470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9" name="Text Placeholder 4"/>
          <p:cNvSpPr>
            <a:spLocks noGrp="1"/>
          </p:cNvSpPr>
          <p:nvPr>
            <p:ph type="body" sz="quarter" idx="18" hasCustomPrompt="1"/>
          </p:nvPr>
        </p:nvSpPr>
        <p:spPr>
          <a:xfrm>
            <a:off x="4914900" y="26860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20" name="Text Placeholder 4"/>
          <p:cNvSpPr>
            <a:spLocks noGrp="1"/>
          </p:cNvSpPr>
          <p:nvPr>
            <p:ph type="body" sz="quarter" idx="19" hasCustomPrompt="1"/>
          </p:nvPr>
        </p:nvSpPr>
        <p:spPr>
          <a:xfrm>
            <a:off x="5372100" y="2686050"/>
            <a:ext cx="331470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21" name="Text Placeholder 4"/>
          <p:cNvSpPr>
            <a:spLocks noGrp="1"/>
          </p:cNvSpPr>
          <p:nvPr>
            <p:ph type="body" sz="quarter" idx="20" hasCustomPrompt="1"/>
          </p:nvPr>
        </p:nvSpPr>
        <p:spPr>
          <a:xfrm>
            <a:off x="4914900" y="31432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22" name="Text Placeholder 4"/>
          <p:cNvSpPr>
            <a:spLocks noGrp="1"/>
          </p:cNvSpPr>
          <p:nvPr>
            <p:ph type="body" sz="quarter" idx="21" hasCustomPrompt="1"/>
          </p:nvPr>
        </p:nvSpPr>
        <p:spPr>
          <a:xfrm>
            <a:off x="5372100" y="3143250"/>
            <a:ext cx="331470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23" name="Text Placeholder 4"/>
          <p:cNvSpPr>
            <a:spLocks noGrp="1"/>
          </p:cNvSpPr>
          <p:nvPr>
            <p:ph type="body" sz="quarter" idx="22" hasCustomPrompt="1"/>
          </p:nvPr>
        </p:nvSpPr>
        <p:spPr>
          <a:xfrm>
            <a:off x="4914900" y="36004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24" name="Text Placeholder 4"/>
          <p:cNvSpPr>
            <a:spLocks noGrp="1"/>
          </p:cNvSpPr>
          <p:nvPr>
            <p:ph type="body" sz="quarter" idx="23" hasCustomPrompt="1"/>
          </p:nvPr>
        </p:nvSpPr>
        <p:spPr>
          <a:xfrm>
            <a:off x="5372100" y="3600450"/>
            <a:ext cx="331470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32" name="Text Placeholder 4"/>
          <p:cNvSpPr>
            <a:spLocks noGrp="1"/>
          </p:cNvSpPr>
          <p:nvPr>
            <p:ph type="body" sz="quarter" idx="24" hasCustomPrompt="1"/>
          </p:nvPr>
        </p:nvSpPr>
        <p:spPr>
          <a:xfrm>
            <a:off x="4914900" y="40576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33" name="Text Placeholder 4"/>
          <p:cNvSpPr>
            <a:spLocks noGrp="1"/>
          </p:cNvSpPr>
          <p:nvPr>
            <p:ph type="body" sz="quarter" idx="25" hasCustomPrompt="1"/>
          </p:nvPr>
        </p:nvSpPr>
        <p:spPr>
          <a:xfrm>
            <a:off x="5372100" y="4057650"/>
            <a:ext cx="331470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25" name="Picture Placeholder 2"/>
          <p:cNvSpPr>
            <a:spLocks noGrp="1"/>
          </p:cNvSpPr>
          <p:nvPr>
            <p:ph type="pic" sz="quarter" idx="26" hasCustomPrompt="1"/>
          </p:nvPr>
        </p:nvSpPr>
        <p:spPr>
          <a:xfrm>
            <a:off x="0" y="0"/>
            <a:ext cx="4572000" cy="5143500"/>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Tree>
    <p:extLst>
      <p:ext uri="{BB962C8B-B14F-4D97-AF65-F5344CB8AC3E}">
        <p14:creationId xmlns:p14="http://schemas.microsoft.com/office/powerpoint/2010/main" val="139393253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2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70916" y="8572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6" name="Text Placeholder 4"/>
          <p:cNvSpPr>
            <a:spLocks noGrp="1"/>
          </p:cNvSpPr>
          <p:nvPr>
            <p:ph type="body" sz="quarter" idx="11" hasCustomPrompt="1"/>
          </p:nvPr>
        </p:nvSpPr>
        <p:spPr>
          <a:xfrm>
            <a:off x="928116" y="857250"/>
            <a:ext cx="3186684"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3" name="Text Placeholder 4"/>
          <p:cNvSpPr>
            <a:spLocks noGrp="1"/>
          </p:cNvSpPr>
          <p:nvPr>
            <p:ph type="body" sz="quarter" idx="12" hasCustomPrompt="1"/>
          </p:nvPr>
        </p:nvSpPr>
        <p:spPr>
          <a:xfrm>
            <a:off x="470916" y="13144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14" name="Text Placeholder 4"/>
          <p:cNvSpPr>
            <a:spLocks noGrp="1"/>
          </p:cNvSpPr>
          <p:nvPr>
            <p:ph type="body" sz="quarter" idx="13" hasCustomPrompt="1"/>
          </p:nvPr>
        </p:nvSpPr>
        <p:spPr>
          <a:xfrm>
            <a:off x="928116" y="1314450"/>
            <a:ext cx="3186684"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5" name="Text Placeholder 4"/>
          <p:cNvSpPr>
            <a:spLocks noGrp="1"/>
          </p:cNvSpPr>
          <p:nvPr>
            <p:ph type="body" sz="quarter" idx="14" hasCustomPrompt="1"/>
          </p:nvPr>
        </p:nvSpPr>
        <p:spPr>
          <a:xfrm>
            <a:off x="470916" y="17716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16" name="Text Placeholder 4"/>
          <p:cNvSpPr>
            <a:spLocks noGrp="1"/>
          </p:cNvSpPr>
          <p:nvPr>
            <p:ph type="body" sz="quarter" idx="15" hasCustomPrompt="1"/>
          </p:nvPr>
        </p:nvSpPr>
        <p:spPr>
          <a:xfrm>
            <a:off x="928116" y="1771650"/>
            <a:ext cx="3186684"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7" name="Text Placeholder 4"/>
          <p:cNvSpPr>
            <a:spLocks noGrp="1"/>
          </p:cNvSpPr>
          <p:nvPr>
            <p:ph type="body" sz="quarter" idx="16" hasCustomPrompt="1"/>
          </p:nvPr>
        </p:nvSpPr>
        <p:spPr>
          <a:xfrm>
            <a:off x="470916" y="22288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18" name="Text Placeholder 4"/>
          <p:cNvSpPr>
            <a:spLocks noGrp="1"/>
          </p:cNvSpPr>
          <p:nvPr>
            <p:ph type="body" sz="quarter" idx="17" hasCustomPrompt="1"/>
          </p:nvPr>
        </p:nvSpPr>
        <p:spPr>
          <a:xfrm>
            <a:off x="928116" y="2228850"/>
            <a:ext cx="3186684"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9" name="Text Placeholder 4"/>
          <p:cNvSpPr>
            <a:spLocks noGrp="1"/>
          </p:cNvSpPr>
          <p:nvPr>
            <p:ph type="body" sz="quarter" idx="18" hasCustomPrompt="1"/>
          </p:nvPr>
        </p:nvSpPr>
        <p:spPr>
          <a:xfrm>
            <a:off x="470916" y="26860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20" name="Text Placeholder 4"/>
          <p:cNvSpPr>
            <a:spLocks noGrp="1"/>
          </p:cNvSpPr>
          <p:nvPr>
            <p:ph type="body" sz="quarter" idx="19" hasCustomPrompt="1"/>
          </p:nvPr>
        </p:nvSpPr>
        <p:spPr>
          <a:xfrm>
            <a:off x="928116" y="2686050"/>
            <a:ext cx="3186684"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21" name="Text Placeholder 4"/>
          <p:cNvSpPr>
            <a:spLocks noGrp="1"/>
          </p:cNvSpPr>
          <p:nvPr>
            <p:ph type="body" sz="quarter" idx="20" hasCustomPrompt="1"/>
          </p:nvPr>
        </p:nvSpPr>
        <p:spPr>
          <a:xfrm>
            <a:off x="470916" y="31432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22" name="Text Placeholder 4"/>
          <p:cNvSpPr>
            <a:spLocks noGrp="1"/>
          </p:cNvSpPr>
          <p:nvPr>
            <p:ph type="body" sz="quarter" idx="21" hasCustomPrompt="1"/>
          </p:nvPr>
        </p:nvSpPr>
        <p:spPr>
          <a:xfrm>
            <a:off x="928116" y="3143250"/>
            <a:ext cx="3186684"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23" name="Text Placeholder 4"/>
          <p:cNvSpPr>
            <a:spLocks noGrp="1"/>
          </p:cNvSpPr>
          <p:nvPr>
            <p:ph type="body" sz="quarter" idx="22" hasCustomPrompt="1"/>
          </p:nvPr>
        </p:nvSpPr>
        <p:spPr>
          <a:xfrm>
            <a:off x="470916" y="36004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24" name="Text Placeholder 4"/>
          <p:cNvSpPr>
            <a:spLocks noGrp="1"/>
          </p:cNvSpPr>
          <p:nvPr>
            <p:ph type="body" sz="quarter" idx="23" hasCustomPrompt="1"/>
          </p:nvPr>
        </p:nvSpPr>
        <p:spPr>
          <a:xfrm>
            <a:off x="928116" y="3600450"/>
            <a:ext cx="3186684"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32" name="Text Placeholder 4"/>
          <p:cNvSpPr>
            <a:spLocks noGrp="1"/>
          </p:cNvSpPr>
          <p:nvPr>
            <p:ph type="body" sz="quarter" idx="24" hasCustomPrompt="1"/>
          </p:nvPr>
        </p:nvSpPr>
        <p:spPr>
          <a:xfrm>
            <a:off x="470916" y="40576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33" name="Text Placeholder 4"/>
          <p:cNvSpPr>
            <a:spLocks noGrp="1"/>
          </p:cNvSpPr>
          <p:nvPr>
            <p:ph type="body" sz="quarter" idx="25" hasCustomPrompt="1"/>
          </p:nvPr>
        </p:nvSpPr>
        <p:spPr>
          <a:xfrm>
            <a:off x="928116" y="4057650"/>
            <a:ext cx="3186684"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25" name="Picture Placeholder 2"/>
          <p:cNvSpPr>
            <a:spLocks noGrp="1"/>
          </p:cNvSpPr>
          <p:nvPr>
            <p:ph type="pic" sz="quarter" idx="26" hasCustomPrompt="1"/>
          </p:nvPr>
        </p:nvSpPr>
        <p:spPr>
          <a:xfrm>
            <a:off x="4572000" y="0"/>
            <a:ext cx="4572000" cy="5143500"/>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Tree>
    <p:extLst>
      <p:ext uri="{BB962C8B-B14F-4D97-AF65-F5344CB8AC3E}">
        <p14:creationId xmlns:p14="http://schemas.microsoft.com/office/powerpoint/2010/main" val="20978898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3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 y="29146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6" name="Text Placeholder 4"/>
          <p:cNvSpPr>
            <a:spLocks noGrp="1"/>
          </p:cNvSpPr>
          <p:nvPr>
            <p:ph type="body" sz="quarter" idx="11" hasCustomPrompt="1"/>
          </p:nvPr>
        </p:nvSpPr>
        <p:spPr>
          <a:xfrm>
            <a:off x="914400" y="2914650"/>
            <a:ext cx="32575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3" name="Text Placeholder 4"/>
          <p:cNvSpPr>
            <a:spLocks noGrp="1"/>
          </p:cNvSpPr>
          <p:nvPr>
            <p:ph type="body" sz="quarter" idx="12" hasCustomPrompt="1"/>
          </p:nvPr>
        </p:nvSpPr>
        <p:spPr>
          <a:xfrm>
            <a:off x="457200" y="33718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14" name="Text Placeholder 4"/>
          <p:cNvSpPr>
            <a:spLocks noGrp="1"/>
          </p:cNvSpPr>
          <p:nvPr>
            <p:ph type="body" sz="quarter" idx="13" hasCustomPrompt="1"/>
          </p:nvPr>
        </p:nvSpPr>
        <p:spPr>
          <a:xfrm>
            <a:off x="914400" y="3371850"/>
            <a:ext cx="32575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5" name="Text Placeholder 4"/>
          <p:cNvSpPr>
            <a:spLocks noGrp="1"/>
          </p:cNvSpPr>
          <p:nvPr>
            <p:ph type="body" sz="quarter" idx="14" hasCustomPrompt="1"/>
          </p:nvPr>
        </p:nvSpPr>
        <p:spPr>
          <a:xfrm>
            <a:off x="457200" y="38290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16" name="Text Placeholder 4"/>
          <p:cNvSpPr>
            <a:spLocks noGrp="1"/>
          </p:cNvSpPr>
          <p:nvPr>
            <p:ph type="body" sz="quarter" idx="15" hasCustomPrompt="1"/>
          </p:nvPr>
        </p:nvSpPr>
        <p:spPr>
          <a:xfrm>
            <a:off x="914400" y="3829050"/>
            <a:ext cx="32575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9" name="Text Placeholder 4"/>
          <p:cNvSpPr>
            <a:spLocks noGrp="1"/>
          </p:cNvSpPr>
          <p:nvPr>
            <p:ph type="body" sz="quarter" idx="18" hasCustomPrompt="1"/>
          </p:nvPr>
        </p:nvSpPr>
        <p:spPr>
          <a:xfrm>
            <a:off x="4600575" y="29146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20" name="Text Placeholder 4"/>
          <p:cNvSpPr>
            <a:spLocks noGrp="1"/>
          </p:cNvSpPr>
          <p:nvPr>
            <p:ph type="body" sz="quarter" idx="19" hasCustomPrompt="1"/>
          </p:nvPr>
        </p:nvSpPr>
        <p:spPr>
          <a:xfrm>
            <a:off x="5057775" y="2914650"/>
            <a:ext cx="32575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21" name="Text Placeholder 4"/>
          <p:cNvSpPr>
            <a:spLocks noGrp="1"/>
          </p:cNvSpPr>
          <p:nvPr>
            <p:ph type="body" sz="quarter" idx="20" hasCustomPrompt="1"/>
          </p:nvPr>
        </p:nvSpPr>
        <p:spPr>
          <a:xfrm>
            <a:off x="4600575" y="33718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22" name="Text Placeholder 4"/>
          <p:cNvSpPr>
            <a:spLocks noGrp="1"/>
          </p:cNvSpPr>
          <p:nvPr>
            <p:ph type="body" sz="quarter" idx="21" hasCustomPrompt="1"/>
          </p:nvPr>
        </p:nvSpPr>
        <p:spPr>
          <a:xfrm>
            <a:off x="5057775" y="3371850"/>
            <a:ext cx="32575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3" name="Picture Placeholder 2"/>
          <p:cNvSpPr>
            <a:spLocks noGrp="1"/>
          </p:cNvSpPr>
          <p:nvPr>
            <p:ph type="pic" sz="quarter" idx="24" hasCustomPrompt="1"/>
          </p:nvPr>
        </p:nvSpPr>
        <p:spPr>
          <a:xfrm>
            <a:off x="1" y="0"/>
            <a:ext cx="4543176" cy="1885950"/>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25" name="Picture Placeholder 2"/>
          <p:cNvSpPr>
            <a:spLocks noGrp="1"/>
          </p:cNvSpPr>
          <p:nvPr>
            <p:ph type="pic" sz="quarter" idx="25" hasCustomPrompt="1"/>
          </p:nvPr>
        </p:nvSpPr>
        <p:spPr>
          <a:xfrm>
            <a:off x="4595680" y="0"/>
            <a:ext cx="4548320" cy="1885950"/>
          </a:xfrm>
          <a:solidFill>
            <a:schemeClr val="bg2">
              <a:lumMod val="90000"/>
            </a:schemeClr>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26" name="Text Placeholder 4"/>
          <p:cNvSpPr>
            <a:spLocks noGrp="1"/>
          </p:cNvSpPr>
          <p:nvPr>
            <p:ph type="body" sz="quarter" idx="26" hasCustomPrompt="1"/>
          </p:nvPr>
        </p:nvSpPr>
        <p:spPr>
          <a:xfrm>
            <a:off x="4600575" y="38290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27" name="Text Placeholder 4"/>
          <p:cNvSpPr>
            <a:spLocks noGrp="1"/>
          </p:cNvSpPr>
          <p:nvPr>
            <p:ph type="body" sz="quarter" idx="27" hasCustomPrompt="1"/>
          </p:nvPr>
        </p:nvSpPr>
        <p:spPr>
          <a:xfrm>
            <a:off x="5057775" y="3829050"/>
            <a:ext cx="32575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4" name="Text Placeholder 3"/>
          <p:cNvSpPr>
            <a:spLocks noGrp="1"/>
          </p:cNvSpPr>
          <p:nvPr>
            <p:ph type="body" sz="quarter" idx="28" hasCustomPrompt="1"/>
          </p:nvPr>
        </p:nvSpPr>
        <p:spPr>
          <a:xfrm>
            <a:off x="480299" y="2461499"/>
            <a:ext cx="3467100" cy="114062"/>
          </a:xfrm>
        </p:spPr>
        <p:txBody>
          <a:bodyPr/>
          <a:lstStyle>
            <a:lvl1pPr marL="0" indent="0">
              <a:spcBef>
                <a:spcPts val="0"/>
              </a:spcBef>
              <a:spcAft>
                <a:spcPts val="0"/>
              </a:spcAft>
              <a:buNone/>
              <a:defRPr sz="1050" b="1" spc="225">
                <a:latin typeface="+mn-lt"/>
              </a:defRPr>
            </a:lvl1pPr>
          </a:lstStyle>
          <a:p>
            <a:pPr lvl="0"/>
            <a:r>
              <a:rPr lang="en-US" dirty="0"/>
              <a:t>AGENDA</a:t>
            </a:r>
          </a:p>
        </p:txBody>
      </p:sp>
    </p:spTree>
    <p:extLst>
      <p:ext uri="{BB962C8B-B14F-4D97-AF65-F5344CB8AC3E}">
        <p14:creationId xmlns:p14="http://schemas.microsoft.com/office/powerpoint/2010/main" val="464561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4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 y="342900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6" name="Text Placeholder 4"/>
          <p:cNvSpPr>
            <a:spLocks noGrp="1"/>
          </p:cNvSpPr>
          <p:nvPr>
            <p:ph type="body" sz="quarter" idx="11" hasCustomPrompt="1"/>
          </p:nvPr>
        </p:nvSpPr>
        <p:spPr>
          <a:xfrm>
            <a:off x="914400" y="3429000"/>
            <a:ext cx="32575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3" name="Text Placeholder 4"/>
          <p:cNvSpPr>
            <a:spLocks noGrp="1"/>
          </p:cNvSpPr>
          <p:nvPr>
            <p:ph type="body" sz="quarter" idx="12" hasCustomPrompt="1"/>
          </p:nvPr>
        </p:nvSpPr>
        <p:spPr>
          <a:xfrm>
            <a:off x="457200" y="388620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14" name="Text Placeholder 4"/>
          <p:cNvSpPr>
            <a:spLocks noGrp="1"/>
          </p:cNvSpPr>
          <p:nvPr>
            <p:ph type="body" sz="quarter" idx="13" hasCustomPrompt="1"/>
          </p:nvPr>
        </p:nvSpPr>
        <p:spPr>
          <a:xfrm>
            <a:off x="914400" y="3886200"/>
            <a:ext cx="32575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5" name="Text Placeholder 4"/>
          <p:cNvSpPr>
            <a:spLocks noGrp="1"/>
          </p:cNvSpPr>
          <p:nvPr>
            <p:ph type="body" sz="quarter" idx="14" hasCustomPrompt="1"/>
          </p:nvPr>
        </p:nvSpPr>
        <p:spPr>
          <a:xfrm>
            <a:off x="457200" y="434340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16" name="Text Placeholder 4"/>
          <p:cNvSpPr>
            <a:spLocks noGrp="1"/>
          </p:cNvSpPr>
          <p:nvPr>
            <p:ph type="body" sz="quarter" idx="15" hasCustomPrompt="1"/>
          </p:nvPr>
        </p:nvSpPr>
        <p:spPr>
          <a:xfrm>
            <a:off x="914400" y="4343400"/>
            <a:ext cx="32575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7" name="Text Placeholder 4"/>
          <p:cNvSpPr>
            <a:spLocks noGrp="1"/>
          </p:cNvSpPr>
          <p:nvPr>
            <p:ph type="body" sz="quarter" idx="16" hasCustomPrompt="1"/>
          </p:nvPr>
        </p:nvSpPr>
        <p:spPr>
          <a:xfrm>
            <a:off x="4602816" y="342900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18" name="Text Placeholder 4"/>
          <p:cNvSpPr>
            <a:spLocks noGrp="1"/>
          </p:cNvSpPr>
          <p:nvPr>
            <p:ph type="body" sz="quarter" idx="17" hasCustomPrompt="1"/>
          </p:nvPr>
        </p:nvSpPr>
        <p:spPr>
          <a:xfrm>
            <a:off x="5060016" y="3429000"/>
            <a:ext cx="32575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9" name="Text Placeholder 4"/>
          <p:cNvSpPr>
            <a:spLocks noGrp="1"/>
          </p:cNvSpPr>
          <p:nvPr>
            <p:ph type="body" sz="quarter" idx="18" hasCustomPrompt="1"/>
          </p:nvPr>
        </p:nvSpPr>
        <p:spPr>
          <a:xfrm>
            <a:off x="4602816" y="388620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20" name="Text Placeholder 4"/>
          <p:cNvSpPr>
            <a:spLocks noGrp="1"/>
          </p:cNvSpPr>
          <p:nvPr>
            <p:ph type="body" sz="quarter" idx="19" hasCustomPrompt="1"/>
          </p:nvPr>
        </p:nvSpPr>
        <p:spPr>
          <a:xfrm>
            <a:off x="5060016" y="3886200"/>
            <a:ext cx="32575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21" name="Text Placeholder 4"/>
          <p:cNvSpPr>
            <a:spLocks noGrp="1"/>
          </p:cNvSpPr>
          <p:nvPr>
            <p:ph type="body" sz="quarter" idx="20" hasCustomPrompt="1"/>
          </p:nvPr>
        </p:nvSpPr>
        <p:spPr>
          <a:xfrm>
            <a:off x="4602816" y="434340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22" name="Text Placeholder 4"/>
          <p:cNvSpPr>
            <a:spLocks noGrp="1"/>
          </p:cNvSpPr>
          <p:nvPr>
            <p:ph type="body" sz="quarter" idx="21" hasCustomPrompt="1"/>
          </p:nvPr>
        </p:nvSpPr>
        <p:spPr>
          <a:xfrm>
            <a:off x="5060016" y="4343400"/>
            <a:ext cx="32575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3" name="Picture Placeholder 2"/>
          <p:cNvSpPr>
            <a:spLocks noGrp="1"/>
          </p:cNvSpPr>
          <p:nvPr>
            <p:ph type="pic" sz="quarter" idx="24" hasCustomPrompt="1"/>
          </p:nvPr>
        </p:nvSpPr>
        <p:spPr>
          <a:xfrm>
            <a:off x="0" y="0"/>
            <a:ext cx="9144000" cy="2571750"/>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23" name="Text Placeholder 3"/>
          <p:cNvSpPr>
            <a:spLocks noGrp="1"/>
          </p:cNvSpPr>
          <p:nvPr>
            <p:ph type="body" sz="quarter" idx="28" hasCustomPrompt="1"/>
          </p:nvPr>
        </p:nvSpPr>
        <p:spPr>
          <a:xfrm>
            <a:off x="480299" y="3132059"/>
            <a:ext cx="3467100" cy="114062"/>
          </a:xfrm>
        </p:spPr>
        <p:txBody>
          <a:bodyPr/>
          <a:lstStyle>
            <a:lvl1pPr marL="0" indent="0">
              <a:spcBef>
                <a:spcPts val="0"/>
              </a:spcBef>
              <a:spcAft>
                <a:spcPts val="0"/>
              </a:spcAft>
              <a:buNone/>
              <a:defRPr sz="1050" b="1" spc="225">
                <a:latin typeface="+mn-lt"/>
              </a:defRPr>
            </a:lvl1pPr>
          </a:lstStyle>
          <a:p>
            <a:pPr lvl="0"/>
            <a:r>
              <a:rPr lang="en-US" dirty="0"/>
              <a:t>AGENDA</a:t>
            </a:r>
          </a:p>
        </p:txBody>
      </p:sp>
    </p:spTree>
    <p:extLst>
      <p:ext uri="{BB962C8B-B14F-4D97-AF65-F5344CB8AC3E}">
        <p14:creationId xmlns:p14="http://schemas.microsoft.com/office/powerpoint/2010/main" val="6366176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5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143000" y="10858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6" name="Text Placeholder 4"/>
          <p:cNvSpPr>
            <a:spLocks noGrp="1"/>
          </p:cNvSpPr>
          <p:nvPr>
            <p:ph type="body" sz="quarter" idx="11" hasCustomPrompt="1"/>
          </p:nvPr>
        </p:nvSpPr>
        <p:spPr>
          <a:xfrm>
            <a:off x="1600200" y="1085850"/>
            <a:ext cx="64579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3" name="Text Placeholder 4"/>
          <p:cNvSpPr>
            <a:spLocks noGrp="1"/>
          </p:cNvSpPr>
          <p:nvPr>
            <p:ph type="body" sz="quarter" idx="12" hasCustomPrompt="1"/>
          </p:nvPr>
        </p:nvSpPr>
        <p:spPr>
          <a:xfrm>
            <a:off x="1143000" y="15430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14" name="Text Placeholder 4"/>
          <p:cNvSpPr>
            <a:spLocks noGrp="1"/>
          </p:cNvSpPr>
          <p:nvPr>
            <p:ph type="body" sz="quarter" idx="13" hasCustomPrompt="1"/>
          </p:nvPr>
        </p:nvSpPr>
        <p:spPr>
          <a:xfrm>
            <a:off x="1600200" y="1543050"/>
            <a:ext cx="64579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5" name="Text Placeholder 4"/>
          <p:cNvSpPr>
            <a:spLocks noGrp="1"/>
          </p:cNvSpPr>
          <p:nvPr>
            <p:ph type="body" sz="quarter" idx="14" hasCustomPrompt="1"/>
          </p:nvPr>
        </p:nvSpPr>
        <p:spPr>
          <a:xfrm>
            <a:off x="1143000" y="20002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16" name="Text Placeholder 4"/>
          <p:cNvSpPr>
            <a:spLocks noGrp="1"/>
          </p:cNvSpPr>
          <p:nvPr>
            <p:ph type="body" sz="quarter" idx="15" hasCustomPrompt="1"/>
          </p:nvPr>
        </p:nvSpPr>
        <p:spPr>
          <a:xfrm>
            <a:off x="1600200" y="2000250"/>
            <a:ext cx="64579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7" name="Text Placeholder 4"/>
          <p:cNvSpPr>
            <a:spLocks noGrp="1"/>
          </p:cNvSpPr>
          <p:nvPr>
            <p:ph type="body" sz="quarter" idx="16" hasCustomPrompt="1"/>
          </p:nvPr>
        </p:nvSpPr>
        <p:spPr>
          <a:xfrm>
            <a:off x="1143000" y="24574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18" name="Text Placeholder 4"/>
          <p:cNvSpPr>
            <a:spLocks noGrp="1"/>
          </p:cNvSpPr>
          <p:nvPr>
            <p:ph type="body" sz="quarter" idx="17" hasCustomPrompt="1"/>
          </p:nvPr>
        </p:nvSpPr>
        <p:spPr>
          <a:xfrm>
            <a:off x="1600200" y="2457450"/>
            <a:ext cx="64579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9" name="Text Placeholder 4"/>
          <p:cNvSpPr>
            <a:spLocks noGrp="1"/>
          </p:cNvSpPr>
          <p:nvPr>
            <p:ph type="body" sz="quarter" idx="18" hasCustomPrompt="1"/>
          </p:nvPr>
        </p:nvSpPr>
        <p:spPr>
          <a:xfrm>
            <a:off x="1143000" y="29146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20" name="Text Placeholder 4"/>
          <p:cNvSpPr>
            <a:spLocks noGrp="1"/>
          </p:cNvSpPr>
          <p:nvPr>
            <p:ph type="body" sz="quarter" idx="19" hasCustomPrompt="1"/>
          </p:nvPr>
        </p:nvSpPr>
        <p:spPr>
          <a:xfrm>
            <a:off x="1600200" y="2914650"/>
            <a:ext cx="64579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21" name="Text Placeholder 4"/>
          <p:cNvSpPr>
            <a:spLocks noGrp="1"/>
          </p:cNvSpPr>
          <p:nvPr>
            <p:ph type="body" sz="quarter" idx="20" hasCustomPrompt="1"/>
          </p:nvPr>
        </p:nvSpPr>
        <p:spPr>
          <a:xfrm>
            <a:off x="1143000" y="33718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22" name="Text Placeholder 4"/>
          <p:cNvSpPr>
            <a:spLocks noGrp="1"/>
          </p:cNvSpPr>
          <p:nvPr>
            <p:ph type="body" sz="quarter" idx="21" hasCustomPrompt="1"/>
          </p:nvPr>
        </p:nvSpPr>
        <p:spPr>
          <a:xfrm>
            <a:off x="1600200" y="3371850"/>
            <a:ext cx="64579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23" name="Text Placeholder 4"/>
          <p:cNvSpPr>
            <a:spLocks noGrp="1"/>
          </p:cNvSpPr>
          <p:nvPr>
            <p:ph type="body" sz="quarter" idx="22" hasCustomPrompt="1"/>
          </p:nvPr>
        </p:nvSpPr>
        <p:spPr>
          <a:xfrm>
            <a:off x="1143000" y="38290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24" name="Text Placeholder 4"/>
          <p:cNvSpPr>
            <a:spLocks noGrp="1"/>
          </p:cNvSpPr>
          <p:nvPr>
            <p:ph type="body" sz="quarter" idx="23" hasCustomPrompt="1"/>
          </p:nvPr>
        </p:nvSpPr>
        <p:spPr>
          <a:xfrm>
            <a:off x="1600200" y="3829050"/>
            <a:ext cx="64579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32" name="Text Placeholder 4"/>
          <p:cNvSpPr>
            <a:spLocks noGrp="1"/>
          </p:cNvSpPr>
          <p:nvPr>
            <p:ph type="body" sz="quarter" idx="24" hasCustomPrompt="1"/>
          </p:nvPr>
        </p:nvSpPr>
        <p:spPr>
          <a:xfrm>
            <a:off x="1143000" y="42862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33" name="Text Placeholder 4"/>
          <p:cNvSpPr>
            <a:spLocks noGrp="1"/>
          </p:cNvSpPr>
          <p:nvPr>
            <p:ph type="body" sz="quarter" idx="25" hasCustomPrompt="1"/>
          </p:nvPr>
        </p:nvSpPr>
        <p:spPr>
          <a:xfrm>
            <a:off x="1600200" y="4286250"/>
            <a:ext cx="64579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25" name="Text Placeholder 3"/>
          <p:cNvSpPr>
            <a:spLocks noGrp="1"/>
          </p:cNvSpPr>
          <p:nvPr>
            <p:ph type="body" sz="quarter" idx="28" hasCustomPrompt="1"/>
          </p:nvPr>
        </p:nvSpPr>
        <p:spPr>
          <a:xfrm>
            <a:off x="1150859" y="617459"/>
            <a:ext cx="3467100" cy="114062"/>
          </a:xfrm>
        </p:spPr>
        <p:txBody>
          <a:bodyPr/>
          <a:lstStyle>
            <a:lvl1pPr marL="0" indent="0">
              <a:spcBef>
                <a:spcPts val="0"/>
              </a:spcBef>
              <a:spcAft>
                <a:spcPts val="0"/>
              </a:spcAft>
              <a:buNone/>
              <a:defRPr sz="1050" b="1" spc="225">
                <a:latin typeface="+mn-lt"/>
              </a:defRPr>
            </a:lvl1pPr>
          </a:lstStyle>
          <a:p>
            <a:pPr lvl="0"/>
            <a:r>
              <a:rPr lang="en-US" dirty="0"/>
              <a:t>AGENDA</a:t>
            </a:r>
          </a:p>
        </p:txBody>
      </p:sp>
    </p:spTree>
    <p:extLst>
      <p:ext uri="{BB962C8B-B14F-4D97-AF65-F5344CB8AC3E}">
        <p14:creationId xmlns:p14="http://schemas.microsoft.com/office/powerpoint/2010/main" val="190158972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1_Divider">
    <p:bg>
      <p:bgPr>
        <a:solidFill>
          <a:schemeClr val="bg1"/>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9144000" cy="5143500"/>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3" name="Text Placeholder 4"/>
          <p:cNvSpPr>
            <a:spLocks noGrp="1"/>
          </p:cNvSpPr>
          <p:nvPr>
            <p:ph type="body" sz="quarter" idx="11" hasCustomPrompt="1"/>
          </p:nvPr>
        </p:nvSpPr>
        <p:spPr>
          <a:xfrm>
            <a:off x="1143000" y="3486150"/>
            <a:ext cx="857250" cy="571500"/>
          </a:xfrm>
          <a:noFill/>
        </p:spPr>
        <p:txBody>
          <a:bodyPr anchor="ctr">
            <a:noAutofit/>
          </a:bodyPr>
          <a:lstStyle>
            <a:lvl1pPr marL="0" indent="0">
              <a:spcBef>
                <a:spcPts val="0"/>
              </a:spcBef>
              <a:spcAft>
                <a:spcPts val="0"/>
              </a:spcAft>
              <a:buNone/>
              <a:defRPr sz="4500" b="1" spc="0">
                <a:solidFill>
                  <a:schemeClr val="bg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4" name="Text Placeholder 4"/>
          <p:cNvSpPr>
            <a:spLocks noGrp="1"/>
          </p:cNvSpPr>
          <p:nvPr>
            <p:ph type="body" sz="quarter" idx="12" hasCustomPrompt="1"/>
          </p:nvPr>
        </p:nvSpPr>
        <p:spPr>
          <a:xfrm>
            <a:off x="2000250" y="3486150"/>
            <a:ext cx="6686550" cy="571500"/>
          </a:xfrm>
          <a:noFill/>
        </p:spPr>
        <p:txBody>
          <a:bodyPr anchor="ctr">
            <a:noAutofit/>
          </a:bodyPr>
          <a:lstStyle>
            <a:lvl1pPr marL="0" indent="0">
              <a:spcBef>
                <a:spcPts val="0"/>
              </a:spcBef>
              <a:spcAft>
                <a:spcPts val="0"/>
              </a:spcAft>
              <a:buNone/>
              <a:defRPr sz="4500" b="1" spc="0">
                <a:solidFill>
                  <a:schemeClr val="bg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Tree>
    <p:extLst>
      <p:ext uri="{BB962C8B-B14F-4D97-AF65-F5344CB8AC3E}">
        <p14:creationId xmlns:p14="http://schemas.microsoft.com/office/powerpoint/2010/main" val="733876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Header Content B">
    <p:spTree>
      <p:nvGrpSpPr>
        <p:cNvPr id="1" name=""/>
        <p:cNvGrpSpPr/>
        <p:nvPr/>
      </p:nvGrpSpPr>
      <p:grpSpPr>
        <a:xfrm>
          <a:off x="0" y="0"/>
          <a:ext cx="0" cy="0"/>
          <a:chOff x="0" y="0"/>
          <a:chExt cx="0" cy="0"/>
        </a:xfrm>
      </p:grpSpPr>
      <p:sp>
        <p:nvSpPr>
          <p:cNvPr id="6" name="Picture Placeholder 53"/>
          <p:cNvSpPr>
            <a:spLocks noGrp="1"/>
          </p:cNvSpPr>
          <p:nvPr>
            <p:ph type="pic" sz="quarter" idx="12" hasCustomPrompt="1"/>
          </p:nvPr>
        </p:nvSpPr>
        <p:spPr>
          <a:xfrm>
            <a:off x="4303713" y="-1"/>
            <a:ext cx="4840287" cy="5143501"/>
          </a:xfrm>
          <a:prstGeom prst="rect">
            <a:avLst/>
          </a:prstGeom>
          <a:solidFill>
            <a:schemeClr val="bg1"/>
          </a:solidFill>
        </p:spPr>
        <p:txBody>
          <a:bodyPr/>
          <a:lstStyle>
            <a:lvl1pPr marL="0" indent="0">
              <a:buNone/>
              <a:defRPr/>
            </a:lvl1pPr>
          </a:lstStyle>
          <a:p>
            <a:r>
              <a:rPr lang="en-US"/>
              <a:t>Picture or Color Block</a:t>
            </a:r>
          </a:p>
        </p:txBody>
      </p:sp>
      <p:sp>
        <p:nvSpPr>
          <p:cNvPr id="7" name="Text Placeholder 2"/>
          <p:cNvSpPr>
            <a:spLocks noGrp="1"/>
          </p:cNvSpPr>
          <p:nvPr>
            <p:ph type="body" sz="quarter" idx="16"/>
          </p:nvPr>
        </p:nvSpPr>
        <p:spPr>
          <a:xfrm>
            <a:off x="-11755" y="997145"/>
            <a:ext cx="4309593" cy="1403461"/>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3"/>
          <p:cNvSpPr>
            <a:spLocks noGrp="1"/>
          </p:cNvSpPr>
          <p:nvPr>
            <p:ph type="title" hasCustomPrompt="1"/>
          </p:nvPr>
        </p:nvSpPr>
        <p:spPr>
          <a:xfrm>
            <a:off x="0" y="139700"/>
            <a:ext cx="4303713" cy="873125"/>
          </a:xfrm>
        </p:spPr>
        <p:txBody>
          <a:bodyPr>
            <a:noAutofit/>
          </a:bodyPr>
          <a:lstStyle>
            <a:lvl1pPr>
              <a:defRPr/>
            </a:lvl1pPr>
          </a:lstStyle>
          <a:p>
            <a:r>
              <a:rPr lang="en-US"/>
              <a:t>Header</a:t>
            </a:r>
          </a:p>
        </p:txBody>
      </p:sp>
    </p:spTree>
    <p:extLst>
      <p:ext uri="{BB962C8B-B14F-4D97-AF65-F5344CB8AC3E}">
        <p14:creationId xmlns:p14="http://schemas.microsoft.com/office/powerpoint/2010/main" val="3132759715"/>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2_Divider">
    <p:bg>
      <p:bgPr>
        <a:solidFill>
          <a:schemeClr val="bg1"/>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9144000" cy="5143500"/>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4" name="Text Placeholder 4"/>
          <p:cNvSpPr>
            <a:spLocks noGrp="1"/>
          </p:cNvSpPr>
          <p:nvPr>
            <p:ph type="body" sz="quarter" idx="12" hasCustomPrompt="1"/>
          </p:nvPr>
        </p:nvSpPr>
        <p:spPr>
          <a:xfrm>
            <a:off x="1151164" y="3486150"/>
            <a:ext cx="6841673" cy="571500"/>
          </a:xfrm>
          <a:noFill/>
        </p:spPr>
        <p:txBody>
          <a:bodyPr anchor="ctr">
            <a:noAutofit/>
          </a:bodyPr>
          <a:lstStyle>
            <a:lvl1pPr marL="0" indent="0">
              <a:spcBef>
                <a:spcPts val="0"/>
              </a:spcBef>
              <a:spcAft>
                <a:spcPts val="0"/>
              </a:spcAft>
              <a:buNone/>
              <a:defRPr sz="4500" b="1" spc="0">
                <a:solidFill>
                  <a:schemeClr val="bg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Tree>
    <p:extLst>
      <p:ext uri="{BB962C8B-B14F-4D97-AF65-F5344CB8AC3E}">
        <p14:creationId xmlns:p14="http://schemas.microsoft.com/office/powerpoint/2010/main" val="39080367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3_Divider">
    <p:bg>
      <p:bgPr>
        <a:solidFill>
          <a:schemeClr val="bg1"/>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9144000" cy="5143500"/>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6" name="Text Placeholder 4"/>
          <p:cNvSpPr>
            <a:spLocks noGrp="1"/>
          </p:cNvSpPr>
          <p:nvPr>
            <p:ph type="body" sz="quarter" idx="13" hasCustomPrompt="1"/>
          </p:nvPr>
        </p:nvSpPr>
        <p:spPr>
          <a:xfrm>
            <a:off x="466725" y="1716883"/>
            <a:ext cx="7543800" cy="1364456"/>
          </a:xfrm>
          <a:noFill/>
        </p:spPr>
        <p:txBody>
          <a:bodyPr>
            <a:noAutofit/>
          </a:bodyPr>
          <a:lstStyle>
            <a:lvl1pPr marL="0" indent="0">
              <a:spcBef>
                <a:spcPts val="0"/>
              </a:spcBef>
              <a:spcAft>
                <a:spcPts val="0"/>
              </a:spcAft>
              <a:buNone/>
              <a:defRPr sz="3300" b="1" spc="0">
                <a:solidFill>
                  <a:schemeClr val="bg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7" name="Text Placeholder 4"/>
          <p:cNvSpPr>
            <a:spLocks noGrp="1"/>
          </p:cNvSpPr>
          <p:nvPr>
            <p:ph type="body" sz="quarter" idx="11" hasCustomPrompt="1"/>
          </p:nvPr>
        </p:nvSpPr>
        <p:spPr>
          <a:xfrm>
            <a:off x="466725" y="514350"/>
            <a:ext cx="2114550" cy="1257300"/>
          </a:xfrm>
          <a:noFill/>
        </p:spPr>
        <p:txBody>
          <a:bodyPr>
            <a:noAutofit/>
          </a:bodyPr>
          <a:lstStyle>
            <a:lvl1pPr marL="0" indent="0">
              <a:spcBef>
                <a:spcPts val="0"/>
              </a:spcBef>
              <a:spcAft>
                <a:spcPts val="0"/>
              </a:spcAft>
              <a:buNone/>
              <a:defRPr sz="8625" b="1" spc="0">
                <a:solidFill>
                  <a:schemeClr val="bg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Tree>
    <p:extLst>
      <p:ext uri="{BB962C8B-B14F-4D97-AF65-F5344CB8AC3E}">
        <p14:creationId xmlns:p14="http://schemas.microsoft.com/office/powerpoint/2010/main" val="333404540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4_Divider">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9144000" cy="2571750"/>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5" name="Text Placeholder 4"/>
          <p:cNvSpPr>
            <a:spLocks noGrp="1"/>
          </p:cNvSpPr>
          <p:nvPr>
            <p:ph type="body" sz="quarter" idx="11" hasCustomPrompt="1"/>
          </p:nvPr>
        </p:nvSpPr>
        <p:spPr>
          <a:xfrm>
            <a:off x="1143000" y="3486150"/>
            <a:ext cx="857250" cy="571500"/>
          </a:xfrm>
          <a:noFill/>
        </p:spPr>
        <p:txBody>
          <a:bodyPr anchor="ctr">
            <a:noAutofit/>
          </a:bodyPr>
          <a:lstStyle>
            <a:lvl1pPr marL="0" indent="0">
              <a:spcBef>
                <a:spcPts val="0"/>
              </a:spcBef>
              <a:spcAft>
                <a:spcPts val="0"/>
              </a:spcAft>
              <a:buNone/>
              <a:defRPr sz="4500" b="1" spc="0">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6" name="Text Placeholder 4"/>
          <p:cNvSpPr>
            <a:spLocks noGrp="1"/>
          </p:cNvSpPr>
          <p:nvPr>
            <p:ph type="body" sz="quarter" idx="12" hasCustomPrompt="1"/>
          </p:nvPr>
        </p:nvSpPr>
        <p:spPr>
          <a:xfrm>
            <a:off x="2000250" y="3486150"/>
            <a:ext cx="6686550" cy="571500"/>
          </a:xfrm>
          <a:noFill/>
        </p:spPr>
        <p:txBody>
          <a:bodyPr anchor="ctr">
            <a:noAutofit/>
          </a:bodyPr>
          <a:lstStyle>
            <a:lvl1pPr marL="0" indent="0">
              <a:spcBef>
                <a:spcPts val="0"/>
              </a:spcBef>
              <a:spcAft>
                <a:spcPts val="0"/>
              </a:spcAft>
              <a:buNone/>
              <a:defRPr sz="4500" b="1" spc="0">
                <a:solidFill>
                  <a:schemeClr val="tx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Tree>
    <p:extLst>
      <p:ext uri="{BB962C8B-B14F-4D97-AF65-F5344CB8AC3E}">
        <p14:creationId xmlns:p14="http://schemas.microsoft.com/office/powerpoint/2010/main" val="332984091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5_Divider">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3200400" y="1771650"/>
            <a:ext cx="5943600" cy="337185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10" name="Text Placeholder 4"/>
          <p:cNvSpPr>
            <a:spLocks noGrp="1"/>
          </p:cNvSpPr>
          <p:nvPr>
            <p:ph type="body" sz="quarter" idx="13" hasCustomPrompt="1"/>
          </p:nvPr>
        </p:nvSpPr>
        <p:spPr>
          <a:xfrm>
            <a:off x="457200" y="1716884"/>
            <a:ext cx="2400300" cy="461540"/>
          </a:xfrm>
          <a:noFill/>
        </p:spPr>
        <p:txBody>
          <a:bodyPr>
            <a:noAutofit/>
          </a:bodyPr>
          <a:lstStyle>
            <a:lvl1pPr marL="0" indent="0">
              <a:spcBef>
                <a:spcPts val="0"/>
              </a:spcBef>
              <a:spcAft>
                <a:spcPts val="0"/>
              </a:spcAft>
              <a:buNone/>
              <a:defRPr sz="3300" b="1" spc="0">
                <a:solidFill>
                  <a:schemeClr val="tx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1" name="Text Placeholder 4"/>
          <p:cNvSpPr>
            <a:spLocks noGrp="1"/>
          </p:cNvSpPr>
          <p:nvPr>
            <p:ph type="body" sz="quarter" idx="11" hasCustomPrompt="1"/>
          </p:nvPr>
        </p:nvSpPr>
        <p:spPr>
          <a:xfrm>
            <a:off x="428625" y="514350"/>
            <a:ext cx="2114550" cy="1257300"/>
          </a:xfrm>
          <a:noFill/>
        </p:spPr>
        <p:txBody>
          <a:bodyPr>
            <a:noAutofit/>
          </a:bodyPr>
          <a:lstStyle>
            <a:lvl1pPr marL="0" indent="0">
              <a:spcBef>
                <a:spcPts val="0"/>
              </a:spcBef>
              <a:spcAft>
                <a:spcPts val="0"/>
              </a:spcAft>
              <a:buNone/>
              <a:defRPr sz="8625" b="1" spc="0">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6" name="Text Placeholder 4"/>
          <p:cNvSpPr>
            <a:spLocks noGrp="1"/>
          </p:cNvSpPr>
          <p:nvPr>
            <p:ph type="body" sz="quarter" idx="10" hasCustomPrompt="1"/>
          </p:nvPr>
        </p:nvSpPr>
        <p:spPr>
          <a:xfrm>
            <a:off x="457200" y="2329704"/>
            <a:ext cx="2407024" cy="2413747"/>
          </a:xfrm>
        </p:spPr>
        <p:txBody>
          <a:bodyPr>
            <a:noAutofit/>
          </a:bodyPr>
          <a:lstStyle>
            <a:lvl1pPr>
              <a:spcBef>
                <a:spcPts val="900"/>
              </a:spcBef>
              <a:spcAft>
                <a:spcPts val="450"/>
              </a:spcAft>
              <a:defRPr/>
            </a:lvl1pPr>
            <a:lvl2pPr>
              <a:spcBef>
                <a:spcPts val="450"/>
              </a:spcBef>
              <a:spcAft>
                <a:spcPts val="450"/>
              </a:spcAft>
              <a:defRPr/>
            </a:lvl2pPr>
            <a:lvl3pPr>
              <a:spcBef>
                <a:spcPts val="450"/>
              </a:spcBef>
              <a:spcAft>
                <a:spcPts val="450"/>
              </a:spcAft>
              <a:defRPr/>
            </a:lvl3pPr>
            <a:lvl4pPr>
              <a:spcBef>
                <a:spcPts val="450"/>
              </a:spcBef>
              <a:spcAft>
                <a:spcPts val="450"/>
              </a:spcAft>
              <a:defRPr/>
            </a:lvl4pPr>
            <a:lvl5pPr>
              <a:spcBef>
                <a:spcPts val="450"/>
              </a:spcBef>
              <a:spcAft>
                <a:spcPts val="450"/>
              </a:spcAft>
              <a:defRPr/>
            </a:lvl5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47252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6_Divider">
    <p:bg>
      <p:bgPr>
        <a:solidFill>
          <a:schemeClr val="bg1"/>
        </a:solidFill>
        <a:effectLst/>
      </p:bgPr>
    </p:bg>
    <p:spTree>
      <p:nvGrpSpPr>
        <p:cNvPr id="1" name=""/>
        <p:cNvGrpSpPr/>
        <p:nvPr/>
      </p:nvGrpSpPr>
      <p:grpSpPr>
        <a:xfrm>
          <a:off x="0" y="0"/>
          <a:ext cx="0" cy="0"/>
          <a:chOff x="0" y="0"/>
          <a:chExt cx="0" cy="0"/>
        </a:xfrm>
      </p:grpSpPr>
      <p:sp>
        <p:nvSpPr>
          <p:cNvPr id="3" name="Text Placeholder 4"/>
          <p:cNvSpPr>
            <a:spLocks noGrp="1"/>
          </p:cNvSpPr>
          <p:nvPr>
            <p:ph type="body" sz="quarter" idx="11" hasCustomPrompt="1"/>
          </p:nvPr>
        </p:nvSpPr>
        <p:spPr>
          <a:xfrm>
            <a:off x="457200" y="514350"/>
            <a:ext cx="2114550" cy="1257300"/>
          </a:xfrm>
          <a:noFill/>
        </p:spPr>
        <p:txBody>
          <a:bodyPr>
            <a:noAutofit/>
          </a:bodyPr>
          <a:lstStyle>
            <a:lvl1pPr marL="0" indent="0">
              <a:spcBef>
                <a:spcPts val="0"/>
              </a:spcBef>
              <a:spcAft>
                <a:spcPts val="0"/>
              </a:spcAft>
              <a:buNone/>
              <a:defRPr sz="8625" b="0" spc="0">
                <a:solidFill>
                  <a:schemeClr val="accent1"/>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5" name="Picture Placeholder 4"/>
          <p:cNvSpPr>
            <a:spLocks noGrp="1"/>
          </p:cNvSpPr>
          <p:nvPr>
            <p:ph type="pic" sz="quarter" idx="12" hasCustomPrompt="1"/>
          </p:nvPr>
        </p:nvSpPr>
        <p:spPr>
          <a:xfrm>
            <a:off x="459556" y="1771651"/>
            <a:ext cx="4112444" cy="2971799"/>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10" name="Text Placeholder 4"/>
          <p:cNvSpPr>
            <a:spLocks noGrp="1"/>
          </p:cNvSpPr>
          <p:nvPr>
            <p:ph type="body" sz="quarter" idx="13" hasCustomPrompt="1"/>
          </p:nvPr>
        </p:nvSpPr>
        <p:spPr>
          <a:xfrm>
            <a:off x="4894730" y="1731474"/>
            <a:ext cx="3797294" cy="310263"/>
          </a:xfrm>
          <a:noFill/>
        </p:spPr>
        <p:txBody>
          <a:bodyPr>
            <a:noAutofit/>
          </a:bodyPr>
          <a:lstStyle>
            <a:lvl1pPr marL="0" indent="0">
              <a:spcBef>
                <a:spcPts val="0"/>
              </a:spcBef>
              <a:spcAft>
                <a:spcPts val="0"/>
              </a:spcAft>
              <a:buNone/>
              <a:defRPr sz="2700" b="1" spc="0">
                <a:solidFill>
                  <a:schemeClr val="tx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4" name="Text Placeholder 5"/>
          <p:cNvSpPr>
            <a:spLocks noGrp="1"/>
          </p:cNvSpPr>
          <p:nvPr>
            <p:ph type="body" sz="quarter" idx="14" hasCustomPrompt="1"/>
          </p:nvPr>
        </p:nvSpPr>
        <p:spPr>
          <a:xfrm>
            <a:off x="4894730" y="2547256"/>
            <a:ext cx="3799332" cy="2196194"/>
          </a:xfrm>
        </p:spPr>
        <p:txBody>
          <a:bodyPr/>
          <a:lstStyle>
            <a:lvl1pPr>
              <a:spcBef>
                <a:spcPts val="900"/>
              </a:spcBef>
              <a:spcAft>
                <a:spcPts val="450"/>
              </a:spcAft>
              <a:defRPr/>
            </a:lvl1pPr>
            <a:lvl2pPr>
              <a:spcBef>
                <a:spcPts val="450"/>
              </a:spcBef>
              <a:spcAft>
                <a:spcPts val="450"/>
              </a:spcAft>
              <a:defRPr/>
            </a:lvl2pPr>
            <a:lvl3pPr>
              <a:spcBef>
                <a:spcPts val="450"/>
              </a:spcBef>
              <a:spcAft>
                <a:spcPts val="450"/>
              </a:spcAft>
              <a:defRPr/>
            </a:lvl3pPr>
            <a:lvl4pPr>
              <a:spcBef>
                <a:spcPts val="450"/>
              </a:spcBef>
              <a:spcAft>
                <a:spcPts val="450"/>
              </a:spcAft>
              <a:defRPr/>
            </a:lvl4pPr>
            <a:lvl5pPr>
              <a:spcBef>
                <a:spcPts val="450"/>
              </a:spcBef>
              <a:spcAft>
                <a:spcPts val="450"/>
              </a:spcAft>
              <a:defRPr/>
            </a:lvl5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hasCustomPrompt="1"/>
          </p:nvPr>
        </p:nvSpPr>
        <p:spPr>
          <a:xfrm>
            <a:off x="4894730" y="2142528"/>
            <a:ext cx="3799332" cy="240653"/>
          </a:xfrm>
        </p:spPr>
        <p:txBody>
          <a:bodyPr>
            <a:noAutofit/>
          </a:bodyPr>
          <a:lstStyle>
            <a:lvl1pPr marL="0" indent="0">
              <a:spcBef>
                <a:spcPts val="0"/>
              </a:spcBef>
              <a:spcAft>
                <a:spcPts val="0"/>
              </a:spcAft>
              <a:buNone/>
              <a:defRPr sz="2100" b="1">
                <a:solidFill>
                  <a:schemeClr val="tx2"/>
                </a:solidFill>
                <a:latin typeface="+mn-lt"/>
              </a:defRPr>
            </a:lvl1pPr>
          </a:lstStyle>
          <a:p>
            <a:pPr lvl="0"/>
            <a:r>
              <a:rPr lang="en-US" dirty="0"/>
              <a:t>Subhead</a:t>
            </a:r>
          </a:p>
        </p:txBody>
      </p:sp>
    </p:spTree>
    <p:extLst>
      <p:ext uri="{BB962C8B-B14F-4D97-AF65-F5344CB8AC3E}">
        <p14:creationId xmlns:p14="http://schemas.microsoft.com/office/powerpoint/2010/main" val="166001557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7_Divider">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0" y="0"/>
            <a:ext cx="9144000" cy="3257550"/>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3" name="Text Placeholder 4"/>
          <p:cNvSpPr>
            <a:spLocks noGrp="1"/>
          </p:cNvSpPr>
          <p:nvPr>
            <p:ph type="body" sz="quarter" idx="11" hasCustomPrompt="1"/>
          </p:nvPr>
        </p:nvSpPr>
        <p:spPr>
          <a:xfrm>
            <a:off x="4531995" y="3754755"/>
            <a:ext cx="2114550" cy="1068705"/>
          </a:xfrm>
          <a:noFill/>
        </p:spPr>
        <p:txBody>
          <a:bodyPr>
            <a:noAutofit/>
          </a:bodyPr>
          <a:lstStyle>
            <a:lvl1pPr marL="0" indent="0">
              <a:spcBef>
                <a:spcPts val="0"/>
              </a:spcBef>
              <a:spcAft>
                <a:spcPts val="0"/>
              </a:spcAft>
              <a:buNone/>
              <a:defRPr sz="8625" b="1" spc="0">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10" name="Text Placeholder 4"/>
          <p:cNvSpPr>
            <a:spLocks noGrp="1"/>
          </p:cNvSpPr>
          <p:nvPr>
            <p:ph type="body" sz="quarter" idx="13" hasCustomPrompt="1"/>
          </p:nvPr>
        </p:nvSpPr>
        <p:spPr>
          <a:xfrm>
            <a:off x="5995036" y="3886202"/>
            <a:ext cx="2691764" cy="817245"/>
          </a:xfrm>
          <a:noFill/>
        </p:spPr>
        <p:txBody>
          <a:bodyPr anchor="ctr">
            <a:noAutofit/>
          </a:bodyPr>
          <a:lstStyle>
            <a:lvl1pPr marL="0" indent="0">
              <a:spcBef>
                <a:spcPts val="0"/>
              </a:spcBef>
              <a:spcAft>
                <a:spcPts val="0"/>
              </a:spcAft>
              <a:buNone/>
              <a:defRPr sz="2700" b="1" spc="0">
                <a:solidFill>
                  <a:schemeClr val="tx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Tree>
    <p:extLst>
      <p:ext uri="{BB962C8B-B14F-4D97-AF65-F5344CB8AC3E}">
        <p14:creationId xmlns:p14="http://schemas.microsoft.com/office/powerpoint/2010/main" val="23338872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8_Divider">
    <p:bg>
      <p:bgPr>
        <a:solidFill>
          <a:schemeClr val="bg1"/>
        </a:solidFill>
        <a:effectLst/>
      </p:bgPr>
    </p:bg>
    <p:spTree>
      <p:nvGrpSpPr>
        <p:cNvPr id="1" name=""/>
        <p:cNvGrpSpPr/>
        <p:nvPr/>
      </p:nvGrpSpPr>
      <p:grpSpPr>
        <a:xfrm>
          <a:off x="0" y="0"/>
          <a:ext cx="0" cy="0"/>
          <a:chOff x="0" y="0"/>
          <a:chExt cx="0" cy="0"/>
        </a:xfrm>
      </p:grpSpPr>
      <p:sp>
        <p:nvSpPr>
          <p:cNvPr id="3" name="Text Placeholder 4"/>
          <p:cNvSpPr>
            <a:spLocks noGrp="1"/>
          </p:cNvSpPr>
          <p:nvPr>
            <p:ph type="body" sz="quarter" idx="11" hasCustomPrompt="1"/>
          </p:nvPr>
        </p:nvSpPr>
        <p:spPr>
          <a:xfrm>
            <a:off x="445770" y="3867988"/>
            <a:ext cx="8241030" cy="502920"/>
          </a:xfrm>
          <a:noFill/>
        </p:spPr>
        <p:txBody>
          <a:bodyPr>
            <a:noAutofit/>
          </a:bodyPr>
          <a:lstStyle>
            <a:lvl1pPr marL="0" indent="0">
              <a:spcBef>
                <a:spcPts val="0"/>
              </a:spcBef>
              <a:spcAft>
                <a:spcPts val="0"/>
              </a:spcAft>
              <a:buNone/>
              <a:defRPr sz="4050" b="1" spc="0">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5" name="Picture Placeholder 4"/>
          <p:cNvSpPr>
            <a:spLocks noGrp="1"/>
          </p:cNvSpPr>
          <p:nvPr>
            <p:ph type="pic" sz="quarter" idx="12" hasCustomPrompt="1"/>
          </p:nvPr>
        </p:nvSpPr>
        <p:spPr>
          <a:xfrm>
            <a:off x="0" y="0"/>
            <a:ext cx="9144000" cy="3543300"/>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10" name="Text Placeholder 4"/>
          <p:cNvSpPr>
            <a:spLocks noGrp="1"/>
          </p:cNvSpPr>
          <p:nvPr>
            <p:ph type="body" sz="quarter" idx="13" hasCustomPrompt="1"/>
          </p:nvPr>
        </p:nvSpPr>
        <p:spPr>
          <a:xfrm>
            <a:off x="457200" y="4446270"/>
            <a:ext cx="8229600" cy="297180"/>
          </a:xfrm>
          <a:noFill/>
        </p:spPr>
        <p:txBody>
          <a:bodyPr>
            <a:noAutofit/>
          </a:bodyPr>
          <a:lstStyle>
            <a:lvl1pPr marL="0" indent="0">
              <a:spcBef>
                <a:spcPts val="0"/>
              </a:spcBef>
              <a:spcAft>
                <a:spcPts val="0"/>
              </a:spcAft>
              <a:buNone/>
              <a:defRPr sz="2100" b="0" spc="0">
                <a:solidFill>
                  <a:schemeClr val="tx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Tree>
    <p:extLst>
      <p:ext uri="{BB962C8B-B14F-4D97-AF65-F5344CB8AC3E}">
        <p14:creationId xmlns:p14="http://schemas.microsoft.com/office/powerpoint/2010/main" val="188456909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9_Divider">
    <p:bg>
      <p:bgPr>
        <a:solidFill>
          <a:schemeClr val="bg2">
            <a:lumMod val="90000"/>
          </a:schemeClr>
        </a:solidFill>
        <a:effectLst/>
      </p:bgPr>
    </p:bg>
    <p:spTree>
      <p:nvGrpSpPr>
        <p:cNvPr id="1" name=""/>
        <p:cNvGrpSpPr/>
        <p:nvPr/>
      </p:nvGrpSpPr>
      <p:grpSpPr>
        <a:xfrm>
          <a:off x="0" y="0"/>
          <a:ext cx="0" cy="0"/>
          <a:chOff x="0" y="0"/>
          <a:chExt cx="0" cy="0"/>
        </a:xfrm>
      </p:grpSpPr>
      <p:sp>
        <p:nvSpPr>
          <p:cNvPr id="3" name="Text Placeholder 4"/>
          <p:cNvSpPr>
            <a:spLocks noGrp="1"/>
          </p:cNvSpPr>
          <p:nvPr>
            <p:ph type="body" sz="quarter" idx="11" hasCustomPrompt="1"/>
          </p:nvPr>
        </p:nvSpPr>
        <p:spPr>
          <a:xfrm>
            <a:off x="1314450" y="1485900"/>
            <a:ext cx="1771650" cy="1943100"/>
          </a:xfrm>
          <a:noFill/>
        </p:spPr>
        <p:txBody>
          <a:bodyPr>
            <a:noAutofit/>
          </a:bodyPr>
          <a:lstStyle>
            <a:lvl1pPr marL="0" indent="0" algn="ctr">
              <a:spcBef>
                <a:spcPts val="0"/>
              </a:spcBef>
              <a:spcAft>
                <a:spcPts val="0"/>
              </a:spcAft>
              <a:buNone/>
              <a:defRPr sz="12450" b="1" spc="0">
                <a:solidFill>
                  <a:schemeClr val="bg1"/>
                </a:solidFill>
                <a:latin typeface="Arial Narrow" panose="020B0606020202030204" pitchFamily="34" charset="0"/>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cxnSp>
        <p:nvCxnSpPr>
          <p:cNvPr id="7" name="Straight Connector 6"/>
          <p:cNvCxnSpPr/>
          <p:nvPr/>
        </p:nvCxnSpPr>
        <p:spPr>
          <a:xfrm>
            <a:off x="1314450" y="3429000"/>
            <a:ext cx="177165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4"/>
          <p:cNvSpPr>
            <a:spLocks noGrp="1"/>
          </p:cNvSpPr>
          <p:nvPr>
            <p:ph type="body" sz="quarter" idx="13" hasCustomPrompt="1"/>
          </p:nvPr>
        </p:nvSpPr>
        <p:spPr>
          <a:xfrm>
            <a:off x="3371850" y="1771650"/>
            <a:ext cx="5314950" cy="1371600"/>
          </a:xfrm>
          <a:noFill/>
        </p:spPr>
        <p:txBody>
          <a:bodyPr anchor="ctr">
            <a:noAutofit/>
          </a:bodyPr>
          <a:lstStyle>
            <a:lvl1pPr marL="0" indent="0">
              <a:spcBef>
                <a:spcPts val="0"/>
              </a:spcBef>
              <a:spcAft>
                <a:spcPts val="0"/>
              </a:spcAft>
              <a:buNone/>
              <a:defRPr sz="4050" b="1" spc="0">
                <a:solidFill>
                  <a:schemeClr val="tx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cxnSp>
        <p:nvCxnSpPr>
          <p:cNvPr id="5" name="Straight Connector 4"/>
          <p:cNvCxnSpPr/>
          <p:nvPr/>
        </p:nvCxnSpPr>
        <p:spPr>
          <a:xfrm>
            <a:off x="1314450" y="3429000"/>
            <a:ext cx="177165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314450" y="3429000"/>
            <a:ext cx="177165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451720E-9894-4B6E-8EF7-41C5E20E7398}"/>
              </a:ext>
            </a:extLst>
          </p:cNvPr>
          <p:cNvCxnSpPr/>
          <p:nvPr userDrawn="1"/>
        </p:nvCxnSpPr>
        <p:spPr>
          <a:xfrm>
            <a:off x="1314450" y="3429000"/>
            <a:ext cx="177165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00778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10_Divider">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9144000" cy="5143500"/>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4" name="Text Placeholder 4"/>
          <p:cNvSpPr>
            <a:spLocks noGrp="1"/>
          </p:cNvSpPr>
          <p:nvPr>
            <p:ph type="body" sz="quarter" idx="12" hasCustomPrompt="1"/>
          </p:nvPr>
        </p:nvSpPr>
        <p:spPr>
          <a:xfrm>
            <a:off x="1143002" y="1371600"/>
            <a:ext cx="6857997" cy="1200150"/>
          </a:xfrm>
          <a:noFill/>
        </p:spPr>
        <p:txBody>
          <a:bodyPr>
            <a:noAutofit/>
          </a:bodyPr>
          <a:lstStyle>
            <a:lvl1pPr marL="0" indent="0">
              <a:spcBef>
                <a:spcPts val="0"/>
              </a:spcBef>
              <a:spcAft>
                <a:spcPts val="0"/>
              </a:spcAft>
              <a:buNone/>
              <a:defRPr sz="4500" b="1" spc="0">
                <a:solidFill>
                  <a:schemeClr val="bg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Tree>
    <p:extLst>
      <p:ext uri="{BB962C8B-B14F-4D97-AF65-F5344CB8AC3E}">
        <p14:creationId xmlns:p14="http://schemas.microsoft.com/office/powerpoint/2010/main" val="24118052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11_Divider">
    <p:spTree>
      <p:nvGrpSpPr>
        <p:cNvPr id="1" name=""/>
        <p:cNvGrpSpPr/>
        <p:nvPr/>
      </p:nvGrpSpPr>
      <p:grpSpPr>
        <a:xfrm>
          <a:off x="0" y="0"/>
          <a:ext cx="0" cy="0"/>
          <a:chOff x="0" y="0"/>
          <a:chExt cx="0" cy="0"/>
        </a:xfrm>
      </p:grpSpPr>
      <p:sp>
        <p:nvSpPr>
          <p:cNvPr id="3" name="Rectangle 2"/>
          <p:cNvSpPr/>
          <p:nvPr/>
        </p:nvSpPr>
        <p:spPr>
          <a:xfrm>
            <a:off x="457201" y="0"/>
            <a:ext cx="3256334" cy="25085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662161" y="1536192"/>
            <a:ext cx="2835419" cy="706617"/>
          </a:xfrm>
        </p:spPr>
        <p:txBody>
          <a:bodyPr anchor="t" anchorCtr="0"/>
          <a:lstStyle>
            <a:lvl1pPr>
              <a:defRPr sz="2700">
                <a:solidFill>
                  <a:schemeClr val="bg1"/>
                </a:solidFill>
              </a:defRPr>
            </a:lvl1pPr>
          </a:lstStyle>
          <a:p>
            <a:r>
              <a:rPr lang="en-US" dirty="0"/>
              <a:t>Section</a:t>
            </a:r>
          </a:p>
        </p:txBody>
      </p:sp>
      <p:sp>
        <p:nvSpPr>
          <p:cNvPr id="9" name="Text Placeholder 4"/>
          <p:cNvSpPr>
            <a:spLocks noGrp="1"/>
          </p:cNvSpPr>
          <p:nvPr>
            <p:ph type="body" sz="quarter" idx="10" hasCustomPrompt="1"/>
          </p:nvPr>
        </p:nvSpPr>
        <p:spPr>
          <a:xfrm>
            <a:off x="4058053" y="2581503"/>
            <a:ext cx="4624175" cy="2161948"/>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11" hasCustomPrompt="1"/>
          </p:nvPr>
        </p:nvSpPr>
        <p:spPr>
          <a:xfrm>
            <a:off x="650367" y="449199"/>
            <a:ext cx="2114550" cy="963549"/>
          </a:xfrm>
          <a:noFill/>
        </p:spPr>
        <p:txBody>
          <a:bodyPr>
            <a:noAutofit/>
          </a:bodyPr>
          <a:lstStyle>
            <a:lvl1pPr marL="0" indent="0">
              <a:buNone/>
              <a:defRPr sz="8625" b="1" spc="0">
                <a:solidFill>
                  <a:schemeClr val="bg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12" name="Picture Placeholder 11"/>
          <p:cNvSpPr>
            <a:spLocks noGrp="1"/>
          </p:cNvSpPr>
          <p:nvPr>
            <p:ph type="pic" sz="quarter" idx="12" hasCustomPrompt="1"/>
          </p:nvPr>
        </p:nvSpPr>
        <p:spPr>
          <a:xfrm>
            <a:off x="457200" y="2564892"/>
            <a:ext cx="3257550" cy="2578608"/>
          </a:xfrm>
          <a:solidFill>
            <a:schemeClr val="bg2">
              <a:lumMod val="90000"/>
            </a:schemeClr>
          </a:solidFill>
        </p:spPr>
        <p:txBody>
          <a:bodyPr lIns="91440" tIns="91440" rIns="91440" bIns="91440"/>
          <a:lstStyle>
            <a:lvl1pPr marL="0" indent="0">
              <a:buNone/>
              <a:defRPr sz="1200" baseline="0">
                <a:solidFill>
                  <a:schemeClr val="tx2">
                    <a:lumMod val="60000"/>
                    <a:lumOff val="40000"/>
                  </a:schemeClr>
                </a:solidFill>
                <a:latin typeface="+mj-lt"/>
              </a:defRPr>
            </a:lvl1pPr>
          </a:lstStyle>
          <a:p>
            <a:r>
              <a:rPr lang="en-US" dirty="0"/>
              <a:t>Color block or insert picture</a:t>
            </a:r>
          </a:p>
        </p:txBody>
      </p:sp>
      <p:sp>
        <p:nvSpPr>
          <p:cNvPr id="7" name="Rectangle 6"/>
          <p:cNvSpPr/>
          <p:nvPr/>
        </p:nvSpPr>
        <p:spPr>
          <a:xfrm>
            <a:off x="457201" y="0"/>
            <a:ext cx="3256334" cy="25085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457201" y="0"/>
            <a:ext cx="3256334" cy="25085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D828E79D-3188-45B4-BE21-8AA116F7AB70}"/>
              </a:ext>
            </a:extLst>
          </p:cNvPr>
          <p:cNvSpPr/>
          <p:nvPr userDrawn="1"/>
        </p:nvSpPr>
        <p:spPr>
          <a:xfrm>
            <a:off x="457201" y="0"/>
            <a:ext cx="3256334" cy="25085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24957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 Header Content C">
    <p:spTree>
      <p:nvGrpSpPr>
        <p:cNvPr id="1" name=""/>
        <p:cNvGrpSpPr/>
        <p:nvPr/>
      </p:nvGrpSpPr>
      <p:grpSpPr>
        <a:xfrm>
          <a:off x="0" y="0"/>
          <a:ext cx="0" cy="0"/>
          <a:chOff x="0" y="0"/>
          <a:chExt cx="0" cy="0"/>
        </a:xfrm>
      </p:grpSpPr>
      <p:sp>
        <p:nvSpPr>
          <p:cNvPr id="5" name="Text Placeholder 2"/>
          <p:cNvSpPr>
            <a:spLocks noGrp="1"/>
          </p:cNvSpPr>
          <p:nvPr>
            <p:ph type="body" sz="quarter" idx="16"/>
          </p:nvPr>
        </p:nvSpPr>
        <p:spPr>
          <a:xfrm>
            <a:off x="-11755" y="997145"/>
            <a:ext cx="8616005" cy="1403461"/>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3"/>
          <p:cNvSpPr>
            <a:spLocks noGrp="1"/>
          </p:cNvSpPr>
          <p:nvPr>
            <p:ph type="title" hasCustomPrompt="1"/>
          </p:nvPr>
        </p:nvSpPr>
        <p:spPr>
          <a:xfrm>
            <a:off x="0" y="139700"/>
            <a:ext cx="8604250" cy="873125"/>
          </a:xfrm>
        </p:spPr>
        <p:txBody>
          <a:bodyPr>
            <a:noAutofit/>
          </a:bodyPr>
          <a:lstStyle>
            <a:lvl1pPr>
              <a:defRPr/>
            </a:lvl1pPr>
          </a:lstStyle>
          <a:p>
            <a:r>
              <a:rPr lang="en-US"/>
              <a:t>Header</a:t>
            </a:r>
          </a:p>
        </p:txBody>
      </p:sp>
      <p:sp>
        <p:nvSpPr>
          <p:cNvPr id="8" name="Picture Placeholder 4"/>
          <p:cNvSpPr>
            <a:spLocks noGrp="1"/>
          </p:cNvSpPr>
          <p:nvPr>
            <p:ph type="pic" sz="quarter" idx="21" hasCustomPrompt="1"/>
          </p:nvPr>
        </p:nvSpPr>
        <p:spPr>
          <a:xfrm>
            <a:off x="8604250" y="0"/>
            <a:ext cx="539750" cy="2379663"/>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a:t>Picture or Color Block</a:t>
            </a:r>
          </a:p>
        </p:txBody>
      </p:sp>
      <p:sp>
        <p:nvSpPr>
          <p:cNvPr id="9" name="Picture Placeholder 4"/>
          <p:cNvSpPr>
            <a:spLocks noGrp="1"/>
          </p:cNvSpPr>
          <p:nvPr>
            <p:ph type="pic" sz="quarter" idx="22" hasCustomPrompt="1"/>
          </p:nvPr>
        </p:nvSpPr>
        <p:spPr>
          <a:xfrm>
            <a:off x="8604250" y="2379664"/>
            <a:ext cx="539750" cy="2763835"/>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a:t>Picture or Color Block</a:t>
            </a:r>
          </a:p>
        </p:txBody>
      </p:sp>
    </p:spTree>
    <p:extLst>
      <p:ext uri="{BB962C8B-B14F-4D97-AF65-F5344CB8AC3E}">
        <p14:creationId xmlns:p14="http://schemas.microsoft.com/office/powerpoint/2010/main" val="3813858307"/>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1_Quo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82838" y="514350"/>
            <a:ext cx="4461062" cy="4114800"/>
          </a:xfrm>
        </p:spPr>
        <p:txBody>
          <a:bodyPr anchor="ctr">
            <a:normAutofit/>
          </a:bodyPr>
          <a:lstStyle>
            <a:lvl1pPr marL="0" marR="0" indent="0" algn="ctr" defTabSz="685766" rtl="0" eaLnBrk="1" fontAlgn="auto" latinLnBrk="0" hangingPunct="1">
              <a:lnSpc>
                <a:spcPts val="3300"/>
              </a:lnSpc>
              <a:spcBef>
                <a:spcPct val="0"/>
              </a:spcBef>
              <a:spcAft>
                <a:spcPts val="0"/>
              </a:spcAft>
              <a:buClrTx/>
              <a:buSzTx/>
              <a:buFontTx/>
              <a:buNone/>
              <a:tabLst/>
              <a:defRPr sz="2700" baseline="0">
                <a:solidFill>
                  <a:schemeClr val="tx1"/>
                </a:solidFill>
              </a:defRPr>
            </a:lvl1pPr>
          </a:lstStyle>
          <a:p>
            <a:pPr marL="0" marR="0" lvl="0" indent="0" algn="ctr" defTabSz="685766" rtl="0" eaLnBrk="1" fontAlgn="auto" latinLnBrk="0" hangingPunct="1">
              <a:lnSpc>
                <a:spcPts val="3300"/>
              </a:lnSpc>
              <a:spcBef>
                <a:spcPct val="0"/>
              </a:spcBef>
              <a:spcAft>
                <a:spcPts val="0"/>
              </a:spcAft>
              <a:buClrTx/>
              <a:buSzTx/>
              <a:buFontTx/>
              <a:buNone/>
              <a:tabLst/>
              <a:defRPr/>
            </a:pPr>
            <a:r>
              <a:rPr lang="en-US" dirty="0"/>
              <a:t>“Tap to add quote text”</a:t>
            </a:r>
          </a:p>
        </p:txBody>
      </p:sp>
      <p:sp>
        <p:nvSpPr>
          <p:cNvPr id="3" name="Picture Placeholder 4"/>
          <p:cNvSpPr>
            <a:spLocks noGrp="1"/>
          </p:cNvSpPr>
          <p:nvPr>
            <p:ph type="pic" sz="quarter" idx="12" hasCustomPrompt="1"/>
          </p:nvPr>
        </p:nvSpPr>
        <p:spPr>
          <a:xfrm>
            <a:off x="457200" y="1140143"/>
            <a:ext cx="2770094" cy="2863215"/>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picture</a:t>
            </a:r>
          </a:p>
          <a:p>
            <a:endParaRPr lang="en-US" dirty="0"/>
          </a:p>
        </p:txBody>
      </p:sp>
    </p:spTree>
    <p:extLst>
      <p:ext uri="{BB962C8B-B14F-4D97-AF65-F5344CB8AC3E}">
        <p14:creationId xmlns:p14="http://schemas.microsoft.com/office/powerpoint/2010/main" val="38697274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2_Quo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82838" y="514350"/>
            <a:ext cx="4461062" cy="4114800"/>
          </a:xfrm>
        </p:spPr>
        <p:txBody>
          <a:bodyPr anchor="ctr">
            <a:normAutofit/>
          </a:bodyPr>
          <a:lstStyle>
            <a:lvl1pPr algn="ctr">
              <a:lnSpc>
                <a:spcPts val="3300"/>
              </a:lnSpc>
              <a:defRPr sz="2700" baseline="0">
                <a:solidFill>
                  <a:schemeClr val="bg1"/>
                </a:solidFill>
              </a:defRPr>
            </a:lvl1pPr>
          </a:lstStyle>
          <a:p>
            <a:r>
              <a:rPr lang="en-US" dirty="0"/>
              <a:t>“Tap to add quote text”</a:t>
            </a:r>
          </a:p>
        </p:txBody>
      </p:sp>
      <p:sp>
        <p:nvSpPr>
          <p:cNvPr id="3" name="Picture Placeholder 4"/>
          <p:cNvSpPr>
            <a:spLocks noGrp="1"/>
          </p:cNvSpPr>
          <p:nvPr>
            <p:ph type="pic" sz="quarter" idx="12" hasCustomPrompt="1"/>
          </p:nvPr>
        </p:nvSpPr>
        <p:spPr>
          <a:xfrm>
            <a:off x="457200" y="1140143"/>
            <a:ext cx="2770094" cy="2863215"/>
          </a:xfrm>
          <a:solidFill>
            <a:schemeClr val="bg2">
              <a:lumMod val="90000"/>
            </a:schemeClr>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picture</a:t>
            </a:r>
          </a:p>
        </p:txBody>
      </p:sp>
    </p:spTree>
    <p:extLst>
      <p:ext uri="{BB962C8B-B14F-4D97-AF65-F5344CB8AC3E}">
        <p14:creationId xmlns:p14="http://schemas.microsoft.com/office/powerpoint/2010/main" val="327491652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3_Quote">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0100" y="514350"/>
            <a:ext cx="7543800" cy="4114800"/>
          </a:xfrm>
        </p:spPr>
        <p:txBody>
          <a:bodyPr anchor="ctr">
            <a:normAutofit/>
          </a:bodyPr>
          <a:lstStyle>
            <a:lvl1pPr algn="ctr">
              <a:lnSpc>
                <a:spcPts val="3300"/>
              </a:lnSpc>
              <a:defRPr sz="2700">
                <a:solidFill>
                  <a:schemeClr val="tx1"/>
                </a:solidFill>
              </a:defRPr>
            </a:lvl1pPr>
          </a:lstStyle>
          <a:p>
            <a:r>
              <a:rPr lang="en-US" dirty="0"/>
              <a:t>“Tap to add quote text”</a:t>
            </a:r>
          </a:p>
        </p:txBody>
      </p:sp>
    </p:spTree>
    <p:extLst>
      <p:ext uri="{BB962C8B-B14F-4D97-AF65-F5344CB8AC3E}">
        <p14:creationId xmlns:p14="http://schemas.microsoft.com/office/powerpoint/2010/main" val="28479424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4_Quo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0100" y="514350"/>
            <a:ext cx="7543800" cy="4114800"/>
          </a:xfrm>
        </p:spPr>
        <p:txBody>
          <a:bodyPr anchor="ctr">
            <a:normAutofit/>
          </a:bodyPr>
          <a:lstStyle>
            <a:lvl1pPr algn="ctr">
              <a:lnSpc>
                <a:spcPts val="3300"/>
              </a:lnSpc>
              <a:defRPr sz="2700">
                <a:solidFill>
                  <a:schemeClr val="bg1"/>
                </a:solidFill>
              </a:defRPr>
            </a:lvl1pPr>
          </a:lstStyle>
          <a:p>
            <a:r>
              <a:rPr lang="en-US" dirty="0"/>
              <a:t>“Tap to add quote text”</a:t>
            </a:r>
          </a:p>
        </p:txBody>
      </p:sp>
    </p:spTree>
    <p:extLst>
      <p:ext uri="{BB962C8B-B14F-4D97-AF65-F5344CB8AC3E}">
        <p14:creationId xmlns:p14="http://schemas.microsoft.com/office/powerpoint/2010/main" val="398109517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1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lvl1pPr>
          </a:lstStyle>
          <a:p>
            <a:r>
              <a:rPr lang="en-US" dirty="0"/>
              <a:t>Tap to add title</a:t>
            </a:r>
          </a:p>
        </p:txBody>
      </p:sp>
      <p:sp>
        <p:nvSpPr>
          <p:cNvPr id="4" name="Text Placeholder 5"/>
          <p:cNvSpPr>
            <a:spLocks noGrp="1"/>
          </p:cNvSpPr>
          <p:nvPr>
            <p:ph type="body" sz="quarter" idx="10" hasCustomPrompt="1"/>
          </p:nvPr>
        </p:nvSpPr>
        <p:spPr>
          <a:xfrm>
            <a:off x="464820" y="1089660"/>
            <a:ext cx="8229124" cy="365379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047036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2_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5750"/>
            <a:ext cx="8229600" cy="628650"/>
          </a:xfrm>
        </p:spPr>
        <p:txBody>
          <a:bodyPr>
            <a:noAutofit/>
          </a:bodyPr>
          <a:lstStyle/>
          <a:p>
            <a:r>
              <a:rPr lang="en-US" dirty="0"/>
              <a:t>Tap to add title</a:t>
            </a:r>
          </a:p>
        </p:txBody>
      </p:sp>
      <p:sp>
        <p:nvSpPr>
          <p:cNvPr id="4" name="Text Placeholder 5"/>
          <p:cNvSpPr>
            <a:spLocks noGrp="1"/>
          </p:cNvSpPr>
          <p:nvPr>
            <p:ph type="body" sz="quarter" idx="10" hasCustomPrompt="1"/>
          </p:nvPr>
        </p:nvSpPr>
        <p:spPr>
          <a:xfrm>
            <a:off x="457200" y="1438102"/>
            <a:ext cx="8229124" cy="3305348"/>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3" hasCustomPrompt="1"/>
          </p:nvPr>
        </p:nvSpPr>
        <p:spPr>
          <a:xfrm>
            <a:off x="457200" y="1023363"/>
            <a:ext cx="8229600" cy="240653"/>
          </a:xfrm>
        </p:spPr>
        <p:txBody>
          <a:bodyPr>
            <a:no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2100" b="1" baseline="0">
                <a:solidFill>
                  <a:schemeClr val="tx2"/>
                </a:solidFill>
                <a:latin typeface="+mn-lt"/>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Subhead</a:t>
            </a:r>
          </a:p>
        </p:txBody>
      </p:sp>
    </p:spTree>
    <p:extLst>
      <p:ext uri="{BB962C8B-B14F-4D97-AF65-F5344CB8AC3E}">
        <p14:creationId xmlns:p14="http://schemas.microsoft.com/office/powerpoint/2010/main" val="22539966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3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4" name="Rectangle 3"/>
          <p:cNvSpPr/>
          <p:nvPr/>
        </p:nvSpPr>
        <p:spPr>
          <a:xfrm>
            <a:off x="0" y="0"/>
            <a:ext cx="114300" cy="51435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Text Placeholder 5"/>
          <p:cNvSpPr>
            <a:spLocks noGrp="1"/>
          </p:cNvSpPr>
          <p:nvPr>
            <p:ph type="body" sz="quarter" idx="10" hasCustomPrompt="1"/>
          </p:nvPr>
        </p:nvSpPr>
        <p:spPr>
          <a:xfrm>
            <a:off x="464820" y="1089660"/>
            <a:ext cx="8229124" cy="365379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p:nvSpPr>
        <p:spPr>
          <a:xfrm>
            <a:off x="0" y="0"/>
            <a:ext cx="1143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 name="Rectangle 5"/>
          <p:cNvSpPr/>
          <p:nvPr/>
        </p:nvSpPr>
        <p:spPr>
          <a:xfrm>
            <a:off x="0" y="0"/>
            <a:ext cx="1143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8" name="Rectangle 7">
            <a:extLst>
              <a:ext uri="{FF2B5EF4-FFF2-40B4-BE49-F238E27FC236}">
                <a16:creationId xmlns:a16="http://schemas.microsoft.com/office/drawing/2014/main" id="{1537CA68-6406-447C-AE65-72B2CF8198B2}"/>
              </a:ext>
            </a:extLst>
          </p:cNvPr>
          <p:cNvSpPr/>
          <p:nvPr userDrawn="1"/>
        </p:nvSpPr>
        <p:spPr>
          <a:xfrm>
            <a:off x="0" y="0"/>
            <a:ext cx="1143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9" name="TextBox 8">
            <a:extLst>
              <a:ext uri="{FF2B5EF4-FFF2-40B4-BE49-F238E27FC236}">
                <a16:creationId xmlns:a16="http://schemas.microsoft.com/office/drawing/2014/main" id="{45AD5A06-1725-4AE1-925E-CAE396ED67DD}"/>
              </a:ext>
            </a:extLst>
          </p:cNvPr>
          <p:cNvSpPr txBox="1"/>
          <p:nvPr userDrawn="1"/>
        </p:nvSpPr>
        <p:spPr>
          <a:xfrm>
            <a:off x="7221945" y="4951108"/>
            <a:ext cx="1905000" cy="184666"/>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30000" noProof="0" dirty="0">
                <a:ln>
                  <a:noFill/>
                </a:ln>
                <a:solidFill>
                  <a:srgbClr val="54585A">
                    <a:lumMod val="60000"/>
                    <a:lumOff val="40000"/>
                  </a:srgbClr>
                </a:solidFill>
                <a:effectLst/>
                <a:uLnTx/>
                <a:uFillTx/>
              </a:rPr>
              <a:t>© 2025 HDR, Inc., all rights reserved.</a:t>
            </a:r>
          </a:p>
        </p:txBody>
      </p:sp>
    </p:spTree>
    <p:extLst>
      <p:ext uri="{BB962C8B-B14F-4D97-AF65-F5344CB8AC3E}">
        <p14:creationId xmlns:p14="http://schemas.microsoft.com/office/powerpoint/2010/main" val="58638519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4_Text">
    <p:spTree>
      <p:nvGrpSpPr>
        <p:cNvPr id="1" name=""/>
        <p:cNvGrpSpPr/>
        <p:nvPr/>
      </p:nvGrpSpPr>
      <p:grpSpPr>
        <a:xfrm>
          <a:off x="0" y="0"/>
          <a:ext cx="0" cy="0"/>
          <a:chOff x="0" y="0"/>
          <a:chExt cx="0" cy="0"/>
        </a:xfrm>
      </p:grpSpPr>
      <p:sp>
        <p:nvSpPr>
          <p:cNvPr id="4" name="Rectangle 3"/>
          <p:cNvSpPr/>
          <p:nvPr/>
        </p:nvSpPr>
        <p:spPr>
          <a:xfrm>
            <a:off x="9029700" y="0"/>
            <a:ext cx="114300" cy="51435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 name="Title 1"/>
          <p:cNvSpPr>
            <a:spLocks noGrp="1"/>
          </p:cNvSpPr>
          <p:nvPr>
            <p:ph type="title" hasCustomPrompt="1"/>
          </p:nvPr>
        </p:nvSpPr>
        <p:spPr>
          <a:xfrm>
            <a:off x="457200" y="285750"/>
            <a:ext cx="8229600" cy="628650"/>
          </a:xfrm>
        </p:spPr>
        <p:txBody>
          <a:bodyPr>
            <a:noAutofit/>
          </a:bodyPr>
          <a:lstStyle/>
          <a:p>
            <a:r>
              <a:rPr lang="en-US" dirty="0"/>
              <a:t>Tap to add title</a:t>
            </a:r>
          </a:p>
        </p:txBody>
      </p:sp>
      <p:sp>
        <p:nvSpPr>
          <p:cNvPr id="7" name="Text Placeholder 5"/>
          <p:cNvSpPr>
            <a:spLocks noGrp="1"/>
          </p:cNvSpPr>
          <p:nvPr>
            <p:ph type="body" sz="quarter" idx="10" hasCustomPrompt="1"/>
          </p:nvPr>
        </p:nvSpPr>
        <p:spPr>
          <a:xfrm>
            <a:off x="457200" y="1438102"/>
            <a:ext cx="8229124" cy="3305348"/>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13" hasCustomPrompt="1"/>
          </p:nvPr>
        </p:nvSpPr>
        <p:spPr>
          <a:xfrm>
            <a:off x="457200" y="1023363"/>
            <a:ext cx="8229600" cy="240653"/>
          </a:xfrm>
        </p:spPr>
        <p:txBody>
          <a:bodyPr>
            <a:no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2100" b="1" baseline="0">
                <a:solidFill>
                  <a:schemeClr val="tx2"/>
                </a:solidFill>
                <a:latin typeface="+mn-lt"/>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Subhead</a:t>
            </a:r>
          </a:p>
        </p:txBody>
      </p:sp>
      <p:sp>
        <p:nvSpPr>
          <p:cNvPr id="9" name="Rectangle 8"/>
          <p:cNvSpPr/>
          <p:nvPr/>
        </p:nvSpPr>
        <p:spPr>
          <a:xfrm>
            <a:off x="9029700" y="0"/>
            <a:ext cx="1143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0" name="Rectangle 9"/>
          <p:cNvSpPr/>
          <p:nvPr/>
        </p:nvSpPr>
        <p:spPr>
          <a:xfrm>
            <a:off x="9029700" y="0"/>
            <a:ext cx="1143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1" name="Rectangle 10">
            <a:extLst>
              <a:ext uri="{FF2B5EF4-FFF2-40B4-BE49-F238E27FC236}">
                <a16:creationId xmlns:a16="http://schemas.microsoft.com/office/drawing/2014/main" id="{2C7E97C2-47D8-4024-9A9B-31F8590927D9}"/>
              </a:ext>
            </a:extLst>
          </p:cNvPr>
          <p:cNvSpPr/>
          <p:nvPr userDrawn="1"/>
        </p:nvSpPr>
        <p:spPr>
          <a:xfrm>
            <a:off x="9029700" y="0"/>
            <a:ext cx="1143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212116796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5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9" name="Text Placeholder 8"/>
          <p:cNvSpPr>
            <a:spLocks noGrp="1"/>
          </p:cNvSpPr>
          <p:nvPr>
            <p:ph type="body" sz="quarter" idx="12" hasCustomPrompt="1"/>
          </p:nvPr>
        </p:nvSpPr>
        <p:spPr>
          <a:xfrm>
            <a:off x="457200" y="1080921"/>
            <a:ext cx="3943350" cy="3655314"/>
          </a:xfrm>
        </p:spPr>
        <p:txBody>
          <a:bodyPr/>
          <a:lstStyle>
            <a:lvl1pPr marL="257175" marR="0" indent="-257175"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baseline="0"/>
            </a:lvl1pPr>
          </a:lstStyle>
          <a:p>
            <a:pPr lvl="0"/>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p:cNvSpPr>
            <a:spLocks noGrp="1"/>
          </p:cNvSpPr>
          <p:nvPr>
            <p:ph type="body" sz="quarter" idx="13" hasCustomPrompt="1"/>
          </p:nvPr>
        </p:nvSpPr>
        <p:spPr>
          <a:xfrm>
            <a:off x="4743450" y="1088136"/>
            <a:ext cx="3943350" cy="3655314"/>
          </a:xfrm>
        </p:spPr>
        <p:txBody>
          <a:bodyPr/>
          <a:lstStyle>
            <a:lvl1pPr marL="257175" marR="0" indent="-257175"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lvl1pPr>
          </a:lstStyle>
          <a:p>
            <a:pPr lvl="0"/>
            <a:r>
              <a:rPr lang="en-US" dirty="0"/>
              <a:t>Tap to add text col 2</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756967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6_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285750"/>
            <a:ext cx="3943350" cy="628650"/>
          </a:xfrm>
        </p:spPr>
        <p:txBody>
          <a:bodyPr anchor="t">
            <a:noAutofit/>
          </a:bodyPr>
          <a:lstStyle>
            <a:lvl1pPr marL="0" indent="0">
              <a:spcBef>
                <a:spcPts val="0"/>
              </a:spcBef>
              <a:spcAft>
                <a:spcPts val="0"/>
              </a:spcAft>
              <a:buFont typeface="Arial" panose="020B0604020202020204" pitchFamily="34" charset="0"/>
              <a:buNone/>
              <a:defRPr sz="2400" baseline="0"/>
            </a:lvl1pPr>
          </a:lstStyle>
          <a:p>
            <a:pPr lvl="0"/>
            <a:r>
              <a:rPr lang="en-US" dirty="0"/>
              <a:t>Tap to add title 1</a:t>
            </a:r>
          </a:p>
        </p:txBody>
      </p:sp>
      <p:sp>
        <p:nvSpPr>
          <p:cNvPr id="13" name="Text Placeholder 12"/>
          <p:cNvSpPr>
            <a:spLocks noGrp="1"/>
          </p:cNvSpPr>
          <p:nvPr>
            <p:ph type="body" sz="quarter" idx="14" hasCustomPrompt="1"/>
          </p:nvPr>
        </p:nvSpPr>
        <p:spPr>
          <a:xfrm>
            <a:off x="4742575" y="285750"/>
            <a:ext cx="3943350" cy="630936"/>
          </a:xfrm>
        </p:spPr>
        <p:txBody>
          <a:bodyPr tIns="0" anchor="t" anchorCtr="0">
            <a:noAutofit/>
          </a:bodyPr>
          <a:lstStyle>
            <a:lvl1pPr marL="0" indent="0">
              <a:spcBef>
                <a:spcPts val="0"/>
              </a:spcBef>
              <a:spcAft>
                <a:spcPts val="0"/>
              </a:spcAft>
              <a:buNone/>
              <a:defRPr sz="2400" b="1" baseline="0"/>
            </a:lvl1pPr>
            <a:lvl2pPr marL="342892" indent="0">
              <a:buNone/>
              <a:defRPr sz="2400" b="1"/>
            </a:lvl2pPr>
            <a:lvl3pPr marL="720050" indent="0">
              <a:buNone/>
              <a:defRPr sz="2400" b="1"/>
            </a:lvl3pPr>
            <a:lvl4pPr marL="1062934" indent="0">
              <a:buNone/>
              <a:defRPr sz="2400" b="1"/>
            </a:lvl4pPr>
            <a:lvl5pPr marL="1405817" indent="0">
              <a:buNone/>
              <a:defRPr sz="2400" b="1"/>
            </a:lvl5pPr>
          </a:lstStyle>
          <a:p>
            <a:pPr lvl="0"/>
            <a:r>
              <a:rPr lang="en-US" dirty="0"/>
              <a:t>Tap to add title 2</a:t>
            </a:r>
          </a:p>
        </p:txBody>
      </p:sp>
      <p:sp>
        <p:nvSpPr>
          <p:cNvPr id="8" name="Text Placeholder 8"/>
          <p:cNvSpPr>
            <a:spLocks noGrp="1"/>
          </p:cNvSpPr>
          <p:nvPr>
            <p:ph type="body" sz="quarter" idx="12" hasCustomPrompt="1"/>
          </p:nvPr>
        </p:nvSpPr>
        <p:spPr>
          <a:xfrm>
            <a:off x="457200" y="1080921"/>
            <a:ext cx="3943350" cy="3655314"/>
          </a:xfrm>
        </p:spPr>
        <p:txBody>
          <a:bodyPr/>
          <a:lstStyle>
            <a:lvl1pPr marL="257175" marR="0" indent="-257175"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baseline="0"/>
            </a:lvl1pPr>
          </a:lstStyle>
          <a:p>
            <a:pPr lvl="0"/>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743450" y="1088136"/>
            <a:ext cx="3943350" cy="3655314"/>
          </a:xfrm>
        </p:spPr>
        <p:txBody>
          <a:bodyPr/>
          <a:lstStyle>
            <a:lvl1pPr marL="257175" marR="0" indent="-257175"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lvl1pPr>
          </a:lstStyle>
          <a:p>
            <a:pPr lvl="0"/>
            <a:r>
              <a:rPr lang="en-US" dirty="0"/>
              <a:t>Tap to add text col 2</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5205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 Header Content D">
    <p:spTree>
      <p:nvGrpSpPr>
        <p:cNvPr id="1" name=""/>
        <p:cNvGrpSpPr/>
        <p:nvPr/>
      </p:nvGrpSpPr>
      <p:grpSpPr>
        <a:xfrm>
          <a:off x="0" y="0"/>
          <a:ext cx="0" cy="0"/>
          <a:chOff x="0" y="0"/>
          <a:chExt cx="0" cy="0"/>
        </a:xfrm>
      </p:grpSpPr>
      <p:sp>
        <p:nvSpPr>
          <p:cNvPr id="5" name="Text Placeholder 2"/>
          <p:cNvSpPr>
            <a:spLocks noGrp="1"/>
          </p:cNvSpPr>
          <p:nvPr>
            <p:ph type="body" sz="quarter" idx="16"/>
          </p:nvPr>
        </p:nvSpPr>
        <p:spPr>
          <a:xfrm>
            <a:off x="-11755" y="997145"/>
            <a:ext cx="9155755" cy="1403461"/>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3"/>
          <p:cNvSpPr>
            <a:spLocks noGrp="1"/>
          </p:cNvSpPr>
          <p:nvPr>
            <p:ph type="title" hasCustomPrompt="1"/>
          </p:nvPr>
        </p:nvSpPr>
        <p:spPr>
          <a:xfrm>
            <a:off x="0" y="139700"/>
            <a:ext cx="9143264" cy="873125"/>
          </a:xfrm>
        </p:spPr>
        <p:txBody>
          <a:bodyPr>
            <a:noAutofit/>
          </a:bodyPr>
          <a:lstStyle>
            <a:lvl1pPr>
              <a:defRPr/>
            </a:lvl1pPr>
          </a:lstStyle>
          <a:p>
            <a:r>
              <a:rPr lang="en-US"/>
              <a:t>Header</a:t>
            </a:r>
          </a:p>
        </p:txBody>
      </p:sp>
      <p:sp>
        <p:nvSpPr>
          <p:cNvPr id="9" name="Picture Placeholder 4"/>
          <p:cNvSpPr>
            <a:spLocks noGrp="1"/>
          </p:cNvSpPr>
          <p:nvPr>
            <p:ph type="pic" sz="quarter" idx="22" hasCustomPrompt="1"/>
          </p:nvPr>
        </p:nvSpPr>
        <p:spPr>
          <a:xfrm>
            <a:off x="0" y="3570288"/>
            <a:ext cx="4303713" cy="1573212"/>
          </a:xfrm>
          <a:prstGeom prst="rect">
            <a:avLst/>
          </a:prstGeom>
          <a:solidFill>
            <a:schemeClr val="bg1"/>
          </a:solidFill>
        </p:spPr>
        <p:txBody>
          <a:bodyPr>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a:t>Picture or Color Block</a:t>
            </a:r>
          </a:p>
        </p:txBody>
      </p:sp>
      <p:sp>
        <p:nvSpPr>
          <p:cNvPr id="10" name="Picture Placeholder 4"/>
          <p:cNvSpPr>
            <a:spLocks noGrp="1"/>
          </p:cNvSpPr>
          <p:nvPr>
            <p:ph type="pic" sz="quarter" idx="23" hasCustomPrompt="1"/>
          </p:nvPr>
        </p:nvSpPr>
        <p:spPr>
          <a:xfrm>
            <a:off x="4342776" y="3570288"/>
            <a:ext cx="4261474" cy="1573212"/>
          </a:xfrm>
          <a:prstGeom prst="rect">
            <a:avLst/>
          </a:prstGeom>
          <a:solidFill>
            <a:schemeClr val="tx2"/>
          </a:solidFill>
        </p:spPr>
        <p:txBody>
          <a:bodyPr>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a:t>Picture or Color Block</a:t>
            </a:r>
          </a:p>
        </p:txBody>
      </p:sp>
      <p:sp>
        <p:nvSpPr>
          <p:cNvPr id="11" name="Picture Placeholder 4"/>
          <p:cNvSpPr>
            <a:spLocks noGrp="1"/>
          </p:cNvSpPr>
          <p:nvPr>
            <p:ph type="pic" sz="quarter" idx="21" hasCustomPrompt="1"/>
          </p:nvPr>
        </p:nvSpPr>
        <p:spPr>
          <a:xfrm>
            <a:off x="8640850" y="3570288"/>
            <a:ext cx="503150" cy="1573212"/>
          </a:xfrm>
          <a:prstGeom prst="rect">
            <a:avLst/>
          </a:prstGeom>
          <a:solidFill>
            <a:schemeClr val="accent1"/>
          </a:solidFill>
        </p:spPr>
        <p:txBody>
          <a:bodyPr vert="vert">
            <a:normAutofit/>
          </a:bodyPr>
          <a:lstStyle>
            <a:lvl1pPr marL="0" indent="0">
              <a:buNone/>
              <a:defRPr sz="1400"/>
            </a:lvl1pPr>
          </a:lstStyle>
          <a:p>
            <a:r>
              <a:rPr lang="en-US"/>
              <a:t>Picture or Color Block</a:t>
            </a:r>
          </a:p>
        </p:txBody>
      </p:sp>
    </p:spTree>
    <p:extLst>
      <p:ext uri="{BB962C8B-B14F-4D97-AF65-F5344CB8AC3E}">
        <p14:creationId xmlns:p14="http://schemas.microsoft.com/office/powerpoint/2010/main" val="1337629149"/>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7_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029200" y="1088136"/>
            <a:ext cx="3657600" cy="3655314"/>
          </a:xfrm>
        </p:spPr>
        <p:txBody>
          <a:bodyPr>
            <a:noAutofit/>
          </a:bodyPr>
          <a:lstStyle>
            <a:lvl1pPr marL="175018" marR="0" indent="-175018"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lvl1pPr>
          </a:lstStyle>
          <a:p>
            <a:pPr marL="175018" marR="0" lvl="0" indent="-175018" algn="l" defTabSz="685766" rtl="0" eaLnBrk="1" fontAlgn="auto" latinLnBrk="0" hangingPunct="1">
              <a:lnSpc>
                <a:spcPct val="90000"/>
              </a:lnSpc>
              <a:spcBef>
                <a:spcPts val="450"/>
              </a:spcBef>
              <a:spcAft>
                <a:spcPts val="450"/>
              </a:spcAft>
              <a:buClrTx/>
              <a:buSzTx/>
              <a:buFont typeface="Arial" panose="020B0604020202020204" pitchFamily="34" charset="0"/>
              <a:buChar char="•"/>
              <a:tabLst/>
              <a:defRPr/>
            </a:pPr>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5029200" y="285750"/>
            <a:ext cx="3657600" cy="628650"/>
          </a:xfrm>
        </p:spPr>
        <p:txBody>
          <a:bodyPr anchor="t">
            <a:noAutofit/>
          </a:bodyPr>
          <a:lstStyle>
            <a:lvl1pPr marL="0" indent="0">
              <a:buFont typeface="Arial" panose="020B0604020202020204" pitchFamily="34" charset="0"/>
              <a:buNone/>
              <a:defRPr baseline="0"/>
            </a:lvl1pPr>
          </a:lstStyle>
          <a:p>
            <a:r>
              <a:rPr lang="en-US" dirty="0"/>
              <a:t>Tap to add title 2</a:t>
            </a:r>
          </a:p>
        </p:txBody>
      </p:sp>
      <p:sp>
        <p:nvSpPr>
          <p:cNvPr id="7" name="Picture Placeholder 6"/>
          <p:cNvSpPr>
            <a:spLocks noGrp="1"/>
          </p:cNvSpPr>
          <p:nvPr>
            <p:ph type="pic" sz="quarter" idx="11" hasCustomPrompt="1"/>
          </p:nvPr>
        </p:nvSpPr>
        <p:spPr>
          <a:xfrm>
            <a:off x="0" y="0"/>
            <a:ext cx="4567428" cy="5143500"/>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a:t>
            </a:r>
          </a:p>
        </p:txBody>
      </p:sp>
      <p:sp>
        <p:nvSpPr>
          <p:cNvPr id="11" name="Text Placeholder 8"/>
          <p:cNvSpPr>
            <a:spLocks noGrp="1"/>
          </p:cNvSpPr>
          <p:nvPr>
            <p:ph type="body" sz="quarter" idx="12" hasCustomPrompt="1"/>
          </p:nvPr>
        </p:nvSpPr>
        <p:spPr>
          <a:xfrm>
            <a:off x="457200" y="1088136"/>
            <a:ext cx="3655314" cy="3655314"/>
          </a:xfrm>
        </p:spPr>
        <p:txBody>
          <a:bodyPr/>
          <a:lstStyle>
            <a:lvl1pPr marL="175018" marR="0" indent="-175018"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175018" marR="0" lvl="0" indent="-175018" algn="l" defTabSz="685766" rtl="0" eaLnBrk="1" fontAlgn="auto" latinLnBrk="0" hangingPunct="1">
              <a:lnSpc>
                <a:spcPct val="90000"/>
              </a:lnSpc>
              <a:spcBef>
                <a:spcPts val="450"/>
              </a:spcBef>
              <a:spcAft>
                <a:spcPts val="450"/>
              </a:spcAft>
              <a:buClrTx/>
              <a:buSzTx/>
              <a:buFont typeface="Arial" panose="020B0604020202020204" pitchFamily="34" charset="0"/>
              <a:buChar char="•"/>
              <a:tabLst/>
              <a:defRPr/>
            </a:pPr>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hasCustomPrompt="1"/>
          </p:nvPr>
        </p:nvSpPr>
        <p:spPr>
          <a:xfrm>
            <a:off x="464574" y="285750"/>
            <a:ext cx="3655314" cy="630936"/>
          </a:xfrm>
        </p:spPr>
        <p:txBody>
          <a:bodyPr anchor="t" anchorCtr="0"/>
          <a:lstStyle>
            <a:lvl1pPr marL="0" indent="0">
              <a:spcBef>
                <a:spcPts val="0"/>
              </a:spcBef>
              <a:spcAft>
                <a:spcPts val="0"/>
              </a:spcAft>
              <a:buNone/>
              <a:defRPr sz="2400" b="1">
                <a:solidFill>
                  <a:schemeClr val="bg1"/>
                </a:solidFill>
              </a:defRPr>
            </a:lvl1pPr>
            <a:lvl2pPr marL="342892" indent="0">
              <a:buNone/>
              <a:defRPr sz="2400" b="1"/>
            </a:lvl2pPr>
            <a:lvl3pPr marL="720050" indent="0">
              <a:buNone/>
              <a:defRPr sz="2400" b="1"/>
            </a:lvl3pPr>
            <a:lvl4pPr marL="1062934" indent="0">
              <a:buNone/>
              <a:defRPr sz="2400" b="1"/>
            </a:lvl4pPr>
            <a:lvl5pPr marL="1405817" indent="0">
              <a:buNone/>
              <a:defRPr sz="2400" b="1"/>
            </a:lvl5pPr>
          </a:lstStyle>
          <a:p>
            <a:pPr lvl="0"/>
            <a:r>
              <a:rPr lang="en-US" dirty="0"/>
              <a:t>Tap to add title 1</a:t>
            </a:r>
          </a:p>
        </p:txBody>
      </p:sp>
    </p:spTree>
    <p:extLst>
      <p:ext uri="{BB962C8B-B14F-4D97-AF65-F5344CB8AC3E}">
        <p14:creationId xmlns:p14="http://schemas.microsoft.com/office/powerpoint/2010/main" val="217485084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1_Tex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4857750" y="0"/>
            <a:ext cx="4286250" cy="514350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12" name="Title 1"/>
          <p:cNvSpPr>
            <a:spLocks noGrp="1"/>
          </p:cNvSpPr>
          <p:nvPr>
            <p:ph type="title" hasCustomPrompt="1"/>
          </p:nvPr>
        </p:nvSpPr>
        <p:spPr>
          <a:xfrm>
            <a:off x="457200" y="285750"/>
            <a:ext cx="4114800" cy="628650"/>
          </a:xfrm>
        </p:spPr>
        <p:txBody>
          <a:bodyPr>
            <a:noAutofit/>
          </a:bodyPr>
          <a:lstStyle/>
          <a:p>
            <a:r>
              <a:rPr lang="en-US" dirty="0"/>
              <a:t>Tap to add title</a:t>
            </a:r>
          </a:p>
        </p:txBody>
      </p:sp>
      <p:sp>
        <p:nvSpPr>
          <p:cNvPr id="13" name="Text Placeholder 5"/>
          <p:cNvSpPr>
            <a:spLocks noGrp="1"/>
          </p:cNvSpPr>
          <p:nvPr>
            <p:ph type="body" sz="quarter" idx="10" hasCustomPrompt="1"/>
          </p:nvPr>
        </p:nvSpPr>
        <p:spPr>
          <a:xfrm>
            <a:off x="457200" y="1438102"/>
            <a:ext cx="4114800" cy="3305348"/>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3" hasCustomPrompt="1"/>
          </p:nvPr>
        </p:nvSpPr>
        <p:spPr>
          <a:xfrm>
            <a:off x="457200" y="1023363"/>
            <a:ext cx="4114800" cy="240653"/>
          </a:xfrm>
        </p:spPr>
        <p:txBody>
          <a:bodyPr>
            <a:no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2100" b="1" baseline="0">
                <a:solidFill>
                  <a:schemeClr val="tx2"/>
                </a:solidFill>
                <a:latin typeface="+mn-lt"/>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Subhead</a:t>
            </a:r>
          </a:p>
        </p:txBody>
      </p:sp>
    </p:spTree>
    <p:extLst>
      <p:ext uri="{BB962C8B-B14F-4D97-AF65-F5344CB8AC3E}">
        <p14:creationId xmlns:p14="http://schemas.microsoft.com/office/powerpoint/2010/main" val="28387181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2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 y="1085851"/>
            <a:ext cx="2468881" cy="3657599"/>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57200" y="285750"/>
            <a:ext cx="2468881" cy="628650"/>
          </a:xfrm>
        </p:spPr>
        <p:txBody>
          <a:bodyPr>
            <a:noAutofit/>
          </a:bodyPr>
          <a:lstStyle/>
          <a:p>
            <a:r>
              <a:rPr lang="en-US" dirty="0"/>
              <a:t>Tap to add title</a:t>
            </a:r>
          </a:p>
        </p:txBody>
      </p:sp>
      <p:sp>
        <p:nvSpPr>
          <p:cNvPr id="7" name="Picture Placeholder 6"/>
          <p:cNvSpPr>
            <a:spLocks noGrp="1"/>
          </p:cNvSpPr>
          <p:nvPr>
            <p:ph type="pic" sz="quarter" idx="11" hasCustomPrompt="1"/>
          </p:nvPr>
        </p:nvSpPr>
        <p:spPr>
          <a:xfrm>
            <a:off x="3211830" y="0"/>
            <a:ext cx="5932170" cy="514350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Tree>
    <p:extLst>
      <p:ext uri="{BB962C8B-B14F-4D97-AF65-F5344CB8AC3E}">
        <p14:creationId xmlns:p14="http://schemas.microsoft.com/office/powerpoint/2010/main" val="9520998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3_Tex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4857750" y="0"/>
            <a:ext cx="4286250" cy="2555748"/>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6" name="Picture Placeholder 6"/>
          <p:cNvSpPr>
            <a:spLocks noGrp="1"/>
          </p:cNvSpPr>
          <p:nvPr>
            <p:ph type="pic" sz="quarter" idx="12" hasCustomPrompt="1"/>
          </p:nvPr>
        </p:nvSpPr>
        <p:spPr>
          <a:xfrm>
            <a:off x="4857750" y="2603755"/>
            <a:ext cx="4286250" cy="2539746"/>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11" name="Title 1"/>
          <p:cNvSpPr>
            <a:spLocks noGrp="1"/>
          </p:cNvSpPr>
          <p:nvPr>
            <p:ph type="title" hasCustomPrompt="1"/>
          </p:nvPr>
        </p:nvSpPr>
        <p:spPr>
          <a:xfrm>
            <a:off x="457200" y="285750"/>
            <a:ext cx="4114800" cy="628650"/>
          </a:xfrm>
        </p:spPr>
        <p:txBody>
          <a:bodyPr>
            <a:noAutofit/>
          </a:bodyPr>
          <a:lstStyle/>
          <a:p>
            <a:r>
              <a:rPr lang="en-US" dirty="0"/>
              <a:t>Tap to add title</a:t>
            </a:r>
          </a:p>
        </p:txBody>
      </p:sp>
      <p:sp>
        <p:nvSpPr>
          <p:cNvPr id="12" name="Text Placeholder 5"/>
          <p:cNvSpPr>
            <a:spLocks noGrp="1"/>
          </p:cNvSpPr>
          <p:nvPr>
            <p:ph type="body" sz="quarter" idx="10" hasCustomPrompt="1"/>
          </p:nvPr>
        </p:nvSpPr>
        <p:spPr>
          <a:xfrm>
            <a:off x="457200" y="1438102"/>
            <a:ext cx="4114800" cy="3305348"/>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p:cNvSpPr>
            <a:spLocks noGrp="1"/>
          </p:cNvSpPr>
          <p:nvPr>
            <p:ph type="body" sz="quarter" idx="13" hasCustomPrompt="1"/>
          </p:nvPr>
        </p:nvSpPr>
        <p:spPr>
          <a:xfrm>
            <a:off x="457200" y="1023363"/>
            <a:ext cx="4114800" cy="240653"/>
          </a:xfrm>
        </p:spPr>
        <p:txBody>
          <a:bodyPr>
            <a:no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2100" b="1" baseline="0">
                <a:solidFill>
                  <a:schemeClr val="tx2"/>
                </a:solidFill>
                <a:latin typeface="+mn-lt"/>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Subhead</a:t>
            </a:r>
          </a:p>
        </p:txBody>
      </p:sp>
    </p:spTree>
    <p:extLst>
      <p:ext uri="{BB962C8B-B14F-4D97-AF65-F5344CB8AC3E}">
        <p14:creationId xmlns:p14="http://schemas.microsoft.com/office/powerpoint/2010/main" val="367868459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4_Tex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4857750" y="0"/>
            <a:ext cx="4286250" cy="256032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6" name="Picture Placeholder 6"/>
          <p:cNvSpPr>
            <a:spLocks noGrp="1"/>
          </p:cNvSpPr>
          <p:nvPr>
            <p:ph type="pic" sz="quarter" idx="12" hasCustomPrompt="1"/>
          </p:nvPr>
        </p:nvSpPr>
        <p:spPr>
          <a:xfrm>
            <a:off x="4857750" y="2608326"/>
            <a:ext cx="1799237" cy="2535174"/>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8" name="Picture Placeholder 6"/>
          <p:cNvSpPr>
            <a:spLocks noGrp="1"/>
          </p:cNvSpPr>
          <p:nvPr>
            <p:ph type="pic" sz="quarter" idx="13" hasCustomPrompt="1"/>
          </p:nvPr>
        </p:nvSpPr>
        <p:spPr>
          <a:xfrm>
            <a:off x="6704993" y="2608326"/>
            <a:ext cx="2439008" cy="253746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12" name="Title 1"/>
          <p:cNvSpPr>
            <a:spLocks noGrp="1"/>
          </p:cNvSpPr>
          <p:nvPr>
            <p:ph type="title" hasCustomPrompt="1"/>
          </p:nvPr>
        </p:nvSpPr>
        <p:spPr>
          <a:xfrm>
            <a:off x="457200" y="285750"/>
            <a:ext cx="4114800" cy="628650"/>
          </a:xfrm>
        </p:spPr>
        <p:txBody>
          <a:bodyPr>
            <a:noAutofit/>
          </a:bodyPr>
          <a:lstStyle/>
          <a:p>
            <a:r>
              <a:rPr lang="en-US" dirty="0"/>
              <a:t>Tap to add title</a:t>
            </a:r>
          </a:p>
        </p:txBody>
      </p:sp>
      <p:sp>
        <p:nvSpPr>
          <p:cNvPr id="13" name="Text Placeholder 5"/>
          <p:cNvSpPr>
            <a:spLocks noGrp="1"/>
          </p:cNvSpPr>
          <p:nvPr>
            <p:ph type="body" sz="quarter" idx="10" hasCustomPrompt="1"/>
          </p:nvPr>
        </p:nvSpPr>
        <p:spPr>
          <a:xfrm>
            <a:off x="457200" y="1438102"/>
            <a:ext cx="4114800" cy="3305348"/>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4" hasCustomPrompt="1"/>
          </p:nvPr>
        </p:nvSpPr>
        <p:spPr>
          <a:xfrm>
            <a:off x="457200" y="1023363"/>
            <a:ext cx="4114800" cy="240653"/>
          </a:xfrm>
        </p:spPr>
        <p:txBody>
          <a:bodyPr>
            <a:noAutofit/>
          </a:bodyPr>
          <a:lstStyle>
            <a:lvl1pPr marL="0" marR="0" indent="0" algn="l" defTabSz="685766" rtl="0" eaLnBrk="1" fontAlgn="auto" latinLnBrk="0" hangingPunct="1">
              <a:lnSpc>
                <a:spcPct val="90000"/>
              </a:lnSpc>
              <a:spcBef>
                <a:spcPts val="0"/>
              </a:spcBef>
              <a:spcAft>
                <a:spcPts val="0"/>
              </a:spcAft>
              <a:buClrTx/>
              <a:buSzTx/>
              <a:buFont typeface="Arial" panose="020B0604020202020204" pitchFamily="34" charset="0"/>
              <a:buNone/>
              <a:tabLst/>
              <a:defRPr sz="2100" b="1" baseline="0">
                <a:solidFill>
                  <a:schemeClr val="tx2"/>
                </a:solidFill>
                <a:latin typeface="+mn-lt"/>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Subhead</a:t>
            </a:r>
          </a:p>
        </p:txBody>
      </p:sp>
    </p:spTree>
    <p:extLst>
      <p:ext uri="{BB962C8B-B14F-4D97-AF65-F5344CB8AC3E}">
        <p14:creationId xmlns:p14="http://schemas.microsoft.com/office/powerpoint/2010/main" val="28275875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5_TextImage">
    <p:spTree>
      <p:nvGrpSpPr>
        <p:cNvPr id="1" name=""/>
        <p:cNvGrpSpPr/>
        <p:nvPr/>
      </p:nvGrpSpPr>
      <p:grpSpPr>
        <a:xfrm>
          <a:off x="0" y="0"/>
          <a:ext cx="0" cy="0"/>
          <a:chOff x="0" y="0"/>
          <a:chExt cx="0" cy="0"/>
        </a:xfrm>
      </p:grpSpPr>
      <p:sp>
        <p:nvSpPr>
          <p:cNvPr id="25" name="Picture Placeholder 58"/>
          <p:cNvSpPr>
            <a:spLocks noGrp="1"/>
          </p:cNvSpPr>
          <p:nvPr>
            <p:ph type="pic" sz="quarter" idx="11" hasCustomPrompt="1"/>
          </p:nvPr>
        </p:nvSpPr>
        <p:spPr>
          <a:xfrm>
            <a:off x="5515547" y="-2"/>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8" name="Picture Placeholder 58"/>
          <p:cNvSpPr>
            <a:spLocks noGrp="1"/>
          </p:cNvSpPr>
          <p:nvPr>
            <p:ph type="pic" sz="quarter" idx="14" hasCustomPrompt="1"/>
          </p:nvPr>
        </p:nvSpPr>
        <p:spPr>
          <a:xfrm>
            <a:off x="7354062" y="-2"/>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0" name="Picture Placeholder 58"/>
          <p:cNvSpPr>
            <a:spLocks noGrp="1"/>
          </p:cNvSpPr>
          <p:nvPr>
            <p:ph type="pic" sz="quarter" idx="16" hasCustomPrompt="1"/>
          </p:nvPr>
        </p:nvSpPr>
        <p:spPr>
          <a:xfrm>
            <a:off x="5515547" y="1728437"/>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3" name="Picture Placeholder 58"/>
          <p:cNvSpPr>
            <a:spLocks noGrp="1"/>
          </p:cNvSpPr>
          <p:nvPr>
            <p:ph type="pic" sz="quarter" idx="19" hasCustomPrompt="1"/>
          </p:nvPr>
        </p:nvSpPr>
        <p:spPr>
          <a:xfrm>
            <a:off x="7354062" y="1728437"/>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5" name="Picture Placeholder 58"/>
          <p:cNvSpPr>
            <a:spLocks noGrp="1"/>
          </p:cNvSpPr>
          <p:nvPr>
            <p:ph type="pic" sz="quarter" idx="21" hasCustomPrompt="1"/>
          </p:nvPr>
        </p:nvSpPr>
        <p:spPr>
          <a:xfrm>
            <a:off x="5515547" y="3463290"/>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8" name="Picture Placeholder 58"/>
          <p:cNvSpPr>
            <a:spLocks noGrp="1"/>
          </p:cNvSpPr>
          <p:nvPr>
            <p:ph type="pic" sz="quarter" idx="24" hasCustomPrompt="1"/>
          </p:nvPr>
        </p:nvSpPr>
        <p:spPr>
          <a:xfrm>
            <a:off x="7354062" y="3463290"/>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7" name="Text Placeholder 4"/>
          <p:cNvSpPr>
            <a:spLocks noGrp="1"/>
          </p:cNvSpPr>
          <p:nvPr>
            <p:ph type="body" sz="quarter" idx="10" hasCustomPrompt="1"/>
          </p:nvPr>
        </p:nvSpPr>
        <p:spPr>
          <a:xfrm>
            <a:off x="457200" y="1085851"/>
            <a:ext cx="4756094" cy="3657599"/>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hasCustomPrompt="1"/>
          </p:nvPr>
        </p:nvSpPr>
        <p:spPr>
          <a:xfrm>
            <a:off x="457200" y="285750"/>
            <a:ext cx="4756094" cy="628650"/>
          </a:xfrm>
        </p:spPr>
        <p:txBody>
          <a:bodyPr>
            <a:noAutofit/>
          </a:bodyPr>
          <a:lstStyle/>
          <a:p>
            <a:r>
              <a:rPr lang="en-US" dirty="0"/>
              <a:t>Tap to add title</a:t>
            </a:r>
          </a:p>
        </p:txBody>
      </p:sp>
    </p:spTree>
    <p:extLst>
      <p:ext uri="{BB962C8B-B14F-4D97-AF65-F5344CB8AC3E}">
        <p14:creationId xmlns:p14="http://schemas.microsoft.com/office/powerpoint/2010/main" val="19781832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6_TextImage">
    <p:spTree>
      <p:nvGrpSpPr>
        <p:cNvPr id="1" name=""/>
        <p:cNvGrpSpPr/>
        <p:nvPr/>
      </p:nvGrpSpPr>
      <p:grpSpPr>
        <a:xfrm>
          <a:off x="0" y="0"/>
          <a:ext cx="0" cy="0"/>
          <a:chOff x="0" y="0"/>
          <a:chExt cx="0" cy="0"/>
        </a:xfrm>
      </p:grpSpPr>
      <p:sp>
        <p:nvSpPr>
          <p:cNvPr id="25" name="Picture Placeholder 58"/>
          <p:cNvSpPr>
            <a:spLocks noGrp="1"/>
          </p:cNvSpPr>
          <p:nvPr>
            <p:ph type="pic" sz="quarter" idx="11" hasCustomPrompt="1"/>
          </p:nvPr>
        </p:nvSpPr>
        <p:spPr>
          <a:xfrm>
            <a:off x="5515547" y="-2"/>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8" name="Picture Placeholder 58"/>
          <p:cNvSpPr>
            <a:spLocks noGrp="1"/>
          </p:cNvSpPr>
          <p:nvPr>
            <p:ph type="pic" sz="quarter" idx="14" hasCustomPrompt="1"/>
          </p:nvPr>
        </p:nvSpPr>
        <p:spPr>
          <a:xfrm>
            <a:off x="7354062" y="-2"/>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0" name="Picture Placeholder 58"/>
          <p:cNvSpPr>
            <a:spLocks noGrp="1"/>
          </p:cNvSpPr>
          <p:nvPr>
            <p:ph type="pic" sz="quarter" idx="16" hasCustomPrompt="1"/>
          </p:nvPr>
        </p:nvSpPr>
        <p:spPr>
          <a:xfrm>
            <a:off x="5515547" y="1728437"/>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3" name="Picture Placeholder 58"/>
          <p:cNvSpPr>
            <a:spLocks noGrp="1"/>
          </p:cNvSpPr>
          <p:nvPr>
            <p:ph type="pic" sz="quarter" idx="19" hasCustomPrompt="1"/>
          </p:nvPr>
        </p:nvSpPr>
        <p:spPr>
          <a:xfrm>
            <a:off x="7354062" y="1728437"/>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5" name="Picture Placeholder 58"/>
          <p:cNvSpPr>
            <a:spLocks noGrp="1"/>
          </p:cNvSpPr>
          <p:nvPr>
            <p:ph type="pic" sz="quarter" idx="21" hasCustomPrompt="1"/>
          </p:nvPr>
        </p:nvSpPr>
        <p:spPr>
          <a:xfrm>
            <a:off x="5515547" y="3463290"/>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8" name="Picture Placeholder 58"/>
          <p:cNvSpPr>
            <a:spLocks noGrp="1"/>
          </p:cNvSpPr>
          <p:nvPr>
            <p:ph type="pic" sz="quarter" idx="24" hasCustomPrompt="1"/>
          </p:nvPr>
        </p:nvSpPr>
        <p:spPr>
          <a:xfrm>
            <a:off x="7354062" y="3463290"/>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7" name="Text Placeholder 4"/>
          <p:cNvSpPr>
            <a:spLocks noGrp="1"/>
          </p:cNvSpPr>
          <p:nvPr>
            <p:ph type="body" sz="quarter" idx="10" hasCustomPrompt="1"/>
          </p:nvPr>
        </p:nvSpPr>
        <p:spPr>
          <a:xfrm>
            <a:off x="457200" y="1085851"/>
            <a:ext cx="2934082" cy="3657599"/>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hasCustomPrompt="1"/>
          </p:nvPr>
        </p:nvSpPr>
        <p:spPr>
          <a:xfrm>
            <a:off x="457200" y="285750"/>
            <a:ext cx="2934082" cy="628650"/>
          </a:xfrm>
        </p:spPr>
        <p:txBody>
          <a:bodyPr>
            <a:noAutofit/>
          </a:bodyPr>
          <a:lstStyle/>
          <a:p>
            <a:r>
              <a:rPr lang="en-US" dirty="0"/>
              <a:t>Tap to add title</a:t>
            </a:r>
          </a:p>
        </p:txBody>
      </p:sp>
      <p:sp>
        <p:nvSpPr>
          <p:cNvPr id="10" name="Picture Placeholder 58"/>
          <p:cNvSpPr>
            <a:spLocks noGrp="1"/>
          </p:cNvSpPr>
          <p:nvPr>
            <p:ph type="pic" sz="quarter" idx="13" hasCustomPrompt="1"/>
          </p:nvPr>
        </p:nvSpPr>
        <p:spPr>
          <a:xfrm>
            <a:off x="3677031" y="-2"/>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1" name="Picture Placeholder 58"/>
          <p:cNvSpPr>
            <a:spLocks noGrp="1"/>
          </p:cNvSpPr>
          <p:nvPr>
            <p:ph type="pic" sz="quarter" idx="18" hasCustomPrompt="1"/>
          </p:nvPr>
        </p:nvSpPr>
        <p:spPr>
          <a:xfrm>
            <a:off x="3677031" y="1731644"/>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2" name="Picture Placeholder 58"/>
          <p:cNvSpPr>
            <a:spLocks noGrp="1"/>
          </p:cNvSpPr>
          <p:nvPr>
            <p:ph type="pic" sz="quarter" idx="23" hasCustomPrompt="1"/>
          </p:nvPr>
        </p:nvSpPr>
        <p:spPr>
          <a:xfrm>
            <a:off x="3677031" y="3463290"/>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2220579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7_TextImage">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9144000" cy="5143500"/>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3" name="Text Placeholder 4"/>
          <p:cNvSpPr>
            <a:spLocks noGrp="1"/>
          </p:cNvSpPr>
          <p:nvPr>
            <p:ph type="body" sz="quarter" idx="11" hasCustomPrompt="1"/>
          </p:nvPr>
        </p:nvSpPr>
        <p:spPr>
          <a:xfrm>
            <a:off x="457200" y="1085851"/>
            <a:ext cx="4756094" cy="365759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hasCustomPrompt="1"/>
          </p:nvPr>
        </p:nvSpPr>
        <p:spPr>
          <a:xfrm>
            <a:off x="457200" y="285750"/>
            <a:ext cx="4756094" cy="628650"/>
          </a:xfrm>
        </p:spPr>
        <p:txBody>
          <a:bodyPr>
            <a:noAutofit/>
          </a:bodyPr>
          <a:lstStyle>
            <a:lvl1pPr>
              <a:defRPr>
                <a:solidFill>
                  <a:schemeClr val="bg1"/>
                </a:solidFill>
              </a:defRPr>
            </a:lvl1pPr>
          </a:lstStyle>
          <a:p>
            <a:r>
              <a:rPr lang="en-US" dirty="0"/>
              <a:t>Tap to add title</a:t>
            </a:r>
          </a:p>
        </p:txBody>
      </p:sp>
    </p:spTree>
    <p:extLst>
      <p:ext uri="{BB962C8B-B14F-4D97-AF65-F5344CB8AC3E}">
        <p14:creationId xmlns:p14="http://schemas.microsoft.com/office/powerpoint/2010/main" val="111940693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8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0" y="1088136"/>
            <a:ext cx="4114800" cy="3655314"/>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572000" y="285750"/>
            <a:ext cx="4114800" cy="628650"/>
          </a:xfrm>
        </p:spPr>
        <p:txBody>
          <a:bodyPr>
            <a:noAutofit/>
          </a:bodyPr>
          <a:lstStyle/>
          <a:p>
            <a:r>
              <a:rPr lang="en-US" dirty="0"/>
              <a:t>Tap to add title</a:t>
            </a:r>
          </a:p>
        </p:txBody>
      </p:sp>
      <p:sp>
        <p:nvSpPr>
          <p:cNvPr id="7" name="Picture Placeholder 6"/>
          <p:cNvSpPr>
            <a:spLocks noGrp="1"/>
          </p:cNvSpPr>
          <p:nvPr>
            <p:ph type="pic" sz="quarter" idx="11" hasCustomPrompt="1"/>
          </p:nvPr>
        </p:nvSpPr>
        <p:spPr>
          <a:xfrm>
            <a:off x="0" y="0"/>
            <a:ext cx="4286250" cy="514350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Tree>
    <p:extLst>
      <p:ext uri="{BB962C8B-B14F-4D97-AF65-F5344CB8AC3E}">
        <p14:creationId xmlns:p14="http://schemas.microsoft.com/office/powerpoint/2010/main" val="67842647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9_TextImag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307" y="0"/>
            <a:ext cx="5930454" cy="514350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4" name="Text Placeholder 4"/>
          <p:cNvSpPr>
            <a:spLocks noGrp="1"/>
          </p:cNvSpPr>
          <p:nvPr>
            <p:ph type="body" sz="quarter" idx="24" hasCustomPrompt="1"/>
          </p:nvPr>
        </p:nvSpPr>
        <p:spPr>
          <a:xfrm>
            <a:off x="6217511" y="1088136"/>
            <a:ext cx="2470944" cy="3655314"/>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6217511" y="285750"/>
            <a:ext cx="2470944" cy="628650"/>
          </a:xfrm>
        </p:spPr>
        <p:txBody>
          <a:bodyPr>
            <a:noAutofit/>
          </a:bodyPr>
          <a:lstStyle/>
          <a:p>
            <a:r>
              <a:rPr lang="en-US" dirty="0"/>
              <a:t>Tap to add title</a:t>
            </a:r>
          </a:p>
        </p:txBody>
      </p:sp>
    </p:spTree>
    <p:extLst>
      <p:ext uri="{BB962C8B-B14F-4D97-AF65-F5344CB8AC3E}">
        <p14:creationId xmlns:p14="http://schemas.microsoft.com/office/powerpoint/2010/main" val="2693815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 Header Content E">
    <p:spTree>
      <p:nvGrpSpPr>
        <p:cNvPr id="1" name=""/>
        <p:cNvGrpSpPr/>
        <p:nvPr/>
      </p:nvGrpSpPr>
      <p:grpSpPr>
        <a:xfrm>
          <a:off x="0" y="0"/>
          <a:ext cx="0" cy="0"/>
          <a:chOff x="0" y="0"/>
          <a:chExt cx="0" cy="0"/>
        </a:xfrm>
      </p:grpSpPr>
      <p:sp>
        <p:nvSpPr>
          <p:cNvPr id="5" name="Text Placeholder 2"/>
          <p:cNvSpPr>
            <a:spLocks noGrp="1"/>
          </p:cNvSpPr>
          <p:nvPr>
            <p:ph type="body" sz="quarter" idx="16"/>
          </p:nvPr>
        </p:nvSpPr>
        <p:spPr>
          <a:xfrm>
            <a:off x="-11755" y="997145"/>
            <a:ext cx="9156492" cy="1296522"/>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itle 3"/>
          <p:cNvSpPr>
            <a:spLocks noGrp="1"/>
          </p:cNvSpPr>
          <p:nvPr>
            <p:ph type="title" hasCustomPrompt="1"/>
          </p:nvPr>
        </p:nvSpPr>
        <p:spPr>
          <a:xfrm>
            <a:off x="0" y="139700"/>
            <a:ext cx="9144000" cy="873125"/>
          </a:xfrm>
        </p:spPr>
        <p:txBody>
          <a:bodyPr>
            <a:noAutofit/>
          </a:bodyPr>
          <a:lstStyle>
            <a:lvl1pPr>
              <a:defRPr/>
            </a:lvl1pPr>
          </a:lstStyle>
          <a:p>
            <a:r>
              <a:rPr lang="en-US"/>
              <a:t>Header</a:t>
            </a:r>
          </a:p>
        </p:txBody>
      </p:sp>
      <p:sp>
        <p:nvSpPr>
          <p:cNvPr id="7" name="Picture Placeholder 4"/>
          <p:cNvSpPr>
            <a:spLocks noGrp="1"/>
          </p:cNvSpPr>
          <p:nvPr>
            <p:ph type="pic" sz="quarter" idx="22" hasCustomPrompt="1"/>
          </p:nvPr>
        </p:nvSpPr>
        <p:spPr>
          <a:xfrm>
            <a:off x="0" y="2379664"/>
            <a:ext cx="9144000" cy="2763836"/>
          </a:xfrm>
          <a:prstGeom prst="rect">
            <a:avLst/>
          </a:prstGeom>
          <a:solidFill>
            <a:schemeClr val="bg1"/>
          </a:solidFill>
        </p:spPr>
        <p:txBody>
          <a:bodyPr>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a:t>Picture or Color Block</a:t>
            </a:r>
          </a:p>
        </p:txBody>
      </p:sp>
    </p:spTree>
    <p:extLst>
      <p:ext uri="{BB962C8B-B14F-4D97-AF65-F5344CB8AC3E}">
        <p14:creationId xmlns:p14="http://schemas.microsoft.com/office/powerpoint/2010/main" val="3213650084"/>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10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0" y="1088136"/>
            <a:ext cx="4114800" cy="3655314"/>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572000" y="285750"/>
            <a:ext cx="4114800" cy="628650"/>
          </a:xfrm>
        </p:spPr>
        <p:txBody>
          <a:bodyPr>
            <a:noAutofit/>
          </a:bodyPr>
          <a:lstStyle/>
          <a:p>
            <a:r>
              <a:rPr lang="en-US" dirty="0"/>
              <a:t>Tap to add title</a:t>
            </a:r>
          </a:p>
        </p:txBody>
      </p:sp>
      <p:sp>
        <p:nvSpPr>
          <p:cNvPr id="9" name="Picture Placeholder 6"/>
          <p:cNvSpPr>
            <a:spLocks noGrp="1"/>
          </p:cNvSpPr>
          <p:nvPr>
            <p:ph type="pic" sz="quarter" idx="11" hasCustomPrompt="1"/>
          </p:nvPr>
        </p:nvSpPr>
        <p:spPr>
          <a:xfrm>
            <a:off x="0" y="0"/>
            <a:ext cx="4286250" cy="2555748"/>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10" name="Picture Placeholder 6"/>
          <p:cNvSpPr>
            <a:spLocks noGrp="1"/>
          </p:cNvSpPr>
          <p:nvPr>
            <p:ph type="pic" sz="quarter" idx="12" hasCustomPrompt="1"/>
          </p:nvPr>
        </p:nvSpPr>
        <p:spPr>
          <a:xfrm>
            <a:off x="0" y="2603755"/>
            <a:ext cx="4286250" cy="2539746"/>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Tree>
    <p:extLst>
      <p:ext uri="{BB962C8B-B14F-4D97-AF65-F5344CB8AC3E}">
        <p14:creationId xmlns:p14="http://schemas.microsoft.com/office/powerpoint/2010/main" val="113591490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11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0" y="1088136"/>
            <a:ext cx="4114800" cy="3655314"/>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572000" y="285750"/>
            <a:ext cx="4114800" cy="628650"/>
          </a:xfrm>
        </p:spPr>
        <p:txBody>
          <a:bodyPr>
            <a:noAutofit/>
          </a:bodyPr>
          <a:lstStyle/>
          <a:p>
            <a:r>
              <a:rPr lang="en-US" dirty="0"/>
              <a:t>Tap to add title</a:t>
            </a:r>
          </a:p>
        </p:txBody>
      </p:sp>
      <p:sp>
        <p:nvSpPr>
          <p:cNvPr id="11" name="Picture Placeholder 6"/>
          <p:cNvSpPr>
            <a:spLocks noGrp="1"/>
          </p:cNvSpPr>
          <p:nvPr>
            <p:ph type="pic" sz="quarter" idx="11" hasCustomPrompt="1"/>
          </p:nvPr>
        </p:nvSpPr>
        <p:spPr>
          <a:xfrm>
            <a:off x="1" y="0"/>
            <a:ext cx="4286250" cy="256032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12" name="Picture Placeholder 6"/>
          <p:cNvSpPr>
            <a:spLocks noGrp="1"/>
          </p:cNvSpPr>
          <p:nvPr>
            <p:ph type="pic" sz="quarter" idx="12" hasCustomPrompt="1"/>
          </p:nvPr>
        </p:nvSpPr>
        <p:spPr>
          <a:xfrm>
            <a:off x="0" y="2608326"/>
            <a:ext cx="1799237" cy="2535174"/>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13" name="Picture Placeholder 6"/>
          <p:cNvSpPr>
            <a:spLocks noGrp="1"/>
          </p:cNvSpPr>
          <p:nvPr>
            <p:ph type="pic" sz="quarter" idx="13" hasCustomPrompt="1"/>
          </p:nvPr>
        </p:nvSpPr>
        <p:spPr>
          <a:xfrm>
            <a:off x="1847243" y="2608326"/>
            <a:ext cx="2439008" cy="253746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Tree>
    <p:extLst>
      <p:ext uri="{BB962C8B-B14F-4D97-AF65-F5344CB8AC3E}">
        <p14:creationId xmlns:p14="http://schemas.microsoft.com/office/powerpoint/2010/main" val="38592254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12_TextImage">
    <p:spTree>
      <p:nvGrpSpPr>
        <p:cNvPr id="1" name=""/>
        <p:cNvGrpSpPr/>
        <p:nvPr/>
      </p:nvGrpSpPr>
      <p:grpSpPr>
        <a:xfrm>
          <a:off x="0" y="0"/>
          <a:ext cx="0" cy="0"/>
          <a:chOff x="0" y="0"/>
          <a:chExt cx="0" cy="0"/>
        </a:xfrm>
      </p:grpSpPr>
      <p:sp>
        <p:nvSpPr>
          <p:cNvPr id="25" name="Picture Placeholder 58"/>
          <p:cNvSpPr>
            <a:spLocks noGrp="1"/>
          </p:cNvSpPr>
          <p:nvPr>
            <p:ph type="pic" sz="quarter" idx="11" hasCustomPrompt="1"/>
          </p:nvPr>
        </p:nvSpPr>
        <p:spPr>
          <a:xfrm>
            <a:off x="0" y="-2"/>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8" name="Picture Placeholder 58"/>
          <p:cNvSpPr>
            <a:spLocks noGrp="1"/>
          </p:cNvSpPr>
          <p:nvPr>
            <p:ph type="pic" sz="quarter" idx="14" hasCustomPrompt="1"/>
          </p:nvPr>
        </p:nvSpPr>
        <p:spPr>
          <a:xfrm>
            <a:off x="1838516" y="-2"/>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0" name="Picture Placeholder 58"/>
          <p:cNvSpPr>
            <a:spLocks noGrp="1"/>
          </p:cNvSpPr>
          <p:nvPr>
            <p:ph type="pic" sz="quarter" idx="16" hasCustomPrompt="1"/>
          </p:nvPr>
        </p:nvSpPr>
        <p:spPr>
          <a:xfrm>
            <a:off x="0" y="1728437"/>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3" name="Picture Placeholder 58"/>
          <p:cNvSpPr>
            <a:spLocks noGrp="1"/>
          </p:cNvSpPr>
          <p:nvPr>
            <p:ph type="pic" sz="quarter" idx="19" hasCustomPrompt="1"/>
          </p:nvPr>
        </p:nvSpPr>
        <p:spPr>
          <a:xfrm>
            <a:off x="1838516" y="1728437"/>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5" name="Picture Placeholder 58"/>
          <p:cNvSpPr>
            <a:spLocks noGrp="1"/>
          </p:cNvSpPr>
          <p:nvPr>
            <p:ph type="pic" sz="quarter" idx="21" hasCustomPrompt="1"/>
          </p:nvPr>
        </p:nvSpPr>
        <p:spPr>
          <a:xfrm>
            <a:off x="0" y="3463290"/>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8" name="Picture Placeholder 58"/>
          <p:cNvSpPr>
            <a:spLocks noGrp="1"/>
          </p:cNvSpPr>
          <p:nvPr>
            <p:ph type="pic" sz="quarter" idx="24" hasCustomPrompt="1"/>
          </p:nvPr>
        </p:nvSpPr>
        <p:spPr>
          <a:xfrm>
            <a:off x="1838516" y="3463290"/>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7" name="Text Placeholder 4"/>
          <p:cNvSpPr>
            <a:spLocks noGrp="1"/>
          </p:cNvSpPr>
          <p:nvPr>
            <p:ph type="body" sz="quarter" idx="10" hasCustomPrompt="1"/>
          </p:nvPr>
        </p:nvSpPr>
        <p:spPr>
          <a:xfrm>
            <a:off x="3932360" y="1085851"/>
            <a:ext cx="4756094" cy="3657599"/>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hasCustomPrompt="1"/>
          </p:nvPr>
        </p:nvSpPr>
        <p:spPr>
          <a:xfrm>
            <a:off x="3932360" y="285750"/>
            <a:ext cx="4756094" cy="628650"/>
          </a:xfrm>
        </p:spPr>
        <p:txBody>
          <a:bodyPr>
            <a:noAutofit/>
          </a:bodyPr>
          <a:lstStyle/>
          <a:p>
            <a:r>
              <a:rPr lang="en-US" dirty="0"/>
              <a:t>Tap to add title</a:t>
            </a:r>
          </a:p>
        </p:txBody>
      </p:sp>
    </p:spTree>
    <p:extLst>
      <p:ext uri="{BB962C8B-B14F-4D97-AF65-F5344CB8AC3E}">
        <p14:creationId xmlns:p14="http://schemas.microsoft.com/office/powerpoint/2010/main" val="31594868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13_TextImage">
    <p:spTree>
      <p:nvGrpSpPr>
        <p:cNvPr id="1" name=""/>
        <p:cNvGrpSpPr/>
        <p:nvPr/>
      </p:nvGrpSpPr>
      <p:grpSpPr>
        <a:xfrm>
          <a:off x="0" y="0"/>
          <a:ext cx="0" cy="0"/>
          <a:chOff x="0" y="0"/>
          <a:chExt cx="0" cy="0"/>
        </a:xfrm>
      </p:grpSpPr>
      <p:sp>
        <p:nvSpPr>
          <p:cNvPr id="59" name="Picture Placeholder 58"/>
          <p:cNvSpPr>
            <a:spLocks noGrp="1"/>
          </p:cNvSpPr>
          <p:nvPr>
            <p:ph type="pic" sz="quarter" idx="10" hasCustomPrompt="1"/>
          </p:nvPr>
        </p:nvSpPr>
        <p:spPr>
          <a:xfrm>
            <a:off x="0" y="-2"/>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6" name="Picture Placeholder 58"/>
          <p:cNvSpPr>
            <a:spLocks noGrp="1"/>
          </p:cNvSpPr>
          <p:nvPr>
            <p:ph type="pic" sz="quarter" idx="12" hasCustomPrompt="1"/>
          </p:nvPr>
        </p:nvSpPr>
        <p:spPr>
          <a:xfrm>
            <a:off x="1838516" y="-2"/>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7" name="Picture Placeholder 58"/>
          <p:cNvSpPr>
            <a:spLocks noGrp="1"/>
          </p:cNvSpPr>
          <p:nvPr>
            <p:ph type="pic" sz="quarter" idx="13" hasCustomPrompt="1"/>
          </p:nvPr>
        </p:nvSpPr>
        <p:spPr>
          <a:xfrm>
            <a:off x="3677031" y="-2"/>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9" name="Picture Placeholder 58"/>
          <p:cNvSpPr>
            <a:spLocks noGrp="1"/>
          </p:cNvSpPr>
          <p:nvPr>
            <p:ph type="pic" sz="quarter" idx="15" hasCustomPrompt="1"/>
          </p:nvPr>
        </p:nvSpPr>
        <p:spPr>
          <a:xfrm>
            <a:off x="0" y="1731644"/>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1" name="Picture Placeholder 58"/>
          <p:cNvSpPr>
            <a:spLocks noGrp="1"/>
          </p:cNvSpPr>
          <p:nvPr>
            <p:ph type="pic" sz="quarter" idx="17" hasCustomPrompt="1"/>
          </p:nvPr>
        </p:nvSpPr>
        <p:spPr>
          <a:xfrm>
            <a:off x="1838516" y="1731644"/>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2" name="Picture Placeholder 58"/>
          <p:cNvSpPr>
            <a:spLocks noGrp="1"/>
          </p:cNvSpPr>
          <p:nvPr>
            <p:ph type="pic" sz="quarter" idx="18" hasCustomPrompt="1"/>
          </p:nvPr>
        </p:nvSpPr>
        <p:spPr>
          <a:xfrm>
            <a:off x="3677031" y="1731644"/>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4" name="Picture Placeholder 58"/>
          <p:cNvSpPr>
            <a:spLocks noGrp="1"/>
          </p:cNvSpPr>
          <p:nvPr>
            <p:ph type="pic" sz="quarter" idx="20" hasCustomPrompt="1"/>
          </p:nvPr>
        </p:nvSpPr>
        <p:spPr>
          <a:xfrm>
            <a:off x="0" y="3463290"/>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6" name="Picture Placeholder 58"/>
          <p:cNvSpPr>
            <a:spLocks noGrp="1"/>
          </p:cNvSpPr>
          <p:nvPr>
            <p:ph type="pic" sz="quarter" idx="22" hasCustomPrompt="1"/>
          </p:nvPr>
        </p:nvSpPr>
        <p:spPr>
          <a:xfrm>
            <a:off x="1838516" y="3463290"/>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7" name="Picture Placeholder 58"/>
          <p:cNvSpPr>
            <a:spLocks noGrp="1"/>
          </p:cNvSpPr>
          <p:nvPr>
            <p:ph type="pic" sz="quarter" idx="23" hasCustomPrompt="1"/>
          </p:nvPr>
        </p:nvSpPr>
        <p:spPr>
          <a:xfrm>
            <a:off x="3677031" y="3463290"/>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7" name="Text Placeholder 4"/>
          <p:cNvSpPr>
            <a:spLocks noGrp="1"/>
          </p:cNvSpPr>
          <p:nvPr>
            <p:ph type="body" sz="quarter" idx="24" hasCustomPrompt="1"/>
          </p:nvPr>
        </p:nvSpPr>
        <p:spPr>
          <a:xfrm>
            <a:off x="5752719" y="1085851"/>
            <a:ext cx="2935736" cy="3657599"/>
          </a:xfrm>
        </p:spPr>
        <p:txBody>
          <a:bodyPr>
            <a:noAutofit/>
          </a:bodyPr>
          <a:lstStyle>
            <a:lvl1pPr>
              <a:defRPr/>
            </a:lvl1pPr>
            <a:lvl2pPr>
              <a:defRPr/>
            </a:lvl2pPr>
            <a:lvl3pPr>
              <a:defRPr/>
            </a:lvl3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hasCustomPrompt="1"/>
          </p:nvPr>
        </p:nvSpPr>
        <p:spPr>
          <a:xfrm>
            <a:off x="5752719" y="285750"/>
            <a:ext cx="2935736" cy="628650"/>
          </a:xfrm>
        </p:spPr>
        <p:txBody>
          <a:bodyPr>
            <a:noAutofit/>
          </a:bodyPr>
          <a:lstStyle>
            <a:lvl1pPr>
              <a:defRPr/>
            </a:lvl1pPr>
          </a:lstStyle>
          <a:p>
            <a:r>
              <a:rPr lang="en-US" dirty="0"/>
              <a:t>Tap to add title</a:t>
            </a:r>
          </a:p>
        </p:txBody>
      </p:sp>
    </p:spTree>
    <p:extLst>
      <p:ext uri="{BB962C8B-B14F-4D97-AF65-F5344CB8AC3E}">
        <p14:creationId xmlns:p14="http://schemas.microsoft.com/office/powerpoint/2010/main" val="914430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14_TextImage">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9144000" cy="5143500"/>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3" name="Text Placeholder 4"/>
          <p:cNvSpPr>
            <a:spLocks noGrp="1"/>
          </p:cNvSpPr>
          <p:nvPr>
            <p:ph type="body" sz="quarter" idx="11" hasCustomPrompt="1"/>
          </p:nvPr>
        </p:nvSpPr>
        <p:spPr>
          <a:xfrm>
            <a:off x="3907971" y="1085851"/>
            <a:ext cx="4778829" cy="365759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hasCustomPrompt="1"/>
          </p:nvPr>
        </p:nvSpPr>
        <p:spPr>
          <a:xfrm>
            <a:off x="3907971" y="285750"/>
            <a:ext cx="4778829" cy="628650"/>
          </a:xfrm>
        </p:spPr>
        <p:txBody>
          <a:bodyPr>
            <a:noAutofit/>
          </a:bodyPr>
          <a:lstStyle>
            <a:lvl1pPr>
              <a:defRPr>
                <a:solidFill>
                  <a:schemeClr val="bg1"/>
                </a:solidFill>
              </a:defRPr>
            </a:lvl1pPr>
          </a:lstStyle>
          <a:p>
            <a:r>
              <a:rPr lang="en-US" dirty="0"/>
              <a:t>Tap to add title</a:t>
            </a:r>
          </a:p>
        </p:txBody>
      </p:sp>
    </p:spTree>
    <p:extLst>
      <p:ext uri="{BB962C8B-B14F-4D97-AF65-F5344CB8AC3E}">
        <p14:creationId xmlns:p14="http://schemas.microsoft.com/office/powerpoint/2010/main" val="324184551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15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 y="3332988"/>
            <a:ext cx="8229600" cy="1410462"/>
          </a:xfrm>
        </p:spPr>
        <p:txBody>
          <a:bodyPr>
            <a:noAutofit/>
          </a:bodyPr>
          <a:lstStyle>
            <a:lvl1pPr marL="0" indent="0">
              <a:buNone/>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Tap to add text</a:t>
            </a:r>
          </a:p>
        </p:txBody>
      </p:sp>
      <p:sp>
        <p:nvSpPr>
          <p:cNvPr id="2" name="Title 1"/>
          <p:cNvSpPr>
            <a:spLocks noGrp="1"/>
          </p:cNvSpPr>
          <p:nvPr>
            <p:ph type="title" hasCustomPrompt="1"/>
          </p:nvPr>
        </p:nvSpPr>
        <p:spPr>
          <a:xfrm>
            <a:off x="457200" y="2800350"/>
            <a:ext cx="8229600" cy="532638"/>
          </a:xfrm>
        </p:spPr>
        <p:txBody>
          <a:bodyPr>
            <a:noAutofit/>
          </a:bodyPr>
          <a:lstStyle/>
          <a:p>
            <a:r>
              <a:rPr lang="en-US" dirty="0"/>
              <a:t>Tap to add title</a:t>
            </a:r>
          </a:p>
        </p:txBody>
      </p:sp>
      <p:sp>
        <p:nvSpPr>
          <p:cNvPr id="7" name="Picture Placeholder 6"/>
          <p:cNvSpPr>
            <a:spLocks noGrp="1"/>
          </p:cNvSpPr>
          <p:nvPr>
            <p:ph type="pic" sz="quarter" idx="11" hasCustomPrompt="1"/>
          </p:nvPr>
        </p:nvSpPr>
        <p:spPr>
          <a:xfrm>
            <a:off x="0" y="0"/>
            <a:ext cx="9144000" cy="257175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Tree>
    <p:extLst>
      <p:ext uri="{BB962C8B-B14F-4D97-AF65-F5344CB8AC3E}">
        <p14:creationId xmlns:p14="http://schemas.microsoft.com/office/powerpoint/2010/main" val="193594951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16_TextImage">
    <p:spTree>
      <p:nvGrpSpPr>
        <p:cNvPr id="1" name=""/>
        <p:cNvGrpSpPr/>
        <p:nvPr/>
      </p:nvGrpSpPr>
      <p:grpSpPr>
        <a:xfrm>
          <a:off x="0" y="0"/>
          <a:ext cx="0" cy="0"/>
          <a:chOff x="0" y="0"/>
          <a:chExt cx="0" cy="0"/>
        </a:xfrm>
      </p:grpSpPr>
      <p:sp>
        <p:nvSpPr>
          <p:cNvPr id="4" name="Text Placeholder 3"/>
          <p:cNvSpPr>
            <a:spLocks noGrp="1"/>
          </p:cNvSpPr>
          <p:nvPr>
            <p:ph type="body" sz="quarter" idx="12" hasCustomPrompt="1"/>
          </p:nvPr>
        </p:nvSpPr>
        <p:spPr>
          <a:xfrm>
            <a:off x="457200" y="3335407"/>
            <a:ext cx="3771900" cy="1408043"/>
          </a:xfrm>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p:cNvSpPr>
            <a:spLocks noGrp="1"/>
          </p:cNvSpPr>
          <p:nvPr>
            <p:ph type="pic" sz="quarter" idx="11" hasCustomPrompt="1"/>
          </p:nvPr>
        </p:nvSpPr>
        <p:spPr>
          <a:xfrm>
            <a:off x="0" y="0"/>
            <a:ext cx="9144000" cy="257175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6" name="Title 1"/>
          <p:cNvSpPr>
            <a:spLocks noGrp="1"/>
          </p:cNvSpPr>
          <p:nvPr>
            <p:ph type="title" hasCustomPrompt="1"/>
          </p:nvPr>
        </p:nvSpPr>
        <p:spPr>
          <a:xfrm>
            <a:off x="457200" y="2798064"/>
            <a:ext cx="8229600" cy="299466"/>
          </a:xfrm>
        </p:spPr>
        <p:txBody>
          <a:bodyPr>
            <a:noAutofit/>
          </a:bodyPr>
          <a:lstStyle/>
          <a:p>
            <a:r>
              <a:rPr lang="en-US" dirty="0"/>
              <a:t>Tap to add title</a:t>
            </a:r>
          </a:p>
        </p:txBody>
      </p:sp>
      <p:sp>
        <p:nvSpPr>
          <p:cNvPr id="10" name="Text Placeholder 3"/>
          <p:cNvSpPr>
            <a:spLocks noGrp="1"/>
          </p:cNvSpPr>
          <p:nvPr>
            <p:ph type="body" sz="quarter" idx="13" hasCustomPrompt="1"/>
          </p:nvPr>
        </p:nvSpPr>
        <p:spPr>
          <a:xfrm>
            <a:off x="4572000" y="3335407"/>
            <a:ext cx="4114800" cy="1408043"/>
          </a:xfrm>
        </p:spPr>
        <p:txBody>
          <a:bodyPr/>
          <a:lstStyle>
            <a:lvl1pPr>
              <a:defRPr baseline="0"/>
            </a:lvl1pPr>
          </a:lstStyle>
          <a:p>
            <a:pPr lvl="0"/>
            <a:r>
              <a:rPr lang="en-US" dirty="0"/>
              <a:t>Tap to add text col 2</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510156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17_TextImage">
    <p:spTree>
      <p:nvGrpSpPr>
        <p:cNvPr id="1" name=""/>
        <p:cNvGrpSpPr/>
        <p:nvPr/>
      </p:nvGrpSpPr>
      <p:grpSpPr>
        <a:xfrm>
          <a:off x="0" y="0"/>
          <a:ext cx="0" cy="0"/>
          <a:chOff x="0" y="0"/>
          <a:chExt cx="0" cy="0"/>
        </a:xfrm>
      </p:grpSpPr>
      <p:sp>
        <p:nvSpPr>
          <p:cNvPr id="8" name="Picture Placeholder 6"/>
          <p:cNvSpPr>
            <a:spLocks noGrp="1"/>
          </p:cNvSpPr>
          <p:nvPr>
            <p:ph type="pic" sz="quarter" idx="15" hasCustomPrompt="1"/>
          </p:nvPr>
        </p:nvSpPr>
        <p:spPr>
          <a:xfrm>
            <a:off x="4591992" y="-1400"/>
            <a:ext cx="4546854" cy="188595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aseline="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7" name="Picture Placeholder 6"/>
          <p:cNvSpPr>
            <a:spLocks noGrp="1"/>
          </p:cNvSpPr>
          <p:nvPr>
            <p:ph type="pic" sz="quarter" idx="11" hasCustomPrompt="1"/>
          </p:nvPr>
        </p:nvSpPr>
        <p:spPr>
          <a:xfrm>
            <a:off x="0" y="-1400"/>
            <a:ext cx="4546854" cy="188595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aseline="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4" name="Text Placeholder 3"/>
          <p:cNvSpPr>
            <a:spLocks noGrp="1"/>
          </p:cNvSpPr>
          <p:nvPr>
            <p:ph type="body" sz="quarter" idx="13" hasCustomPrompt="1"/>
          </p:nvPr>
        </p:nvSpPr>
        <p:spPr>
          <a:xfrm>
            <a:off x="0" y="1557639"/>
            <a:ext cx="4546854" cy="326911"/>
          </a:xfrm>
          <a:solidFill>
            <a:schemeClr val="tx1">
              <a:alpha val="50000"/>
            </a:schemeClr>
          </a:solidFill>
        </p:spPr>
        <p:txBody>
          <a:bodyPr lIns="640080" tIns="91440" rIns="457200" bIns="91440">
            <a:normAutofit/>
          </a:bodyPr>
          <a:lstStyle>
            <a:lvl1pPr marL="0" indent="0">
              <a:spcBef>
                <a:spcPts val="0"/>
              </a:spcBef>
              <a:spcAft>
                <a:spcPts val="0"/>
              </a:spcAft>
              <a:buNone/>
              <a:defRPr sz="1350" baseline="0">
                <a:solidFill>
                  <a:schemeClr val="bg1"/>
                </a:solidFill>
                <a:latin typeface="+mn-lt"/>
              </a:defRPr>
            </a:lvl1pPr>
          </a:lstStyle>
          <a:p>
            <a:pPr lvl="0"/>
            <a:r>
              <a:rPr lang="en-US" dirty="0"/>
              <a:t>Click to edit Master photo caption styles</a:t>
            </a:r>
          </a:p>
        </p:txBody>
      </p:sp>
      <p:sp>
        <p:nvSpPr>
          <p:cNvPr id="11" name="Text Placeholder 3"/>
          <p:cNvSpPr>
            <a:spLocks noGrp="1"/>
          </p:cNvSpPr>
          <p:nvPr>
            <p:ph type="body" sz="quarter" idx="14" hasCustomPrompt="1"/>
          </p:nvPr>
        </p:nvSpPr>
        <p:spPr>
          <a:xfrm>
            <a:off x="4591992" y="1557639"/>
            <a:ext cx="4546854" cy="326911"/>
          </a:xfrm>
          <a:solidFill>
            <a:schemeClr val="tx1">
              <a:alpha val="50000"/>
            </a:schemeClr>
          </a:solidFill>
        </p:spPr>
        <p:txBody>
          <a:bodyPr lIns="640080" tIns="91440" rIns="457200" bIns="91440">
            <a:normAutofit/>
          </a:bodyPr>
          <a:lstStyle>
            <a:lvl1pPr marL="0" indent="0">
              <a:spcBef>
                <a:spcPts val="0"/>
              </a:spcBef>
              <a:spcAft>
                <a:spcPts val="0"/>
              </a:spcAft>
              <a:buNone/>
              <a:defRPr sz="1350" baseline="0">
                <a:solidFill>
                  <a:schemeClr val="bg1"/>
                </a:solidFill>
                <a:latin typeface="+mn-lt"/>
              </a:defRPr>
            </a:lvl1pPr>
          </a:lstStyle>
          <a:p>
            <a:pPr lvl="0"/>
            <a:r>
              <a:rPr lang="en-US" dirty="0"/>
              <a:t>Click to edit Master photo caption styles</a:t>
            </a:r>
          </a:p>
        </p:txBody>
      </p:sp>
      <p:sp>
        <p:nvSpPr>
          <p:cNvPr id="9" name="Title 1"/>
          <p:cNvSpPr>
            <a:spLocks noGrp="1"/>
          </p:cNvSpPr>
          <p:nvPr>
            <p:ph type="title" hasCustomPrompt="1"/>
          </p:nvPr>
        </p:nvSpPr>
        <p:spPr>
          <a:xfrm>
            <a:off x="457200" y="2165342"/>
            <a:ext cx="8229600" cy="301752"/>
          </a:xfrm>
          <a:ln>
            <a:noFill/>
          </a:ln>
        </p:spPr>
        <p:txBody>
          <a:bodyPr>
            <a:noAutofit/>
          </a:bodyPr>
          <a:lstStyle/>
          <a:p>
            <a:r>
              <a:rPr lang="en-US" dirty="0"/>
              <a:t>Tap to add title</a:t>
            </a:r>
          </a:p>
        </p:txBody>
      </p:sp>
      <p:sp>
        <p:nvSpPr>
          <p:cNvPr id="10" name="Text Placeholder 2"/>
          <p:cNvSpPr>
            <a:spLocks noGrp="1"/>
          </p:cNvSpPr>
          <p:nvPr>
            <p:ph type="body" sz="quarter" idx="16" hasCustomPrompt="1"/>
          </p:nvPr>
        </p:nvSpPr>
        <p:spPr>
          <a:xfrm>
            <a:off x="457200" y="2682073"/>
            <a:ext cx="8229600" cy="2061377"/>
          </a:xfrm>
        </p:spPr>
        <p:txBody>
          <a:bodyPr/>
          <a:lstStyle>
            <a:lvl1pPr>
              <a:defRPr/>
            </a:lvl1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411323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18_TextImage">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57200" y="2165342"/>
            <a:ext cx="8229600" cy="301752"/>
          </a:xfrm>
          <a:ln>
            <a:noFill/>
          </a:ln>
        </p:spPr>
        <p:txBody>
          <a:bodyPr>
            <a:noAutofit/>
          </a:bodyPr>
          <a:lstStyle/>
          <a:p>
            <a:r>
              <a:rPr lang="en-US" dirty="0"/>
              <a:t>Tap to add title</a:t>
            </a:r>
          </a:p>
        </p:txBody>
      </p:sp>
      <p:sp>
        <p:nvSpPr>
          <p:cNvPr id="10" name="Picture Placeholder 6"/>
          <p:cNvSpPr>
            <a:spLocks noGrp="1"/>
          </p:cNvSpPr>
          <p:nvPr>
            <p:ph type="pic" sz="quarter" idx="11" hasCustomPrompt="1"/>
          </p:nvPr>
        </p:nvSpPr>
        <p:spPr>
          <a:xfrm>
            <a:off x="0" y="0"/>
            <a:ext cx="4546854" cy="188595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1" name="Picture Placeholder 6"/>
          <p:cNvSpPr>
            <a:spLocks noGrp="1"/>
          </p:cNvSpPr>
          <p:nvPr>
            <p:ph type="pic" sz="quarter" idx="12" hasCustomPrompt="1"/>
          </p:nvPr>
        </p:nvSpPr>
        <p:spPr>
          <a:xfrm>
            <a:off x="4597146" y="0"/>
            <a:ext cx="4546854" cy="188595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4" name="Text Placeholder 2"/>
          <p:cNvSpPr>
            <a:spLocks noGrp="1"/>
          </p:cNvSpPr>
          <p:nvPr>
            <p:ph type="body" sz="quarter" idx="14" hasCustomPrompt="1"/>
          </p:nvPr>
        </p:nvSpPr>
        <p:spPr>
          <a:xfrm>
            <a:off x="457200" y="2682073"/>
            <a:ext cx="3771900" cy="2061377"/>
          </a:xfrm>
        </p:spPr>
        <p:txBody>
          <a:bodyPr/>
          <a:lstStyle>
            <a:lvl1pPr>
              <a:defRPr/>
            </a:lvl1pPr>
          </a:lstStyle>
          <a:p>
            <a:pPr lvl="0"/>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hasCustomPrompt="1"/>
          </p:nvPr>
        </p:nvSpPr>
        <p:spPr>
          <a:xfrm>
            <a:off x="4564857" y="2681597"/>
            <a:ext cx="4121944" cy="2046307"/>
          </a:xfrm>
        </p:spPr>
        <p:txBody>
          <a:bodyPr/>
          <a:lstStyle>
            <a:lvl1pPr>
              <a:defRPr/>
            </a:lvl1pPr>
          </a:lstStyle>
          <a:p>
            <a:pPr lvl="0"/>
            <a:r>
              <a:rPr lang="en-US" dirty="0"/>
              <a:t>Tap to add text col 2</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609946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1_Headline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0"/>
            <a:ext cx="9144000" cy="394335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6" name="Title 1"/>
          <p:cNvSpPr>
            <a:spLocks noGrp="1"/>
          </p:cNvSpPr>
          <p:nvPr>
            <p:ph type="title" hasCustomPrompt="1"/>
          </p:nvPr>
        </p:nvSpPr>
        <p:spPr>
          <a:xfrm>
            <a:off x="459759" y="4114800"/>
            <a:ext cx="8229600" cy="628650"/>
          </a:xfrm>
        </p:spPr>
        <p:txBody>
          <a:bodyPr>
            <a:noAutofit/>
          </a:bodyPr>
          <a:lstStyle/>
          <a:p>
            <a:r>
              <a:rPr lang="en-US" dirty="0"/>
              <a:t>Tap to add title</a:t>
            </a:r>
          </a:p>
        </p:txBody>
      </p:sp>
    </p:spTree>
    <p:extLst>
      <p:ext uri="{BB962C8B-B14F-4D97-AF65-F5344CB8AC3E}">
        <p14:creationId xmlns:p14="http://schemas.microsoft.com/office/powerpoint/2010/main" val="4143400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 Headers Content A">
    <p:spTree>
      <p:nvGrpSpPr>
        <p:cNvPr id="1" name=""/>
        <p:cNvGrpSpPr/>
        <p:nvPr/>
      </p:nvGrpSpPr>
      <p:grpSpPr>
        <a:xfrm>
          <a:off x="0" y="0"/>
          <a:ext cx="0" cy="0"/>
          <a:chOff x="0" y="0"/>
          <a:chExt cx="0" cy="0"/>
        </a:xfrm>
      </p:grpSpPr>
      <p:sp>
        <p:nvSpPr>
          <p:cNvPr id="14" name="Text Placeholder 4"/>
          <p:cNvSpPr>
            <a:spLocks noGrp="1"/>
          </p:cNvSpPr>
          <p:nvPr>
            <p:ph type="body" sz="quarter" idx="15" hasCustomPrompt="1"/>
          </p:nvPr>
        </p:nvSpPr>
        <p:spPr>
          <a:xfrm>
            <a:off x="0" y="958740"/>
            <a:ext cx="4303713" cy="605294"/>
          </a:xfrm>
          <a:prstGeom prst="rect">
            <a:avLst/>
          </a:prstGeom>
          <a:noFill/>
        </p:spPr>
        <p:txBody>
          <a:bodyPr wrap="square" lIns="228600" rIns="228600" rtlCol="0" anchor="t">
            <a:noAutofit/>
          </a:bodyPr>
          <a:lstStyle>
            <a:lvl1pPr marL="0" indent="0">
              <a:lnSpc>
                <a:spcPts val="2000"/>
              </a:lnSpc>
              <a:spcBef>
                <a:spcPts val="0"/>
              </a:spcBef>
              <a:buNone/>
              <a:defRPr lang="en-US" sz="2000" b="1" dirty="0" smtClean="0">
                <a:solidFill>
                  <a:schemeClr val="bg1"/>
                </a:solidFill>
                <a:latin typeface="Arial Narrow" pitchFamily="34" charset="0"/>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US" sz="1800" dirty="0">
                <a:solidFill>
                  <a:schemeClr val="tx1"/>
                </a:solidFill>
              </a:defRPr>
            </a:lvl5pPr>
          </a:lstStyle>
          <a:p>
            <a:pPr marL="0" lvl="0"/>
            <a:r>
              <a:rPr lang="en-US" err="1"/>
              <a:t>Subheader</a:t>
            </a:r>
            <a:endParaRPr lang="en-US"/>
          </a:p>
          <a:p>
            <a:pPr marL="0" lvl="0"/>
            <a:endParaRPr lang="en-US"/>
          </a:p>
        </p:txBody>
      </p:sp>
      <p:sp>
        <p:nvSpPr>
          <p:cNvPr id="3" name="Text Placeholder 2"/>
          <p:cNvSpPr>
            <a:spLocks noGrp="1"/>
          </p:cNvSpPr>
          <p:nvPr>
            <p:ph type="body" sz="quarter" idx="16"/>
          </p:nvPr>
        </p:nvSpPr>
        <p:spPr>
          <a:xfrm>
            <a:off x="-11755" y="1564034"/>
            <a:ext cx="4315468" cy="1403461"/>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hasCustomPrompt="1"/>
          </p:nvPr>
        </p:nvSpPr>
        <p:spPr>
          <a:xfrm>
            <a:off x="0" y="139700"/>
            <a:ext cx="4303713" cy="873125"/>
          </a:xfrm>
        </p:spPr>
        <p:txBody>
          <a:bodyPr/>
          <a:lstStyle>
            <a:lvl1pPr>
              <a:defRPr/>
            </a:lvl1pPr>
          </a:lstStyle>
          <a:p>
            <a:r>
              <a:rPr lang="en-US"/>
              <a:t>Header</a:t>
            </a:r>
          </a:p>
        </p:txBody>
      </p:sp>
      <p:sp>
        <p:nvSpPr>
          <p:cNvPr id="6" name="Picture Placeholder 53"/>
          <p:cNvSpPr>
            <a:spLocks noGrp="1"/>
          </p:cNvSpPr>
          <p:nvPr>
            <p:ph type="pic" sz="quarter" idx="12" hasCustomPrompt="1"/>
          </p:nvPr>
        </p:nvSpPr>
        <p:spPr>
          <a:xfrm>
            <a:off x="4303713" y="-1"/>
            <a:ext cx="4840287" cy="5143501"/>
          </a:xfrm>
          <a:prstGeom prst="rect">
            <a:avLst/>
          </a:prstGeom>
          <a:solidFill>
            <a:schemeClr val="bg1"/>
          </a:solidFill>
        </p:spPr>
        <p:txBody>
          <a:bodyPr/>
          <a:lstStyle>
            <a:lvl1pPr marL="0" indent="0">
              <a:buNone/>
              <a:defRPr/>
            </a:lvl1pPr>
          </a:lstStyle>
          <a:p>
            <a:r>
              <a:rPr lang="en-US"/>
              <a:t>Picture or Color Block</a:t>
            </a:r>
          </a:p>
        </p:txBody>
      </p:sp>
    </p:spTree>
    <p:extLst>
      <p:ext uri="{BB962C8B-B14F-4D97-AF65-F5344CB8AC3E}">
        <p14:creationId xmlns:p14="http://schemas.microsoft.com/office/powerpoint/2010/main" val="3770091857"/>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2_Headline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0"/>
            <a:ext cx="4546499" cy="394335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6" name="Picture Placeholder 6"/>
          <p:cNvSpPr>
            <a:spLocks noGrp="1"/>
          </p:cNvSpPr>
          <p:nvPr>
            <p:ph type="pic" sz="quarter" idx="12" hasCustomPrompt="1"/>
          </p:nvPr>
        </p:nvSpPr>
        <p:spPr>
          <a:xfrm>
            <a:off x="4596003" y="0"/>
            <a:ext cx="4547997" cy="394335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8" name="Title 1"/>
          <p:cNvSpPr>
            <a:spLocks noGrp="1"/>
          </p:cNvSpPr>
          <p:nvPr>
            <p:ph type="title" hasCustomPrompt="1"/>
          </p:nvPr>
        </p:nvSpPr>
        <p:spPr>
          <a:xfrm>
            <a:off x="457200" y="4112514"/>
            <a:ext cx="8229600" cy="630936"/>
          </a:xfrm>
        </p:spPr>
        <p:txBody>
          <a:bodyPr anchor="t" anchorCtr="0">
            <a:noAutofit/>
          </a:bodyPr>
          <a:lstStyle/>
          <a:p>
            <a:r>
              <a:rPr lang="en-US" dirty="0"/>
              <a:t>Tap to add title</a:t>
            </a:r>
          </a:p>
        </p:txBody>
      </p:sp>
    </p:spTree>
    <p:extLst>
      <p:ext uri="{BB962C8B-B14F-4D97-AF65-F5344CB8AC3E}">
        <p14:creationId xmlns:p14="http://schemas.microsoft.com/office/powerpoint/2010/main" val="373900042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3_HeadlineImage">
    <p:spTree>
      <p:nvGrpSpPr>
        <p:cNvPr id="1" name=""/>
        <p:cNvGrpSpPr/>
        <p:nvPr/>
      </p:nvGrpSpPr>
      <p:grpSpPr>
        <a:xfrm>
          <a:off x="0" y="0"/>
          <a:ext cx="0" cy="0"/>
          <a:chOff x="0" y="0"/>
          <a:chExt cx="0" cy="0"/>
        </a:xfrm>
      </p:grpSpPr>
      <p:sp>
        <p:nvSpPr>
          <p:cNvPr id="18" name="Picture Placeholder 10"/>
          <p:cNvSpPr>
            <a:spLocks noGrp="1"/>
          </p:cNvSpPr>
          <p:nvPr>
            <p:ph type="pic" sz="quarter" idx="13" hasCustomPrompt="1"/>
          </p:nvPr>
        </p:nvSpPr>
        <p:spPr>
          <a:xfrm>
            <a:off x="0" y="0"/>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9" name="Picture Placeholder 10"/>
          <p:cNvSpPr>
            <a:spLocks noGrp="1"/>
          </p:cNvSpPr>
          <p:nvPr>
            <p:ph type="pic" sz="quarter" idx="14" hasCustomPrompt="1"/>
          </p:nvPr>
        </p:nvSpPr>
        <p:spPr>
          <a:xfrm>
            <a:off x="3063240" y="0"/>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0" name="Picture Placeholder 10"/>
          <p:cNvSpPr>
            <a:spLocks noGrp="1"/>
          </p:cNvSpPr>
          <p:nvPr>
            <p:ph type="pic" sz="quarter" idx="15" hasCustomPrompt="1"/>
          </p:nvPr>
        </p:nvSpPr>
        <p:spPr>
          <a:xfrm>
            <a:off x="6133338" y="0"/>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1" name="Picture Placeholder 10"/>
          <p:cNvSpPr>
            <a:spLocks noGrp="1"/>
          </p:cNvSpPr>
          <p:nvPr>
            <p:ph type="pic" sz="quarter" idx="16" hasCustomPrompt="1"/>
          </p:nvPr>
        </p:nvSpPr>
        <p:spPr>
          <a:xfrm>
            <a:off x="0" y="1731645"/>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2" name="Picture Placeholder 10"/>
          <p:cNvSpPr>
            <a:spLocks noGrp="1"/>
          </p:cNvSpPr>
          <p:nvPr>
            <p:ph type="pic" sz="quarter" idx="17" hasCustomPrompt="1"/>
          </p:nvPr>
        </p:nvSpPr>
        <p:spPr>
          <a:xfrm>
            <a:off x="3063240" y="1731645"/>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3" name="Picture Placeholder 10"/>
          <p:cNvSpPr>
            <a:spLocks noGrp="1"/>
          </p:cNvSpPr>
          <p:nvPr>
            <p:ph type="pic" sz="quarter" idx="18" hasCustomPrompt="1"/>
          </p:nvPr>
        </p:nvSpPr>
        <p:spPr>
          <a:xfrm>
            <a:off x="6133338" y="1731645"/>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3" name="Text Placeholder 4"/>
          <p:cNvSpPr>
            <a:spLocks noGrp="1"/>
          </p:cNvSpPr>
          <p:nvPr>
            <p:ph type="body" sz="quarter" idx="10" hasCustomPrompt="1"/>
          </p:nvPr>
        </p:nvSpPr>
        <p:spPr>
          <a:xfrm>
            <a:off x="457200" y="4533900"/>
            <a:ext cx="8229600" cy="209550"/>
          </a:xfrm>
        </p:spPr>
        <p:txBody>
          <a:bodyPr>
            <a:noAutofit/>
          </a:bodyPr>
          <a:lstStyle>
            <a:lvl1pPr marL="0" indent="0">
              <a:spcBef>
                <a:spcPts val="0"/>
              </a:spcBef>
              <a:spcAft>
                <a:spcPts val="0"/>
              </a:spcAft>
              <a:buNone/>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Tap to add text</a:t>
            </a:r>
          </a:p>
        </p:txBody>
      </p:sp>
      <p:sp>
        <p:nvSpPr>
          <p:cNvPr id="14" name="Title 1"/>
          <p:cNvSpPr>
            <a:spLocks noGrp="1"/>
          </p:cNvSpPr>
          <p:nvPr>
            <p:ph type="title" hasCustomPrompt="1"/>
          </p:nvPr>
        </p:nvSpPr>
        <p:spPr>
          <a:xfrm>
            <a:off x="457200" y="3733800"/>
            <a:ext cx="8229600" cy="628650"/>
          </a:xfrm>
        </p:spPr>
        <p:txBody>
          <a:bodyPr>
            <a:noAutofit/>
          </a:bodyPr>
          <a:lstStyle/>
          <a:p>
            <a:r>
              <a:rPr lang="en-US" dirty="0"/>
              <a:t>Tap to add title</a:t>
            </a:r>
          </a:p>
        </p:txBody>
      </p:sp>
    </p:spTree>
    <p:extLst>
      <p:ext uri="{BB962C8B-B14F-4D97-AF65-F5344CB8AC3E}">
        <p14:creationId xmlns:p14="http://schemas.microsoft.com/office/powerpoint/2010/main" val="425318027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4_HeadlineImage">
    <p:spTree>
      <p:nvGrpSpPr>
        <p:cNvPr id="1" name=""/>
        <p:cNvGrpSpPr/>
        <p:nvPr/>
      </p:nvGrpSpPr>
      <p:grpSpPr>
        <a:xfrm>
          <a:off x="0" y="0"/>
          <a:ext cx="0" cy="0"/>
          <a:chOff x="0" y="0"/>
          <a:chExt cx="0" cy="0"/>
        </a:xfrm>
      </p:grpSpPr>
      <p:sp>
        <p:nvSpPr>
          <p:cNvPr id="22" name="Picture Placeholder 10"/>
          <p:cNvSpPr>
            <a:spLocks noGrp="1"/>
          </p:cNvSpPr>
          <p:nvPr>
            <p:ph type="pic" sz="quarter" idx="17" hasCustomPrompt="1"/>
          </p:nvPr>
        </p:nvSpPr>
        <p:spPr>
          <a:xfrm>
            <a:off x="0" y="0"/>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0" name="Picture Placeholder 10"/>
          <p:cNvSpPr>
            <a:spLocks noGrp="1"/>
          </p:cNvSpPr>
          <p:nvPr>
            <p:ph type="pic" sz="quarter" idx="18" hasCustomPrompt="1"/>
          </p:nvPr>
        </p:nvSpPr>
        <p:spPr>
          <a:xfrm>
            <a:off x="1838516" y="0"/>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1" name="Picture Placeholder 10"/>
          <p:cNvSpPr>
            <a:spLocks noGrp="1"/>
          </p:cNvSpPr>
          <p:nvPr>
            <p:ph type="pic" sz="quarter" idx="19" hasCustomPrompt="1"/>
          </p:nvPr>
        </p:nvSpPr>
        <p:spPr>
          <a:xfrm>
            <a:off x="3677031" y="0"/>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3" name="Picture Placeholder 10"/>
          <p:cNvSpPr>
            <a:spLocks noGrp="1"/>
          </p:cNvSpPr>
          <p:nvPr>
            <p:ph type="pic" sz="quarter" idx="20" hasCustomPrompt="1"/>
          </p:nvPr>
        </p:nvSpPr>
        <p:spPr>
          <a:xfrm>
            <a:off x="5515547" y="0"/>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4" name="Picture Placeholder 10"/>
          <p:cNvSpPr>
            <a:spLocks noGrp="1"/>
          </p:cNvSpPr>
          <p:nvPr>
            <p:ph type="pic" sz="quarter" idx="21" hasCustomPrompt="1"/>
          </p:nvPr>
        </p:nvSpPr>
        <p:spPr>
          <a:xfrm>
            <a:off x="7354062" y="0"/>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5" name="Picture Placeholder 10"/>
          <p:cNvSpPr>
            <a:spLocks noGrp="1"/>
          </p:cNvSpPr>
          <p:nvPr>
            <p:ph type="pic" sz="quarter" idx="22" hasCustomPrompt="1"/>
          </p:nvPr>
        </p:nvSpPr>
        <p:spPr>
          <a:xfrm>
            <a:off x="0" y="1155813"/>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6" name="Picture Placeholder 10"/>
          <p:cNvSpPr>
            <a:spLocks noGrp="1"/>
          </p:cNvSpPr>
          <p:nvPr>
            <p:ph type="pic" sz="quarter" idx="23" hasCustomPrompt="1"/>
          </p:nvPr>
        </p:nvSpPr>
        <p:spPr>
          <a:xfrm>
            <a:off x="1838516" y="1155813"/>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7" name="Picture Placeholder 10"/>
          <p:cNvSpPr>
            <a:spLocks noGrp="1"/>
          </p:cNvSpPr>
          <p:nvPr>
            <p:ph type="pic" sz="quarter" idx="24" hasCustomPrompt="1"/>
          </p:nvPr>
        </p:nvSpPr>
        <p:spPr>
          <a:xfrm>
            <a:off x="3677031" y="1161047"/>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4" name="Picture Placeholder 10"/>
          <p:cNvSpPr>
            <a:spLocks noGrp="1"/>
          </p:cNvSpPr>
          <p:nvPr>
            <p:ph type="pic" sz="quarter" idx="25" hasCustomPrompt="1"/>
          </p:nvPr>
        </p:nvSpPr>
        <p:spPr>
          <a:xfrm>
            <a:off x="5515547" y="1161047"/>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5" name="Picture Placeholder 10"/>
          <p:cNvSpPr>
            <a:spLocks noGrp="1"/>
          </p:cNvSpPr>
          <p:nvPr>
            <p:ph type="pic" sz="quarter" idx="26" hasCustomPrompt="1"/>
          </p:nvPr>
        </p:nvSpPr>
        <p:spPr>
          <a:xfrm>
            <a:off x="7354062" y="1161047"/>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6" name="Picture Placeholder 10"/>
          <p:cNvSpPr>
            <a:spLocks noGrp="1"/>
          </p:cNvSpPr>
          <p:nvPr>
            <p:ph type="pic" sz="quarter" idx="27" hasCustomPrompt="1"/>
          </p:nvPr>
        </p:nvSpPr>
        <p:spPr>
          <a:xfrm>
            <a:off x="0" y="2311627"/>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7" name="Picture Placeholder 10"/>
          <p:cNvSpPr>
            <a:spLocks noGrp="1"/>
          </p:cNvSpPr>
          <p:nvPr>
            <p:ph type="pic" sz="quarter" idx="28" hasCustomPrompt="1"/>
          </p:nvPr>
        </p:nvSpPr>
        <p:spPr>
          <a:xfrm>
            <a:off x="1838516" y="2311627"/>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8" name="Picture Placeholder 10"/>
          <p:cNvSpPr>
            <a:spLocks noGrp="1"/>
          </p:cNvSpPr>
          <p:nvPr>
            <p:ph type="pic" sz="quarter" idx="29" hasCustomPrompt="1"/>
          </p:nvPr>
        </p:nvSpPr>
        <p:spPr>
          <a:xfrm>
            <a:off x="3677031" y="2311627"/>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9" name="Picture Placeholder 10"/>
          <p:cNvSpPr>
            <a:spLocks noGrp="1"/>
          </p:cNvSpPr>
          <p:nvPr>
            <p:ph type="pic" sz="quarter" idx="30" hasCustomPrompt="1"/>
          </p:nvPr>
        </p:nvSpPr>
        <p:spPr>
          <a:xfrm>
            <a:off x="5515547" y="2311627"/>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0" name="Picture Placeholder 10"/>
          <p:cNvSpPr>
            <a:spLocks noGrp="1"/>
          </p:cNvSpPr>
          <p:nvPr>
            <p:ph type="pic" sz="quarter" idx="31" hasCustomPrompt="1"/>
          </p:nvPr>
        </p:nvSpPr>
        <p:spPr>
          <a:xfrm>
            <a:off x="7354062" y="2311627"/>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1" name="Text Placeholder 4"/>
          <p:cNvSpPr>
            <a:spLocks noGrp="1"/>
          </p:cNvSpPr>
          <p:nvPr>
            <p:ph type="body" sz="quarter" idx="10" hasCustomPrompt="1"/>
          </p:nvPr>
        </p:nvSpPr>
        <p:spPr>
          <a:xfrm>
            <a:off x="457200" y="4533900"/>
            <a:ext cx="8229600" cy="209550"/>
          </a:xfrm>
        </p:spPr>
        <p:txBody>
          <a:bodyPr>
            <a:noAutofit/>
          </a:bodyPr>
          <a:lstStyle>
            <a:lvl1pPr marL="0" indent="0">
              <a:spcBef>
                <a:spcPts val="0"/>
              </a:spcBef>
              <a:spcAft>
                <a:spcPts val="0"/>
              </a:spcAft>
              <a:buNone/>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Tap to add text</a:t>
            </a:r>
          </a:p>
        </p:txBody>
      </p:sp>
      <p:sp>
        <p:nvSpPr>
          <p:cNvPr id="23" name="Title 1"/>
          <p:cNvSpPr>
            <a:spLocks noGrp="1"/>
          </p:cNvSpPr>
          <p:nvPr>
            <p:ph type="title" hasCustomPrompt="1"/>
          </p:nvPr>
        </p:nvSpPr>
        <p:spPr>
          <a:xfrm>
            <a:off x="457200" y="3733800"/>
            <a:ext cx="8229600" cy="628650"/>
          </a:xfrm>
        </p:spPr>
        <p:txBody>
          <a:bodyPr>
            <a:noAutofit/>
          </a:bodyPr>
          <a:lstStyle/>
          <a:p>
            <a:r>
              <a:rPr lang="en-US" dirty="0"/>
              <a:t>Tap to add title</a:t>
            </a:r>
          </a:p>
        </p:txBody>
      </p:sp>
    </p:spTree>
    <p:extLst>
      <p:ext uri="{BB962C8B-B14F-4D97-AF65-F5344CB8AC3E}">
        <p14:creationId xmlns:p14="http://schemas.microsoft.com/office/powerpoint/2010/main" val="27205534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5_HeadlineImage">
    <p:spTree>
      <p:nvGrpSpPr>
        <p:cNvPr id="1" name=""/>
        <p:cNvGrpSpPr/>
        <p:nvPr/>
      </p:nvGrpSpPr>
      <p:grpSpPr>
        <a:xfrm>
          <a:off x="0" y="0"/>
          <a:ext cx="0" cy="0"/>
          <a:chOff x="0" y="0"/>
          <a:chExt cx="0" cy="0"/>
        </a:xfrm>
      </p:grpSpPr>
      <p:sp>
        <p:nvSpPr>
          <p:cNvPr id="18" name="Picture Placeholder 10"/>
          <p:cNvSpPr>
            <a:spLocks noGrp="1"/>
          </p:cNvSpPr>
          <p:nvPr>
            <p:ph type="pic" sz="quarter" idx="13" hasCustomPrompt="1"/>
          </p:nvPr>
        </p:nvSpPr>
        <p:spPr>
          <a:xfrm>
            <a:off x="0" y="1731645"/>
            <a:ext cx="9144000" cy="3411855"/>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7" name="Text Placeholder 4"/>
          <p:cNvSpPr>
            <a:spLocks noGrp="1"/>
          </p:cNvSpPr>
          <p:nvPr>
            <p:ph type="body" sz="quarter" idx="10" hasCustomPrompt="1"/>
          </p:nvPr>
        </p:nvSpPr>
        <p:spPr>
          <a:xfrm>
            <a:off x="457200" y="1085850"/>
            <a:ext cx="8229600" cy="209550"/>
          </a:xfrm>
        </p:spPr>
        <p:txBody>
          <a:bodyPr>
            <a:noAutofit/>
          </a:bodyPr>
          <a:lstStyle>
            <a:lvl1pPr marL="0" indent="0">
              <a:spcBef>
                <a:spcPts val="0"/>
              </a:spcBef>
              <a:spcAft>
                <a:spcPts val="0"/>
              </a:spcAft>
              <a:buNone/>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Tap to add text</a:t>
            </a:r>
          </a:p>
        </p:txBody>
      </p:sp>
      <p:sp>
        <p:nvSpPr>
          <p:cNvPr id="8" name="Title 1"/>
          <p:cNvSpPr>
            <a:spLocks noGrp="1"/>
          </p:cNvSpPr>
          <p:nvPr>
            <p:ph type="title" hasCustomPrompt="1"/>
          </p:nvPr>
        </p:nvSpPr>
        <p:spPr>
          <a:xfrm>
            <a:off x="457200" y="285750"/>
            <a:ext cx="8229600" cy="628650"/>
          </a:xfrm>
        </p:spPr>
        <p:txBody>
          <a:bodyPr>
            <a:noAutofit/>
          </a:bodyPr>
          <a:lstStyle/>
          <a:p>
            <a:r>
              <a:rPr lang="en-US" dirty="0"/>
              <a:t>Tap to add title</a:t>
            </a:r>
          </a:p>
        </p:txBody>
      </p:sp>
    </p:spTree>
    <p:extLst>
      <p:ext uri="{BB962C8B-B14F-4D97-AF65-F5344CB8AC3E}">
        <p14:creationId xmlns:p14="http://schemas.microsoft.com/office/powerpoint/2010/main" val="161818534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6_Headline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1205681"/>
            <a:ext cx="4546499" cy="394335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6" name="Picture Placeholder 6"/>
          <p:cNvSpPr>
            <a:spLocks noGrp="1"/>
          </p:cNvSpPr>
          <p:nvPr>
            <p:ph type="pic" sz="quarter" idx="12" hasCustomPrompt="1"/>
          </p:nvPr>
        </p:nvSpPr>
        <p:spPr>
          <a:xfrm>
            <a:off x="4596003" y="1205681"/>
            <a:ext cx="4547997" cy="394335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8" name="Title 1"/>
          <p:cNvSpPr>
            <a:spLocks noGrp="1"/>
          </p:cNvSpPr>
          <p:nvPr>
            <p:ph type="title" hasCustomPrompt="1"/>
          </p:nvPr>
        </p:nvSpPr>
        <p:spPr>
          <a:xfrm>
            <a:off x="457200" y="293124"/>
            <a:ext cx="8229600" cy="630936"/>
          </a:xfrm>
        </p:spPr>
        <p:txBody>
          <a:bodyPr anchor="t" anchorCtr="0">
            <a:noAutofit/>
          </a:bodyPr>
          <a:lstStyle/>
          <a:p>
            <a:r>
              <a:rPr lang="en-US" dirty="0"/>
              <a:t>Tap to add title</a:t>
            </a:r>
          </a:p>
        </p:txBody>
      </p:sp>
    </p:spTree>
    <p:extLst>
      <p:ext uri="{BB962C8B-B14F-4D97-AF65-F5344CB8AC3E}">
        <p14:creationId xmlns:p14="http://schemas.microsoft.com/office/powerpoint/2010/main" val="85510273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7_HeadlineImage">
    <p:spTree>
      <p:nvGrpSpPr>
        <p:cNvPr id="1" name=""/>
        <p:cNvGrpSpPr/>
        <p:nvPr/>
      </p:nvGrpSpPr>
      <p:grpSpPr>
        <a:xfrm>
          <a:off x="0" y="0"/>
          <a:ext cx="0" cy="0"/>
          <a:chOff x="0" y="0"/>
          <a:chExt cx="0" cy="0"/>
        </a:xfrm>
      </p:grpSpPr>
      <p:sp>
        <p:nvSpPr>
          <p:cNvPr id="18" name="Picture Placeholder 10"/>
          <p:cNvSpPr>
            <a:spLocks noGrp="1"/>
          </p:cNvSpPr>
          <p:nvPr>
            <p:ph type="pic" sz="quarter" idx="13" hasCustomPrompt="1"/>
          </p:nvPr>
        </p:nvSpPr>
        <p:spPr>
          <a:xfrm>
            <a:off x="0" y="1731645"/>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9" name="Picture Placeholder 10"/>
          <p:cNvSpPr>
            <a:spLocks noGrp="1"/>
          </p:cNvSpPr>
          <p:nvPr>
            <p:ph type="pic" sz="quarter" idx="14" hasCustomPrompt="1"/>
          </p:nvPr>
        </p:nvSpPr>
        <p:spPr>
          <a:xfrm>
            <a:off x="3063240" y="1731645"/>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0" name="Picture Placeholder 10"/>
          <p:cNvSpPr>
            <a:spLocks noGrp="1"/>
          </p:cNvSpPr>
          <p:nvPr>
            <p:ph type="pic" sz="quarter" idx="15" hasCustomPrompt="1"/>
          </p:nvPr>
        </p:nvSpPr>
        <p:spPr>
          <a:xfrm>
            <a:off x="6133338" y="1731645"/>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1" name="Picture Placeholder 10"/>
          <p:cNvSpPr>
            <a:spLocks noGrp="1"/>
          </p:cNvSpPr>
          <p:nvPr>
            <p:ph type="pic" sz="quarter" idx="16" hasCustomPrompt="1"/>
          </p:nvPr>
        </p:nvSpPr>
        <p:spPr>
          <a:xfrm>
            <a:off x="0" y="3463290"/>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2" name="Picture Placeholder 10"/>
          <p:cNvSpPr>
            <a:spLocks noGrp="1"/>
          </p:cNvSpPr>
          <p:nvPr>
            <p:ph type="pic" sz="quarter" idx="17" hasCustomPrompt="1"/>
          </p:nvPr>
        </p:nvSpPr>
        <p:spPr>
          <a:xfrm>
            <a:off x="3063240" y="3463290"/>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3" name="Picture Placeholder 10"/>
          <p:cNvSpPr>
            <a:spLocks noGrp="1"/>
          </p:cNvSpPr>
          <p:nvPr>
            <p:ph type="pic" sz="quarter" idx="18" hasCustomPrompt="1"/>
          </p:nvPr>
        </p:nvSpPr>
        <p:spPr>
          <a:xfrm>
            <a:off x="6133338" y="3463290"/>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3" name="Text Placeholder 4"/>
          <p:cNvSpPr>
            <a:spLocks noGrp="1"/>
          </p:cNvSpPr>
          <p:nvPr>
            <p:ph type="body" sz="quarter" idx="10" hasCustomPrompt="1"/>
          </p:nvPr>
        </p:nvSpPr>
        <p:spPr>
          <a:xfrm>
            <a:off x="457200" y="1085850"/>
            <a:ext cx="8229600" cy="209550"/>
          </a:xfrm>
        </p:spPr>
        <p:txBody>
          <a:bodyPr>
            <a:noAutofit/>
          </a:bodyPr>
          <a:lstStyle>
            <a:lvl1pPr marL="0" indent="0">
              <a:spcBef>
                <a:spcPts val="0"/>
              </a:spcBef>
              <a:spcAft>
                <a:spcPts val="0"/>
              </a:spcAft>
              <a:buNone/>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Tap to add text</a:t>
            </a:r>
          </a:p>
        </p:txBody>
      </p:sp>
      <p:sp>
        <p:nvSpPr>
          <p:cNvPr id="14" name="Title 1"/>
          <p:cNvSpPr>
            <a:spLocks noGrp="1"/>
          </p:cNvSpPr>
          <p:nvPr>
            <p:ph type="title" hasCustomPrompt="1"/>
          </p:nvPr>
        </p:nvSpPr>
        <p:spPr>
          <a:xfrm>
            <a:off x="457200" y="285750"/>
            <a:ext cx="8229600" cy="628650"/>
          </a:xfrm>
        </p:spPr>
        <p:txBody>
          <a:bodyPr>
            <a:noAutofit/>
          </a:bodyPr>
          <a:lstStyle/>
          <a:p>
            <a:r>
              <a:rPr lang="en-US" dirty="0"/>
              <a:t>Tap to add title</a:t>
            </a:r>
          </a:p>
        </p:txBody>
      </p:sp>
    </p:spTree>
    <p:extLst>
      <p:ext uri="{BB962C8B-B14F-4D97-AF65-F5344CB8AC3E}">
        <p14:creationId xmlns:p14="http://schemas.microsoft.com/office/powerpoint/2010/main" val="330302803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8_HeadlineImage">
    <p:spTree>
      <p:nvGrpSpPr>
        <p:cNvPr id="1" name=""/>
        <p:cNvGrpSpPr/>
        <p:nvPr/>
      </p:nvGrpSpPr>
      <p:grpSpPr>
        <a:xfrm>
          <a:off x="0" y="0"/>
          <a:ext cx="0" cy="0"/>
          <a:chOff x="0" y="0"/>
          <a:chExt cx="0" cy="0"/>
        </a:xfrm>
      </p:grpSpPr>
      <p:sp>
        <p:nvSpPr>
          <p:cNvPr id="22" name="Picture Placeholder 10"/>
          <p:cNvSpPr>
            <a:spLocks noGrp="1"/>
          </p:cNvSpPr>
          <p:nvPr>
            <p:ph type="pic" sz="quarter" idx="17" hasCustomPrompt="1"/>
          </p:nvPr>
        </p:nvSpPr>
        <p:spPr>
          <a:xfrm>
            <a:off x="0" y="1727735"/>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0" name="Picture Placeholder 10"/>
          <p:cNvSpPr>
            <a:spLocks noGrp="1"/>
          </p:cNvSpPr>
          <p:nvPr>
            <p:ph type="pic" sz="quarter" idx="18" hasCustomPrompt="1"/>
          </p:nvPr>
        </p:nvSpPr>
        <p:spPr>
          <a:xfrm>
            <a:off x="1838516" y="1727735"/>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1" name="Picture Placeholder 10"/>
          <p:cNvSpPr>
            <a:spLocks noGrp="1"/>
          </p:cNvSpPr>
          <p:nvPr>
            <p:ph type="pic" sz="quarter" idx="19" hasCustomPrompt="1"/>
          </p:nvPr>
        </p:nvSpPr>
        <p:spPr>
          <a:xfrm>
            <a:off x="3677031" y="1727735"/>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3" name="Picture Placeholder 10"/>
          <p:cNvSpPr>
            <a:spLocks noGrp="1"/>
          </p:cNvSpPr>
          <p:nvPr>
            <p:ph type="pic" sz="quarter" idx="20" hasCustomPrompt="1"/>
          </p:nvPr>
        </p:nvSpPr>
        <p:spPr>
          <a:xfrm>
            <a:off x="5515547" y="1727735"/>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4" name="Picture Placeholder 10"/>
          <p:cNvSpPr>
            <a:spLocks noGrp="1"/>
          </p:cNvSpPr>
          <p:nvPr>
            <p:ph type="pic" sz="quarter" idx="21" hasCustomPrompt="1"/>
          </p:nvPr>
        </p:nvSpPr>
        <p:spPr>
          <a:xfrm>
            <a:off x="7354062" y="1727735"/>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5" name="Picture Placeholder 10"/>
          <p:cNvSpPr>
            <a:spLocks noGrp="1"/>
          </p:cNvSpPr>
          <p:nvPr>
            <p:ph type="pic" sz="quarter" idx="22" hasCustomPrompt="1"/>
          </p:nvPr>
        </p:nvSpPr>
        <p:spPr>
          <a:xfrm>
            <a:off x="0" y="2883548"/>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6" name="Picture Placeholder 10"/>
          <p:cNvSpPr>
            <a:spLocks noGrp="1"/>
          </p:cNvSpPr>
          <p:nvPr>
            <p:ph type="pic" sz="quarter" idx="23" hasCustomPrompt="1"/>
          </p:nvPr>
        </p:nvSpPr>
        <p:spPr>
          <a:xfrm>
            <a:off x="1838516" y="2883548"/>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7" name="Picture Placeholder 10"/>
          <p:cNvSpPr>
            <a:spLocks noGrp="1"/>
          </p:cNvSpPr>
          <p:nvPr>
            <p:ph type="pic" sz="quarter" idx="24" hasCustomPrompt="1"/>
          </p:nvPr>
        </p:nvSpPr>
        <p:spPr>
          <a:xfrm>
            <a:off x="3677031" y="2888783"/>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4" name="Picture Placeholder 10"/>
          <p:cNvSpPr>
            <a:spLocks noGrp="1"/>
          </p:cNvSpPr>
          <p:nvPr>
            <p:ph type="pic" sz="quarter" idx="25" hasCustomPrompt="1"/>
          </p:nvPr>
        </p:nvSpPr>
        <p:spPr>
          <a:xfrm>
            <a:off x="5515547" y="2888783"/>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5" name="Picture Placeholder 10"/>
          <p:cNvSpPr>
            <a:spLocks noGrp="1"/>
          </p:cNvSpPr>
          <p:nvPr>
            <p:ph type="pic" sz="quarter" idx="26" hasCustomPrompt="1"/>
          </p:nvPr>
        </p:nvSpPr>
        <p:spPr>
          <a:xfrm>
            <a:off x="7354062" y="2888783"/>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6" name="Picture Placeholder 10"/>
          <p:cNvSpPr>
            <a:spLocks noGrp="1"/>
          </p:cNvSpPr>
          <p:nvPr>
            <p:ph type="pic" sz="quarter" idx="27" hasCustomPrompt="1"/>
          </p:nvPr>
        </p:nvSpPr>
        <p:spPr>
          <a:xfrm>
            <a:off x="0" y="4039362"/>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7" name="Picture Placeholder 10"/>
          <p:cNvSpPr>
            <a:spLocks noGrp="1"/>
          </p:cNvSpPr>
          <p:nvPr>
            <p:ph type="pic" sz="quarter" idx="28" hasCustomPrompt="1"/>
          </p:nvPr>
        </p:nvSpPr>
        <p:spPr>
          <a:xfrm>
            <a:off x="1838516" y="4039362"/>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8" name="Picture Placeholder 10"/>
          <p:cNvSpPr>
            <a:spLocks noGrp="1"/>
          </p:cNvSpPr>
          <p:nvPr>
            <p:ph type="pic" sz="quarter" idx="29" hasCustomPrompt="1"/>
          </p:nvPr>
        </p:nvSpPr>
        <p:spPr>
          <a:xfrm>
            <a:off x="3677031" y="4039362"/>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9" name="Picture Placeholder 10"/>
          <p:cNvSpPr>
            <a:spLocks noGrp="1"/>
          </p:cNvSpPr>
          <p:nvPr>
            <p:ph type="pic" sz="quarter" idx="30" hasCustomPrompt="1"/>
          </p:nvPr>
        </p:nvSpPr>
        <p:spPr>
          <a:xfrm>
            <a:off x="5515547" y="4039362"/>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0" name="Picture Placeholder 10"/>
          <p:cNvSpPr>
            <a:spLocks noGrp="1"/>
          </p:cNvSpPr>
          <p:nvPr>
            <p:ph type="pic" sz="quarter" idx="31" hasCustomPrompt="1"/>
          </p:nvPr>
        </p:nvSpPr>
        <p:spPr>
          <a:xfrm>
            <a:off x="7354062" y="4039362"/>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3" name="Text Placeholder 4"/>
          <p:cNvSpPr>
            <a:spLocks noGrp="1"/>
          </p:cNvSpPr>
          <p:nvPr>
            <p:ph type="body" sz="quarter" idx="10" hasCustomPrompt="1"/>
          </p:nvPr>
        </p:nvSpPr>
        <p:spPr>
          <a:xfrm>
            <a:off x="457200" y="1085850"/>
            <a:ext cx="8229600" cy="209550"/>
          </a:xfrm>
        </p:spPr>
        <p:txBody>
          <a:bodyPr>
            <a:noAutofit/>
          </a:bodyPr>
          <a:lstStyle>
            <a:lvl1pPr marL="0" indent="0">
              <a:spcBef>
                <a:spcPts val="0"/>
              </a:spcBef>
              <a:spcAft>
                <a:spcPts val="0"/>
              </a:spcAft>
              <a:buNone/>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Tap to add text</a:t>
            </a:r>
          </a:p>
        </p:txBody>
      </p:sp>
      <p:sp>
        <p:nvSpPr>
          <p:cNvPr id="31" name="Title 1"/>
          <p:cNvSpPr>
            <a:spLocks noGrp="1"/>
          </p:cNvSpPr>
          <p:nvPr>
            <p:ph type="title" hasCustomPrompt="1"/>
          </p:nvPr>
        </p:nvSpPr>
        <p:spPr>
          <a:xfrm>
            <a:off x="457200" y="285750"/>
            <a:ext cx="8229600" cy="628650"/>
          </a:xfrm>
        </p:spPr>
        <p:txBody>
          <a:bodyPr>
            <a:noAutofit/>
          </a:bodyPr>
          <a:lstStyle/>
          <a:p>
            <a:r>
              <a:rPr lang="en-US" dirty="0"/>
              <a:t>Tap to add title</a:t>
            </a:r>
          </a:p>
        </p:txBody>
      </p:sp>
    </p:spTree>
    <p:extLst>
      <p:ext uri="{BB962C8B-B14F-4D97-AF65-F5344CB8AC3E}">
        <p14:creationId xmlns:p14="http://schemas.microsoft.com/office/powerpoint/2010/main" val="60217667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1_Team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5750"/>
            <a:ext cx="8229600" cy="628650"/>
          </a:xfrm>
        </p:spPr>
        <p:txBody>
          <a:bodyPr>
            <a:noAutofit/>
          </a:bodyPr>
          <a:lstStyle/>
          <a:p>
            <a:r>
              <a:rPr lang="en-US" dirty="0"/>
              <a:t>Tap to add title</a:t>
            </a:r>
          </a:p>
        </p:txBody>
      </p:sp>
      <p:sp>
        <p:nvSpPr>
          <p:cNvPr id="8" name="Picture Placeholder 10"/>
          <p:cNvSpPr>
            <a:spLocks noGrp="1"/>
          </p:cNvSpPr>
          <p:nvPr>
            <p:ph type="pic" sz="quarter" idx="17" hasCustomPrompt="1"/>
          </p:nvPr>
        </p:nvSpPr>
        <p:spPr>
          <a:xfrm>
            <a:off x="457199" y="1371600"/>
            <a:ext cx="4005072" cy="29146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8" name="Text Placeholder 17"/>
          <p:cNvSpPr>
            <a:spLocks noGrp="1"/>
          </p:cNvSpPr>
          <p:nvPr>
            <p:ph type="body" sz="quarter" idx="23" hasCustomPrompt="1"/>
          </p:nvPr>
        </p:nvSpPr>
        <p:spPr>
          <a:xfrm>
            <a:off x="457201" y="4372646"/>
            <a:ext cx="4004477"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16" name="Text Placeholder 17"/>
          <p:cNvSpPr>
            <a:spLocks noGrp="1"/>
          </p:cNvSpPr>
          <p:nvPr>
            <p:ph type="body" sz="quarter" idx="25" hasCustomPrompt="1"/>
          </p:nvPr>
        </p:nvSpPr>
        <p:spPr>
          <a:xfrm>
            <a:off x="4682322" y="4372646"/>
            <a:ext cx="4004478"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7" name="Picture Placeholder 10"/>
          <p:cNvSpPr>
            <a:spLocks noGrp="1"/>
          </p:cNvSpPr>
          <p:nvPr>
            <p:ph type="pic" sz="quarter" idx="26" hasCustomPrompt="1"/>
          </p:nvPr>
        </p:nvSpPr>
        <p:spPr>
          <a:xfrm>
            <a:off x="4685314" y="1371600"/>
            <a:ext cx="4005072" cy="29146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12800918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2_Team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8" name="Picture Placeholder 10"/>
          <p:cNvSpPr>
            <a:spLocks noGrp="1"/>
          </p:cNvSpPr>
          <p:nvPr>
            <p:ph type="pic" sz="quarter" idx="17" hasCustomPrompt="1"/>
          </p:nvPr>
        </p:nvSpPr>
        <p:spPr>
          <a:xfrm>
            <a:off x="476250" y="1371600"/>
            <a:ext cx="2587752" cy="220980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8" name="Text Placeholder 17"/>
          <p:cNvSpPr>
            <a:spLocks noGrp="1"/>
          </p:cNvSpPr>
          <p:nvPr>
            <p:ph type="body" sz="quarter" idx="23" hasCustomPrompt="1"/>
          </p:nvPr>
        </p:nvSpPr>
        <p:spPr>
          <a:xfrm>
            <a:off x="476250" y="3695701"/>
            <a:ext cx="2587752"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11" name="Picture Placeholder 10"/>
          <p:cNvSpPr>
            <a:spLocks noGrp="1"/>
          </p:cNvSpPr>
          <p:nvPr>
            <p:ph type="pic" sz="quarter" idx="24" hasCustomPrompt="1"/>
          </p:nvPr>
        </p:nvSpPr>
        <p:spPr>
          <a:xfrm>
            <a:off x="3301365" y="1371600"/>
            <a:ext cx="2560320" cy="220980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2" name="Text Placeholder 17"/>
          <p:cNvSpPr>
            <a:spLocks noGrp="1"/>
          </p:cNvSpPr>
          <p:nvPr>
            <p:ph type="body" sz="quarter" idx="25" hasCustomPrompt="1"/>
          </p:nvPr>
        </p:nvSpPr>
        <p:spPr>
          <a:xfrm>
            <a:off x="3301365" y="3695701"/>
            <a:ext cx="2560320"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13" name="Picture Placeholder 10"/>
          <p:cNvSpPr>
            <a:spLocks noGrp="1"/>
          </p:cNvSpPr>
          <p:nvPr>
            <p:ph type="pic" sz="quarter" idx="26" hasCustomPrompt="1"/>
          </p:nvPr>
        </p:nvSpPr>
        <p:spPr>
          <a:xfrm>
            <a:off x="6099048" y="1371600"/>
            <a:ext cx="2587752" cy="220980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4" name="Text Placeholder 17"/>
          <p:cNvSpPr>
            <a:spLocks noGrp="1"/>
          </p:cNvSpPr>
          <p:nvPr>
            <p:ph type="body" sz="quarter" idx="27" hasCustomPrompt="1"/>
          </p:nvPr>
        </p:nvSpPr>
        <p:spPr>
          <a:xfrm>
            <a:off x="6099048" y="3695701"/>
            <a:ext cx="2587752" cy="371475"/>
          </a:xfrm>
        </p:spPr>
        <p:txBody>
          <a:bodyPr>
            <a:noAutofit/>
          </a:bodyPr>
          <a:lstStyle>
            <a:lvl1pPr marL="0" indent="0" algn="ctr">
              <a:buNone/>
              <a:defRPr sz="1200" b="1" baseline="0"/>
            </a:lvl1pPr>
          </a:lstStyle>
          <a:p>
            <a:pPr lvl="0"/>
            <a:r>
              <a:rPr lang="en-US" dirty="0"/>
              <a:t>Name/Label</a:t>
            </a:r>
          </a:p>
        </p:txBody>
      </p:sp>
    </p:spTree>
    <p:extLst>
      <p:ext uri="{BB962C8B-B14F-4D97-AF65-F5344CB8AC3E}">
        <p14:creationId xmlns:p14="http://schemas.microsoft.com/office/powerpoint/2010/main" val="33757740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3_Team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8" name="Picture Placeholder 10"/>
          <p:cNvSpPr>
            <a:spLocks noGrp="1"/>
          </p:cNvSpPr>
          <p:nvPr>
            <p:ph type="pic" sz="quarter" idx="17" hasCustomPrompt="1"/>
          </p:nvPr>
        </p:nvSpPr>
        <p:spPr>
          <a:xfrm>
            <a:off x="476250" y="1371600"/>
            <a:ext cx="1883664" cy="220980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8" name="Text Placeholder 17"/>
          <p:cNvSpPr>
            <a:spLocks noGrp="1"/>
          </p:cNvSpPr>
          <p:nvPr>
            <p:ph type="body" sz="quarter" idx="23" hasCustomPrompt="1"/>
          </p:nvPr>
        </p:nvSpPr>
        <p:spPr>
          <a:xfrm>
            <a:off x="476249" y="3695701"/>
            <a:ext cx="1883664"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20" name="Picture Placeholder 10"/>
          <p:cNvSpPr>
            <a:spLocks noGrp="1"/>
          </p:cNvSpPr>
          <p:nvPr>
            <p:ph type="pic" sz="quarter" idx="24" hasCustomPrompt="1"/>
          </p:nvPr>
        </p:nvSpPr>
        <p:spPr>
          <a:xfrm>
            <a:off x="2582164" y="1371600"/>
            <a:ext cx="1883664" cy="220980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1" name="Text Placeholder 17"/>
          <p:cNvSpPr>
            <a:spLocks noGrp="1"/>
          </p:cNvSpPr>
          <p:nvPr>
            <p:ph type="body" sz="quarter" idx="25" hasCustomPrompt="1"/>
          </p:nvPr>
        </p:nvSpPr>
        <p:spPr>
          <a:xfrm>
            <a:off x="2582164" y="3695701"/>
            <a:ext cx="1883664"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26" name="Picture Placeholder 10"/>
          <p:cNvSpPr>
            <a:spLocks noGrp="1"/>
          </p:cNvSpPr>
          <p:nvPr>
            <p:ph type="pic" sz="quarter" idx="26" hasCustomPrompt="1"/>
          </p:nvPr>
        </p:nvSpPr>
        <p:spPr>
          <a:xfrm>
            <a:off x="4688078" y="1371600"/>
            <a:ext cx="1883664" cy="220980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7" name="Text Placeholder 17"/>
          <p:cNvSpPr>
            <a:spLocks noGrp="1"/>
          </p:cNvSpPr>
          <p:nvPr>
            <p:ph type="body" sz="quarter" idx="27" hasCustomPrompt="1"/>
          </p:nvPr>
        </p:nvSpPr>
        <p:spPr>
          <a:xfrm>
            <a:off x="4688078" y="3695701"/>
            <a:ext cx="1883664"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28" name="Picture Placeholder 10"/>
          <p:cNvSpPr>
            <a:spLocks noGrp="1"/>
          </p:cNvSpPr>
          <p:nvPr>
            <p:ph type="pic" sz="quarter" idx="28" hasCustomPrompt="1"/>
          </p:nvPr>
        </p:nvSpPr>
        <p:spPr>
          <a:xfrm>
            <a:off x="6793992" y="1371600"/>
            <a:ext cx="1892808" cy="220980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9" name="Text Placeholder 17"/>
          <p:cNvSpPr>
            <a:spLocks noGrp="1"/>
          </p:cNvSpPr>
          <p:nvPr>
            <p:ph type="body" sz="quarter" idx="29" hasCustomPrompt="1"/>
          </p:nvPr>
        </p:nvSpPr>
        <p:spPr>
          <a:xfrm>
            <a:off x="6793992" y="3695701"/>
            <a:ext cx="1892808"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Tree>
    <p:extLst>
      <p:ext uri="{BB962C8B-B14F-4D97-AF65-F5344CB8AC3E}">
        <p14:creationId xmlns:p14="http://schemas.microsoft.com/office/powerpoint/2010/main" val="649710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ith Header">
    <p:spTree>
      <p:nvGrpSpPr>
        <p:cNvPr id="1" name=""/>
        <p:cNvGrpSpPr/>
        <p:nvPr/>
      </p:nvGrpSpPr>
      <p:grpSpPr>
        <a:xfrm>
          <a:off x="0" y="0"/>
          <a:ext cx="0" cy="0"/>
          <a:chOff x="0" y="0"/>
          <a:chExt cx="0" cy="0"/>
        </a:xfrm>
      </p:grpSpPr>
      <p:sp>
        <p:nvSpPr>
          <p:cNvPr id="15" name="Picture Placeholder 53"/>
          <p:cNvSpPr>
            <a:spLocks noGrp="1"/>
          </p:cNvSpPr>
          <p:nvPr>
            <p:ph type="pic" sz="quarter" idx="13" hasCustomPrompt="1"/>
          </p:nvPr>
        </p:nvSpPr>
        <p:spPr>
          <a:xfrm>
            <a:off x="4303712" y="0"/>
            <a:ext cx="4300537" cy="4760913"/>
          </a:xfrm>
          <a:prstGeom prst="rect">
            <a:avLst/>
          </a:prstGeom>
          <a:solidFill>
            <a:schemeClr val="bg1">
              <a:lumMod val="40000"/>
              <a:lumOff val="60000"/>
            </a:schemeClr>
          </a:solidFill>
        </p:spPr>
        <p:txBody>
          <a:bodyPr/>
          <a:lstStyle>
            <a:lvl1pPr marL="0" indent="0">
              <a:buNone/>
              <a:defRPr/>
            </a:lvl1pPr>
          </a:lstStyle>
          <a:p>
            <a:r>
              <a:rPr lang="en-US"/>
              <a:t>Picture or Color Block</a:t>
            </a:r>
          </a:p>
        </p:txBody>
      </p:sp>
      <p:sp>
        <p:nvSpPr>
          <p:cNvPr id="21" name="Picture Placeholder 2"/>
          <p:cNvSpPr>
            <a:spLocks noGrp="1"/>
          </p:cNvSpPr>
          <p:nvPr>
            <p:ph type="pic" sz="quarter" idx="20" hasCustomPrompt="1"/>
          </p:nvPr>
        </p:nvSpPr>
        <p:spPr>
          <a:xfrm>
            <a:off x="0" y="0"/>
            <a:ext cx="4303713" cy="2379663"/>
          </a:xfrm>
          <a:prstGeom prst="rect">
            <a:avLst/>
          </a:prstGeom>
          <a:solidFill>
            <a:schemeClr val="bg1"/>
          </a:solidFill>
        </p:spPr>
        <p:txBody>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a:lvl1pPr>
          </a:lstStyle>
          <a:p>
            <a:r>
              <a:rPr lang="en-US"/>
              <a:t>Picture or Color Block</a:t>
            </a:r>
          </a:p>
        </p:txBody>
      </p:sp>
      <p:sp>
        <p:nvSpPr>
          <p:cNvPr id="23" name="Picture Placeholder 4"/>
          <p:cNvSpPr>
            <a:spLocks noGrp="1"/>
          </p:cNvSpPr>
          <p:nvPr>
            <p:ph type="pic" sz="quarter" idx="21" hasCustomPrompt="1"/>
          </p:nvPr>
        </p:nvSpPr>
        <p:spPr>
          <a:xfrm>
            <a:off x="8604250" y="0"/>
            <a:ext cx="539750" cy="2379663"/>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a:t>Picture or Color Block</a:t>
            </a:r>
          </a:p>
        </p:txBody>
      </p:sp>
      <p:sp>
        <p:nvSpPr>
          <p:cNvPr id="24" name="Picture Placeholder 4"/>
          <p:cNvSpPr>
            <a:spLocks noGrp="1"/>
          </p:cNvSpPr>
          <p:nvPr>
            <p:ph type="pic" sz="quarter" idx="22" hasCustomPrompt="1"/>
          </p:nvPr>
        </p:nvSpPr>
        <p:spPr>
          <a:xfrm>
            <a:off x="8604250" y="2379664"/>
            <a:ext cx="539750" cy="2381249"/>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a:t>Picture or Color Block</a:t>
            </a:r>
          </a:p>
        </p:txBody>
      </p:sp>
      <p:sp>
        <p:nvSpPr>
          <p:cNvPr id="27" name="Picture Placeholder 2"/>
          <p:cNvSpPr>
            <a:spLocks noGrp="1"/>
          </p:cNvSpPr>
          <p:nvPr>
            <p:ph type="pic" sz="quarter" idx="23" hasCustomPrompt="1"/>
          </p:nvPr>
        </p:nvSpPr>
        <p:spPr>
          <a:xfrm>
            <a:off x="0" y="4760913"/>
            <a:ext cx="4303713" cy="382525"/>
          </a:xfrm>
          <a:prstGeom prst="rect">
            <a:avLst/>
          </a:prstGeom>
          <a:solidFill>
            <a:schemeClr val="accent2"/>
          </a:solidFill>
        </p:spPr>
        <p:txBody>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a:lvl1pPr>
          </a:lstStyle>
          <a:p>
            <a:r>
              <a:rPr lang="en-US"/>
              <a:t>Picture or Color Block</a:t>
            </a:r>
          </a:p>
        </p:txBody>
      </p:sp>
      <p:sp>
        <p:nvSpPr>
          <p:cNvPr id="11" name="Title 3"/>
          <p:cNvSpPr>
            <a:spLocks noGrp="1"/>
          </p:cNvSpPr>
          <p:nvPr>
            <p:ph type="title" hasCustomPrompt="1"/>
          </p:nvPr>
        </p:nvSpPr>
        <p:spPr>
          <a:xfrm>
            <a:off x="117019" y="2576512"/>
            <a:ext cx="4178755" cy="1504950"/>
          </a:xfrm>
        </p:spPr>
        <p:txBody>
          <a:bodyPr anchor="ctr">
            <a:noAutofit/>
          </a:bodyPr>
          <a:lstStyle>
            <a:lvl1pPr>
              <a:lnSpc>
                <a:spcPts val="3200"/>
              </a:lnSpc>
              <a:defRPr sz="3200" baseline="0"/>
            </a:lvl1pPr>
          </a:lstStyle>
          <a:p>
            <a:r>
              <a:rPr lang="en-US"/>
              <a:t>Click here to edit header</a:t>
            </a:r>
          </a:p>
        </p:txBody>
      </p:sp>
      <p:sp>
        <p:nvSpPr>
          <p:cNvPr id="12" name="Freeform 6"/>
          <p:cNvSpPr>
            <a:spLocks noChangeAspect="1" noEditPoints="1"/>
          </p:cNvSpPr>
          <p:nvPr userDrawn="1"/>
        </p:nvSpPr>
        <p:spPr bwMode="auto">
          <a:xfrm>
            <a:off x="379413" y="4084140"/>
            <a:ext cx="541460" cy="298835"/>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userDrawn="1"/>
        </p:nvSpPr>
        <p:spPr>
          <a:xfrm>
            <a:off x="7221945" y="4951108"/>
            <a:ext cx="1905000" cy="205184"/>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1" i="0" u="none" strike="noStrike" kern="1200" baseline="30000" dirty="0">
                <a:solidFill>
                  <a:schemeClr val="tx1"/>
                </a:solidFill>
                <a:latin typeface="+mj-lt"/>
                <a:ea typeface="+mn-ea"/>
                <a:cs typeface="+mn-cs"/>
              </a:rPr>
              <a:t>© 2023 HDR, Inc., all rights reserved. </a:t>
            </a:r>
          </a:p>
        </p:txBody>
      </p:sp>
    </p:spTree>
    <p:extLst>
      <p:ext uri="{BB962C8B-B14F-4D97-AF65-F5344CB8AC3E}">
        <p14:creationId xmlns:p14="http://schemas.microsoft.com/office/powerpoint/2010/main" val="335811946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 Headers Content B">
    <p:spTree>
      <p:nvGrpSpPr>
        <p:cNvPr id="1" name=""/>
        <p:cNvGrpSpPr/>
        <p:nvPr/>
      </p:nvGrpSpPr>
      <p:grpSpPr>
        <a:xfrm>
          <a:off x="0" y="0"/>
          <a:ext cx="0" cy="0"/>
          <a:chOff x="0" y="0"/>
          <a:chExt cx="0" cy="0"/>
        </a:xfrm>
      </p:grpSpPr>
      <p:sp>
        <p:nvSpPr>
          <p:cNvPr id="56" name="Picture Placeholder 53"/>
          <p:cNvSpPr>
            <a:spLocks noGrp="1"/>
          </p:cNvSpPr>
          <p:nvPr>
            <p:ph type="pic" sz="quarter" idx="12" hasCustomPrompt="1"/>
          </p:nvPr>
        </p:nvSpPr>
        <p:spPr>
          <a:xfrm>
            <a:off x="4303712" y="0"/>
            <a:ext cx="4840287" cy="2379663"/>
          </a:xfrm>
          <a:prstGeom prst="rect">
            <a:avLst/>
          </a:prstGeom>
          <a:solidFill>
            <a:schemeClr val="tx2"/>
          </a:solidFill>
        </p:spPr>
        <p:txBody>
          <a:bodyPr/>
          <a:lstStyle>
            <a:lvl1pPr marL="0" indent="0">
              <a:buNone/>
              <a:defRPr/>
            </a:lvl1pPr>
          </a:lstStyle>
          <a:p>
            <a:r>
              <a:rPr lang="en-US"/>
              <a:t>Picture or Color Block</a:t>
            </a:r>
          </a:p>
        </p:txBody>
      </p:sp>
      <p:sp>
        <p:nvSpPr>
          <p:cNvPr id="7" name="Picture Placeholder 53"/>
          <p:cNvSpPr>
            <a:spLocks noGrp="1"/>
          </p:cNvSpPr>
          <p:nvPr>
            <p:ph type="pic" sz="quarter" idx="13" hasCustomPrompt="1"/>
          </p:nvPr>
        </p:nvSpPr>
        <p:spPr>
          <a:xfrm>
            <a:off x="4303713" y="2419454"/>
            <a:ext cx="4840286" cy="2724046"/>
          </a:xfrm>
          <a:prstGeom prst="rect">
            <a:avLst/>
          </a:prstGeom>
          <a:solidFill>
            <a:schemeClr val="bg1"/>
          </a:solidFill>
        </p:spPr>
        <p:txBody>
          <a:bodyPr/>
          <a:lstStyle>
            <a:lvl1pPr marL="0" indent="0">
              <a:buNone/>
              <a:defRPr/>
            </a:lvl1pPr>
          </a:lstStyle>
          <a:p>
            <a:r>
              <a:rPr lang="en-US"/>
              <a:t>Picture or Color Block</a:t>
            </a:r>
          </a:p>
        </p:txBody>
      </p:sp>
      <p:sp>
        <p:nvSpPr>
          <p:cNvPr id="9" name="Picture Placeholder 3"/>
          <p:cNvSpPr>
            <a:spLocks noGrp="1"/>
          </p:cNvSpPr>
          <p:nvPr>
            <p:ph type="pic" sz="quarter" idx="14" hasCustomPrompt="1"/>
          </p:nvPr>
        </p:nvSpPr>
        <p:spPr>
          <a:xfrm>
            <a:off x="-1" y="4760913"/>
            <a:ext cx="4303714" cy="382586"/>
          </a:xfrm>
          <a:prstGeom prst="rect">
            <a:avLst/>
          </a:prstGeom>
          <a:solidFill>
            <a:schemeClr val="accent1"/>
          </a:solidFill>
        </p:spPr>
        <p:txBody>
          <a:bodyPr/>
          <a:lstStyle>
            <a:lvl1pPr marL="0" indent="0">
              <a:buNone/>
              <a:defRPr/>
            </a:lvl1pPr>
          </a:lstStyle>
          <a:p>
            <a:r>
              <a:rPr lang="en-US"/>
              <a:t>Picture or Color Block</a:t>
            </a:r>
          </a:p>
        </p:txBody>
      </p:sp>
      <p:sp>
        <p:nvSpPr>
          <p:cNvPr id="15" name="Text Placeholder 4"/>
          <p:cNvSpPr>
            <a:spLocks noGrp="1"/>
          </p:cNvSpPr>
          <p:nvPr>
            <p:ph type="body" sz="quarter" idx="15" hasCustomPrompt="1"/>
          </p:nvPr>
        </p:nvSpPr>
        <p:spPr>
          <a:xfrm>
            <a:off x="0" y="958740"/>
            <a:ext cx="4303713" cy="605294"/>
          </a:xfrm>
          <a:prstGeom prst="rect">
            <a:avLst/>
          </a:prstGeom>
          <a:noFill/>
        </p:spPr>
        <p:txBody>
          <a:bodyPr wrap="square" lIns="228600" rIns="228600" rtlCol="0" anchor="t">
            <a:noAutofit/>
          </a:bodyPr>
          <a:lstStyle>
            <a:lvl1pPr marL="0" indent="0">
              <a:lnSpc>
                <a:spcPts val="2000"/>
              </a:lnSpc>
              <a:spcBef>
                <a:spcPts val="0"/>
              </a:spcBef>
              <a:buNone/>
              <a:defRPr lang="en-US" sz="2000" b="1" dirty="0" smtClean="0">
                <a:solidFill>
                  <a:schemeClr val="bg1"/>
                </a:solidFill>
                <a:latin typeface="Arial Narrow" pitchFamily="34" charset="0"/>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US" sz="1800" dirty="0">
                <a:solidFill>
                  <a:schemeClr val="tx1"/>
                </a:solidFill>
              </a:defRPr>
            </a:lvl5pPr>
          </a:lstStyle>
          <a:p>
            <a:pPr marL="0" lvl="0"/>
            <a:r>
              <a:rPr lang="en-US" err="1"/>
              <a:t>Subheader</a:t>
            </a:r>
            <a:endParaRPr lang="en-US"/>
          </a:p>
          <a:p>
            <a:pPr marL="0" lvl="0"/>
            <a:endParaRPr lang="en-US"/>
          </a:p>
        </p:txBody>
      </p:sp>
      <p:sp>
        <p:nvSpPr>
          <p:cNvPr id="16" name="Text Placeholder 2"/>
          <p:cNvSpPr>
            <a:spLocks noGrp="1"/>
          </p:cNvSpPr>
          <p:nvPr>
            <p:ph type="body" sz="quarter" idx="16"/>
          </p:nvPr>
        </p:nvSpPr>
        <p:spPr>
          <a:xfrm>
            <a:off x="-11755" y="1564034"/>
            <a:ext cx="4315468" cy="1403461"/>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3"/>
          <p:cNvSpPr>
            <a:spLocks noGrp="1"/>
          </p:cNvSpPr>
          <p:nvPr>
            <p:ph type="title" hasCustomPrompt="1"/>
          </p:nvPr>
        </p:nvSpPr>
        <p:spPr>
          <a:xfrm>
            <a:off x="0" y="139700"/>
            <a:ext cx="4303713" cy="873125"/>
          </a:xfrm>
        </p:spPr>
        <p:txBody>
          <a:bodyPr>
            <a:noAutofit/>
          </a:bodyPr>
          <a:lstStyle>
            <a:lvl1pPr>
              <a:defRPr/>
            </a:lvl1pPr>
          </a:lstStyle>
          <a:p>
            <a:r>
              <a:rPr lang="en-US"/>
              <a:t>Header</a:t>
            </a:r>
          </a:p>
        </p:txBody>
      </p:sp>
    </p:spTree>
    <p:extLst>
      <p:ext uri="{BB962C8B-B14F-4D97-AF65-F5344CB8AC3E}">
        <p14:creationId xmlns:p14="http://schemas.microsoft.com/office/powerpoint/2010/main" val="2043084636"/>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4_Team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17" name="Picture Placeholder 10"/>
          <p:cNvSpPr>
            <a:spLocks noGrp="1"/>
          </p:cNvSpPr>
          <p:nvPr>
            <p:ph type="pic" sz="quarter" idx="17" hasCustomPrompt="1"/>
          </p:nvPr>
        </p:nvSpPr>
        <p:spPr>
          <a:xfrm>
            <a:off x="476250" y="1026319"/>
            <a:ext cx="2587752" cy="14287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0" name="Picture Placeholder 10"/>
          <p:cNvSpPr>
            <a:spLocks noGrp="1"/>
          </p:cNvSpPr>
          <p:nvPr>
            <p:ph type="pic" sz="quarter" idx="18" hasCustomPrompt="1"/>
          </p:nvPr>
        </p:nvSpPr>
        <p:spPr>
          <a:xfrm>
            <a:off x="3286506" y="1026319"/>
            <a:ext cx="2560320" cy="14287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1" name="Picture Placeholder 10"/>
          <p:cNvSpPr>
            <a:spLocks noGrp="1"/>
          </p:cNvSpPr>
          <p:nvPr>
            <p:ph type="pic" sz="quarter" idx="19" hasCustomPrompt="1"/>
          </p:nvPr>
        </p:nvSpPr>
        <p:spPr>
          <a:xfrm>
            <a:off x="6096762" y="1026319"/>
            <a:ext cx="2587752" cy="14287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6" name="Picture Placeholder 10"/>
          <p:cNvSpPr>
            <a:spLocks noGrp="1"/>
          </p:cNvSpPr>
          <p:nvPr>
            <p:ph type="pic" sz="quarter" idx="20" hasCustomPrompt="1"/>
          </p:nvPr>
        </p:nvSpPr>
        <p:spPr>
          <a:xfrm>
            <a:off x="476250" y="3057525"/>
            <a:ext cx="2587752" cy="14287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7" name="Picture Placeholder 10"/>
          <p:cNvSpPr>
            <a:spLocks noGrp="1"/>
          </p:cNvSpPr>
          <p:nvPr>
            <p:ph type="pic" sz="quarter" idx="21" hasCustomPrompt="1"/>
          </p:nvPr>
        </p:nvSpPr>
        <p:spPr>
          <a:xfrm>
            <a:off x="3286506" y="3057525"/>
            <a:ext cx="2560320" cy="14287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8" name="Picture Placeholder 10"/>
          <p:cNvSpPr>
            <a:spLocks noGrp="1"/>
          </p:cNvSpPr>
          <p:nvPr>
            <p:ph type="pic" sz="quarter" idx="22" hasCustomPrompt="1"/>
          </p:nvPr>
        </p:nvSpPr>
        <p:spPr>
          <a:xfrm>
            <a:off x="6096762" y="3057525"/>
            <a:ext cx="2587752" cy="14287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9" name="Text Placeholder 17"/>
          <p:cNvSpPr>
            <a:spLocks noGrp="1"/>
          </p:cNvSpPr>
          <p:nvPr>
            <p:ph type="body" sz="quarter" idx="23" hasCustomPrompt="1"/>
          </p:nvPr>
        </p:nvSpPr>
        <p:spPr>
          <a:xfrm>
            <a:off x="476250" y="2578895"/>
            <a:ext cx="2587752"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30" name="Text Placeholder 17"/>
          <p:cNvSpPr>
            <a:spLocks noGrp="1"/>
          </p:cNvSpPr>
          <p:nvPr>
            <p:ph type="body" sz="quarter" idx="24" hasCustomPrompt="1"/>
          </p:nvPr>
        </p:nvSpPr>
        <p:spPr>
          <a:xfrm>
            <a:off x="3286506" y="2578895"/>
            <a:ext cx="2560320"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31" name="Text Placeholder 17"/>
          <p:cNvSpPr>
            <a:spLocks noGrp="1"/>
          </p:cNvSpPr>
          <p:nvPr>
            <p:ph type="body" sz="quarter" idx="25" hasCustomPrompt="1"/>
          </p:nvPr>
        </p:nvSpPr>
        <p:spPr>
          <a:xfrm>
            <a:off x="6096762" y="2578895"/>
            <a:ext cx="2587752"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32" name="Text Placeholder 17"/>
          <p:cNvSpPr>
            <a:spLocks noGrp="1"/>
          </p:cNvSpPr>
          <p:nvPr>
            <p:ph type="body" sz="quarter" idx="26" hasCustomPrompt="1"/>
          </p:nvPr>
        </p:nvSpPr>
        <p:spPr>
          <a:xfrm>
            <a:off x="476250" y="4619625"/>
            <a:ext cx="2587752" cy="370332"/>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33" name="Text Placeholder 17"/>
          <p:cNvSpPr>
            <a:spLocks noGrp="1"/>
          </p:cNvSpPr>
          <p:nvPr>
            <p:ph type="body" sz="quarter" idx="27" hasCustomPrompt="1"/>
          </p:nvPr>
        </p:nvSpPr>
        <p:spPr>
          <a:xfrm>
            <a:off x="3286506" y="4619625"/>
            <a:ext cx="2560320" cy="370332"/>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34" name="Text Placeholder 17"/>
          <p:cNvSpPr>
            <a:spLocks noGrp="1"/>
          </p:cNvSpPr>
          <p:nvPr>
            <p:ph type="body" sz="quarter" idx="28" hasCustomPrompt="1"/>
          </p:nvPr>
        </p:nvSpPr>
        <p:spPr>
          <a:xfrm>
            <a:off x="6096762" y="4619625"/>
            <a:ext cx="2587752" cy="370332"/>
          </a:xfrm>
        </p:spPr>
        <p:txBody>
          <a:bodyPr>
            <a:noAutofit/>
          </a:bodyPr>
          <a:lstStyle>
            <a:lvl1pPr marL="0" indent="0" algn="ctr">
              <a:spcBef>
                <a:spcPts val="0"/>
              </a:spcBef>
              <a:spcAft>
                <a:spcPts val="0"/>
              </a:spcAft>
              <a:buNone/>
              <a:defRPr sz="1200" b="1" baseline="0"/>
            </a:lvl1pPr>
          </a:lstStyle>
          <a:p>
            <a:pPr lvl="0"/>
            <a:r>
              <a:rPr lang="en-US" dirty="0"/>
              <a:t>Name/Label</a:t>
            </a:r>
          </a:p>
        </p:txBody>
      </p:sp>
    </p:spTree>
    <p:extLst>
      <p:ext uri="{BB962C8B-B14F-4D97-AF65-F5344CB8AC3E}">
        <p14:creationId xmlns:p14="http://schemas.microsoft.com/office/powerpoint/2010/main" val="332365046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5_Team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8" name="Picture Placeholder 10"/>
          <p:cNvSpPr>
            <a:spLocks noGrp="1"/>
          </p:cNvSpPr>
          <p:nvPr>
            <p:ph type="pic" sz="quarter" idx="17" hasCustomPrompt="1"/>
          </p:nvPr>
        </p:nvSpPr>
        <p:spPr>
          <a:xfrm>
            <a:off x="476250" y="1143000"/>
            <a:ext cx="1883664"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8" name="Text Placeholder 17"/>
          <p:cNvSpPr>
            <a:spLocks noGrp="1"/>
          </p:cNvSpPr>
          <p:nvPr>
            <p:ph type="body" sz="quarter" idx="23" hasCustomPrompt="1"/>
          </p:nvPr>
        </p:nvSpPr>
        <p:spPr>
          <a:xfrm>
            <a:off x="476250" y="2457451"/>
            <a:ext cx="1883664"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20" name="Picture Placeholder 10"/>
          <p:cNvSpPr>
            <a:spLocks noGrp="1"/>
          </p:cNvSpPr>
          <p:nvPr>
            <p:ph type="pic" sz="quarter" idx="24" hasCustomPrompt="1"/>
          </p:nvPr>
        </p:nvSpPr>
        <p:spPr>
          <a:xfrm>
            <a:off x="2582164" y="1143000"/>
            <a:ext cx="1883664"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1" name="Text Placeholder 17"/>
          <p:cNvSpPr>
            <a:spLocks noGrp="1"/>
          </p:cNvSpPr>
          <p:nvPr>
            <p:ph type="body" sz="quarter" idx="25" hasCustomPrompt="1"/>
          </p:nvPr>
        </p:nvSpPr>
        <p:spPr>
          <a:xfrm>
            <a:off x="2582164" y="2457451"/>
            <a:ext cx="1883664"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26" name="Picture Placeholder 10"/>
          <p:cNvSpPr>
            <a:spLocks noGrp="1"/>
          </p:cNvSpPr>
          <p:nvPr>
            <p:ph type="pic" sz="quarter" idx="26" hasCustomPrompt="1"/>
          </p:nvPr>
        </p:nvSpPr>
        <p:spPr>
          <a:xfrm>
            <a:off x="4688078" y="1143000"/>
            <a:ext cx="1883664"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7" name="Text Placeholder 17"/>
          <p:cNvSpPr>
            <a:spLocks noGrp="1"/>
          </p:cNvSpPr>
          <p:nvPr>
            <p:ph type="body" sz="quarter" idx="27" hasCustomPrompt="1"/>
          </p:nvPr>
        </p:nvSpPr>
        <p:spPr>
          <a:xfrm>
            <a:off x="4688078" y="2457451"/>
            <a:ext cx="1883664"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28" name="Picture Placeholder 10"/>
          <p:cNvSpPr>
            <a:spLocks noGrp="1"/>
          </p:cNvSpPr>
          <p:nvPr>
            <p:ph type="pic" sz="quarter" idx="28" hasCustomPrompt="1"/>
          </p:nvPr>
        </p:nvSpPr>
        <p:spPr>
          <a:xfrm>
            <a:off x="6793992" y="1143000"/>
            <a:ext cx="1892808"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9" name="Text Placeholder 17"/>
          <p:cNvSpPr>
            <a:spLocks noGrp="1"/>
          </p:cNvSpPr>
          <p:nvPr>
            <p:ph type="body" sz="quarter" idx="29" hasCustomPrompt="1"/>
          </p:nvPr>
        </p:nvSpPr>
        <p:spPr>
          <a:xfrm>
            <a:off x="6793992" y="2457451"/>
            <a:ext cx="1892808"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11" name="Picture Placeholder 10"/>
          <p:cNvSpPr>
            <a:spLocks noGrp="1"/>
          </p:cNvSpPr>
          <p:nvPr>
            <p:ph type="pic" sz="quarter" idx="30" hasCustomPrompt="1"/>
          </p:nvPr>
        </p:nvSpPr>
        <p:spPr>
          <a:xfrm>
            <a:off x="476250" y="3057525"/>
            <a:ext cx="1883664"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2" name="Text Placeholder 17"/>
          <p:cNvSpPr>
            <a:spLocks noGrp="1"/>
          </p:cNvSpPr>
          <p:nvPr>
            <p:ph type="body" sz="quarter" idx="31" hasCustomPrompt="1"/>
          </p:nvPr>
        </p:nvSpPr>
        <p:spPr>
          <a:xfrm>
            <a:off x="476250" y="4371976"/>
            <a:ext cx="1883664"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13" name="Picture Placeholder 10"/>
          <p:cNvSpPr>
            <a:spLocks noGrp="1"/>
          </p:cNvSpPr>
          <p:nvPr>
            <p:ph type="pic" sz="quarter" idx="32" hasCustomPrompt="1"/>
          </p:nvPr>
        </p:nvSpPr>
        <p:spPr>
          <a:xfrm>
            <a:off x="2582164" y="3057525"/>
            <a:ext cx="1883664"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4" name="Text Placeholder 17"/>
          <p:cNvSpPr>
            <a:spLocks noGrp="1"/>
          </p:cNvSpPr>
          <p:nvPr>
            <p:ph type="body" sz="quarter" idx="33" hasCustomPrompt="1"/>
          </p:nvPr>
        </p:nvSpPr>
        <p:spPr>
          <a:xfrm>
            <a:off x="2582164" y="4371976"/>
            <a:ext cx="1883664"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15" name="Picture Placeholder 10"/>
          <p:cNvSpPr>
            <a:spLocks noGrp="1"/>
          </p:cNvSpPr>
          <p:nvPr>
            <p:ph type="pic" sz="quarter" idx="34" hasCustomPrompt="1"/>
          </p:nvPr>
        </p:nvSpPr>
        <p:spPr>
          <a:xfrm>
            <a:off x="4688078" y="3057525"/>
            <a:ext cx="1883664"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6" name="Text Placeholder 17"/>
          <p:cNvSpPr>
            <a:spLocks noGrp="1"/>
          </p:cNvSpPr>
          <p:nvPr>
            <p:ph type="body" sz="quarter" idx="35" hasCustomPrompt="1"/>
          </p:nvPr>
        </p:nvSpPr>
        <p:spPr>
          <a:xfrm>
            <a:off x="4688078" y="4371976"/>
            <a:ext cx="1883664"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17" name="Picture Placeholder 10"/>
          <p:cNvSpPr>
            <a:spLocks noGrp="1"/>
          </p:cNvSpPr>
          <p:nvPr>
            <p:ph type="pic" sz="quarter" idx="36" hasCustomPrompt="1"/>
          </p:nvPr>
        </p:nvSpPr>
        <p:spPr>
          <a:xfrm>
            <a:off x="6793992" y="3057525"/>
            <a:ext cx="1892808"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9" name="Text Placeholder 17"/>
          <p:cNvSpPr>
            <a:spLocks noGrp="1"/>
          </p:cNvSpPr>
          <p:nvPr>
            <p:ph type="body" sz="quarter" idx="37" hasCustomPrompt="1"/>
          </p:nvPr>
        </p:nvSpPr>
        <p:spPr>
          <a:xfrm>
            <a:off x="6793992" y="4371976"/>
            <a:ext cx="1892808"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Tree>
    <p:extLst>
      <p:ext uri="{BB962C8B-B14F-4D97-AF65-F5344CB8AC3E}">
        <p14:creationId xmlns:p14="http://schemas.microsoft.com/office/powerpoint/2010/main" val="354575227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6_Team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8" name="Picture Placeholder 10"/>
          <p:cNvSpPr>
            <a:spLocks noGrp="1"/>
          </p:cNvSpPr>
          <p:nvPr>
            <p:ph type="pic" sz="quarter" idx="17" hasCustomPrompt="1"/>
          </p:nvPr>
        </p:nvSpPr>
        <p:spPr>
          <a:xfrm>
            <a:off x="456468" y="1098932"/>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8" name="Text Placeholder 17"/>
          <p:cNvSpPr>
            <a:spLocks noGrp="1"/>
          </p:cNvSpPr>
          <p:nvPr>
            <p:ph type="body" sz="quarter" idx="23" hasCustomPrompt="1"/>
          </p:nvPr>
        </p:nvSpPr>
        <p:spPr>
          <a:xfrm>
            <a:off x="456468" y="2413383"/>
            <a:ext cx="1467612"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20" name="Picture Placeholder 10"/>
          <p:cNvSpPr>
            <a:spLocks noGrp="1"/>
          </p:cNvSpPr>
          <p:nvPr>
            <p:ph type="pic" sz="quarter" idx="24" hasCustomPrompt="1"/>
          </p:nvPr>
        </p:nvSpPr>
        <p:spPr>
          <a:xfrm>
            <a:off x="2147409" y="1098932"/>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1" name="Text Placeholder 17"/>
          <p:cNvSpPr>
            <a:spLocks noGrp="1"/>
          </p:cNvSpPr>
          <p:nvPr>
            <p:ph type="body" sz="quarter" idx="25" hasCustomPrompt="1"/>
          </p:nvPr>
        </p:nvSpPr>
        <p:spPr>
          <a:xfrm>
            <a:off x="2147409" y="2413383"/>
            <a:ext cx="1467612"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22" name="Picture Placeholder 10"/>
          <p:cNvSpPr>
            <a:spLocks noGrp="1"/>
          </p:cNvSpPr>
          <p:nvPr>
            <p:ph type="pic" sz="quarter" idx="38" hasCustomPrompt="1"/>
          </p:nvPr>
        </p:nvSpPr>
        <p:spPr>
          <a:xfrm>
            <a:off x="3838350" y="1098932"/>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3" name="Text Placeholder 17"/>
          <p:cNvSpPr>
            <a:spLocks noGrp="1"/>
          </p:cNvSpPr>
          <p:nvPr>
            <p:ph type="body" sz="quarter" idx="39" hasCustomPrompt="1"/>
          </p:nvPr>
        </p:nvSpPr>
        <p:spPr>
          <a:xfrm>
            <a:off x="3838350" y="2413383"/>
            <a:ext cx="1467612"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25" name="Picture Placeholder 10"/>
          <p:cNvSpPr>
            <a:spLocks noGrp="1"/>
          </p:cNvSpPr>
          <p:nvPr>
            <p:ph type="pic" sz="quarter" idx="40" hasCustomPrompt="1"/>
          </p:nvPr>
        </p:nvSpPr>
        <p:spPr>
          <a:xfrm>
            <a:off x="5529291" y="1098932"/>
            <a:ext cx="1467612" cy="1200150"/>
          </a:xfrm>
          <a:solidFill>
            <a:schemeClr val="tx2"/>
          </a:solidFill>
        </p:spPr>
        <p:txBody>
          <a:bodyPr vert="horz" lIns="91440" tIns="91440" rIns="91440" bIns="91440" rtlCol="0">
            <a:normAutofit/>
          </a:bodyPr>
          <a:lstStyle>
            <a:lvl1pPr marL="0" indent="0">
              <a:buNone/>
              <a:defRPr lang="en-US" sz="1200" baseline="0">
                <a:solidFill>
                  <a:schemeClr val="tx2">
                    <a:lumMod val="60000"/>
                    <a:lumOff val="40000"/>
                  </a:schemeClr>
                </a:solidFill>
              </a:defRPr>
            </a:lvl1pPr>
          </a:lstStyle>
          <a:p>
            <a:pPr lvl="0"/>
            <a:r>
              <a:rPr lang="en-US" dirty="0"/>
              <a:t>Insert photo</a:t>
            </a:r>
          </a:p>
        </p:txBody>
      </p:sp>
      <p:sp>
        <p:nvSpPr>
          <p:cNvPr id="30" name="Text Placeholder 17"/>
          <p:cNvSpPr>
            <a:spLocks noGrp="1"/>
          </p:cNvSpPr>
          <p:nvPr>
            <p:ph type="body" sz="quarter" idx="41" hasCustomPrompt="1"/>
          </p:nvPr>
        </p:nvSpPr>
        <p:spPr>
          <a:xfrm>
            <a:off x="5529291" y="2413383"/>
            <a:ext cx="1467612"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32" name="Picture Placeholder 10"/>
          <p:cNvSpPr>
            <a:spLocks noGrp="1"/>
          </p:cNvSpPr>
          <p:nvPr>
            <p:ph type="pic" sz="quarter" idx="42" hasCustomPrompt="1"/>
          </p:nvPr>
        </p:nvSpPr>
        <p:spPr>
          <a:xfrm>
            <a:off x="7220233" y="1098932"/>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3" name="Text Placeholder 17"/>
          <p:cNvSpPr>
            <a:spLocks noGrp="1"/>
          </p:cNvSpPr>
          <p:nvPr>
            <p:ph type="body" sz="quarter" idx="43" hasCustomPrompt="1"/>
          </p:nvPr>
        </p:nvSpPr>
        <p:spPr>
          <a:xfrm>
            <a:off x="7220233" y="2413383"/>
            <a:ext cx="1467612"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35" name="Picture Placeholder 10"/>
          <p:cNvSpPr>
            <a:spLocks noGrp="1"/>
          </p:cNvSpPr>
          <p:nvPr>
            <p:ph type="pic" sz="quarter" idx="44" hasCustomPrompt="1"/>
          </p:nvPr>
        </p:nvSpPr>
        <p:spPr>
          <a:xfrm>
            <a:off x="456468" y="3057524"/>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6" name="Text Placeholder 17"/>
          <p:cNvSpPr>
            <a:spLocks noGrp="1"/>
          </p:cNvSpPr>
          <p:nvPr>
            <p:ph type="body" sz="quarter" idx="45" hasCustomPrompt="1"/>
          </p:nvPr>
        </p:nvSpPr>
        <p:spPr>
          <a:xfrm>
            <a:off x="456468" y="4371975"/>
            <a:ext cx="1467612"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37" name="Picture Placeholder 10"/>
          <p:cNvSpPr>
            <a:spLocks noGrp="1"/>
          </p:cNvSpPr>
          <p:nvPr>
            <p:ph type="pic" sz="quarter" idx="46" hasCustomPrompt="1"/>
          </p:nvPr>
        </p:nvSpPr>
        <p:spPr>
          <a:xfrm>
            <a:off x="2147409" y="3057524"/>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8" name="Text Placeholder 17"/>
          <p:cNvSpPr>
            <a:spLocks noGrp="1"/>
          </p:cNvSpPr>
          <p:nvPr>
            <p:ph type="body" sz="quarter" idx="47" hasCustomPrompt="1"/>
          </p:nvPr>
        </p:nvSpPr>
        <p:spPr>
          <a:xfrm>
            <a:off x="2147409" y="4371975"/>
            <a:ext cx="1467612"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39" name="Picture Placeholder 10"/>
          <p:cNvSpPr>
            <a:spLocks noGrp="1"/>
          </p:cNvSpPr>
          <p:nvPr>
            <p:ph type="pic" sz="quarter" idx="48" hasCustomPrompt="1"/>
          </p:nvPr>
        </p:nvSpPr>
        <p:spPr>
          <a:xfrm>
            <a:off x="3838350" y="3057524"/>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40" name="Text Placeholder 17"/>
          <p:cNvSpPr>
            <a:spLocks noGrp="1"/>
          </p:cNvSpPr>
          <p:nvPr>
            <p:ph type="body" sz="quarter" idx="49" hasCustomPrompt="1"/>
          </p:nvPr>
        </p:nvSpPr>
        <p:spPr>
          <a:xfrm>
            <a:off x="3838350" y="4371975"/>
            <a:ext cx="1467612"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41" name="Picture Placeholder 10"/>
          <p:cNvSpPr>
            <a:spLocks noGrp="1"/>
          </p:cNvSpPr>
          <p:nvPr>
            <p:ph type="pic" sz="quarter" idx="50" hasCustomPrompt="1"/>
          </p:nvPr>
        </p:nvSpPr>
        <p:spPr>
          <a:xfrm>
            <a:off x="5529291" y="3057524"/>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42" name="Text Placeholder 17"/>
          <p:cNvSpPr>
            <a:spLocks noGrp="1"/>
          </p:cNvSpPr>
          <p:nvPr>
            <p:ph type="body" sz="quarter" idx="51" hasCustomPrompt="1"/>
          </p:nvPr>
        </p:nvSpPr>
        <p:spPr>
          <a:xfrm>
            <a:off x="5529291" y="4371975"/>
            <a:ext cx="1467612"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
        <p:nvSpPr>
          <p:cNvPr id="43" name="Picture Placeholder 10"/>
          <p:cNvSpPr>
            <a:spLocks noGrp="1"/>
          </p:cNvSpPr>
          <p:nvPr>
            <p:ph type="pic" sz="quarter" idx="52" hasCustomPrompt="1"/>
          </p:nvPr>
        </p:nvSpPr>
        <p:spPr>
          <a:xfrm>
            <a:off x="7220233" y="3057524"/>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44" name="Text Placeholder 17"/>
          <p:cNvSpPr>
            <a:spLocks noGrp="1"/>
          </p:cNvSpPr>
          <p:nvPr>
            <p:ph type="body" sz="quarter" idx="53" hasCustomPrompt="1"/>
          </p:nvPr>
        </p:nvSpPr>
        <p:spPr>
          <a:xfrm>
            <a:off x="7220233" y="4371975"/>
            <a:ext cx="1467612" cy="371475"/>
          </a:xfrm>
        </p:spPr>
        <p:txBody>
          <a:bodyPr>
            <a:noAutofit/>
          </a:bodyPr>
          <a:lstStyle>
            <a:lvl1pPr marL="0" indent="0" algn="ctr">
              <a:spcBef>
                <a:spcPts val="0"/>
              </a:spcBef>
              <a:spcAft>
                <a:spcPts val="0"/>
              </a:spcAft>
              <a:buNone/>
              <a:defRPr sz="1200" b="1" baseline="0"/>
            </a:lvl1pPr>
          </a:lstStyle>
          <a:p>
            <a:pPr lvl="0"/>
            <a:r>
              <a:rPr lang="en-US" dirty="0"/>
              <a:t>Name/Label</a:t>
            </a:r>
          </a:p>
        </p:txBody>
      </p:sp>
    </p:spTree>
    <p:extLst>
      <p:ext uri="{BB962C8B-B14F-4D97-AF65-F5344CB8AC3E}">
        <p14:creationId xmlns:p14="http://schemas.microsoft.com/office/powerpoint/2010/main" val="27971701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1_PartneringFirmLogos">
    <p:spTree>
      <p:nvGrpSpPr>
        <p:cNvPr id="1" name=""/>
        <p:cNvGrpSpPr/>
        <p:nvPr/>
      </p:nvGrpSpPr>
      <p:grpSpPr>
        <a:xfrm>
          <a:off x="0" y="0"/>
          <a:ext cx="0" cy="0"/>
          <a:chOff x="0" y="0"/>
          <a:chExt cx="0" cy="0"/>
        </a:xfrm>
      </p:grpSpPr>
      <p:sp>
        <p:nvSpPr>
          <p:cNvPr id="4" name="Text Placeholder 3"/>
          <p:cNvSpPr>
            <a:spLocks noGrp="1"/>
          </p:cNvSpPr>
          <p:nvPr>
            <p:ph type="body" sz="quarter" idx="53" hasCustomPrompt="1"/>
          </p:nvPr>
        </p:nvSpPr>
        <p:spPr>
          <a:xfrm>
            <a:off x="465488" y="1081683"/>
            <a:ext cx="8239125" cy="658415"/>
          </a:xfrm>
        </p:spPr>
        <p:txBody>
          <a:bodyPr/>
          <a:lstStyle>
            <a:lvl1pPr marL="0" indent="0">
              <a:spcBef>
                <a:spcPts val="0"/>
              </a:spcBef>
              <a:spcAft>
                <a:spcPts val="0"/>
              </a:spcAft>
              <a:buNone/>
              <a:defRPr/>
            </a:lvl1pPr>
          </a:lstStyle>
          <a:p>
            <a:pPr lvl="0"/>
            <a:r>
              <a:rPr lang="en-US" dirty="0"/>
              <a:t>Tap to add text</a:t>
            </a:r>
          </a:p>
        </p:txBody>
      </p:sp>
      <p:sp>
        <p:nvSpPr>
          <p:cNvPr id="2" name="Title 1"/>
          <p:cNvSpPr>
            <a:spLocks noGrp="1"/>
          </p:cNvSpPr>
          <p:nvPr>
            <p:ph type="title" hasCustomPrompt="1"/>
          </p:nvPr>
        </p:nvSpPr>
        <p:spPr>
          <a:xfrm>
            <a:off x="465488" y="285750"/>
            <a:ext cx="8229600" cy="628650"/>
          </a:xfrm>
        </p:spPr>
        <p:txBody>
          <a:bodyPr>
            <a:noAutofit/>
          </a:bodyPr>
          <a:lstStyle/>
          <a:p>
            <a:r>
              <a:rPr lang="en-US" dirty="0"/>
              <a:t>Tap to add title</a:t>
            </a:r>
          </a:p>
        </p:txBody>
      </p:sp>
      <p:sp>
        <p:nvSpPr>
          <p:cNvPr id="8" name="Picture Placeholder 10"/>
          <p:cNvSpPr>
            <a:spLocks noGrp="1"/>
          </p:cNvSpPr>
          <p:nvPr>
            <p:ph type="pic" sz="quarter" idx="17" hasCustomPrompt="1"/>
          </p:nvPr>
        </p:nvSpPr>
        <p:spPr>
          <a:xfrm>
            <a:off x="447675" y="2006189"/>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0" name="Picture Placeholder 10"/>
          <p:cNvSpPr>
            <a:spLocks noGrp="1"/>
          </p:cNvSpPr>
          <p:nvPr>
            <p:ph type="pic" sz="quarter" idx="24" hasCustomPrompt="1"/>
          </p:nvPr>
        </p:nvSpPr>
        <p:spPr>
          <a:xfrm>
            <a:off x="2143745" y="2006189"/>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2" name="Picture Placeholder 10"/>
          <p:cNvSpPr>
            <a:spLocks noGrp="1"/>
          </p:cNvSpPr>
          <p:nvPr>
            <p:ph type="pic" sz="quarter" idx="38" hasCustomPrompt="1"/>
          </p:nvPr>
        </p:nvSpPr>
        <p:spPr>
          <a:xfrm>
            <a:off x="3839816" y="2006189"/>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5" name="Picture Placeholder 10"/>
          <p:cNvSpPr>
            <a:spLocks noGrp="1"/>
          </p:cNvSpPr>
          <p:nvPr>
            <p:ph type="pic" sz="quarter" idx="40" hasCustomPrompt="1"/>
          </p:nvPr>
        </p:nvSpPr>
        <p:spPr>
          <a:xfrm>
            <a:off x="5535886" y="2006189"/>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2" name="Picture Placeholder 10"/>
          <p:cNvSpPr>
            <a:spLocks noGrp="1"/>
          </p:cNvSpPr>
          <p:nvPr>
            <p:ph type="pic" sz="quarter" idx="42" hasCustomPrompt="1"/>
          </p:nvPr>
        </p:nvSpPr>
        <p:spPr>
          <a:xfrm>
            <a:off x="7231957" y="2006189"/>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5" name="Picture Placeholder 10"/>
          <p:cNvSpPr>
            <a:spLocks noGrp="1"/>
          </p:cNvSpPr>
          <p:nvPr>
            <p:ph type="pic" sz="quarter" idx="44" hasCustomPrompt="1"/>
          </p:nvPr>
        </p:nvSpPr>
        <p:spPr>
          <a:xfrm>
            <a:off x="447675" y="3420651"/>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7" name="Picture Placeholder 10"/>
          <p:cNvSpPr>
            <a:spLocks noGrp="1"/>
          </p:cNvSpPr>
          <p:nvPr>
            <p:ph type="pic" sz="quarter" idx="46" hasCustomPrompt="1"/>
          </p:nvPr>
        </p:nvSpPr>
        <p:spPr>
          <a:xfrm>
            <a:off x="2143745" y="3420651"/>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9" name="Picture Placeholder 10"/>
          <p:cNvSpPr>
            <a:spLocks noGrp="1"/>
          </p:cNvSpPr>
          <p:nvPr>
            <p:ph type="pic" sz="quarter" idx="48" hasCustomPrompt="1"/>
          </p:nvPr>
        </p:nvSpPr>
        <p:spPr>
          <a:xfrm>
            <a:off x="3839816" y="3420651"/>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41" name="Picture Placeholder 10"/>
          <p:cNvSpPr>
            <a:spLocks noGrp="1"/>
          </p:cNvSpPr>
          <p:nvPr>
            <p:ph type="pic" sz="quarter" idx="50" hasCustomPrompt="1"/>
          </p:nvPr>
        </p:nvSpPr>
        <p:spPr>
          <a:xfrm>
            <a:off x="5535886" y="3420651"/>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43" name="Picture Placeholder 10"/>
          <p:cNvSpPr>
            <a:spLocks noGrp="1"/>
          </p:cNvSpPr>
          <p:nvPr>
            <p:ph type="pic" sz="quarter" idx="52" hasCustomPrompt="1"/>
          </p:nvPr>
        </p:nvSpPr>
        <p:spPr>
          <a:xfrm>
            <a:off x="7231957" y="3420651"/>
            <a:ext cx="1467612" cy="120015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139113336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1_Project">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9144000" cy="514350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project photo</a:t>
            </a:r>
          </a:p>
        </p:txBody>
      </p:sp>
      <p:sp>
        <p:nvSpPr>
          <p:cNvPr id="4" name="Title 1"/>
          <p:cNvSpPr>
            <a:spLocks noGrp="1"/>
          </p:cNvSpPr>
          <p:nvPr>
            <p:ph type="title" hasCustomPrompt="1"/>
          </p:nvPr>
        </p:nvSpPr>
        <p:spPr>
          <a:xfrm>
            <a:off x="457200" y="3314700"/>
            <a:ext cx="8229600" cy="628650"/>
          </a:xfrm>
        </p:spPr>
        <p:txBody>
          <a:bodyPr anchor="b">
            <a:noAutofit/>
          </a:bodyPr>
          <a:lstStyle>
            <a:lvl1pPr>
              <a:defRPr>
                <a:solidFill>
                  <a:schemeClr val="bg1"/>
                </a:solidFill>
              </a:defRPr>
            </a:lvl1pPr>
          </a:lstStyle>
          <a:p>
            <a:r>
              <a:rPr lang="en-US" dirty="0"/>
              <a:t>Tap to add project title</a:t>
            </a:r>
          </a:p>
        </p:txBody>
      </p:sp>
      <p:sp>
        <p:nvSpPr>
          <p:cNvPr id="3" name="Text Placeholder 2"/>
          <p:cNvSpPr>
            <a:spLocks noGrp="1"/>
          </p:cNvSpPr>
          <p:nvPr>
            <p:ph type="body" sz="quarter" idx="11"/>
          </p:nvPr>
        </p:nvSpPr>
        <p:spPr>
          <a:xfrm>
            <a:off x="457200" y="4000500"/>
            <a:ext cx="8229600" cy="685800"/>
          </a:xfrm>
        </p:spPr>
        <p:txBody>
          <a:bodyPr vert="horz" lIns="0" tIns="0" rIns="0" bIns="0" rtlCol="0" anchor="t">
            <a:noAutofit/>
          </a:bodyPr>
          <a:lstStyle>
            <a:lvl1pPr>
              <a:spcAft>
                <a:spcPts val="0"/>
              </a:spcAft>
              <a:defRPr lang="en-US" b="1" i="1" dirty="0" smtClean="0">
                <a:solidFill>
                  <a:schemeClr val="bg1"/>
                </a:solidFill>
                <a:latin typeface="+mj-lt"/>
                <a:ea typeface="+mj-ea"/>
                <a:cs typeface="+mj-cs"/>
              </a:defRPr>
            </a:lvl1pPr>
            <a:lvl2pPr>
              <a:defRPr lang="en-US" sz="1350" dirty="0" smtClean="0"/>
            </a:lvl2pPr>
            <a:lvl3pPr>
              <a:defRPr lang="en-US" sz="1350" dirty="0" smtClean="0"/>
            </a:lvl3pPr>
            <a:lvl4pPr>
              <a:defRPr lang="en-US" sz="1350" dirty="0" smtClean="0"/>
            </a:lvl4pPr>
            <a:lvl5pPr>
              <a:defRPr lang="en-US" sz="1350" dirty="0"/>
            </a:lvl5pPr>
          </a:lstStyle>
          <a:p>
            <a:pPr marL="0" lvl="0">
              <a:lnSpc>
                <a:spcPts val="2025"/>
              </a:lnSpc>
              <a:spcBef>
                <a:spcPct val="0"/>
              </a:spcBef>
              <a:buNone/>
            </a:pPr>
            <a:r>
              <a:rPr lang="en-US"/>
              <a:t>Click to edit Master text styles</a:t>
            </a:r>
          </a:p>
        </p:txBody>
      </p:sp>
      <p:sp>
        <p:nvSpPr>
          <p:cNvPr id="5" name="Text Placeholder 2"/>
          <p:cNvSpPr>
            <a:spLocks noGrp="1"/>
          </p:cNvSpPr>
          <p:nvPr>
            <p:ph type="body" sz="quarter" idx="12" hasCustomPrompt="1"/>
          </p:nvPr>
        </p:nvSpPr>
        <p:spPr>
          <a:xfrm rot="16200000">
            <a:off x="7583091" y="3582591"/>
            <a:ext cx="2975372" cy="146447"/>
          </a:xfrm>
        </p:spPr>
        <p:txBody>
          <a:bodyPr lIns="91440" tIns="91440" rIns="91440" bIns="91440" anchor="ctr">
            <a:noAutofit/>
          </a:bodyPr>
          <a:lstStyle>
            <a:lvl1pPr marL="0" indent="0">
              <a:buNone/>
              <a:defRPr sz="675">
                <a:solidFill>
                  <a:schemeClr val="bg1"/>
                </a:solidFill>
              </a:defRPr>
            </a:lvl1pPr>
            <a:lvl2pPr marL="342892" indent="0">
              <a:buNone/>
              <a:defRPr sz="675"/>
            </a:lvl2pPr>
            <a:lvl3pPr marL="720050" indent="0">
              <a:buNone/>
              <a:defRPr sz="675"/>
            </a:lvl3pPr>
            <a:lvl4pPr marL="1062934" indent="0">
              <a:buNone/>
              <a:defRPr sz="675"/>
            </a:lvl4pPr>
            <a:lvl5pPr marL="1405817" indent="0">
              <a:buNone/>
              <a:defRPr sz="675"/>
            </a:lvl5pPr>
          </a:lstStyle>
          <a:p>
            <a:pPr lvl="0"/>
            <a:r>
              <a:rPr lang="en-US" dirty="0"/>
              <a:t>© Click to add photo credit</a:t>
            </a:r>
          </a:p>
        </p:txBody>
      </p:sp>
    </p:spTree>
    <p:extLst>
      <p:ext uri="{BB962C8B-B14F-4D97-AF65-F5344CB8AC3E}">
        <p14:creationId xmlns:p14="http://schemas.microsoft.com/office/powerpoint/2010/main" val="125616504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2_Project">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9144000" cy="514350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project photo</a:t>
            </a:r>
          </a:p>
        </p:txBody>
      </p:sp>
      <p:sp>
        <p:nvSpPr>
          <p:cNvPr id="4" name="Title 1"/>
          <p:cNvSpPr>
            <a:spLocks noGrp="1"/>
          </p:cNvSpPr>
          <p:nvPr>
            <p:ph type="title" hasCustomPrompt="1"/>
          </p:nvPr>
        </p:nvSpPr>
        <p:spPr>
          <a:xfrm>
            <a:off x="457200" y="571500"/>
            <a:ext cx="8229600" cy="628650"/>
          </a:xfrm>
        </p:spPr>
        <p:txBody>
          <a:bodyPr anchor="b">
            <a:noAutofit/>
          </a:bodyPr>
          <a:lstStyle>
            <a:lvl1pPr algn="r">
              <a:defRPr>
                <a:solidFill>
                  <a:schemeClr val="bg1"/>
                </a:solidFill>
              </a:defRPr>
            </a:lvl1pPr>
          </a:lstStyle>
          <a:p>
            <a:r>
              <a:rPr lang="en-US" dirty="0"/>
              <a:t>Tap to add project title</a:t>
            </a:r>
          </a:p>
        </p:txBody>
      </p:sp>
      <p:sp>
        <p:nvSpPr>
          <p:cNvPr id="3" name="Text Placeholder 2"/>
          <p:cNvSpPr>
            <a:spLocks noGrp="1"/>
          </p:cNvSpPr>
          <p:nvPr>
            <p:ph type="body" sz="quarter" idx="11"/>
          </p:nvPr>
        </p:nvSpPr>
        <p:spPr>
          <a:xfrm>
            <a:off x="457200" y="1257300"/>
            <a:ext cx="8229600" cy="685800"/>
          </a:xfrm>
        </p:spPr>
        <p:txBody>
          <a:bodyPr vert="horz" lIns="0" tIns="0" rIns="0" bIns="0" rtlCol="0" anchor="t">
            <a:noAutofit/>
          </a:bodyPr>
          <a:lstStyle>
            <a:lvl1pPr algn="r">
              <a:spcAft>
                <a:spcPts val="0"/>
              </a:spcAft>
              <a:defRPr lang="en-US" b="1" i="1" dirty="0" smtClean="0">
                <a:solidFill>
                  <a:schemeClr val="bg1"/>
                </a:solidFill>
                <a:latin typeface="+mj-lt"/>
                <a:ea typeface="+mj-ea"/>
                <a:cs typeface="+mj-cs"/>
              </a:defRPr>
            </a:lvl1pPr>
            <a:lvl2pPr>
              <a:defRPr lang="en-US" sz="1350" dirty="0" smtClean="0"/>
            </a:lvl2pPr>
            <a:lvl3pPr>
              <a:defRPr lang="en-US" sz="1350" dirty="0" smtClean="0"/>
            </a:lvl3pPr>
            <a:lvl4pPr>
              <a:defRPr lang="en-US" sz="1350" dirty="0" smtClean="0"/>
            </a:lvl4pPr>
            <a:lvl5pPr>
              <a:defRPr lang="en-US" sz="1350" dirty="0"/>
            </a:lvl5pPr>
          </a:lstStyle>
          <a:p>
            <a:pPr marL="0" lvl="0">
              <a:lnSpc>
                <a:spcPts val="2025"/>
              </a:lnSpc>
              <a:spcBef>
                <a:spcPct val="0"/>
              </a:spcBef>
              <a:buNone/>
            </a:pPr>
            <a:r>
              <a:rPr lang="en-US"/>
              <a:t>Click to edit Master text styles</a:t>
            </a:r>
          </a:p>
        </p:txBody>
      </p:sp>
      <p:sp>
        <p:nvSpPr>
          <p:cNvPr id="5" name="Text Placeholder 2"/>
          <p:cNvSpPr>
            <a:spLocks noGrp="1"/>
          </p:cNvSpPr>
          <p:nvPr>
            <p:ph type="body" sz="quarter" idx="12" hasCustomPrompt="1"/>
          </p:nvPr>
        </p:nvSpPr>
        <p:spPr>
          <a:xfrm rot="16200000">
            <a:off x="7583091" y="3582591"/>
            <a:ext cx="2975372" cy="146447"/>
          </a:xfrm>
        </p:spPr>
        <p:txBody>
          <a:bodyPr lIns="91440" tIns="91440" rIns="91440" bIns="91440" anchor="ctr">
            <a:noAutofit/>
          </a:bodyPr>
          <a:lstStyle>
            <a:lvl1pPr marL="0" indent="0">
              <a:buNone/>
              <a:defRPr sz="675">
                <a:solidFill>
                  <a:schemeClr val="bg1"/>
                </a:solidFill>
              </a:defRPr>
            </a:lvl1pPr>
            <a:lvl2pPr marL="342892" indent="0">
              <a:buNone/>
              <a:defRPr sz="675"/>
            </a:lvl2pPr>
            <a:lvl3pPr marL="720050" indent="0">
              <a:buNone/>
              <a:defRPr sz="675"/>
            </a:lvl3pPr>
            <a:lvl4pPr marL="1062934" indent="0">
              <a:buNone/>
              <a:defRPr sz="675"/>
            </a:lvl4pPr>
            <a:lvl5pPr marL="1405817" indent="0">
              <a:buNone/>
              <a:defRPr sz="675"/>
            </a:lvl5pPr>
          </a:lstStyle>
          <a:p>
            <a:pPr lvl="0"/>
            <a:r>
              <a:rPr lang="en-US" dirty="0"/>
              <a:t>© Click to add photo credit</a:t>
            </a:r>
          </a:p>
        </p:txBody>
      </p:sp>
    </p:spTree>
    <p:extLst>
      <p:ext uri="{BB962C8B-B14F-4D97-AF65-F5344CB8AC3E}">
        <p14:creationId xmlns:p14="http://schemas.microsoft.com/office/powerpoint/2010/main" val="252835047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3_Project">
    <p:bg>
      <p:bgPr>
        <a:solidFill>
          <a:schemeClr val="bg1"/>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9144000" cy="514350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project photo</a:t>
            </a:r>
          </a:p>
        </p:txBody>
      </p:sp>
      <p:sp>
        <p:nvSpPr>
          <p:cNvPr id="4" name="Title 1"/>
          <p:cNvSpPr>
            <a:spLocks noGrp="1"/>
          </p:cNvSpPr>
          <p:nvPr>
            <p:ph type="title" hasCustomPrompt="1"/>
          </p:nvPr>
        </p:nvSpPr>
        <p:spPr>
          <a:xfrm>
            <a:off x="0" y="4474086"/>
            <a:ext cx="9144000" cy="738664"/>
          </a:xfrm>
          <a:solidFill>
            <a:srgbClr val="000000">
              <a:alpha val="50196"/>
            </a:srgbClr>
          </a:solidFill>
        </p:spPr>
        <p:txBody>
          <a:bodyPr wrap="square" lIns="457200" tIns="274320" rIns="274320" bIns="274320" anchor="ctr">
            <a:spAutoFit/>
          </a:bodyPr>
          <a:lstStyle>
            <a:lvl1pPr>
              <a:lnSpc>
                <a:spcPct val="100000"/>
              </a:lnSpc>
              <a:defRPr sz="1200" baseline="0">
                <a:solidFill>
                  <a:schemeClr val="bg1"/>
                </a:solidFill>
              </a:defRPr>
            </a:lvl1pPr>
          </a:lstStyle>
          <a:p>
            <a:r>
              <a:rPr lang="en-US" dirty="0"/>
              <a:t>Tap to add Project Name/location/information</a:t>
            </a:r>
          </a:p>
        </p:txBody>
      </p:sp>
      <p:sp>
        <p:nvSpPr>
          <p:cNvPr id="3" name="Text Placeholder 2"/>
          <p:cNvSpPr>
            <a:spLocks noGrp="1"/>
          </p:cNvSpPr>
          <p:nvPr>
            <p:ph type="body" sz="quarter" idx="11" hasCustomPrompt="1"/>
          </p:nvPr>
        </p:nvSpPr>
        <p:spPr>
          <a:xfrm rot="16200000">
            <a:off x="7583091" y="2975884"/>
            <a:ext cx="2975372" cy="146447"/>
          </a:xfrm>
        </p:spPr>
        <p:txBody>
          <a:bodyPr lIns="91440" tIns="91440" rIns="91440" bIns="91440" anchor="ctr">
            <a:noAutofit/>
          </a:bodyPr>
          <a:lstStyle>
            <a:lvl1pPr marL="0" indent="0">
              <a:buNone/>
              <a:defRPr sz="675">
                <a:solidFill>
                  <a:schemeClr val="bg1"/>
                </a:solidFill>
              </a:defRPr>
            </a:lvl1pPr>
            <a:lvl2pPr marL="342892" indent="0">
              <a:buNone/>
              <a:defRPr sz="675"/>
            </a:lvl2pPr>
            <a:lvl3pPr marL="720050" indent="0">
              <a:buNone/>
              <a:defRPr sz="675"/>
            </a:lvl3pPr>
            <a:lvl4pPr marL="1062934" indent="0">
              <a:buNone/>
              <a:defRPr sz="675"/>
            </a:lvl4pPr>
            <a:lvl5pPr marL="1405817" indent="0">
              <a:buNone/>
              <a:defRPr sz="675"/>
            </a:lvl5pPr>
          </a:lstStyle>
          <a:p>
            <a:pPr lvl="0"/>
            <a:r>
              <a:rPr lang="en-US" dirty="0"/>
              <a:t>© Click to add photo credit</a:t>
            </a:r>
          </a:p>
        </p:txBody>
      </p:sp>
    </p:spTree>
    <p:extLst>
      <p:ext uri="{BB962C8B-B14F-4D97-AF65-F5344CB8AC3E}">
        <p14:creationId xmlns:p14="http://schemas.microsoft.com/office/powerpoint/2010/main" val="196614113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4_Project">
    <p:bg>
      <p:bgPr>
        <a:solidFill>
          <a:schemeClr val="bg1"/>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0" y="0"/>
            <a:ext cx="9144000" cy="514350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project photo</a:t>
            </a:r>
          </a:p>
        </p:txBody>
      </p:sp>
      <p:sp>
        <p:nvSpPr>
          <p:cNvPr id="4" name="Title 1"/>
          <p:cNvSpPr>
            <a:spLocks noGrp="1"/>
          </p:cNvSpPr>
          <p:nvPr>
            <p:ph type="title" hasCustomPrompt="1"/>
          </p:nvPr>
        </p:nvSpPr>
        <p:spPr>
          <a:xfrm>
            <a:off x="0" y="3532229"/>
            <a:ext cx="2628900" cy="1107996"/>
          </a:xfrm>
          <a:solidFill>
            <a:srgbClr val="000000">
              <a:alpha val="50196"/>
            </a:srgbClr>
          </a:solidFill>
        </p:spPr>
        <p:txBody>
          <a:bodyPr wrap="square" lIns="457200" tIns="274320" rIns="274320" bIns="274320" anchor="ctr">
            <a:spAutoFit/>
          </a:bodyPr>
          <a:lstStyle>
            <a:lvl1pPr>
              <a:lnSpc>
                <a:spcPct val="100000"/>
              </a:lnSpc>
              <a:defRPr sz="1200" baseline="0">
                <a:solidFill>
                  <a:schemeClr val="bg1"/>
                </a:solidFill>
              </a:defRPr>
            </a:lvl1pPr>
          </a:lstStyle>
          <a:p>
            <a:r>
              <a:rPr lang="en-US" dirty="0"/>
              <a:t>Tap to add Project Name/location/information</a:t>
            </a:r>
          </a:p>
        </p:txBody>
      </p:sp>
      <p:sp>
        <p:nvSpPr>
          <p:cNvPr id="5" name="Text Placeholder 2"/>
          <p:cNvSpPr>
            <a:spLocks noGrp="1"/>
          </p:cNvSpPr>
          <p:nvPr>
            <p:ph type="body" sz="quarter" idx="11" hasCustomPrompt="1"/>
          </p:nvPr>
        </p:nvSpPr>
        <p:spPr>
          <a:xfrm rot="16200000">
            <a:off x="7583091" y="3582591"/>
            <a:ext cx="2975372" cy="146447"/>
          </a:xfrm>
        </p:spPr>
        <p:txBody>
          <a:bodyPr lIns="91440" tIns="91440" rIns="91440" bIns="91440" anchor="ctr">
            <a:noAutofit/>
          </a:bodyPr>
          <a:lstStyle>
            <a:lvl1pPr marL="0" indent="0">
              <a:buNone/>
              <a:defRPr sz="675">
                <a:solidFill>
                  <a:schemeClr val="bg1"/>
                </a:solidFill>
              </a:defRPr>
            </a:lvl1pPr>
            <a:lvl2pPr marL="342892" indent="0">
              <a:buNone/>
              <a:defRPr sz="675"/>
            </a:lvl2pPr>
            <a:lvl3pPr marL="720050" indent="0">
              <a:buNone/>
              <a:defRPr sz="675"/>
            </a:lvl3pPr>
            <a:lvl4pPr marL="1062934" indent="0">
              <a:buNone/>
              <a:defRPr sz="675"/>
            </a:lvl4pPr>
            <a:lvl5pPr marL="1405817" indent="0">
              <a:buNone/>
              <a:defRPr sz="675"/>
            </a:lvl5pPr>
          </a:lstStyle>
          <a:p>
            <a:pPr lvl="0"/>
            <a:r>
              <a:rPr lang="en-US" dirty="0"/>
              <a:t>© Click to add photo credit</a:t>
            </a:r>
          </a:p>
        </p:txBody>
      </p:sp>
    </p:spTree>
    <p:extLst>
      <p:ext uri="{BB962C8B-B14F-4D97-AF65-F5344CB8AC3E}">
        <p14:creationId xmlns:p14="http://schemas.microsoft.com/office/powerpoint/2010/main" val="99802649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1_FullBleed">
    <p:bg>
      <p:bgPr>
        <a:solidFill>
          <a:schemeClr val="bg1"/>
        </a:solidFill>
        <a:effectLst/>
      </p:bgPr>
    </p:bg>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0" y="0"/>
            <a:ext cx="9144000" cy="514350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project photo</a:t>
            </a:r>
          </a:p>
        </p:txBody>
      </p:sp>
      <p:sp>
        <p:nvSpPr>
          <p:cNvPr id="3" name="Text Placeholder 2"/>
          <p:cNvSpPr>
            <a:spLocks noGrp="1"/>
          </p:cNvSpPr>
          <p:nvPr>
            <p:ph type="body" sz="quarter" idx="11" hasCustomPrompt="1"/>
          </p:nvPr>
        </p:nvSpPr>
        <p:spPr>
          <a:xfrm rot="16200000">
            <a:off x="7583091" y="3582591"/>
            <a:ext cx="2975372" cy="146447"/>
          </a:xfrm>
        </p:spPr>
        <p:txBody>
          <a:bodyPr lIns="91440" tIns="91440" rIns="91440" bIns="91440" anchor="ctr">
            <a:noAutofit/>
          </a:bodyPr>
          <a:lstStyle>
            <a:lvl1pPr marL="0" indent="0">
              <a:spcBef>
                <a:spcPts val="0"/>
              </a:spcBef>
              <a:spcAft>
                <a:spcPts val="0"/>
              </a:spcAft>
              <a:buNone/>
              <a:defRPr sz="675">
                <a:solidFill>
                  <a:schemeClr val="bg1"/>
                </a:solidFill>
              </a:defRPr>
            </a:lvl1pPr>
            <a:lvl2pPr marL="342892" indent="0">
              <a:buNone/>
              <a:defRPr sz="675"/>
            </a:lvl2pPr>
            <a:lvl3pPr marL="720050" indent="0">
              <a:buNone/>
              <a:defRPr sz="675"/>
            </a:lvl3pPr>
            <a:lvl4pPr marL="1062934" indent="0">
              <a:buNone/>
              <a:defRPr sz="675"/>
            </a:lvl4pPr>
            <a:lvl5pPr marL="1405817" indent="0">
              <a:buNone/>
              <a:defRPr sz="675"/>
            </a:lvl5pPr>
          </a:lstStyle>
          <a:p>
            <a:pPr lvl="0"/>
            <a:r>
              <a:rPr lang="en-US" dirty="0"/>
              <a:t>© Click to add photo credit</a:t>
            </a:r>
          </a:p>
        </p:txBody>
      </p:sp>
    </p:spTree>
    <p:extLst>
      <p:ext uri="{BB962C8B-B14F-4D97-AF65-F5344CB8AC3E}">
        <p14:creationId xmlns:p14="http://schemas.microsoft.com/office/powerpoint/2010/main" val="261770987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2_FullBleed">
    <p:spTree>
      <p:nvGrpSpPr>
        <p:cNvPr id="1" name=""/>
        <p:cNvGrpSpPr/>
        <p:nvPr/>
      </p:nvGrpSpPr>
      <p:grpSpPr>
        <a:xfrm>
          <a:off x="0" y="0"/>
          <a:ext cx="0" cy="0"/>
          <a:chOff x="0" y="0"/>
          <a:chExt cx="0" cy="0"/>
        </a:xfrm>
      </p:grpSpPr>
      <p:sp>
        <p:nvSpPr>
          <p:cNvPr id="4" name="Rectangle 3"/>
          <p:cNvSpPr/>
          <p:nvPr/>
        </p:nvSpPr>
        <p:spPr>
          <a:xfrm>
            <a:off x="9029700" y="0"/>
            <a:ext cx="114300" cy="51435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 name="Picture Placeholder 5"/>
          <p:cNvSpPr>
            <a:spLocks noGrp="1"/>
          </p:cNvSpPr>
          <p:nvPr>
            <p:ph type="pic" sz="quarter" idx="10" hasCustomPrompt="1"/>
          </p:nvPr>
        </p:nvSpPr>
        <p:spPr>
          <a:xfrm>
            <a:off x="0" y="0"/>
            <a:ext cx="9029108" cy="514350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5" name="Text Placeholder 2"/>
          <p:cNvSpPr>
            <a:spLocks noGrp="1"/>
          </p:cNvSpPr>
          <p:nvPr>
            <p:ph type="body" sz="quarter" idx="11" hasCustomPrompt="1"/>
          </p:nvPr>
        </p:nvSpPr>
        <p:spPr>
          <a:xfrm rot="16200000">
            <a:off x="7462068" y="3582591"/>
            <a:ext cx="2975372" cy="146447"/>
          </a:xfrm>
        </p:spPr>
        <p:txBody>
          <a:bodyPr lIns="91440" tIns="91440" rIns="91440" bIns="91440" anchor="ctr">
            <a:noAutofit/>
          </a:bodyPr>
          <a:lstStyle>
            <a:lvl1pPr marL="0" indent="0">
              <a:spcBef>
                <a:spcPts val="0"/>
              </a:spcBef>
              <a:spcAft>
                <a:spcPts val="0"/>
              </a:spcAft>
              <a:buNone/>
              <a:defRPr sz="675">
                <a:solidFill>
                  <a:schemeClr val="bg1"/>
                </a:solidFill>
              </a:defRPr>
            </a:lvl1pPr>
            <a:lvl2pPr marL="342892" indent="0">
              <a:buNone/>
              <a:defRPr sz="675"/>
            </a:lvl2pPr>
            <a:lvl3pPr marL="720050" indent="0">
              <a:buNone/>
              <a:defRPr sz="675"/>
            </a:lvl3pPr>
            <a:lvl4pPr marL="1062934" indent="0">
              <a:buNone/>
              <a:defRPr sz="675"/>
            </a:lvl4pPr>
            <a:lvl5pPr marL="1405817" indent="0">
              <a:buNone/>
              <a:defRPr sz="675"/>
            </a:lvl5pPr>
          </a:lstStyle>
          <a:p>
            <a:pPr lvl="0"/>
            <a:r>
              <a:rPr lang="en-US" dirty="0"/>
              <a:t>© Click to add photo credit</a:t>
            </a:r>
          </a:p>
        </p:txBody>
      </p:sp>
      <p:sp>
        <p:nvSpPr>
          <p:cNvPr id="7" name="Rectangle 6"/>
          <p:cNvSpPr/>
          <p:nvPr/>
        </p:nvSpPr>
        <p:spPr>
          <a:xfrm>
            <a:off x="9029700" y="0"/>
            <a:ext cx="114300" cy="51435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8" name="Rectangle 7"/>
          <p:cNvSpPr/>
          <p:nvPr/>
        </p:nvSpPr>
        <p:spPr>
          <a:xfrm>
            <a:off x="9029700" y="0"/>
            <a:ext cx="114300" cy="51435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9" name="Rectangle 8">
            <a:extLst>
              <a:ext uri="{FF2B5EF4-FFF2-40B4-BE49-F238E27FC236}">
                <a16:creationId xmlns:a16="http://schemas.microsoft.com/office/drawing/2014/main" id="{BADDCE40-0200-40C5-AE85-ED23EE48B68D}"/>
              </a:ext>
            </a:extLst>
          </p:cNvPr>
          <p:cNvSpPr/>
          <p:nvPr userDrawn="1"/>
        </p:nvSpPr>
        <p:spPr>
          <a:xfrm>
            <a:off x="9029700" y="0"/>
            <a:ext cx="114300" cy="51435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357691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 Headers Content C">
    <p:spTree>
      <p:nvGrpSpPr>
        <p:cNvPr id="1" name=""/>
        <p:cNvGrpSpPr/>
        <p:nvPr/>
      </p:nvGrpSpPr>
      <p:grpSpPr>
        <a:xfrm>
          <a:off x="0" y="0"/>
          <a:ext cx="0" cy="0"/>
          <a:chOff x="0" y="0"/>
          <a:chExt cx="0" cy="0"/>
        </a:xfrm>
      </p:grpSpPr>
      <p:sp>
        <p:nvSpPr>
          <p:cNvPr id="5" name="Text Placeholder 4"/>
          <p:cNvSpPr>
            <a:spLocks noGrp="1"/>
          </p:cNvSpPr>
          <p:nvPr>
            <p:ph type="body" sz="quarter" idx="15" hasCustomPrompt="1"/>
          </p:nvPr>
        </p:nvSpPr>
        <p:spPr>
          <a:xfrm>
            <a:off x="0" y="958740"/>
            <a:ext cx="8604250" cy="605294"/>
          </a:xfrm>
          <a:prstGeom prst="rect">
            <a:avLst/>
          </a:prstGeom>
          <a:noFill/>
        </p:spPr>
        <p:txBody>
          <a:bodyPr wrap="square" lIns="228600" rIns="228600" rtlCol="0" anchor="t">
            <a:noAutofit/>
          </a:bodyPr>
          <a:lstStyle>
            <a:lvl1pPr marL="0" indent="0">
              <a:lnSpc>
                <a:spcPts val="2000"/>
              </a:lnSpc>
              <a:spcBef>
                <a:spcPts val="0"/>
              </a:spcBef>
              <a:buNone/>
              <a:defRPr lang="en-US" sz="2000" b="1" dirty="0" smtClean="0">
                <a:solidFill>
                  <a:schemeClr val="bg1"/>
                </a:solidFill>
                <a:latin typeface="Arial Narrow" pitchFamily="34" charset="0"/>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US" sz="1800" dirty="0">
                <a:solidFill>
                  <a:schemeClr val="tx1"/>
                </a:solidFill>
              </a:defRPr>
            </a:lvl5pPr>
          </a:lstStyle>
          <a:p>
            <a:pPr marL="0" lvl="0"/>
            <a:r>
              <a:rPr lang="en-US" err="1"/>
              <a:t>Subheader</a:t>
            </a:r>
            <a:endParaRPr lang="en-US"/>
          </a:p>
          <a:p>
            <a:pPr marL="0" lvl="0"/>
            <a:endParaRPr lang="en-US"/>
          </a:p>
        </p:txBody>
      </p:sp>
      <p:sp>
        <p:nvSpPr>
          <p:cNvPr id="6" name="Text Placeholder 2"/>
          <p:cNvSpPr>
            <a:spLocks noGrp="1"/>
          </p:cNvSpPr>
          <p:nvPr>
            <p:ph type="body" sz="quarter" idx="16"/>
          </p:nvPr>
        </p:nvSpPr>
        <p:spPr>
          <a:xfrm>
            <a:off x="-11755" y="1564034"/>
            <a:ext cx="8616005" cy="1403461"/>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3"/>
          <p:cNvSpPr>
            <a:spLocks noGrp="1"/>
          </p:cNvSpPr>
          <p:nvPr>
            <p:ph type="title" hasCustomPrompt="1"/>
          </p:nvPr>
        </p:nvSpPr>
        <p:spPr>
          <a:xfrm>
            <a:off x="0" y="139700"/>
            <a:ext cx="8604250" cy="873125"/>
          </a:xfrm>
        </p:spPr>
        <p:txBody>
          <a:bodyPr>
            <a:noAutofit/>
          </a:bodyPr>
          <a:lstStyle>
            <a:lvl1pPr>
              <a:defRPr/>
            </a:lvl1pPr>
          </a:lstStyle>
          <a:p>
            <a:r>
              <a:rPr lang="en-US"/>
              <a:t>Header</a:t>
            </a:r>
          </a:p>
        </p:txBody>
      </p:sp>
      <p:sp>
        <p:nvSpPr>
          <p:cNvPr id="10" name="Picture Placeholder 4"/>
          <p:cNvSpPr>
            <a:spLocks noGrp="1"/>
          </p:cNvSpPr>
          <p:nvPr>
            <p:ph type="pic" sz="quarter" idx="21" hasCustomPrompt="1"/>
          </p:nvPr>
        </p:nvSpPr>
        <p:spPr>
          <a:xfrm>
            <a:off x="8604250" y="0"/>
            <a:ext cx="539750" cy="2379663"/>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a:t>Picture or Color Block</a:t>
            </a:r>
          </a:p>
        </p:txBody>
      </p:sp>
      <p:sp>
        <p:nvSpPr>
          <p:cNvPr id="11" name="Picture Placeholder 4"/>
          <p:cNvSpPr>
            <a:spLocks noGrp="1"/>
          </p:cNvSpPr>
          <p:nvPr>
            <p:ph type="pic" sz="quarter" idx="22" hasCustomPrompt="1"/>
          </p:nvPr>
        </p:nvSpPr>
        <p:spPr>
          <a:xfrm>
            <a:off x="8604250" y="2379664"/>
            <a:ext cx="539750" cy="2763836"/>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a:t>Picture or Color Block</a:t>
            </a:r>
          </a:p>
        </p:txBody>
      </p:sp>
    </p:spTree>
    <p:extLst>
      <p:ext uri="{BB962C8B-B14F-4D97-AF65-F5344CB8AC3E}">
        <p14:creationId xmlns:p14="http://schemas.microsoft.com/office/powerpoint/2010/main" val="452105254"/>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1_Coll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355" y="0"/>
            <a:ext cx="4546499" cy="514350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project photo</a:t>
            </a:r>
          </a:p>
        </p:txBody>
      </p:sp>
      <p:sp>
        <p:nvSpPr>
          <p:cNvPr id="6" name="Picture Placeholder 6"/>
          <p:cNvSpPr>
            <a:spLocks noGrp="1"/>
          </p:cNvSpPr>
          <p:nvPr>
            <p:ph type="pic" sz="quarter" idx="12" hasCustomPrompt="1"/>
          </p:nvPr>
        </p:nvSpPr>
        <p:spPr>
          <a:xfrm>
            <a:off x="4600219" y="0"/>
            <a:ext cx="4543781" cy="514350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project photo</a:t>
            </a:r>
          </a:p>
        </p:txBody>
      </p:sp>
      <p:sp>
        <p:nvSpPr>
          <p:cNvPr id="4" name="Text Placeholder 3"/>
          <p:cNvSpPr>
            <a:spLocks noGrp="1"/>
          </p:cNvSpPr>
          <p:nvPr>
            <p:ph type="body" sz="quarter" idx="13" hasCustomPrompt="1"/>
          </p:nvPr>
        </p:nvSpPr>
        <p:spPr>
          <a:xfrm>
            <a:off x="0" y="4816590"/>
            <a:ext cx="4546854" cy="326911"/>
          </a:xfrm>
          <a:solidFill>
            <a:schemeClr val="tx1">
              <a:alpha val="50000"/>
            </a:schemeClr>
          </a:solidFill>
        </p:spPr>
        <p:txBody>
          <a:bodyPr lIns="640080" tIns="91440" rIns="457200" bIns="91440">
            <a:normAutofit/>
          </a:bodyPr>
          <a:lstStyle>
            <a:lvl1pPr marL="0" indent="0">
              <a:spcBef>
                <a:spcPts val="0"/>
              </a:spcBef>
              <a:spcAft>
                <a:spcPts val="0"/>
              </a:spcAft>
              <a:buNone/>
              <a:defRPr sz="1350" baseline="0">
                <a:solidFill>
                  <a:schemeClr val="bg1"/>
                </a:solidFill>
                <a:latin typeface="+mn-lt"/>
              </a:defRPr>
            </a:lvl1pPr>
          </a:lstStyle>
          <a:p>
            <a:pPr lvl="0"/>
            <a:r>
              <a:rPr lang="en-US" dirty="0"/>
              <a:t>Click to edit Master photo caption styles</a:t>
            </a:r>
          </a:p>
        </p:txBody>
      </p:sp>
      <p:sp>
        <p:nvSpPr>
          <p:cNvPr id="5" name="Text Placeholder 3"/>
          <p:cNvSpPr>
            <a:spLocks noGrp="1"/>
          </p:cNvSpPr>
          <p:nvPr>
            <p:ph type="body" sz="quarter" idx="14" hasCustomPrompt="1"/>
          </p:nvPr>
        </p:nvSpPr>
        <p:spPr>
          <a:xfrm>
            <a:off x="4600220" y="4816590"/>
            <a:ext cx="4546854" cy="326911"/>
          </a:xfrm>
          <a:solidFill>
            <a:schemeClr val="tx1">
              <a:alpha val="50000"/>
            </a:schemeClr>
          </a:solidFill>
        </p:spPr>
        <p:txBody>
          <a:bodyPr lIns="640080" tIns="91440" rIns="457200" bIns="91440">
            <a:normAutofit/>
          </a:bodyPr>
          <a:lstStyle>
            <a:lvl1pPr marL="0" indent="0">
              <a:spcBef>
                <a:spcPts val="0"/>
              </a:spcBef>
              <a:spcAft>
                <a:spcPts val="0"/>
              </a:spcAft>
              <a:buNone/>
              <a:defRPr sz="1350" baseline="0">
                <a:solidFill>
                  <a:schemeClr val="bg1"/>
                </a:solidFill>
                <a:latin typeface="+mn-lt"/>
              </a:defRPr>
            </a:lvl1pPr>
          </a:lstStyle>
          <a:p>
            <a:pPr lvl="0"/>
            <a:r>
              <a:rPr lang="en-US" dirty="0"/>
              <a:t>Click to edit Master photo caption styles</a:t>
            </a:r>
          </a:p>
        </p:txBody>
      </p:sp>
    </p:spTree>
    <p:extLst>
      <p:ext uri="{BB962C8B-B14F-4D97-AF65-F5344CB8AC3E}">
        <p14:creationId xmlns:p14="http://schemas.microsoft.com/office/powerpoint/2010/main" val="363774682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2_Collag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307" y="0"/>
            <a:ext cx="5930454" cy="514350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2" name="Picture Placeholder 10"/>
          <p:cNvSpPr>
            <a:spLocks noGrp="1"/>
          </p:cNvSpPr>
          <p:nvPr>
            <p:ph type="pic" sz="quarter" idx="27" hasCustomPrompt="1"/>
          </p:nvPr>
        </p:nvSpPr>
        <p:spPr>
          <a:xfrm>
            <a:off x="5979766" y="0"/>
            <a:ext cx="3164234" cy="514350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374834946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3_Collage">
    <p:spTree>
      <p:nvGrpSpPr>
        <p:cNvPr id="1" name=""/>
        <p:cNvGrpSpPr/>
        <p:nvPr/>
      </p:nvGrpSpPr>
      <p:grpSpPr>
        <a:xfrm>
          <a:off x="0" y="0"/>
          <a:ext cx="0" cy="0"/>
          <a:chOff x="0" y="0"/>
          <a:chExt cx="0" cy="0"/>
        </a:xfrm>
      </p:grpSpPr>
      <p:sp>
        <p:nvSpPr>
          <p:cNvPr id="12" name="Picture Placeholder 10"/>
          <p:cNvSpPr>
            <a:spLocks noGrp="1"/>
          </p:cNvSpPr>
          <p:nvPr>
            <p:ph type="pic" sz="quarter" idx="10" hasCustomPrompt="1"/>
          </p:nvPr>
        </p:nvSpPr>
        <p:spPr>
          <a:xfrm>
            <a:off x="0" y="0"/>
            <a:ext cx="3010662" cy="514350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3" name="Picture Placeholder 10"/>
          <p:cNvSpPr>
            <a:spLocks noGrp="1"/>
          </p:cNvSpPr>
          <p:nvPr>
            <p:ph type="pic" sz="quarter" idx="11" hasCustomPrompt="1"/>
          </p:nvPr>
        </p:nvSpPr>
        <p:spPr>
          <a:xfrm>
            <a:off x="3063240" y="0"/>
            <a:ext cx="6080760" cy="514350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402515013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4_Coll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0"/>
            <a:ext cx="4546854" cy="254203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6" name="Picture Placeholder 6"/>
          <p:cNvSpPr>
            <a:spLocks noGrp="1"/>
          </p:cNvSpPr>
          <p:nvPr>
            <p:ph type="pic" sz="quarter" idx="12" hasCustomPrompt="1"/>
          </p:nvPr>
        </p:nvSpPr>
        <p:spPr>
          <a:xfrm>
            <a:off x="4596003" y="0"/>
            <a:ext cx="4546854" cy="254203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4" name="Picture Placeholder 6"/>
          <p:cNvSpPr>
            <a:spLocks noGrp="1"/>
          </p:cNvSpPr>
          <p:nvPr>
            <p:ph type="pic" sz="quarter" idx="13" hasCustomPrompt="1"/>
          </p:nvPr>
        </p:nvSpPr>
        <p:spPr>
          <a:xfrm>
            <a:off x="0" y="2601468"/>
            <a:ext cx="4546854" cy="254203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5" name="Picture Placeholder 6"/>
          <p:cNvSpPr>
            <a:spLocks noGrp="1"/>
          </p:cNvSpPr>
          <p:nvPr>
            <p:ph type="pic" sz="quarter" idx="14" hasCustomPrompt="1"/>
          </p:nvPr>
        </p:nvSpPr>
        <p:spPr>
          <a:xfrm>
            <a:off x="4596003" y="2601468"/>
            <a:ext cx="4546854" cy="254203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111152143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5_Collag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306" y="0"/>
            <a:ext cx="3827744" cy="514350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68" name="Picture Placeholder 10"/>
          <p:cNvSpPr>
            <a:spLocks noGrp="1"/>
          </p:cNvSpPr>
          <p:nvPr>
            <p:ph type="pic" sz="quarter" idx="26" hasCustomPrompt="1"/>
          </p:nvPr>
        </p:nvSpPr>
        <p:spPr>
          <a:xfrm>
            <a:off x="7323507" y="2986024"/>
            <a:ext cx="1820494" cy="2157984"/>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2" name="Picture Placeholder 10"/>
          <p:cNvSpPr>
            <a:spLocks noGrp="1"/>
          </p:cNvSpPr>
          <p:nvPr>
            <p:ph type="pic" sz="quarter" idx="27" hasCustomPrompt="1"/>
          </p:nvPr>
        </p:nvSpPr>
        <p:spPr>
          <a:xfrm>
            <a:off x="3876219" y="-1"/>
            <a:ext cx="5267782" cy="2937511"/>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3" name="Picture Placeholder 10"/>
          <p:cNvSpPr>
            <a:spLocks noGrp="1"/>
          </p:cNvSpPr>
          <p:nvPr>
            <p:ph type="pic" sz="quarter" idx="28" hasCustomPrompt="1"/>
          </p:nvPr>
        </p:nvSpPr>
        <p:spPr>
          <a:xfrm>
            <a:off x="3876219" y="2985516"/>
            <a:ext cx="3400120" cy="2157984"/>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177386120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6_Collag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7393" y="-1"/>
            <a:ext cx="4280163" cy="240030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2" name="Picture Placeholder 10"/>
          <p:cNvSpPr>
            <a:spLocks noGrp="1"/>
          </p:cNvSpPr>
          <p:nvPr>
            <p:ph type="pic" sz="quarter" idx="27" hasCustomPrompt="1"/>
          </p:nvPr>
        </p:nvSpPr>
        <p:spPr>
          <a:xfrm>
            <a:off x="4334940" y="-1"/>
            <a:ext cx="4809061" cy="2874349"/>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3" name="Picture Placeholder 10"/>
          <p:cNvSpPr>
            <a:spLocks noGrp="1"/>
          </p:cNvSpPr>
          <p:nvPr>
            <p:ph type="pic" sz="quarter" idx="28" hasCustomPrompt="1"/>
          </p:nvPr>
        </p:nvSpPr>
        <p:spPr>
          <a:xfrm>
            <a:off x="4334940" y="2922354"/>
            <a:ext cx="4809061" cy="2221146"/>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6" name="Picture Placeholder 10"/>
          <p:cNvSpPr>
            <a:spLocks noGrp="1"/>
          </p:cNvSpPr>
          <p:nvPr>
            <p:ph type="pic" sz="quarter" idx="29" hasCustomPrompt="1"/>
          </p:nvPr>
        </p:nvSpPr>
        <p:spPr>
          <a:xfrm>
            <a:off x="1305" y="2448306"/>
            <a:ext cx="2009395" cy="2695195"/>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7" name="Picture Placeholder 10"/>
          <p:cNvSpPr>
            <a:spLocks noGrp="1"/>
          </p:cNvSpPr>
          <p:nvPr>
            <p:ph type="pic" sz="quarter" idx="30" hasCustomPrompt="1"/>
          </p:nvPr>
        </p:nvSpPr>
        <p:spPr>
          <a:xfrm>
            <a:off x="2058706" y="2448305"/>
            <a:ext cx="2228850" cy="2695194"/>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17462919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7_Collage">
    <p:spTree>
      <p:nvGrpSpPr>
        <p:cNvPr id="1" name=""/>
        <p:cNvGrpSpPr/>
        <p:nvPr/>
      </p:nvGrpSpPr>
      <p:grpSpPr>
        <a:xfrm>
          <a:off x="0" y="0"/>
          <a:ext cx="0" cy="0"/>
          <a:chOff x="0" y="0"/>
          <a:chExt cx="0" cy="0"/>
        </a:xfrm>
      </p:grpSpPr>
      <p:sp>
        <p:nvSpPr>
          <p:cNvPr id="12" name="Picture Placeholder 10"/>
          <p:cNvSpPr>
            <a:spLocks noGrp="1"/>
          </p:cNvSpPr>
          <p:nvPr>
            <p:ph type="pic" sz="quarter" idx="10" hasCustomPrompt="1"/>
          </p:nvPr>
        </p:nvSpPr>
        <p:spPr>
          <a:xfrm>
            <a:off x="0" y="0"/>
            <a:ext cx="3010662" cy="2544054"/>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3" name="Picture Placeholder 10"/>
          <p:cNvSpPr>
            <a:spLocks noGrp="1"/>
          </p:cNvSpPr>
          <p:nvPr>
            <p:ph type="pic" sz="quarter" idx="11" hasCustomPrompt="1"/>
          </p:nvPr>
        </p:nvSpPr>
        <p:spPr>
          <a:xfrm>
            <a:off x="3063240" y="0"/>
            <a:ext cx="3010662" cy="2544054"/>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4" name="Picture Placeholder 10"/>
          <p:cNvSpPr>
            <a:spLocks noGrp="1"/>
          </p:cNvSpPr>
          <p:nvPr>
            <p:ph type="pic" sz="quarter" idx="12" hasCustomPrompt="1"/>
          </p:nvPr>
        </p:nvSpPr>
        <p:spPr>
          <a:xfrm>
            <a:off x="6133338" y="0"/>
            <a:ext cx="3010662" cy="2544054"/>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5" name="Picture Placeholder 10"/>
          <p:cNvSpPr>
            <a:spLocks noGrp="1"/>
          </p:cNvSpPr>
          <p:nvPr>
            <p:ph type="pic" sz="quarter" idx="13" hasCustomPrompt="1"/>
          </p:nvPr>
        </p:nvSpPr>
        <p:spPr>
          <a:xfrm>
            <a:off x="0" y="2595489"/>
            <a:ext cx="3010662" cy="2548011"/>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4" name="Picture Placeholder 10"/>
          <p:cNvSpPr>
            <a:spLocks noGrp="1"/>
          </p:cNvSpPr>
          <p:nvPr>
            <p:ph type="pic" sz="quarter" idx="14" hasCustomPrompt="1"/>
          </p:nvPr>
        </p:nvSpPr>
        <p:spPr>
          <a:xfrm>
            <a:off x="3063240" y="2595489"/>
            <a:ext cx="3010662" cy="2548011"/>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5" name="Picture Placeholder 10"/>
          <p:cNvSpPr>
            <a:spLocks noGrp="1"/>
          </p:cNvSpPr>
          <p:nvPr>
            <p:ph type="pic" sz="quarter" idx="15" hasCustomPrompt="1"/>
          </p:nvPr>
        </p:nvSpPr>
        <p:spPr>
          <a:xfrm>
            <a:off x="6133338" y="2595489"/>
            <a:ext cx="3010662" cy="2548011"/>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132506645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8_Collag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0" y="0"/>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6" name="Picture Placeholder 10"/>
          <p:cNvSpPr>
            <a:spLocks noGrp="1"/>
          </p:cNvSpPr>
          <p:nvPr>
            <p:ph type="pic" sz="quarter" idx="11" hasCustomPrompt="1"/>
          </p:nvPr>
        </p:nvSpPr>
        <p:spPr>
          <a:xfrm>
            <a:off x="3063240" y="0"/>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7" name="Picture Placeholder 10"/>
          <p:cNvSpPr>
            <a:spLocks noGrp="1"/>
          </p:cNvSpPr>
          <p:nvPr>
            <p:ph type="pic" sz="quarter" idx="12" hasCustomPrompt="1"/>
          </p:nvPr>
        </p:nvSpPr>
        <p:spPr>
          <a:xfrm>
            <a:off x="6133338" y="0"/>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8" name="Picture Placeholder 10"/>
          <p:cNvSpPr>
            <a:spLocks noGrp="1"/>
          </p:cNvSpPr>
          <p:nvPr>
            <p:ph type="pic" sz="quarter" idx="13" hasCustomPrompt="1"/>
          </p:nvPr>
        </p:nvSpPr>
        <p:spPr>
          <a:xfrm>
            <a:off x="0" y="1731645"/>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9" name="Picture Placeholder 10"/>
          <p:cNvSpPr>
            <a:spLocks noGrp="1"/>
          </p:cNvSpPr>
          <p:nvPr>
            <p:ph type="pic" sz="quarter" idx="14" hasCustomPrompt="1"/>
          </p:nvPr>
        </p:nvSpPr>
        <p:spPr>
          <a:xfrm>
            <a:off x="3063240" y="1731645"/>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0" name="Picture Placeholder 10"/>
          <p:cNvSpPr>
            <a:spLocks noGrp="1"/>
          </p:cNvSpPr>
          <p:nvPr>
            <p:ph type="pic" sz="quarter" idx="15" hasCustomPrompt="1"/>
          </p:nvPr>
        </p:nvSpPr>
        <p:spPr>
          <a:xfrm>
            <a:off x="6133338" y="1731645"/>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1" name="Picture Placeholder 10"/>
          <p:cNvSpPr>
            <a:spLocks noGrp="1"/>
          </p:cNvSpPr>
          <p:nvPr>
            <p:ph type="pic" sz="quarter" idx="16" hasCustomPrompt="1"/>
          </p:nvPr>
        </p:nvSpPr>
        <p:spPr>
          <a:xfrm>
            <a:off x="0" y="3463290"/>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2" name="Picture Placeholder 10"/>
          <p:cNvSpPr>
            <a:spLocks noGrp="1"/>
          </p:cNvSpPr>
          <p:nvPr>
            <p:ph type="pic" sz="quarter" idx="17" hasCustomPrompt="1"/>
          </p:nvPr>
        </p:nvSpPr>
        <p:spPr>
          <a:xfrm>
            <a:off x="3063240" y="3463290"/>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3" name="Picture Placeholder 10"/>
          <p:cNvSpPr>
            <a:spLocks noGrp="1"/>
          </p:cNvSpPr>
          <p:nvPr>
            <p:ph type="pic" sz="quarter" idx="18" hasCustomPrompt="1"/>
          </p:nvPr>
        </p:nvSpPr>
        <p:spPr>
          <a:xfrm>
            <a:off x="6133338" y="3463290"/>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36360780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9_Collage">
    <p:spTree>
      <p:nvGrpSpPr>
        <p:cNvPr id="1" name=""/>
        <p:cNvGrpSpPr/>
        <p:nvPr/>
      </p:nvGrpSpPr>
      <p:grpSpPr>
        <a:xfrm>
          <a:off x="0" y="0"/>
          <a:ext cx="0" cy="0"/>
          <a:chOff x="0" y="0"/>
          <a:chExt cx="0" cy="0"/>
        </a:xfrm>
      </p:grpSpPr>
      <p:sp>
        <p:nvSpPr>
          <p:cNvPr id="12" name="Picture Placeholder 10"/>
          <p:cNvSpPr>
            <a:spLocks noGrp="1"/>
          </p:cNvSpPr>
          <p:nvPr>
            <p:ph type="pic" sz="quarter" idx="10" hasCustomPrompt="1"/>
          </p:nvPr>
        </p:nvSpPr>
        <p:spPr>
          <a:xfrm>
            <a:off x="0" y="0"/>
            <a:ext cx="2249424" cy="1248156"/>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9" name="Picture Placeholder 10"/>
          <p:cNvSpPr>
            <a:spLocks noGrp="1"/>
          </p:cNvSpPr>
          <p:nvPr>
            <p:ph type="pic" sz="quarter" idx="11" hasCustomPrompt="1"/>
          </p:nvPr>
        </p:nvSpPr>
        <p:spPr>
          <a:xfrm>
            <a:off x="2298192" y="0"/>
            <a:ext cx="2249424" cy="1248156"/>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0" name="Picture Placeholder 10"/>
          <p:cNvSpPr>
            <a:spLocks noGrp="1"/>
          </p:cNvSpPr>
          <p:nvPr>
            <p:ph type="pic" sz="quarter" idx="12" hasCustomPrompt="1"/>
          </p:nvPr>
        </p:nvSpPr>
        <p:spPr>
          <a:xfrm>
            <a:off x="4596384" y="0"/>
            <a:ext cx="2249424" cy="1248156"/>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1" name="Picture Placeholder 10"/>
          <p:cNvSpPr>
            <a:spLocks noGrp="1"/>
          </p:cNvSpPr>
          <p:nvPr>
            <p:ph type="pic" sz="quarter" idx="13" hasCustomPrompt="1"/>
          </p:nvPr>
        </p:nvSpPr>
        <p:spPr>
          <a:xfrm>
            <a:off x="6894576" y="0"/>
            <a:ext cx="2249424" cy="1248156"/>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6" name="Picture Placeholder 10"/>
          <p:cNvSpPr>
            <a:spLocks noGrp="1"/>
          </p:cNvSpPr>
          <p:nvPr>
            <p:ph type="pic" sz="quarter" idx="14" hasCustomPrompt="1"/>
          </p:nvPr>
        </p:nvSpPr>
        <p:spPr>
          <a:xfrm>
            <a:off x="0" y="1298448"/>
            <a:ext cx="2249424" cy="1248156"/>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7" name="Picture Placeholder 10"/>
          <p:cNvSpPr>
            <a:spLocks noGrp="1"/>
          </p:cNvSpPr>
          <p:nvPr>
            <p:ph type="pic" sz="quarter" idx="15" hasCustomPrompt="1"/>
          </p:nvPr>
        </p:nvSpPr>
        <p:spPr>
          <a:xfrm>
            <a:off x="2298192" y="1298448"/>
            <a:ext cx="2249424" cy="1248156"/>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8" name="Picture Placeholder 10"/>
          <p:cNvSpPr>
            <a:spLocks noGrp="1"/>
          </p:cNvSpPr>
          <p:nvPr>
            <p:ph type="pic" sz="quarter" idx="16" hasCustomPrompt="1"/>
          </p:nvPr>
        </p:nvSpPr>
        <p:spPr>
          <a:xfrm>
            <a:off x="4596384" y="1298448"/>
            <a:ext cx="2249424" cy="1248156"/>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9" name="Picture Placeholder 10"/>
          <p:cNvSpPr>
            <a:spLocks noGrp="1"/>
          </p:cNvSpPr>
          <p:nvPr>
            <p:ph type="pic" sz="quarter" idx="17" hasCustomPrompt="1"/>
          </p:nvPr>
        </p:nvSpPr>
        <p:spPr>
          <a:xfrm>
            <a:off x="6894576" y="1298448"/>
            <a:ext cx="2249424" cy="1248156"/>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0" name="Picture Placeholder 10"/>
          <p:cNvSpPr>
            <a:spLocks noGrp="1"/>
          </p:cNvSpPr>
          <p:nvPr>
            <p:ph type="pic" sz="quarter" idx="18" hasCustomPrompt="1"/>
          </p:nvPr>
        </p:nvSpPr>
        <p:spPr>
          <a:xfrm>
            <a:off x="0" y="2596896"/>
            <a:ext cx="2249424" cy="1248156"/>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1" name="Picture Placeholder 10"/>
          <p:cNvSpPr>
            <a:spLocks noGrp="1"/>
          </p:cNvSpPr>
          <p:nvPr>
            <p:ph type="pic" sz="quarter" idx="19" hasCustomPrompt="1"/>
          </p:nvPr>
        </p:nvSpPr>
        <p:spPr>
          <a:xfrm>
            <a:off x="2298192" y="2596896"/>
            <a:ext cx="2249424" cy="1248156"/>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2" name="Picture Placeholder 10"/>
          <p:cNvSpPr>
            <a:spLocks noGrp="1"/>
          </p:cNvSpPr>
          <p:nvPr>
            <p:ph type="pic" sz="quarter" idx="20" hasCustomPrompt="1"/>
          </p:nvPr>
        </p:nvSpPr>
        <p:spPr>
          <a:xfrm>
            <a:off x="4596384" y="2596896"/>
            <a:ext cx="2249424" cy="1248156"/>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3" name="Picture Placeholder 10"/>
          <p:cNvSpPr>
            <a:spLocks noGrp="1"/>
          </p:cNvSpPr>
          <p:nvPr>
            <p:ph type="pic" sz="quarter" idx="21" hasCustomPrompt="1"/>
          </p:nvPr>
        </p:nvSpPr>
        <p:spPr>
          <a:xfrm>
            <a:off x="6894576" y="2596896"/>
            <a:ext cx="2249424" cy="1248156"/>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6" name="Picture Placeholder 10"/>
          <p:cNvSpPr>
            <a:spLocks noGrp="1"/>
          </p:cNvSpPr>
          <p:nvPr>
            <p:ph type="pic" sz="quarter" idx="22" hasCustomPrompt="1"/>
          </p:nvPr>
        </p:nvSpPr>
        <p:spPr>
          <a:xfrm>
            <a:off x="0" y="3895344"/>
            <a:ext cx="2249424" cy="1248156"/>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7" name="Picture Placeholder 10"/>
          <p:cNvSpPr>
            <a:spLocks noGrp="1"/>
          </p:cNvSpPr>
          <p:nvPr>
            <p:ph type="pic" sz="quarter" idx="23" hasCustomPrompt="1"/>
          </p:nvPr>
        </p:nvSpPr>
        <p:spPr>
          <a:xfrm>
            <a:off x="2298192" y="3895344"/>
            <a:ext cx="2249424" cy="1248156"/>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8" name="Picture Placeholder 10"/>
          <p:cNvSpPr>
            <a:spLocks noGrp="1"/>
          </p:cNvSpPr>
          <p:nvPr>
            <p:ph type="pic" sz="quarter" idx="24" hasCustomPrompt="1"/>
          </p:nvPr>
        </p:nvSpPr>
        <p:spPr>
          <a:xfrm>
            <a:off x="4596384" y="3895344"/>
            <a:ext cx="2249424" cy="1248156"/>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9" name="Picture Placeholder 10"/>
          <p:cNvSpPr>
            <a:spLocks noGrp="1"/>
          </p:cNvSpPr>
          <p:nvPr>
            <p:ph type="pic" sz="quarter" idx="25" hasCustomPrompt="1"/>
          </p:nvPr>
        </p:nvSpPr>
        <p:spPr>
          <a:xfrm>
            <a:off x="6894576" y="3895344"/>
            <a:ext cx="2249424" cy="1248156"/>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52842751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10_Collage">
    <p:spTree>
      <p:nvGrpSpPr>
        <p:cNvPr id="1" name=""/>
        <p:cNvGrpSpPr/>
        <p:nvPr/>
      </p:nvGrpSpPr>
      <p:grpSpPr>
        <a:xfrm>
          <a:off x="0" y="0"/>
          <a:ext cx="0" cy="0"/>
          <a:chOff x="0" y="0"/>
          <a:chExt cx="0" cy="0"/>
        </a:xfrm>
      </p:grpSpPr>
      <p:sp>
        <p:nvSpPr>
          <p:cNvPr id="33" name="Picture Placeholder 10"/>
          <p:cNvSpPr>
            <a:spLocks noGrp="1"/>
          </p:cNvSpPr>
          <p:nvPr>
            <p:ph type="pic" sz="quarter" idx="11" hasCustomPrompt="1"/>
          </p:nvPr>
        </p:nvSpPr>
        <p:spPr>
          <a:xfrm>
            <a:off x="1532273" y="0"/>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4" name="Picture Placeholder 10"/>
          <p:cNvSpPr>
            <a:spLocks noGrp="1"/>
          </p:cNvSpPr>
          <p:nvPr>
            <p:ph type="pic" sz="quarter" idx="12" hasCustomPrompt="1"/>
          </p:nvPr>
        </p:nvSpPr>
        <p:spPr>
          <a:xfrm>
            <a:off x="3065200" y="0"/>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5" name="Picture Placeholder 10"/>
          <p:cNvSpPr>
            <a:spLocks noGrp="1"/>
          </p:cNvSpPr>
          <p:nvPr>
            <p:ph type="pic" sz="quarter" idx="13" hasCustomPrompt="1"/>
          </p:nvPr>
        </p:nvSpPr>
        <p:spPr>
          <a:xfrm>
            <a:off x="4597473" y="0"/>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6" name="Picture Placeholder 10"/>
          <p:cNvSpPr>
            <a:spLocks noGrp="1"/>
          </p:cNvSpPr>
          <p:nvPr>
            <p:ph type="pic" sz="quarter" idx="14" hasCustomPrompt="1"/>
          </p:nvPr>
        </p:nvSpPr>
        <p:spPr>
          <a:xfrm>
            <a:off x="6129746" y="0"/>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7" name="Picture Placeholder 10"/>
          <p:cNvSpPr>
            <a:spLocks noGrp="1"/>
          </p:cNvSpPr>
          <p:nvPr>
            <p:ph type="pic" sz="quarter" idx="15" hasCustomPrompt="1"/>
          </p:nvPr>
        </p:nvSpPr>
        <p:spPr>
          <a:xfrm>
            <a:off x="7662018" y="0"/>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8" name="Picture Placeholder 10"/>
          <p:cNvSpPr>
            <a:spLocks noGrp="1"/>
          </p:cNvSpPr>
          <p:nvPr>
            <p:ph type="pic" sz="quarter" idx="16" hasCustomPrompt="1"/>
          </p:nvPr>
        </p:nvSpPr>
        <p:spPr>
          <a:xfrm>
            <a:off x="0" y="1038987"/>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9" name="Picture Placeholder 10"/>
          <p:cNvSpPr>
            <a:spLocks noGrp="1"/>
          </p:cNvSpPr>
          <p:nvPr>
            <p:ph type="pic" sz="quarter" idx="17" hasCustomPrompt="1"/>
          </p:nvPr>
        </p:nvSpPr>
        <p:spPr>
          <a:xfrm>
            <a:off x="1532273" y="1038987"/>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40" name="Picture Placeholder 10"/>
          <p:cNvSpPr>
            <a:spLocks noGrp="1"/>
          </p:cNvSpPr>
          <p:nvPr>
            <p:ph type="pic" sz="quarter" idx="18" hasCustomPrompt="1"/>
          </p:nvPr>
        </p:nvSpPr>
        <p:spPr>
          <a:xfrm>
            <a:off x="3065200" y="1038987"/>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41" name="Picture Placeholder 10"/>
          <p:cNvSpPr>
            <a:spLocks noGrp="1"/>
          </p:cNvSpPr>
          <p:nvPr>
            <p:ph type="pic" sz="quarter" idx="19" hasCustomPrompt="1"/>
          </p:nvPr>
        </p:nvSpPr>
        <p:spPr>
          <a:xfrm>
            <a:off x="4597473" y="1038987"/>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42" name="Picture Placeholder 10"/>
          <p:cNvSpPr>
            <a:spLocks noGrp="1"/>
          </p:cNvSpPr>
          <p:nvPr>
            <p:ph type="pic" sz="quarter" idx="20" hasCustomPrompt="1"/>
          </p:nvPr>
        </p:nvSpPr>
        <p:spPr>
          <a:xfrm>
            <a:off x="6129746" y="1038987"/>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43" name="Picture Placeholder 10"/>
          <p:cNvSpPr>
            <a:spLocks noGrp="1"/>
          </p:cNvSpPr>
          <p:nvPr>
            <p:ph type="pic" sz="quarter" idx="21" hasCustomPrompt="1"/>
          </p:nvPr>
        </p:nvSpPr>
        <p:spPr>
          <a:xfrm>
            <a:off x="7662018" y="1038987"/>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50" name="Picture Placeholder 10"/>
          <p:cNvSpPr>
            <a:spLocks noGrp="1"/>
          </p:cNvSpPr>
          <p:nvPr>
            <p:ph type="pic" sz="quarter" idx="22" hasCustomPrompt="1"/>
          </p:nvPr>
        </p:nvSpPr>
        <p:spPr>
          <a:xfrm>
            <a:off x="0" y="2077974"/>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51" name="Picture Placeholder 10"/>
          <p:cNvSpPr>
            <a:spLocks noGrp="1"/>
          </p:cNvSpPr>
          <p:nvPr>
            <p:ph type="pic" sz="quarter" idx="23" hasCustomPrompt="1"/>
          </p:nvPr>
        </p:nvSpPr>
        <p:spPr>
          <a:xfrm>
            <a:off x="1532273" y="2077974"/>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52" name="Picture Placeholder 10"/>
          <p:cNvSpPr>
            <a:spLocks noGrp="1"/>
          </p:cNvSpPr>
          <p:nvPr>
            <p:ph type="pic" sz="quarter" idx="24" hasCustomPrompt="1"/>
          </p:nvPr>
        </p:nvSpPr>
        <p:spPr>
          <a:xfrm>
            <a:off x="3065200" y="2077974"/>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53" name="Picture Placeholder 10"/>
          <p:cNvSpPr>
            <a:spLocks noGrp="1"/>
          </p:cNvSpPr>
          <p:nvPr>
            <p:ph type="pic" sz="quarter" idx="25" hasCustomPrompt="1"/>
          </p:nvPr>
        </p:nvSpPr>
        <p:spPr>
          <a:xfrm>
            <a:off x="4597473" y="2077974"/>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54" name="Picture Placeholder 10"/>
          <p:cNvSpPr>
            <a:spLocks noGrp="1"/>
          </p:cNvSpPr>
          <p:nvPr>
            <p:ph type="pic" sz="quarter" idx="26" hasCustomPrompt="1"/>
          </p:nvPr>
        </p:nvSpPr>
        <p:spPr>
          <a:xfrm>
            <a:off x="6129746" y="2077974"/>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55" name="Picture Placeholder 10"/>
          <p:cNvSpPr>
            <a:spLocks noGrp="1"/>
          </p:cNvSpPr>
          <p:nvPr>
            <p:ph type="pic" sz="quarter" idx="27" hasCustomPrompt="1"/>
          </p:nvPr>
        </p:nvSpPr>
        <p:spPr>
          <a:xfrm>
            <a:off x="7662018" y="2077974"/>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56" name="Picture Placeholder 10"/>
          <p:cNvSpPr>
            <a:spLocks noGrp="1"/>
          </p:cNvSpPr>
          <p:nvPr>
            <p:ph type="pic" sz="quarter" idx="28" hasCustomPrompt="1"/>
          </p:nvPr>
        </p:nvSpPr>
        <p:spPr>
          <a:xfrm>
            <a:off x="0" y="3116961"/>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57" name="Picture Placeholder 10"/>
          <p:cNvSpPr>
            <a:spLocks noGrp="1"/>
          </p:cNvSpPr>
          <p:nvPr>
            <p:ph type="pic" sz="quarter" idx="29" hasCustomPrompt="1"/>
          </p:nvPr>
        </p:nvSpPr>
        <p:spPr>
          <a:xfrm>
            <a:off x="1532273" y="3116961"/>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83" name="Picture Placeholder 10"/>
          <p:cNvSpPr>
            <a:spLocks noGrp="1"/>
          </p:cNvSpPr>
          <p:nvPr>
            <p:ph type="pic" sz="quarter" idx="30" hasCustomPrompt="1"/>
          </p:nvPr>
        </p:nvSpPr>
        <p:spPr>
          <a:xfrm>
            <a:off x="3065200" y="3116961"/>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84" name="Picture Placeholder 10"/>
          <p:cNvSpPr>
            <a:spLocks noGrp="1"/>
          </p:cNvSpPr>
          <p:nvPr>
            <p:ph type="pic" sz="quarter" idx="31" hasCustomPrompt="1"/>
          </p:nvPr>
        </p:nvSpPr>
        <p:spPr>
          <a:xfrm>
            <a:off x="4597473" y="3116961"/>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85" name="Picture Placeholder 10"/>
          <p:cNvSpPr>
            <a:spLocks noGrp="1"/>
          </p:cNvSpPr>
          <p:nvPr>
            <p:ph type="pic" sz="quarter" idx="32" hasCustomPrompt="1"/>
          </p:nvPr>
        </p:nvSpPr>
        <p:spPr>
          <a:xfrm>
            <a:off x="6129746" y="3116961"/>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86" name="Picture Placeholder 10"/>
          <p:cNvSpPr>
            <a:spLocks noGrp="1"/>
          </p:cNvSpPr>
          <p:nvPr>
            <p:ph type="pic" sz="quarter" idx="33" hasCustomPrompt="1"/>
          </p:nvPr>
        </p:nvSpPr>
        <p:spPr>
          <a:xfrm>
            <a:off x="7662018" y="3116961"/>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87" name="Picture Placeholder 10"/>
          <p:cNvSpPr>
            <a:spLocks noGrp="1"/>
          </p:cNvSpPr>
          <p:nvPr>
            <p:ph type="pic" sz="quarter" idx="34" hasCustomPrompt="1"/>
          </p:nvPr>
        </p:nvSpPr>
        <p:spPr>
          <a:xfrm>
            <a:off x="0" y="4155948"/>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88" name="Picture Placeholder 10"/>
          <p:cNvSpPr>
            <a:spLocks noGrp="1"/>
          </p:cNvSpPr>
          <p:nvPr>
            <p:ph type="pic" sz="quarter" idx="35" hasCustomPrompt="1"/>
          </p:nvPr>
        </p:nvSpPr>
        <p:spPr>
          <a:xfrm>
            <a:off x="1532273" y="4155948"/>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89" name="Picture Placeholder 10"/>
          <p:cNvSpPr>
            <a:spLocks noGrp="1"/>
          </p:cNvSpPr>
          <p:nvPr>
            <p:ph type="pic" sz="quarter" idx="36" hasCustomPrompt="1"/>
          </p:nvPr>
        </p:nvSpPr>
        <p:spPr>
          <a:xfrm>
            <a:off x="3065200" y="4155948"/>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90" name="Picture Placeholder 10"/>
          <p:cNvSpPr>
            <a:spLocks noGrp="1"/>
          </p:cNvSpPr>
          <p:nvPr>
            <p:ph type="pic" sz="quarter" idx="37" hasCustomPrompt="1"/>
          </p:nvPr>
        </p:nvSpPr>
        <p:spPr>
          <a:xfrm>
            <a:off x="4597473" y="4155948"/>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91" name="Picture Placeholder 10"/>
          <p:cNvSpPr>
            <a:spLocks noGrp="1"/>
          </p:cNvSpPr>
          <p:nvPr>
            <p:ph type="pic" sz="quarter" idx="38" hasCustomPrompt="1"/>
          </p:nvPr>
        </p:nvSpPr>
        <p:spPr>
          <a:xfrm>
            <a:off x="6129746" y="4155948"/>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92" name="Picture Placeholder 10"/>
          <p:cNvSpPr>
            <a:spLocks noGrp="1"/>
          </p:cNvSpPr>
          <p:nvPr>
            <p:ph type="pic" sz="quarter" idx="39" hasCustomPrompt="1"/>
          </p:nvPr>
        </p:nvSpPr>
        <p:spPr>
          <a:xfrm>
            <a:off x="7662018" y="4155948"/>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1"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2" name="Picture Placeholder 10"/>
          <p:cNvSpPr>
            <a:spLocks noGrp="1"/>
          </p:cNvSpPr>
          <p:nvPr>
            <p:ph type="pic" sz="quarter" idx="40" hasCustomPrompt="1"/>
          </p:nvPr>
        </p:nvSpPr>
        <p:spPr>
          <a:xfrm>
            <a:off x="0" y="0"/>
            <a:ext cx="1481328" cy="987552"/>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aseline="-250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2010676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 Headers Content D">
    <p:spTree>
      <p:nvGrpSpPr>
        <p:cNvPr id="1" name=""/>
        <p:cNvGrpSpPr/>
        <p:nvPr/>
      </p:nvGrpSpPr>
      <p:grpSpPr>
        <a:xfrm>
          <a:off x="0" y="0"/>
          <a:ext cx="0" cy="0"/>
          <a:chOff x="0" y="0"/>
          <a:chExt cx="0" cy="0"/>
        </a:xfrm>
      </p:grpSpPr>
      <p:sp>
        <p:nvSpPr>
          <p:cNvPr id="5" name="Text Placeholder 4"/>
          <p:cNvSpPr>
            <a:spLocks noGrp="1"/>
          </p:cNvSpPr>
          <p:nvPr>
            <p:ph type="body" sz="quarter" idx="15" hasCustomPrompt="1"/>
          </p:nvPr>
        </p:nvSpPr>
        <p:spPr>
          <a:xfrm>
            <a:off x="0" y="958740"/>
            <a:ext cx="9143264" cy="605294"/>
          </a:xfrm>
          <a:prstGeom prst="rect">
            <a:avLst/>
          </a:prstGeom>
          <a:noFill/>
        </p:spPr>
        <p:txBody>
          <a:bodyPr wrap="square" lIns="228600" rIns="228600" rtlCol="0" anchor="t">
            <a:noAutofit/>
          </a:bodyPr>
          <a:lstStyle>
            <a:lvl1pPr marL="0" indent="0">
              <a:lnSpc>
                <a:spcPts val="2000"/>
              </a:lnSpc>
              <a:spcBef>
                <a:spcPts val="0"/>
              </a:spcBef>
              <a:buNone/>
              <a:defRPr lang="en-US" sz="2000" b="1" dirty="0" smtClean="0">
                <a:solidFill>
                  <a:schemeClr val="bg1"/>
                </a:solidFill>
                <a:latin typeface="Arial Narrow" pitchFamily="34" charset="0"/>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US" sz="1800" dirty="0">
                <a:solidFill>
                  <a:schemeClr val="tx1"/>
                </a:solidFill>
              </a:defRPr>
            </a:lvl5pPr>
          </a:lstStyle>
          <a:p>
            <a:pPr marL="0" lvl="0"/>
            <a:r>
              <a:rPr lang="en-US" err="1"/>
              <a:t>Subheader</a:t>
            </a:r>
            <a:endParaRPr lang="en-US"/>
          </a:p>
          <a:p>
            <a:pPr marL="0" lvl="0"/>
            <a:endParaRPr lang="en-US"/>
          </a:p>
        </p:txBody>
      </p:sp>
      <p:sp>
        <p:nvSpPr>
          <p:cNvPr id="6" name="Text Placeholder 2"/>
          <p:cNvSpPr>
            <a:spLocks noGrp="1"/>
          </p:cNvSpPr>
          <p:nvPr>
            <p:ph type="body" sz="quarter" idx="16"/>
          </p:nvPr>
        </p:nvSpPr>
        <p:spPr>
          <a:xfrm>
            <a:off x="-11755" y="1564034"/>
            <a:ext cx="9155755" cy="1403461"/>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3"/>
          <p:cNvSpPr>
            <a:spLocks noGrp="1"/>
          </p:cNvSpPr>
          <p:nvPr>
            <p:ph type="title" hasCustomPrompt="1"/>
          </p:nvPr>
        </p:nvSpPr>
        <p:spPr>
          <a:xfrm>
            <a:off x="0" y="139700"/>
            <a:ext cx="9143264" cy="873125"/>
          </a:xfrm>
        </p:spPr>
        <p:txBody>
          <a:bodyPr/>
          <a:lstStyle>
            <a:lvl1pPr>
              <a:defRPr/>
            </a:lvl1pPr>
          </a:lstStyle>
          <a:p>
            <a:r>
              <a:rPr lang="en-US"/>
              <a:t>Header</a:t>
            </a:r>
          </a:p>
        </p:txBody>
      </p:sp>
      <p:sp>
        <p:nvSpPr>
          <p:cNvPr id="8" name="Picture Placeholder 4"/>
          <p:cNvSpPr>
            <a:spLocks noGrp="1"/>
          </p:cNvSpPr>
          <p:nvPr>
            <p:ph type="pic" sz="quarter" idx="21" hasCustomPrompt="1"/>
          </p:nvPr>
        </p:nvSpPr>
        <p:spPr>
          <a:xfrm>
            <a:off x="8640850" y="3570288"/>
            <a:ext cx="503150" cy="1573212"/>
          </a:xfrm>
          <a:prstGeom prst="rect">
            <a:avLst/>
          </a:prstGeom>
          <a:solidFill>
            <a:schemeClr val="accent1"/>
          </a:solidFill>
        </p:spPr>
        <p:txBody>
          <a:bodyPr vert="vert">
            <a:normAutofit/>
          </a:bodyPr>
          <a:lstStyle>
            <a:lvl1pPr marL="0" indent="0">
              <a:buNone/>
              <a:defRPr sz="1400"/>
            </a:lvl1pPr>
          </a:lstStyle>
          <a:p>
            <a:r>
              <a:rPr lang="en-US"/>
              <a:t>Picture or Color Block</a:t>
            </a:r>
          </a:p>
        </p:txBody>
      </p:sp>
      <p:sp>
        <p:nvSpPr>
          <p:cNvPr id="9" name="Picture Placeholder 4"/>
          <p:cNvSpPr>
            <a:spLocks noGrp="1"/>
          </p:cNvSpPr>
          <p:nvPr>
            <p:ph type="pic" sz="quarter" idx="22" hasCustomPrompt="1"/>
          </p:nvPr>
        </p:nvSpPr>
        <p:spPr>
          <a:xfrm>
            <a:off x="0" y="3570288"/>
            <a:ext cx="4303713" cy="1573212"/>
          </a:xfrm>
          <a:prstGeom prst="rect">
            <a:avLst/>
          </a:prstGeom>
          <a:solidFill>
            <a:schemeClr val="bg1"/>
          </a:solidFill>
        </p:spPr>
        <p:txBody>
          <a:bodyPr>
            <a:normAutofit/>
          </a:bodyPr>
          <a:lstStyle>
            <a:lvl1pPr marL="0" indent="0">
              <a:buNone/>
              <a:defRPr sz="1400"/>
            </a:lvl1pPr>
          </a:lstStyle>
          <a:p>
            <a:r>
              <a:rPr lang="en-US"/>
              <a:t>Picture or Color Block</a:t>
            </a:r>
          </a:p>
        </p:txBody>
      </p:sp>
      <p:sp>
        <p:nvSpPr>
          <p:cNvPr id="10" name="Picture Placeholder 4"/>
          <p:cNvSpPr>
            <a:spLocks noGrp="1"/>
          </p:cNvSpPr>
          <p:nvPr>
            <p:ph type="pic" sz="quarter" idx="23" hasCustomPrompt="1"/>
          </p:nvPr>
        </p:nvSpPr>
        <p:spPr>
          <a:xfrm>
            <a:off x="4342776" y="3570288"/>
            <a:ext cx="4261474" cy="1573212"/>
          </a:xfrm>
          <a:prstGeom prst="rect">
            <a:avLst/>
          </a:prstGeom>
          <a:solidFill>
            <a:schemeClr val="tx2"/>
          </a:solidFill>
        </p:spPr>
        <p:txBody>
          <a:bodyPr>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a:t>Picture or Color Block</a:t>
            </a:r>
          </a:p>
        </p:txBody>
      </p:sp>
    </p:spTree>
    <p:extLst>
      <p:ext uri="{BB962C8B-B14F-4D97-AF65-F5344CB8AC3E}">
        <p14:creationId xmlns:p14="http://schemas.microsoft.com/office/powerpoint/2010/main" val="956910785"/>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1_CollageTex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 y="0"/>
            <a:ext cx="3842999" cy="3047238"/>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5" name="Picture Placeholder 10"/>
          <p:cNvSpPr>
            <a:spLocks noGrp="1"/>
          </p:cNvSpPr>
          <p:nvPr>
            <p:ph type="pic" sz="quarter" idx="14" hasCustomPrompt="1"/>
          </p:nvPr>
        </p:nvSpPr>
        <p:spPr>
          <a:xfrm>
            <a:off x="1" y="3095244"/>
            <a:ext cx="3842999" cy="2048256"/>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aseline="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68" name="Picture Placeholder 10"/>
          <p:cNvSpPr>
            <a:spLocks noGrp="1"/>
          </p:cNvSpPr>
          <p:nvPr>
            <p:ph type="pic" sz="quarter" idx="26" hasCustomPrompt="1"/>
          </p:nvPr>
        </p:nvSpPr>
        <p:spPr>
          <a:xfrm>
            <a:off x="3892311" y="-1"/>
            <a:ext cx="1809938" cy="2180845"/>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2" name="Picture Placeholder 10"/>
          <p:cNvSpPr>
            <a:spLocks noGrp="1"/>
          </p:cNvSpPr>
          <p:nvPr>
            <p:ph type="pic" sz="quarter" idx="27" hasCustomPrompt="1"/>
          </p:nvPr>
        </p:nvSpPr>
        <p:spPr>
          <a:xfrm>
            <a:off x="3892311" y="2228850"/>
            <a:ext cx="5251689" cy="291465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3" name="Picture Placeholder 10"/>
          <p:cNvSpPr>
            <a:spLocks noGrp="1"/>
          </p:cNvSpPr>
          <p:nvPr>
            <p:ph type="pic" sz="quarter" idx="28" hasCustomPrompt="1"/>
          </p:nvPr>
        </p:nvSpPr>
        <p:spPr>
          <a:xfrm>
            <a:off x="5750254" y="-2"/>
            <a:ext cx="3393746" cy="2180844"/>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 name="Text Placeholder 2"/>
          <p:cNvSpPr>
            <a:spLocks noGrp="1"/>
          </p:cNvSpPr>
          <p:nvPr>
            <p:ph type="body" sz="quarter" idx="29" hasCustomPrompt="1"/>
          </p:nvPr>
        </p:nvSpPr>
        <p:spPr>
          <a:xfrm>
            <a:off x="452437" y="3519488"/>
            <a:ext cx="2976563" cy="1107281"/>
          </a:xfrm>
        </p:spPr>
        <p:txBody>
          <a:bodyPr/>
          <a:lstStyle>
            <a:lvl1pPr marL="0" marR="0" indent="0" algn="l" defTabSz="685766" rtl="0" eaLnBrk="1" fontAlgn="auto" latinLnBrk="0" hangingPunct="1">
              <a:lnSpc>
                <a:spcPct val="90000"/>
              </a:lnSpc>
              <a:spcBef>
                <a:spcPts val="0"/>
              </a:spcBef>
              <a:spcAft>
                <a:spcPts val="0"/>
              </a:spcAft>
              <a:buClrTx/>
              <a:buSzTx/>
              <a:buFont typeface="Arial" panose="020B0604020202020204" pitchFamily="34" charset="0"/>
              <a:buNone/>
              <a:tabLst/>
              <a:defRPr/>
            </a:lvl1pPr>
            <a:lvl2pPr marL="342892" indent="0">
              <a:buNone/>
              <a:defRPr/>
            </a:lvl2pPr>
            <a:lvl3pPr marL="720050" indent="0">
              <a:buNone/>
              <a:defRPr/>
            </a:lvl3pPr>
            <a:lvl4pPr marL="1062934" indent="0">
              <a:buNone/>
              <a:defRPr/>
            </a:lvl4pPr>
            <a:lvl5pPr marL="1405817" indent="0">
              <a:buNone/>
              <a:defRPr/>
            </a:lvl5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Tap to add text/caption</a:t>
            </a:r>
          </a:p>
        </p:txBody>
      </p:sp>
    </p:spTree>
    <p:extLst>
      <p:ext uri="{BB962C8B-B14F-4D97-AF65-F5344CB8AC3E}">
        <p14:creationId xmlns:p14="http://schemas.microsoft.com/office/powerpoint/2010/main" val="298480895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1_Org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Tap to add Master Org Chart title</a:t>
            </a:r>
          </a:p>
        </p:txBody>
      </p:sp>
      <p:sp>
        <p:nvSpPr>
          <p:cNvPr id="4" name="Text Placeholder 3"/>
          <p:cNvSpPr>
            <a:spLocks noGrp="1"/>
          </p:cNvSpPr>
          <p:nvPr>
            <p:ph type="body" sz="quarter" idx="10" hasCustomPrompt="1"/>
          </p:nvPr>
        </p:nvSpPr>
        <p:spPr>
          <a:xfrm>
            <a:off x="466725" y="1097614"/>
            <a:ext cx="8229600" cy="328850"/>
          </a:xfrm>
          <a:solidFill>
            <a:schemeClr val="accent1"/>
          </a:solidFill>
        </p:spPr>
        <p:txBody>
          <a:bodyPr lIns="91440" tIns="91440" rIns="91440" bIns="91440" anchor="ctr">
            <a:noAutofit/>
          </a:bodyPr>
          <a:lstStyle>
            <a:lvl1pPr marL="0" indent="0" algn="ctr">
              <a:spcBef>
                <a:spcPts val="0"/>
              </a:spcBef>
              <a:spcAft>
                <a:spcPts val="0"/>
              </a:spcAft>
              <a:buNone/>
              <a:defRPr sz="1800" b="1" baseline="0">
                <a:solidFill>
                  <a:schemeClr val="bg1"/>
                </a:solidFill>
              </a:defRPr>
            </a:lvl1pPr>
            <a:lvl2pPr marL="342892" indent="0">
              <a:buNone/>
              <a:defRPr sz="1800" b="1"/>
            </a:lvl2pPr>
            <a:lvl3pPr marL="720050" indent="0">
              <a:buNone/>
              <a:defRPr sz="1800" b="1"/>
            </a:lvl3pPr>
            <a:lvl4pPr marL="1062934" indent="0">
              <a:buNone/>
              <a:defRPr sz="1800" b="1"/>
            </a:lvl4pPr>
            <a:lvl5pPr marL="1405817" indent="0">
              <a:buNone/>
              <a:defRPr sz="1800" b="1"/>
            </a:lvl5pPr>
          </a:lstStyle>
          <a:p>
            <a:pPr lvl="0"/>
            <a:r>
              <a:rPr lang="en-US" dirty="0"/>
              <a:t>Tap to add Tier 1 Heading</a:t>
            </a:r>
          </a:p>
        </p:txBody>
      </p:sp>
      <p:sp>
        <p:nvSpPr>
          <p:cNvPr id="6" name="Text Placeholder 3"/>
          <p:cNvSpPr>
            <a:spLocks noGrp="1"/>
          </p:cNvSpPr>
          <p:nvPr>
            <p:ph type="body" sz="quarter" idx="11" hasCustomPrompt="1"/>
          </p:nvPr>
        </p:nvSpPr>
        <p:spPr>
          <a:xfrm>
            <a:off x="460629" y="2581557"/>
            <a:ext cx="8229600" cy="328850"/>
          </a:xfrm>
          <a:solidFill>
            <a:schemeClr val="accent1">
              <a:lumMod val="40000"/>
              <a:lumOff val="60000"/>
            </a:schemeClr>
          </a:solidFill>
        </p:spPr>
        <p:txBody>
          <a:bodyPr lIns="91440" tIns="91440" rIns="91440" bIns="91440" anchor="ctr">
            <a:noAutofit/>
          </a:bodyPr>
          <a:lstStyle>
            <a:lvl1pPr marL="0" indent="0" algn="ctr">
              <a:spcBef>
                <a:spcPts val="0"/>
              </a:spcBef>
              <a:spcAft>
                <a:spcPts val="0"/>
              </a:spcAft>
              <a:buNone/>
              <a:defRPr sz="1800" b="1">
                <a:solidFill>
                  <a:schemeClr val="tx1"/>
                </a:solidFill>
              </a:defRPr>
            </a:lvl1pPr>
            <a:lvl2pPr marL="342892" indent="0">
              <a:buNone/>
              <a:defRPr sz="1800" b="1"/>
            </a:lvl2pPr>
            <a:lvl3pPr marL="720050" indent="0">
              <a:buNone/>
              <a:defRPr sz="1800" b="1"/>
            </a:lvl3pPr>
            <a:lvl4pPr marL="1062934" indent="0">
              <a:buNone/>
              <a:defRPr sz="1800" b="1"/>
            </a:lvl4pPr>
            <a:lvl5pPr marL="1405817" indent="0">
              <a:buNone/>
              <a:defRPr sz="1800" b="1"/>
            </a:lvl5pPr>
          </a:lstStyle>
          <a:p>
            <a:pPr lvl="0"/>
            <a:r>
              <a:rPr lang="en-US" dirty="0"/>
              <a:t>Tap to add Tier 2 Header</a:t>
            </a:r>
          </a:p>
        </p:txBody>
      </p:sp>
      <p:sp>
        <p:nvSpPr>
          <p:cNvPr id="27" name="Text Placeholder 7"/>
          <p:cNvSpPr>
            <a:spLocks noGrp="1"/>
          </p:cNvSpPr>
          <p:nvPr>
            <p:ph type="body" sz="quarter" idx="46" hasCustomPrompt="1"/>
          </p:nvPr>
        </p:nvSpPr>
        <p:spPr>
          <a:xfrm>
            <a:off x="443865" y="1570188"/>
            <a:ext cx="2400300" cy="171450"/>
          </a:xfrm>
        </p:spPr>
        <p:txBody>
          <a:bodyPr rIns="182880" anchor="b">
            <a:noAutofit/>
          </a:bodyPr>
          <a:lstStyle>
            <a:lvl1pPr marL="0" indent="0" algn="ctr">
              <a:spcBef>
                <a:spcPts val="0"/>
              </a:spcBef>
              <a:spcAft>
                <a:spcPts val="0"/>
              </a:spcAft>
              <a:buNone/>
              <a:defRPr sz="150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a:t>
            </a:r>
            <a:r>
              <a:rPr lang="en-US" dirty="0" err="1"/>
              <a:t>LastName</a:t>
            </a:r>
            <a:endParaRPr lang="en-US" dirty="0"/>
          </a:p>
        </p:txBody>
      </p:sp>
      <p:sp>
        <p:nvSpPr>
          <p:cNvPr id="28" name="Text Placeholder 7"/>
          <p:cNvSpPr>
            <a:spLocks noGrp="1"/>
          </p:cNvSpPr>
          <p:nvPr>
            <p:ph type="body" sz="quarter" idx="47" hasCustomPrompt="1"/>
          </p:nvPr>
        </p:nvSpPr>
        <p:spPr>
          <a:xfrm>
            <a:off x="443865" y="1798156"/>
            <a:ext cx="2400300" cy="418338"/>
          </a:xfrm>
        </p:spPr>
        <p:txBody>
          <a:bodyPr rIns="182880">
            <a:noAutofit/>
          </a:bodyPr>
          <a:lstStyle>
            <a:lvl1pPr marL="0" indent="0" algn="ctr">
              <a:spcBef>
                <a:spcPts val="0"/>
              </a:spcBef>
              <a:spcAft>
                <a:spcPts val="0"/>
              </a:spcAft>
              <a:buNone/>
              <a:defRPr sz="150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
        <p:nvSpPr>
          <p:cNvPr id="29" name="Text Placeholder 7"/>
          <p:cNvSpPr>
            <a:spLocks noGrp="1"/>
          </p:cNvSpPr>
          <p:nvPr>
            <p:ph type="body" sz="quarter" idx="48" hasCustomPrompt="1"/>
          </p:nvPr>
        </p:nvSpPr>
        <p:spPr>
          <a:xfrm>
            <a:off x="3371850" y="1570188"/>
            <a:ext cx="2400300" cy="171450"/>
          </a:xfrm>
        </p:spPr>
        <p:txBody>
          <a:bodyPr rIns="182880" anchor="b">
            <a:noAutofit/>
          </a:bodyPr>
          <a:lstStyle>
            <a:lvl1pPr marL="0" indent="0" algn="ctr">
              <a:spcBef>
                <a:spcPts val="0"/>
              </a:spcBef>
              <a:spcAft>
                <a:spcPts val="0"/>
              </a:spcAft>
              <a:buNone/>
              <a:defRPr sz="150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a:t>
            </a:r>
            <a:r>
              <a:rPr lang="en-US" dirty="0" err="1"/>
              <a:t>LastName</a:t>
            </a:r>
            <a:endParaRPr lang="en-US" dirty="0"/>
          </a:p>
        </p:txBody>
      </p:sp>
      <p:sp>
        <p:nvSpPr>
          <p:cNvPr id="30" name="Text Placeholder 7"/>
          <p:cNvSpPr>
            <a:spLocks noGrp="1"/>
          </p:cNvSpPr>
          <p:nvPr>
            <p:ph type="body" sz="quarter" idx="49" hasCustomPrompt="1"/>
          </p:nvPr>
        </p:nvSpPr>
        <p:spPr>
          <a:xfrm>
            <a:off x="3371850" y="1798156"/>
            <a:ext cx="2400300" cy="418338"/>
          </a:xfrm>
        </p:spPr>
        <p:txBody>
          <a:bodyPr rIns="182880">
            <a:noAutofit/>
          </a:bodyPr>
          <a:lstStyle>
            <a:lvl1pPr marL="0" indent="0" algn="ctr">
              <a:spcBef>
                <a:spcPts val="0"/>
              </a:spcBef>
              <a:spcAft>
                <a:spcPts val="0"/>
              </a:spcAft>
              <a:buNone/>
              <a:defRPr sz="150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
        <p:nvSpPr>
          <p:cNvPr id="31" name="Text Placeholder 7"/>
          <p:cNvSpPr>
            <a:spLocks noGrp="1"/>
          </p:cNvSpPr>
          <p:nvPr>
            <p:ph type="body" sz="quarter" idx="50" hasCustomPrompt="1"/>
          </p:nvPr>
        </p:nvSpPr>
        <p:spPr>
          <a:xfrm>
            <a:off x="6286500" y="1570188"/>
            <a:ext cx="2400300" cy="171450"/>
          </a:xfrm>
        </p:spPr>
        <p:txBody>
          <a:bodyPr rIns="182880" anchor="b">
            <a:noAutofit/>
          </a:bodyPr>
          <a:lstStyle>
            <a:lvl1pPr marL="0" indent="0" algn="ctr">
              <a:spcBef>
                <a:spcPts val="0"/>
              </a:spcBef>
              <a:spcAft>
                <a:spcPts val="0"/>
              </a:spcAft>
              <a:buNone/>
              <a:defRPr sz="150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a:t>
            </a:r>
            <a:r>
              <a:rPr lang="en-US" dirty="0" err="1"/>
              <a:t>LastName</a:t>
            </a:r>
            <a:endParaRPr lang="en-US" dirty="0"/>
          </a:p>
        </p:txBody>
      </p:sp>
      <p:sp>
        <p:nvSpPr>
          <p:cNvPr id="32" name="Text Placeholder 7"/>
          <p:cNvSpPr>
            <a:spLocks noGrp="1"/>
          </p:cNvSpPr>
          <p:nvPr>
            <p:ph type="body" sz="quarter" idx="51" hasCustomPrompt="1"/>
          </p:nvPr>
        </p:nvSpPr>
        <p:spPr>
          <a:xfrm>
            <a:off x="6286500" y="1798156"/>
            <a:ext cx="2400300" cy="418338"/>
          </a:xfrm>
        </p:spPr>
        <p:txBody>
          <a:bodyPr rIns="182880">
            <a:noAutofit/>
          </a:bodyPr>
          <a:lstStyle>
            <a:lvl1pPr marL="0" indent="0" algn="ctr">
              <a:spcBef>
                <a:spcPts val="0"/>
              </a:spcBef>
              <a:spcAft>
                <a:spcPts val="0"/>
              </a:spcAft>
              <a:buNone/>
              <a:defRPr sz="150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
        <p:nvSpPr>
          <p:cNvPr id="33" name="Text Placeholder 7"/>
          <p:cNvSpPr>
            <a:spLocks noGrp="1"/>
          </p:cNvSpPr>
          <p:nvPr>
            <p:ph type="body" sz="quarter" idx="52" hasCustomPrompt="1"/>
          </p:nvPr>
        </p:nvSpPr>
        <p:spPr>
          <a:xfrm>
            <a:off x="443865" y="3052130"/>
            <a:ext cx="2400300" cy="171450"/>
          </a:xfrm>
        </p:spPr>
        <p:txBody>
          <a:bodyPr rIns="182880" anchor="b">
            <a:noAutofit/>
          </a:bodyPr>
          <a:lstStyle>
            <a:lvl1pPr marL="0" indent="0" algn="ctr">
              <a:spcBef>
                <a:spcPts val="0"/>
              </a:spcBef>
              <a:spcAft>
                <a:spcPts val="0"/>
              </a:spcAft>
              <a:buNone/>
              <a:defRPr sz="150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a:t>
            </a:r>
            <a:r>
              <a:rPr lang="en-US" dirty="0" err="1"/>
              <a:t>LastName</a:t>
            </a:r>
            <a:endParaRPr lang="en-US" dirty="0"/>
          </a:p>
        </p:txBody>
      </p:sp>
      <p:sp>
        <p:nvSpPr>
          <p:cNvPr id="34" name="Text Placeholder 7"/>
          <p:cNvSpPr>
            <a:spLocks noGrp="1"/>
          </p:cNvSpPr>
          <p:nvPr>
            <p:ph type="body" sz="quarter" idx="53" hasCustomPrompt="1"/>
          </p:nvPr>
        </p:nvSpPr>
        <p:spPr>
          <a:xfrm>
            <a:off x="443865" y="3280098"/>
            <a:ext cx="2400300" cy="418338"/>
          </a:xfrm>
        </p:spPr>
        <p:txBody>
          <a:bodyPr rIns="182880">
            <a:noAutofit/>
          </a:bodyPr>
          <a:lstStyle>
            <a:lvl1pPr marL="0" indent="0" algn="ctr">
              <a:spcBef>
                <a:spcPts val="0"/>
              </a:spcBef>
              <a:spcAft>
                <a:spcPts val="0"/>
              </a:spcAft>
              <a:buNone/>
              <a:defRPr sz="150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
        <p:nvSpPr>
          <p:cNvPr id="35" name="Text Placeholder 7"/>
          <p:cNvSpPr>
            <a:spLocks noGrp="1"/>
          </p:cNvSpPr>
          <p:nvPr>
            <p:ph type="body" sz="quarter" idx="54" hasCustomPrompt="1"/>
          </p:nvPr>
        </p:nvSpPr>
        <p:spPr>
          <a:xfrm>
            <a:off x="3371850" y="3052130"/>
            <a:ext cx="2400300" cy="171450"/>
          </a:xfrm>
        </p:spPr>
        <p:txBody>
          <a:bodyPr rIns="182880" anchor="b">
            <a:noAutofit/>
          </a:bodyPr>
          <a:lstStyle>
            <a:lvl1pPr marL="0" indent="0" algn="ctr">
              <a:spcBef>
                <a:spcPts val="0"/>
              </a:spcBef>
              <a:spcAft>
                <a:spcPts val="0"/>
              </a:spcAft>
              <a:buNone/>
              <a:defRPr sz="150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a:t>
            </a:r>
            <a:r>
              <a:rPr lang="en-US" dirty="0" err="1"/>
              <a:t>LastName</a:t>
            </a:r>
            <a:endParaRPr lang="en-US" dirty="0"/>
          </a:p>
        </p:txBody>
      </p:sp>
      <p:sp>
        <p:nvSpPr>
          <p:cNvPr id="36" name="Text Placeholder 7"/>
          <p:cNvSpPr>
            <a:spLocks noGrp="1"/>
          </p:cNvSpPr>
          <p:nvPr>
            <p:ph type="body" sz="quarter" idx="55" hasCustomPrompt="1"/>
          </p:nvPr>
        </p:nvSpPr>
        <p:spPr>
          <a:xfrm>
            <a:off x="3371850" y="3280098"/>
            <a:ext cx="2400300" cy="418338"/>
          </a:xfrm>
        </p:spPr>
        <p:txBody>
          <a:bodyPr rIns="182880">
            <a:noAutofit/>
          </a:bodyPr>
          <a:lstStyle>
            <a:lvl1pPr marL="0" indent="0" algn="ctr">
              <a:spcBef>
                <a:spcPts val="0"/>
              </a:spcBef>
              <a:spcAft>
                <a:spcPts val="0"/>
              </a:spcAft>
              <a:buNone/>
              <a:defRPr sz="150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
        <p:nvSpPr>
          <p:cNvPr id="37" name="Text Placeholder 7"/>
          <p:cNvSpPr>
            <a:spLocks noGrp="1"/>
          </p:cNvSpPr>
          <p:nvPr>
            <p:ph type="body" sz="quarter" idx="56" hasCustomPrompt="1"/>
          </p:nvPr>
        </p:nvSpPr>
        <p:spPr>
          <a:xfrm>
            <a:off x="6286500" y="3052130"/>
            <a:ext cx="2400300" cy="171450"/>
          </a:xfrm>
        </p:spPr>
        <p:txBody>
          <a:bodyPr rIns="182880" anchor="b">
            <a:noAutofit/>
          </a:bodyPr>
          <a:lstStyle>
            <a:lvl1pPr marL="0" indent="0" algn="ctr">
              <a:spcBef>
                <a:spcPts val="0"/>
              </a:spcBef>
              <a:spcAft>
                <a:spcPts val="0"/>
              </a:spcAft>
              <a:buNone/>
              <a:defRPr sz="150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a:t>
            </a:r>
            <a:r>
              <a:rPr lang="en-US" dirty="0" err="1"/>
              <a:t>LastName</a:t>
            </a:r>
            <a:endParaRPr lang="en-US" dirty="0"/>
          </a:p>
        </p:txBody>
      </p:sp>
      <p:sp>
        <p:nvSpPr>
          <p:cNvPr id="38" name="Text Placeholder 7"/>
          <p:cNvSpPr>
            <a:spLocks noGrp="1"/>
          </p:cNvSpPr>
          <p:nvPr>
            <p:ph type="body" sz="quarter" idx="57" hasCustomPrompt="1"/>
          </p:nvPr>
        </p:nvSpPr>
        <p:spPr>
          <a:xfrm>
            <a:off x="6286500" y="3280098"/>
            <a:ext cx="2400300" cy="418338"/>
          </a:xfrm>
        </p:spPr>
        <p:txBody>
          <a:bodyPr rIns="182880">
            <a:noAutofit/>
          </a:bodyPr>
          <a:lstStyle>
            <a:lvl1pPr marL="0" indent="0" algn="ctr">
              <a:spcBef>
                <a:spcPts val="0"/>
              </a:spcBef>
              <a:spcAft>
                <a:spcPts val="0"/>
              </a:spcAft>
              <a:buNone/>
              <a:defRPr sz="150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
        <p:nvSpPr>
          <p:cNvPr id="39" name="Text Placeholder 7"/>
          <p:cNvSpPr>
            <a:spLocks noGrp="1"/>
          </p:cNvSpPr>
          <p:nvPr>
            <p:ph type="body" sz="quarter" idx="58" hasCustomPrompt="1"/>
          </p:nvPr>
        </p:nvSpPr>
        <p:spPr>
          <a:xfrm>
            <a:off x="443865" y="3971972"/>
            <a:ext cx="2400300" cy="171450"/>
          </a:xfrm>
        </p:spPr>
        <p:txBody>
          <a:bodyPr rIns="182880" anchor="b">
            <a:noAutofit/>
          </a:bodyPr>
          <a:lstStyle>
            <a:lvl1pPr marL="0" indent="0" algn="ctr">
              <a:spcBef>
                <a:spcPts val="0"/>
              </a:spcBef>
              <a:spcAft>
                <a:spcPts val="0"/>
              </a:spcAft>
              <a:buNone/>
              <a:defRPr sz="150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a:t>
            </a:r>
            <a:r>
              <a:rPr lang="en-US" dirty="0" err="1"/>
              <a:t>LastName</a:t>
            </a:r>
            <a:endParaRPr lang="en-US" dirty="0"/>
          </a:p>
        </p:txBody>
      </p:sp>
      <p:sp>
        <p:nvSpPr>
          <p:cNvPr id="40" name="Text Placeholder 7"/>
          <p:cNvSpPr>
            <a:spLocks noGrp="1"/>
          </p:cNvSpPr>
          <p:nvPr>
            <p:ph type="body" sz="quarter" idx="59" hasCustomPrompt="1"/>
          </p:nvPr>
        </p:nvSpPr>
        <p:spPr>
          <a:xfrm>
            <a:off x="443865" y="4199939"/>
            <a:ext cx="2400300" cy="418338"/>
          </a:xfrm>
        </p:spPr>
        <p:txBody>
          <a:bodyPr rIns="182880">
            <a:noAutofit/>
          </a:bodyPr>
          <a:lstStyle>
            <a:lvl1pPr marL="0" indent="0" algn="ctr">
              <a:spcBef>
                <a:spcPts val="0"/>
              </a:spcBef>
              <a:spcAft>
                <a:spcPts val="0"/>
              </a:spcAft>
              <a:buNone/>
              <a:defRPr sz="150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
        <p:nvSpPr>
          <p:cNvPr id="41" name="Text Placeholder 7"/>
          <p:cNvSpPr>
            <a:spLocks noGrp="1"/>
          </p:cNvSpPr>
          <p:nvPr>
            <p:ph type="body" sz="quarter" idx="60" hasCustomPrompt="1"/>
          </p:nvPr>
        </p:nvSpPr>
        <p:spPr>
          <a:xfrm>
            <a:off x="3371850" y="3971972"/>
            <a:ext cx="2400300" cy="171450"/>
          </a:xfrm>
        </p:spPr>
        <p:txBody>
          <a:bodyPr rIns="182880" anchor="b">
            <a:noAutofit/>
          </a:bodyPr>
          <a:lstStyle>
            <a:lvl1pPr marL="0" indent="0" algn="ctr">
              <a:spcBef>
                <a:spcPts val="0"/>
              </a:spcBef>
              <a:spcAft>
                <a:spcPts val="0"/>
              </a:spcAft>
              <a:buNone/>
              <a:defRPr sz="150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a:t>
            </a:r>
            <a:r>
              <a:rPr lang="en-US" dirty="0" err="1"/>
              <a:t>LastName</a:t>
            </a:r>
            <a:endParaRPr lang="en-US" dirty="0"/>
          </a:p>
        </p:txBody>
      </p:sp>
      <p:sp>
        <p:nvSpPr>
          <p:cNvPr id="42" name="Text Placeholder 7"/>
          <p:cNvSpPr>
            <a:spLocks noGrp="1"/>
          </p:cNvSpPr>
          <p:nvPr>
            <p:ph type="body" sz="quarter" idx="61" hasCustomPrompt="1"/>
          </p:nvPr>
        </p:nvSpPr>
        <p:spPr>
          <a:xfrm>
            <a:off x="3371850" y="4199939"/>
            <a:ext cx="2400300" cy="418338"/>
          </a:xfrm>
        </p:spPr>
        <p:txBody>
          <a:bodyPr rIns="182880">
            <a:noAutofit/>
          </a:bodyPr>
          <a:lstStyle>
            <a:lvl1pPr marL="0" indent="0" algn="ctr">
              <a:spcBef>
                <a:spcPts val="0"/>
              </a:spcBef>
              <a:spcAft>
                <a:spcPts val="0"/>
              </a:spcAft>
              <a:buNone/>
              <a:defRPr sz="150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
        <p:nvSpPr>
          <p:cNvPr id="43" name="Text Placeholder 7"/>
          <p:cNvSpPr>
            <a:spLocks noGrp="1"/>
          </p:cNvSpPr>
          <p:nvPr>
            <p:ph type="body" sz="quarter" idx="62" hasCustomPrompt="1"/>
          </p:nvPr>
        </p:nvSpPr>
        <p:spPr>
          <a:xfrm>
            <a:off x="6286500" y="3971972"/>
            <a:ext cx="2400300" cy="171450"/>
          </a:xfrm>
        </p:spPr>
        <p:txBody>
          <a:bodyPr rIns="182880" anchor="b">
            <a:noAutofit/>
          </a:bodyPr>
          <a:lstStyle>
            <a:lvl1pPr marL="0" indent="0" algn="ctr">
              <a:spcBef>
                <a:spcPts val="0"/>
              </a:spcBef>
              <a:spcAft>
                <a:spcPts val="0"/>
              </a:spcAft>
              <a:buNone/>
              <a:defRPr sz="150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a:t>
            </a:r>
            <a:r>
              <a:rPr lang="en-US" dirty="0" err="1"/>
              <a:t>LastName</a:t>
            </a:r>
            <a:endParaRPr lang="en-US" dirty="0"/>
          </a:p>
        </p:txBody>
      </p:sp>
      <p:sp>
        <p:nvSpPr>
          <p:cNvPr id="44" name="Text Placeholder 7"/>
          <p:cNvSpPr>
            <a:spLocks noGrp="1"/>
          </p:cNvSpPr>
          <p:nvPr>
            <p:ph type="body" sz="quarter" idx="63" hasCustomPrompt="1"/>
          </p:nvPr>
        </p:nvSpPr>
        <p:spPr>
          <a:xfrm>
            <a:off x="6286500" y="4199939"/>
            <a:ext cx="2400300" cy="418338"/>
          </a:xfrm>
        </p:spPr>
        <p:txBody>
          <a:bodyPr rIns="182880">
            <a:noAutofit/>
          </a:bodyPr>
          <a:lstStyle>
            <a:lvl1pPr marL="0" indent="0" algn="ctr">
              <a:spcBef>
                <a:spcPts val="0"/>
              </a:spcBef>
              <a:spcAft>
                <a:spcPts val="0"/>
              </a:spcAft>
              <a:buNone/>
              <a:defRPr sz="150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Tree>
    <p:extLst>
      <p:ext uri="{BB962C8B-B14F-4D97-AF65-F5344CB8AC3E}">
        <p14:creationId xmlns:p14="http://schemas.microsoft.com/office/powerpoint/2010/main" val="10576012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2_Org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Tap to add Master Org Chart title</a:t>
            </a:r>
          </a:p>
        </p:txBody>
      </p:sp>
      <p:sp>
        <p:nvSpPr>
          <p:cNvPr id="4" name="Text Placeholder 3"/>
          <p:cNvSpPr>
            <a:spLocks noGrp="1"/>
          </p:cNvSpPr>
          <p:nvPr>
            <p:ph type="body" sz="quarter" idx="10" hasCustomPrompt="1"/>
          </p:nvPr>
        </p:nvSpPr>
        <p:spPr>
          <a:xfrm>
            <a:off x="457200" y="1097614"/>
            <a:ext cx="8229600" cy="328850"/>
          </a:xfrm>
          <a:solidFill>
            <a:schemeClr val="accent1"/>
          </a:solidFill>
        </p:spPr>
        <p:txBody>
          <a:bodyPr lIns="91440" tIns="91440" rIns="91440" bIns="91440" anchor="ctr">
            <a:noAutofit/>
          </a:bodyPr>
          <a:lstStyle>
            <a:lvl1pPr marL="0" indent="0" algn="ctr">
              <a:spcBef>
                <a:spcPts val="0"/>
              </a:spcBef>
              <a:spcAft>
                <a:spcPts val="0"/>
              </a:spcAft>
              <a:buNone/>
              <a:defRPr sz="1800" b="1" baseline="0">
                <a:solidFill>
                  <a:schemeClr val="bg1"/>
                </a:solidFill>
              </a:defRPr>
            </a:lvl1pPr>
            <a:lvl2pPr marL="342892" indent="0">
              <a:buNone/>
              <a:defRPr sz="1800" b="1"/>
            </a:lvl2pPr>
            <a:lvl3pPr marL="720050" indent="0">
              <a:buNone/>
              <a:defRPr sz="1800" b="1"/>
            </a:lvl3pPr>
            <a:lvl4pPr marL="1062934" indent="0">
              <a:buNone/>
              <a:defRPr sz="1800" b="1"/>
            </a:lvl4pPr>
            <a:lvl5pPr marL="1405817" indent="0">
              <a:buNone/>
              <a:defRPr sz="1800" b="1"/>
            </a:lvl5pPr>
          </a:lstStyle>
          <a:p>
            <a:pPr lvl="0"/>
            <a:r>
              <a:rPr lang="en-US" dirty="0"/>
              <a:t>Click to edit Tier 1 Heading</a:t>
            </a:r>
          </a:p>
        </p:txBody>
      </p:sp>
      <p:sp>
        <p:nvSpPr>
          <p:cNvPr id="6" name="Text Placeholder 3"/>
          <p:cNvSpPr>
            <a:spLocks noGrp="1"/>
          </p:cNvSpPr>
          <p:nvPr>
            <p:ph type="body" sz="quarter" idx="11" hasCustomPrompt="1"/>
          </p:nvPr>
        </p:nvSpPr>
        <p:spPr>
          <a:xfrm>
            <a:off x="457200" y="2634899"/>
            <a:ext cx="8229600" cy="328850"/>
          </a:xfrm>
          <a:solidFill>
            <a:schemeClr val="accent1">
              <a:lumMod val="40000"/>
              <a:lumOff val="60000"/>
            </a:schemeClr>
          </a:solidFill>
        </p:spPr>
        <p:txBody>
          <a:bodyPr lIns="91440" tIns="91440" rIns="91440" bIns="91440" anchor="ctr">
            <a:noAutofit/>
          </a:bodyPr>
          <a:lstStyle>
            <a:lvl1pPr marL="0" indent="0" algn="ctr">
              <a:spcBef>
                <a:spcPts val="0"/>
              </a:spcBef>
              <a:spcAft>
                <a:spcPts val="0"/>
              </a:spcAft>
              <a:buNone/>
              <a:defRPr sz="1800" b="1">
                <a:solidFill>
                  <a:schemeClr val="tx1"/>
                </a:solidFill>
              </a:defRPr>
            </a:lvl1pPr>
            <a:lvl2pPr marL="342892" indent="0">
              <a:buNone/>
              <a:defRPr sz="1800" b="1"/>
            </a:lvl2pPr>
            <a:lvl3pPr marL="720050" indent="0">
              <a:buNone/>
              <a:defRPr sz="1800" b="1"/>
            </a:lvl3pPr>
            <a:lvl4pPr marL="1062934" indent="0">
              <a:buNone/>
              <a:defRPr sz="1800" b="1"/>
            </a:lvl4pPr>
            <a:lvl5pPr marL="1405817" indent="0">
              <a:buNone/>
              <a:defRPr sz="1800" b="1"/>
            </a:lvl5pPr>
          </a:lstStyle>
          <a:p>
            <a:pPr lvl="0"/>
            <a:r>
              <a:rPr lang="en-US" dirty="0"/>
              <a:t>Tap to add Tier 2 Header</a:t>
            </a:r>
          </a:p>
        </p:txBody>
      </p:sp>
      <p:sp>
        <p:nvSpPr>
          <p:cNvPr id="11" name="Text Placeholder 7"/>
          <p:cNvSpPr>
            <a:spLocks noGrp="1"/>
          </p:cNvSpPr>
          <p:nvPr>
            <p:ph type="body" sz="quarter" idx="14" hasCustomPrompt="1"/>
          </p:nvPr>
        </p:nvSpPr>
        <p:spPr>
          <a:xfrm>
            <a:off x="1241233" y="1522682"/>
            <a:ext cx="1762506" cy="342900"/>
          </a:xfrm>
        </p:spPr>
        <p:txBody>
          <a:bodyPr rIns="182880" anchor="b">
            <a:noAutofit/>
          </a:bodyPr>
          <a:lstStyle>
            <a:lvl1pPr marL="0" indent="0">
              <a:spcBef>
                <a:spcPts val="0"/>
              </a:spcBef>
              <a:spcAft>
                <a:spcPts val="0"/>
              </a:spcAft>
              <a:buNone/>
              <a:defRPr sz="135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a:t>
            </a:r>
            <a:r>
              <a:rPr lang="en-US" dirty="0" err="1"/>
              <a:t>LastName</a:t>
            </a:r>
            <a:endParaRPr lang="en-US" dirty="0"/>
          </a:p>
        </p:txBody>
      </p:sp>
      <p:sp>
        <p:nvSpPr>
          <p:cNvPr id="12" name="Text Placeholder 7"/>
          <p:cNvSpPr>
            <a:spLocks noGrp="1"/>
          </p:cNvSpPr>
          <p:nvPr>
            <p:ph type="body" sz="quarter" idx="15" hasCustomPrompt="1"/>
          </p:nvPr>
        </p:nvSpPr>
        <p:spPr>
          <a:xfrm>
            <a:off x="1241233" y="1914655"/>
            <a:ext cx="1762506" cy="473202"/>
          </a:xfrm>
        </p:spPr>
        <p:txBody>
          <a:bodyPr rIns="182880">
            <a:noAutofit/>
          </a:bodyPr>
          <a:lstStyle>
            <a:lvl1pPr marL="0" indent="0">
              <a:spcBef>
                <a:spcPts val="0"/>
              </a:spcBef>
              <a:spcAft>
                <a:spcPts val="0"/>
              </a:spcAft>
              <a:buNone/>
              <a:defRPr sz="135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
        <p:nvSpPr>
          <p:cNvPr id="9" name="Picture Placeholder 8"/>
          <p:cNvSpPr>
            <a:spLocks noGrp="1"/>
          </p:cNvSpPr>
          <p:nvPr>
            <p:ph type="pic" sz="quarter" idx="30" hasCustomPrompt="1"/>
          </p:nvPr>
        </p:nvSpPr>
        <p:spPr>
          <a:xfrm>
            <a:off x="461096" y="1522038"/>
            <a:ext cx="685800" cy="865819"/>
          </a:xfrm>
          <a:solidFill>
            <a:schemeClr val="tx2">
              <a:lumMod val="20000"/>
              <a:lumOff val="80000"/>
            </a:schemeClr>
          </a:solidFill>
        </p:spPr>
        <p:txBody>
          <a:bodyPr lIns="91440" tIns="91440" rIns="91440" bIns="91440">
            <a:normAutofit/>
          </a:bodyPr>
          <a:lstStyle>
            <a:lvl1pPr marL="0" indent="0">
              <a:buNone/>
              <a:defRPr sz="1050" baseline="0">
                <a:solidFill>
                  <a:schemeClr val="tx2">
                    <a:lumMod val="60000"/>
                    <a:lumOff val="40000"/>
                  </a:schemeClr>
                </a:solidFill>
              </a:defRPr>
            </a:lvl1pPr>
          </a:lstStyle>
          <a:p>
            <a:r>
              <a:rPr lang="en-US" dirty="0"/>
              <a:t>Insert headshot</a:t>
            </a:r>
          </a:p>
        </p:txBody>
      </p:sp>
      <p:sp>
        <p:nvSpPr>
          <p:cNvPr id="31" name="Text Placeholder 7"/>
          <p:cNvSpPr>
            <a:spLocks noGrp="1"/>
          </p:cNvSpPr>
          <p:nvPr>
            <p:ph type="body" sz="quarter" idx="31" hasCustomPrompt="1"/>
          </p:nvPr>
        </p:nvSpPr>
        <p:spPr>
          <a:xfrm>
            <a:off x="4091277" y="1522683"/>
            <a:ext cx="1762506" cy="342900"/>
          </a:xfrm>
        </p:spPr>
        <p:txBody>
          <a:bodyPr rIns="182880" anchor="b">
            <a:noAutofit/>
          </a:bodyPr>
          <a:lstStyle>
            <a:lvl1pPr marL="0" indent="0">
              <a:spcBef>
                <a:spcPts val="0"/>
              </a:spcBef>
              <a:spcAft>
                <a:spcPts val="0"/>
              </a:spcAft>
              <a:buNone/>
              <a:defRPr sz="135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a:t>
            </a:r>
            <a:r>
              <a:rPr lang="en-US" dirty="0" err="1"/>
              <a:t>LastName</a:t>
            </a:r>
            <a:endParaRPr lang="en-US" dirty="0"/>
          </a:p>
        </p:txBody>
      </p:sp>
      <p:sp>
        <p:nvSpPr>
          <p:cNvPr id="32" name="Text Placeholder 7"/>
          <p:cNvSpPr>
            <a:spLocks noGrp="1"/>
          </p:cNvSpPr>
          <p:nvPr>
            <p:ph type="body" sz="quarter" idx="32" hasCustomPrompt="1"/>
          </p:nvPr>
        </p:nvSpPr>
        <p:spPr>
          <a:xfrm>
            <a:off x="4091277" y="1915127"/>
            <a:ext cx="1762506" cy="472730"/>
          </a:xfrm>
        </p:spPr>
        <p:txBody>
          <a:bodyPr rIns="182880">
            <a:noAutofit/>
          </a:bodyPr>
          <a:lstStyle>
            <a:lvl1pPr marL="0" indent="0">
              <a:spcBef>
                <a:spcPts val="0"/>
              </a:spcBef>
              <a:spcAft>
                <a:spcPts val="0"/>
              </a:spcAft>
              <a:buNone/>
              <a:defRPr sz="135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a:p>
            <a:pPr lvl="0"/>
            <a:endParaRPr lang="en-US" dirty="0"/>
          </a:p>
        </p:txBody>
      </p:sp>
      <p:sp>
        <p:nvSpPr>
          <p:cNvPr id="33" name="Picture Placeholder 8"/>
          <p:cNvSpPr>
            <a:spLocks noGrp="1"/>
          </p:cNvSpPr>
          <p:nvPr>
            <p:ph type="pic" sz="quarter" idx="33" hasCustomPrompt="1"/>
          </p:nvPr>
        </p:nvSpPr>
        <p:spPr>
          <a:xfrm>
            <a:off x="3323114" y="1522038"/>
            <a:ext cx="685800" cy="865819"/>
          </a:xfrm>
          <a:solidFill>
            <a:schemeClr val="tx2">
              <a:lumMod val="20000"/>
              <a:lumOff val="80000"/>
            </a:schemeClr>
          </a:solidFill>
        </p:spPr>
        <p:txBody>
          <a:bodyPr lIns="91440" tIns="91440" rIns="91440" bIns="9144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900" baseline="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headshot</a:t>
            </a:r>
          </a:p>
        </p:txBody>
      </p:sp>
      <p:sp>
        <p:nvSpPr>
          <p:cNvPr id="34" name="Text Placeholder 7"/>
          <p:cNvSpPr>
            <a:spLocks noGrp="1"/>
          </p:cNvSpPr>
          <p:nvPr>
            <p:ph type="body" sz="quarter" idx="34" hasCustomPrompt="1"/>
          </p:nvPr>
        </p:nvSpPr>
        <p:spPr>
          <a:xfrm>
            <a:off x="6916476" y="1522683"/>
            <a:ext cx="1770323" cy="342900"/>
          </a:xfrm>
        </p:spPr>
        <p:txBody>
          <a:bodyPr rIns="182880" anchor="b">
            <a:noAutofit/>
          </a:bodyPr>
          <a:lstStyle>
            <a:lvl1pPr marL="0" indent="0">
              <a:lnSpc>
                <a:spcPct val="90000"/>
              </a:lnSpc>
              <a:spcBef>
                <a:spcPts val="0"/>
              </a:spcBef>
              <a:spcAft>
                <a:spcPts val="0"/>
              </a:spcAft>
              <a:buNone/>
              <a:defRPr sz="135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a:t>
            </a:r>
            <a:r>
              <a:rPr lang="en-US" dirty="0" err="1"/>
              <a:t>LastName</a:t>
            </a:r>
            <a:endParaRPr lang="en-US" dirty="0"/>
          </a:p>
        </p:txBody>
      </p:sp>
      <p:sp>
        <p:nvSpPr>
          <p:cNvPr id="35" name="Text Placeholder 7"/>
          <p:cNvSpPr>
            <a:spLocks noGrp="1"/>
          </p:cNvSpPr>
          <p:nvPr>
            <p:ph type="body" sz="quarter" idx="35" hasCustomPrompt="1"/>
          </p:nvPr>
        </p:nvSpPr>
        <p:spPr>
          <a:xfrm>
            <a:off x="6916477" y="1914655"/>
            <a:ext cx="1759436" cy="473202"/>
          </a:xfrm>
        </p:spPr>
        <p:txBody>
          <a:bodyPr rIns="182880">
            <a:noAutofit/>
          </a:bodyPr>
          <a:lstStyle>
            <a:lvl1pPr marL="0" indent="0">
              <a:spcBef>
                <a:spcPts val="0"/>
              </a:spcBef>
              <a:spcAft>
                <a:spcPts val="0"/>
              </a:spcAft>
              <a:buNone/>
              <a:defRPr sz="135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
        <p:nvSpPr>
          <p:cNvPr id="36" name="Picture Placeholder 8"/>
          <p:cNvSpPr>
            <a:spLocks noGrp="1"/>
          </p:cNvSpPr>
          <p:nvPr>
            <p:ph type="pic" sz="quarter" idx="36" hasCustomPrompt="1"/>
          </p:nvPr>
        </p:nvSpPr>
        <p:spPr>
          <a:xfrm>
            <a:off x="6148313" y="1522038"/>
            <a:ext cx="685800" cy="865819"/>
          </a:xfrm>
          <a:solidFill>
            <a:schemeClr val="tx2">
              <a:lumMod val="20000"/>
              <a:lumOff val="80000"/>
            </a:schemeClr>
          </a:solidFill>
        </p:spPr>
        <p:txBody>
          <a:bodyPr lIns="91440" tIns="91440" rIns="91440" bIns="9144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900" baseline="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headshot</a:t>
            </a:r>
          </a:p>
          <a:p>
            <a:endParaRPr lang="en-US" dirty="0"/>
          </a:p>
        </p:txBody>
      </p:sp>
      <p:sp>
        <p:nvSpPr>
          <p:cNvPr id="37" name="Text Placeholder 7"/>
          <p:cNvSpPr>
            <a:spLocks noGrp="1"/>
          </p:cNvSpPr>
          <p:nvPr>
            <p:ph type="body" sz="quarter" idx="37" hasCustomPrompt="1"/>
          </p:nvPr>
        </p:nvSpPr>
        <p:spPr>
          <a:xfrm>
            <a:off x="1241233" y="3063014"/>
            <a:ext cx="1762506" cy="342900"/>
          </a:xfrm>
        </p:spPr>
        <p:txBody>
          <a:bodyPr rIns="182880" anchor="b">
            <a:noAutofit/>
          </a:bodyPr>
          <a:lstStyle>
            <a:lvl1pPr marL="0" indent="0">
              <a:spcBef>
                <a:spcPts val="0"/>
              </a:spcBef>
              <a:spcAft>
                <a:spcPts val="0"/>
              </a:spcAft>
              <a:buNone/>
              <a:defRPr sz="135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err="1"/>
              <a:t>FirstName</a:t>
            </a:r>
            <a:r>
              <a:rPr lang="en-US" dirty="0"/>
              <a:t> LastName</a:t>
            </a:r>
          </a:p>
        </p:txBody>
      </p:sp>
      <p:sp>
        <p:nvSpPr>
          <p:cNvPr id="38" name="Text Placeholder 7"/>
          <p:cNvSpPr>
            <a:spLocks noGrp="1"/>
          </p:cNvSpPr>
          <p:nvPr>
            <p:ph type="body" sz="quarter" idx="38" hasCustomPrompt="1"/>
          </p:nvPr>
        </p:nvSpPr>
        <p:spPr>
          <a:xfrm>
            <a:off x="1241233" y="3457670"/>
            <a:ext cx="1762506" cy="473202"/>
          </a:xfrm>
        </p:spPr>
        <p:txBody>
          <a:bodyPr rIns="182880">
            <a:noAutofit/>
          </a:bodyPr>
          <a:lstStyle>
            <a:lvl1pPr marL="0" indent="0">
              <a:spcBef>
                <a:spcPts val="0"/>
              </a:spcBef>
              <a:spcAft>
                <a:spcPts val="0"/>
              </a:spcAft>
              <a:buNone/>
              <a:defRPr sz="135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
        <p:nvSpPr>
          <p:cNvPr id="39" name="Picture Placeholder 8"/>
          <p:cNvSpPr>
            <a:spLocks noGrp="1"/>
          </p:cNvSpPr>
          <p:nvPr>
            <p:ph type="pic" sz="quarter" idx="39" hasCustomPrompt="1"/>
          </p:nvPr>
        </p:nvSpPr>
        <p:spPr>
          <a:xfrm>
            <a:off x="461096" y="3066764"/>
            <a:ext cx="685800" cy="864108"/>
          </a:xfrm>
          <a:solidFill>
            <a:schemeClr val="tx2">
              <a:lumMod val="20000"/>
              <a:lumOff val="80000"/>
            </a:schemeClr>
          </a:solidFill>
        </p:spPr>
        <p:txBody>
          <a:bodyPr lIns="91440" tIns="91440" rIns="91440" bIns="9144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9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headshot</a:t>
            </a:r>
          </a:p>
          <a:p>
            <a:endParaRPr lang="en-US" dirty="0"/>
          </a:p>
        </p:txBody>
      </p:sp>
      <p:sp>
        <p:nvSpPr>
          <p:cNvPr id="40" name="Text Placeholder 7"/>
          <p:cNvSpPr>
            <a:spLocks noGrp="1"/>
          </p:cNvSpPr>
          <p:nvPr>
            <p:ph type="body" sz="quarter" idx="40" hasCustomPrompt="1"/>
          </p:nvPr>
        </p:nvSpPr>
        <p:spPr>
          <a:xfrm>
            <a:off x="4091277" y="3063014"/>
            <a:ext cx="1762506" cy="342900"/>
          </a:xfrm>
        </p:spPr>
        <p:txBody>
          <a:bodyPr rIns="182880" anchor="b">
            <a:noAutofit/>
          </a:bodyPr>
          <a:lstStyle>
            <a:lvl1pPr marL="0" indent="0">
              <a:spcBef>
                <a:spcPts val="0"/>
              </a:spcBef>
              <a:spcAft>
                <a:spcPts val="0"/>
              </a:spcAft>
              <a:buNone/>
              <a:defRPr sz="135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LastName</a:t>
            </a:r>
          </a:p>
        </p:txBody>
      </p:sp>
      <p:sp>
        <p:nvSpPr>
          <p:cNvPr id="41" name="Text Placeholder 7"/>
          <p:cNvSpPr>
            <a:spLocks noGrp="1"/>
          </p:cNvSpPr>
          <p:nvPr>
            <p:ph type="body" sz="quarter" idx="41" hasCustomPrompt="1"/>
          </p:nvPr>
        </p:nvSpPr>
        <p:spPr>
          <a:xfrm>
            <a:off x="4091277" y="3457670"/>
            <a:ext cx="1762506" cy="473202"/>
          </a:xfrm>
        </p:spPr>
        <p:txBody>
          <a:bodyPr rIns="182880">
            <a:noAutofit/>
          </a:bodyPr>
          <a:lstStyle>
            <a:lvl1pPr marL="0" indent="0">
              <a:spcBef>
                <a:spcPts val="0"/>
              </a:spcBef>
              <a:spcAft>
                <a:spcPts val="0"/>
              </a:spcAft>
              <a:buNone/>
              <a:defRPr sz="135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
        <p:nvSpPr>
          <p:cNvPr id="42" name="Picture Placeholder 8"/>
          <p:cNvSpPr>
            <a:spLocks noGrp="1"/>
          </p:cNvSpPr>
          <p:nvPr>
            <p:ph type="pic" sz="quarter" idx="42" hasCustomPrompt="1"/>
          </p:nvPr>
        </p:nvSpPr>
        <p:spPr>
          <a:xfrm>
            <a:off x="3323114" y="3066764"/>
            <a:ext cx="685800" cy="864108"/>
          </a:xfrm>
          <a:solidFill>
            <a:schemeClr val="tx2">
              <a:lumMod val="20000"/>
              <a:lumOff val="80000"/>
            </a:schemeClr>
          </a:solidFill>
        </p:spPr>
        <p:txBody>
          <a:bodyPr lIns="91440" tIns="91440" rIns="91440" bIns="9144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9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headshot</a:t>
            </a:r>
          </a:p>
          <a:p>
            <a:endParaRPr lang="en-US" dirty="0"/>
          </a:p>
        </p:txBody>
      </p:sp>
      <p:sp>
        <p:nvSpPr>
          <p:cNvPr id="43" name="Text Placeholder 7"/>
          <p:cNvSpPr>
            <a:spLocks noGrp="1"/>
          </p:cNvSpPr>
          <p:nvPr>
            <p:ph type="body" sz="quarter" idx="43" hasCustomPrompt="1"/>
          </p:nvPr>
        </p:nvSpPr>
        <p:spPr>
          <a:xfrm>
            <a:off x="6916476" y="3063014"/>
            <a:ext cx="1770323" cy="342900"/>
          </a:xfrm>
        </p:spPr>
        <p:txBody>
          <a:bodyPr rIns="182880" anchor="b">
            <a:noAutofit/>
          </a:bodyPr>
          <a:lstStyle>
            <a:lvl1pPr marL="0" indent="0">
              <a:spcBef>
                <a:spcPts val="0"/>
              </a:spcBef>
              <a:spcAft>
                <a:spcPts val="0"/>
              </a:spcAft>
              <a:buNone/>
              <a:defRPr sz="135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LastName</a:t>
            </a:r>
          </a:p>
        </p:txBody>
      </p:sp>
      <p:sp>
        <p:nvSpPr>
          <p:cNvPr id="44" name="Text Placeholder 7"/>
          <p:cNvSpPr>
            <a:spLocks noGrp="1"/>
          </p:cNvSpPr>
          <p:nvPr>
            <p:ph type="body" sz="quarter" idx="44" hasCustomPrompt="1"/>
          </p:nvPr>
        </p:nvSpPr>
        <p:spPr>
          <a:xfrm>
            <a:off x="6916477" y="3457670"/>
            <a:ext cx="1759436" cy="473202"/>
          </a:xfrm>
        </p:spPr>
        <p:txBody>
          <a:bodyPr rIns="182880">
            <a:noAutofit/>
          </a:bodyPr>
          <a:lstStyle>
            <a:lvl1pPr marL="0" indent="0">
              <a:spcBef>
                <a:spcPts val="0"/>
              </a:spcBef>
              <a:spcAft>
                <a:spcPts val="0"/>
              </a:spcAft>
              <a:buNone/>
              <a:defRPr sz="135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
        <p:nvSpPr>
          <p:cNvPr id="45" name="Picture Placeholder 8"/>
          <p:cNvSpPr>
            <a:spLocks noGrp="1"/>
          </p:cNvSpPr>
          <p:nvPr>
            <p:ph type="pic" sz="quarter" idx="45" hasCustomPrompt="1"/>
          </p:nvPr>
        </p:nvSpPr>
        <p:spPr>
          <a:xfrm>
            <a:off x="6148313" y="3066764"/>
            <a:ext cx="685800" cy="864108"/>
          </a:xfrm>
          <a:solidFill>
            <a:schemeClr val="tx2">
              <a:lumMod val="20000"/>
              <a:lumOff val="80000"/>
            </a:schemeClr>
          </a:solidFill>
        </p:spPr>
        <p:txBody>
          <a:bodyPr lIns="91440" tIns="91440" rIns="91440" bIns="9144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9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headshot</a:t>
            </a:r>
          </a:p>
          <a:p>
            <a:endParaRPr lang="en-US" dirty="0"/>
          </a:p>
        </p:txBody>
      </p:sp>
      <p:sp>
        <p:nvSpPr>
          <p:cNvPr id="55" name="Text Placeholder 7"/>
          <p:cNvSpPr>
            <a:spLocks noGrp="1"/>
          </p:cNvSpPr>
          <p:nvPr>
            <p:ph type="body" sz="quarter" idx="46" hasCustomPrompt="1"/>
          </p:nvPr>
        </p:nvSpPr>
        <p:spPr>
          <a:xfrm>
            <a:off x="1241233" y="4068923"/>
            <a:ext cx="1762506" cy="342900"/>
          </a:xfrm>
        </p:spPr>
        <p:txBody>
          <a:bodyPr rIns="182880" anchor="b">
            <a:noAutofit/>
          </a:bodyPr>
          <a:lstStyle>
            <a:lvl1pPr marL="0" indent="0">
              <a:buNone/>
              <a:defRPr sz="135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a:t>
            </a:r>
            <a:r>
              <a:rPr lang="en-US" dirty="0" err="1"/>
              <a:t>LastName</a:t>
            </a:r>
            <a:endParaRPr lang="en-US" dirty="0"/>
          </a:p>
        </p:txBody>
      </p:sp>
      <p:sp>
        <p:nvSpPr>
          <p:cNvPr id="56" name="Text Placeholder 7"/>
          <p:cNvSpPr>
            <a:spLocks noGrp="1"/>
          </p:cNvSpPr>
          <p:nvPr>
            <p:ph type="body" sz="quarter" idx="47" hasCustomPrompt="1"/>
          </p:nvPr>
        </p:nvSpPr>
        <p:spPr>
          <a:xfrm>
            <a:off x="1241233" y="4470722"/>
            <a:ext cx="1762506" cy="473202"/>
          </a:xfrm>
        </p:spPr>
        <p:txBody>
          <a:bodyPr rIns="182880">
            <a:noAutofit/>
          </a:bodyPr>
          <a:lstStyle>
            <a:lvl1pPr marL="0" indent="0">
              <a:buNone/>
              <a:defRPr sz="135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
        <p:nvSpPr>
          <p:cNvPr id="57" name="Picture Placeholder 8"/>
          <p:cNvSpPr>
            <a:spLocks noGrp="1"/>
          </p:cNvSpPr>
          <p:nvPr>
            <p:ph type="pic" sz="quarter" idx="48" hasCustomPrompt="1"/>
          </p:nvPr>
        </p:nvSpPr>
        <p:spPr>
          <a:xfrm>
            <a:off x="461096" y="4079816"/>
            <a:ext cx="685800" cy="864108"/>
          </a:xfrm>
          <a:solidFill>
            <a:schemeClr val="tx2">
              <a:lumMod val="20000"/>
              <a:lumOff val="80000"/>
            </a:schemeClr>
          </a:solidFill>
        </p:spPr>
        <p:txBody>
          <a:bodyPr lIns="91440" tIns="91440" rIns="91440" bIns="9144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9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headshot</a:t>
            </a:r>
          </a:p>
          <a:p>
            <a:endParaRPr lang="en-US" dirty="0"/>
          </a:p>
        </p:txBody>
      </p:sp>
      <p:sp>
        <p:nvSpPr>
          <p:cNvPr id="58" name="Text Placeholder 7"/>
          <p:cNvSpPr>
            <a:spLocks noGrp="1"/>
          </p:cNvSpPr>
          <p:nvPr>
            <p:ph type="body" sz="quarter" idx="49" hasCustomPrompt="1"/>
          </p:nvPr>
        </p:nvSpPr>
        <p:spPr>
          <a:xfrm>
            <a:off x="4091277" y="4068923"/>
            <a:ext cx="1762506" cy="342900"/>
          </a:xfrm>
        </p:spPr>
        <p:txBody>
          <a:bodyPr rIns="182880" anchor="b">
            <a:noAutofit/>
          </a:bodyPr>
          <a:lstStyle>
            <a:lvl1pPr marL="0" indent="0">
              <a:spcBef>
                <a:spcPts val="0"/>
              </a:spcBef>
              <a:spcAft>
                <a:spcPts val="0"/>
              </a:spcAft>
              <a:buNone/>
              <a:defRPr sz="135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a:t>
            </a:r>
            <a:r>
              <a:rPr lang="en-US" dirty="0" err="1"/>
              <a:t>LastName</a:t>
            </a:r>
            <a:endParaRPr lang="en-US" dirty="0"/>
          </a:p>
        </p:txBody>
      </p:sp>
      <p:sp>
        <p:nvSpPr>
          <p:cNvPr id="59" name="Text Placeholder 7"/>
          <p:cNvSpPr>
            <a:spLocks noGrp="1"/>
          </p:cNvSpPr>
          <p:nvPr>
            <p:ph type="body" sz="quarter" idx="50" hasCustomPrompt="1"/>
          </p:nvPr>
        </p:nvSpPr>
        <p:spPr>
          <a:xfrm>
            <a:off x="4091277" y="4470722"/>
            <a:ext cx="1762506" cy="473202"/>
          </a:xfrm>
        </p:spPr>
        <p:txBody>
          <a:bodyPr rIns="182880">
            <a:noAutofit/>
          </a:bodyPr>
          <a:lstStyle>
            <a:lvl1pPr marL="0" indent="0">
              <a:spcBef>
                <a:spcPts val="0"/>
              </a:spcBef>
              <a:spcAft>
                <a:spcPts val="0"/>
              </a:spcAft>
              <a:buNone/>
              <a:defRPr sz="135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
        <p:nvSpPr>
          <p:cNvPr id="60" name="Picture Placeholder 8"/>
          <p:cNvSpPr>
            <a:spLocks noGrp="1"/>
          </p:cNvSpPr>
          <p:nvPr>
            <p:ph type="pic" sz="quarter" idx="51" hasCustomPrompt="1"/>
          </p:nvPr>
        </p:nvSpPr>
        <p:spPr>
          <a:xfrm>
            <a:off x="3323114" y="4079816"/>
            <a:ext cx="685800" cy="864108"/>
          </a:xfrm>
          <a:solidFill>
            <a:schemeClr val="tx2">
              <a:lumMod val="20000"/>
              <a:lumOff val="80000"/>
            </a:schemeClr>
          </a:solidFill>
        </p:spPr>
        <p:txBody>
          <a:bodyPr lIns="91440" tIns="91440" rIns="91440" bIns="9144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9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headshot</a:t>
            </a:r>
          </a:p>
          <a:p>
            <a:endParaRPr lang="en-US" dirty="0"/>
          </a:p>
        </p:txBody>
      </p:sp>
      <p:sp>
        <p:nvSpPr>
          <p:cNvPr id="61" name="Text Placeholder 7"/>
          <p:cNvSpPr>
            <a:spLocks noGrp="1"/>
          </p:cNvSpPr>
          <p:nvPr>
            <p:ph type="body" sz="quarter" idx="52" hasCustomPrompt="1"/>
          </p:nvPr>
        </p:nvSpPr>
        <p:spPr>
          <a:xfrm>
            <a:off x="6916476" y="4068923"/>
            <a:ext cx="1770323" cy="342900"/>
          </a:xfrm>
        </p:spPr>
        <p:txBody>
          <a:bodyPr rIns="182880" anchor="b">
            <a:noAutofit/>
          </a:bodyPr>
          <a:lstStyle>
            <a:lvl1pPr marL="0" indent="0">
              <a:spcBef>
                <a:spcPts val="0"/>
              </a:spcBef>
              <a:spcAft>
                <a:spcPts val="0"/>
              </a:spcAft>
              <a:buNone/>
              <a:defRPr sz="1350" b="1" baseline="0">
                <a:solidFill>
                  <a:schemeClr val="tx1"/>
                </a:solidFill>
              </a:defRPr>
            </a:lvl1pPr>
            <a:lvl2pPr marL="342892" indent="0">
              <a:buNone/>
              <a:defRPr sz="1350"/>
            </a:lvl2pPr>
            <a:lvl3pPr marL="720050" indent="0">
              <a:buNone/>
              <a:defRPr sz="1350"/>
            </a:lvl3pPr>
            <a:lvl4pPr marL="1062934" indent="0">
              <a:buNone/>
              <a:defRPr sz="1350"/>
            </a:lvl4pPr>
            <a:lvl5pPr marL="1405817" indent="0">
              <a:buNone/>
              <a:defRPr sz="1350"/>
            </a:lvl5pPr>
          </a:lstStyle>
          <a:p>
            <a:pPr lvl="0"/>
            <a:r>
              <a:rPr lang="en-US" dirty="0"/>
              <a:t>FirstName </a:t>
            </a:r>
            <a:r>
              <a:rPr lang="en-US" dirty="0" err="1"/>
              <a:t>LastName</a:t>
            </a:r>
            <a:endParaRPr lang="en-US" dirty="0"/>
          </a:p>
        </p:txBody>
      </p:sp>
      <p:sp>
        <p:nvSpPr>
          <p:cNvPr id="62" name="Text Placeholder 7"/>
          <p:cNvSpPr>
            <a:spLocks noGrp="1"/>
          </p:cNvSpPr>
          <p:nvPr>
            <p:ph type="body" sz="quarter" idx="53" hasCustomPrompt="1"/>
          </p:nvPr>
        </p:nvSpPr>
        <p:spPr>
          <a:xfrm>
            <a:off x="6916477" y="4470722"/>
            <a:ext cx="1759436" cy="473202"/>
          </a:xfrm>
        </p:spPr>
        <p:txBody>
          <a:bodyPr rIns="182880">
            <a:noAutofit/>
          </a:bodyPr>
          <a:lstStyle>
            <a:lvl1pPr marL="0" indent="0">
              <a:spcBef>
                <a:spcPts val="0"/>
              </a:spcBef>
              <a:spcAft>
                <a:spcPts val="0"/>
              </a:spcAft>
              <a:buNone/>
              <a:defRPr sz="1350" b="0" i="1" baseline="0">
                <a:solidFill>
                  <a:schemeClr val="tx1"/>
                </a:solidFill>
              </a:defRPr>
            </a:lvl1pPr>
            <a:lvl2pPr marL="342892" indent="0">
              <a:buNone/>
              <a:defRPr sz="1350" b="0" i="1"/>
            </a:lvl2pPr>
            <a:lvl3pPr marL="720050" indent="0">
              <a:buNone/>
              <a:defRPr sz="1350" b="0" i="1"/>
            </a:lvl3pPr>
            <a:lvl4pPr marL="1062934" indent="0">
              <a:buNone/>
              <a:defRPr sz="1350" b="0" i="1"/>
            </a:lvl4pPr>
            <a:lvl5pPr marL="1405817" indent="0">
              <a:buNone/>
              <a:defRPr sz="1350" b="0" i="1"/>
            </a:lvl5pPr>
          </a:lstStyle>
          <a:p>
            <a:pPr lvl="0"/>
            <a:r>
              <a:rPr lang="en-US" dirty="0"/>
              <a:t>Business Title</a:t>
            </a:r>
          </a:p>
        </p:txBody>
      </p:sp>
      <p:sp>
        <p:nvSpPr>
          <p:cNvPr id="63" name="Picture Placeholder 8"/>
          <p:cNvSpPr>
            <a:spLocks noGrp="1"/>
          </p:cNvSpPr>
          <p:nvPr>
            <p:ph type="pic" sz="quarter" idx="54" hasCustomPrompt="1"/>
          </p:nvPr>
        </p:nvSpPr>
        <p:spPr>
          <a:xfrm>
            <a:off x="6148313" y="4079816"/>
            <a:ext cx="685800" cy="864108"/>
          </a:xfrm>
          <a:solidFill>
            <a:schemeClr val="tx2">
              <a:lumMod val="20000"/>
              <a:lumOff val="80000"/>
            </a:schemeClr>
          </a:solidFill>
        </p:spPr>
        <p:txBody>
          <a:bodyPr lIns="91440" tIns="91440" rIns="91440" bIns="9144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9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headshot</a:t>
            </a:r>
          </a:p>
          <a:p>
            <a:endParaRPr lang="en-US" dirty="0"/>
          </a:p>
        </p:txBody>
      </p:sp>
    </p:spTree>
    <p:extLst>
      <p:ext uri="{BB962C8B-B14F-4D97-AF65-F5344CB8AC3E}">
        <p14:creationId xmlns:p14="http://schemas.microsoft.com/office/powerpoint/2010/main" val="4583348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3_OrgChar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1017396"/>
            <a:ext cx="9144000" cy="4126105"/>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JPG/PNG of org chart</a:t>
            </a:r>
          </a:p>
        </p:txBody>
      </p:sp>
      <p:sp>
        <p:nvSpPr>
          <p:cNvPr id="4" name="Title 1"/>
          <p:cNvSpPr>
            <a:spLocks noGrp="1"/>
          </p:cNvSpPr>
          <p:nvPr>
            <p:ph type="title" hasCustomPrompt="1"/>
          </p:nvPr>
        </p:nvSpPr>
        <p:spPr>
          <a:xfrm>
            <a:off x="457200" y="285750"/>
            <a:ext cx="8229600" cy="628650"/>
          </a:xfrm>
        </p:spPr>
        <p:txBody>
          <a:bodyPr anchor="t" anchorCtr="0"/>
          <a:lstStyle>
            <a:lvl1pPr algn="ctr">
              <a:defRPr/>
            </a:lvl1pPr>
          </a:lstStyle>
          <a:p>
            <a:r>
              <a:rPr lang="en-US" dirty="0"/>
              <a:t>Tap to add Master Org Chart title</a:t>
            </a:r>
          </a:p>
        </p:txBody>
      </p:sp>
    </p:spTree>
    <p:extLst>
      <p:ext uri="{BB962C8B-B14F-4D97-AF65-F5344CB8AC3E}">
        <p14:creationId xmlns:p14="http://schemas.microsoft.com/office/powerpoint/2010/main" val="61332409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Blank 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533258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Blank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56808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DF238-37F6-4DF4-B91E-36D587C66DA5}" type="datetimeFigureOut">
              <a:rPr lang="en-US" smtClean="0"/>
              <a:t>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859B9A-56D7-4B53-B696-737633CBA050}" type="slidenum">
              <a:rPr lang="en-US" smtClean="0"/>
              <a:t>‹#›</a:t>
            </a:fld>
            <a:endParaRPr lang="en-US"/>
          </a:p>
        </p:txBody>
      </p:sp>
    </p:spTree>
    <p:extLst>
      <p:ext uri="{BB962C8B-B14F-4D97-AF65-F5344CB8AC3E}">
        <p14:creationId xmlns:p14="http://schemas.microsoft.com/office/powerpoint/2010/main" val="84157465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cSld name="Full Bleed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7"/>
            <a:ext cx="9144000" cy="5143499"/>
          </a:xfrm>
          <a:prstGeom prst="rect">
            <a:avLst/>
          </a:prstGeom>
          <a:solidFill>
            <a:schemeClr val="accent1"/>
          </a:solidFill>
        </p:spPr>
        <p:txBody>
          <a:bodyPr anchor="t"/>
          <a:lstStyle>
            <a:lvl1pPr marL="0" indent="0" algn="l">
              <a:buNone/>
              <a:defRPr baseline="0"/>
            </a:lvl1pPr>
          </a:lstStyle>
          <a:p>
            <a:r>
              <a:rPr lang="en-US" dirty="0"/>
              <a:t>Picture or Color Block</a:t>
            </a:r>
          </a:p>
        </p:txBody>
      </p:sp>
    </p:spTree>
    <p:extLst>
      <p:ext uri="{BB962C8B-B14F-4D97-AF65-F5344CB8AC3E}">
        <p14:creationId xmlns:p14="http://schemas.microsoft.com/office/powerpoint/2010/main" val="535745734"/>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p:cNvSpPr/>
          <p:nvPr userDrawn="1"/>
        </p:nvSpPr>
        <p:spPr>
          <a:xfrm>
            <a:off x="1" y="4981642"/>
            <a:ext cx="8749145" cy="161858"/>
          </a:xfrm>
          <a:prstGeom prst="rect">
            <a:avLst/>
          </a:prstGeom>
          <a:solidFill>
            <a:srgbClr val="6C6F70"/>
          </a:solidFill>
          <a:ln w="3810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l"/>
            <a:r>
              <a:rPr lang="en-US" sz="779" dirty="0"/>
              <a:t>©HDR 2020</a:t>
            </a:r>
          </a:p>
        </p:txBody>
      </p:sp>
      <p:sp>
        <p:nvSpPr>
          <p:cNvPr id="8" name="Freeform 6"/>
          <p:cNvSpPr>
            <a:spLocks noChangeAspect="1" noEditPoints="1"/>
          </p:cNvSpPr>
          <p:nvPr userDrawn="1"/>
        </p:nvSpPr>
        <p:spPr bwMode="auto">
          <a:xfrm>
            <a:off x="8805108" y="4981642"/>
            <a:ext cx="338892" cy="161858"/>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rgbClr val="6C6F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3305" tIns="31652" rIns="63305" bIns="31652" numCol="1" anchor="t" anchorCtr="0" compatLnSpc="1">
            <a:prstTxWarp prst="textNoShape">
              <a:avLst/>
            </a:prstTxWarp>
          </a:bodyPr>
          <a:lstStyle/>
          <a:p>
            <a:endParaRPr lang="en-US" sz="1496" dirty="0"/>
          </a:p>
        </p:txBody>
      </p:sp>
    </p:spTree>
    <p:extLst>
      <p:ext uri="{BB962C8B-B14F-4D97-AF65-F5344CB8AC3E}">
        <p14:creationId xmlns:p14="http://schemas.microsoft.com/office/powerpoint/2010/main" val="4438540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13172"/>
            <a:ext cx="8458200" cy="754856"/>
          </a:xfrm>
        </p:spPr>
        <p:txBody>
          <a:bodyPr/>
          <a:lstStyle/>
          <a:p>
            <a:r>
              <a:rPr lang="en-US"/>
              <a:t>Click to edit Master title style</a:t>
            </a:r>
          </a:p>
        </p:txBody>
      </p:sp>
      <p:sp>
        <p:nvSpPr>
          <p:cNvPr id="3" name="Content Placeholder 2"/>
          <p:cNvSpPr>
            <a:spLocks noGrp="1"/>
          </p:cNvSpPr>
          <p:nvPr>
            <p:ph idx="1"/>
          </p:nvPr>
        </p:nvSpPr>
        <p:spPr>
          <a:xfrm>
            <a:off x="457200" y="1482328"/>
            <a:ext cx="8458200" cy="32611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BF1811F-7D2B-4B59-821E-B64D11248811}" type="slidenum">
              <a:rPr lang="en-US" smtClean="0"/>
              <a:t>‹#›</a:t>
            </a:fld>
            <a:endParaRPr lang="en-US"/>
          </a:p>
        </p:txBody>
      </p:sp>
    </p:spTree>
    <p:extLst>
      <p:ext uri="{BB962C8B-B14F-4D97-AF65-F5344CB8AC3E}">
        <p14:creationId xmlns:p14="http://schemas.microsoft.com/office/powerpoint/2010/main" val="4061035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 Headers Content E">
    <p:spTree>
      <p:nvGrpSpPr>
        <p:cNvPr id="1" name=""/>
        <p:cNvGrpSpPr/>
        <p:nvPr/>
      </p:nvGrpSpPr>
      <p:grpSpPr>
        <a:xfrm>
          <a:off x="0" y="0"/>
          <a:ext cx="0" cy="0"/>
          <a:chOff x="0" y="0"/>
          <a:chExt cx="0" cy="0"/>
        </a:xfrm>
      </p:grpSpPr>
      <p:sp>
        <p:nvSpPr>
          <p:cNvPr id="7" name="Picture Placeholder 4"/>
          <p:cNvSpPr>
            <a:spLocks noGrp="1"/>
          </p:cNvSpPr>
          <p:nvPr>
            <p:ph type="pic" sz="quarter" idx="22" hasCustomPrompt="1"/>
          </p:nvPr>
        </p:nvSpPr>
        <p:spPr>
          <a:xfrm>
            <a:off x="0" y="0"/>
            <a:ext cx="9144000" cy="3570288"/>
          </a:xfrm>
          <a:prstGeom prst="rect">
            <a:avLst/>
          </a:prstGeom>
          <a:solidFill>
            <a:schemeClr val="bg1"/>
          </a:solidFill>
        </p:spPr>
        <p:txBody>
          <a:bodyPr>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a:t>Picture or Color Block</a:t>
            </a:r>
          </a:p>
        </p:txBody>
      </p:sp>
      <p:sp>
        <p:nvSpPr>
          <p:cNvPr id="8" name="Text Placeholder 4"/>
          <p:cNvSpPr>
            <a:spLocks noGrp="1"/>
          </p:cNvSpPr>
          <p:nvPr>
            <p:ph type="body" sz="quarter" idx="15" hasCustomPrompt="1"/>
          </p:nvPr>
        </p:nvSpPr>
        <p:spPr>
          <a:xfrm>
            <a:off x="0" y="4415190"/>
            <a:ext cx="9144000" cy="605294"/>
          </a:xfrm>
          <a:prstGeom prst="rect">
            <a:avLst/>
          </a:prstGeom>
          <a:noFill/>
        </p:spPr>
        <p:txBody>
          <a:bodyPr wrap="square" lIns="228600" rIns="228600" rtlCol="0" anchor="t">
            <a:noAutofit/>
          </a:bodyPr>
          <a:lstStyle>
            <a:lvl1pPr marL="0" indent="0">
              <a:lnSpc>
                <a:spcPts val="2000"/>
              </a:lnSpc>
              <a:spcBef>
                <a:spcPts val="0"/>
              </a:spcBef>
              <a:buNone/>
              <a:defRPr lang="en-US" sz="2000" b="1" dirty="0" smtClean="0">
                <a:solidFill>
                  <a:schemeClr val="bg1"/>
                </a:solidFill>
                <a:latin typeface="Arial Narrow" pitchFamily="34" charset="0"/>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US" sz="1800" dirty="0">
                <a:solidFill>
                  <a:schemeClr val="tx1"/>
                </a:solidFill>
              </a:defRPr>
            </a:lvl5pPr>
          </a:lstStyle>
          <a:p>
            <a:pPr marL="0" lvl="0"/>
            <a:r>
              <a:rPr lang="en-US" err="1"/>
              <a:t>Subheader</a:t>
            </a:r>
            <a:endParaRPr lang="en-US"/>
          </a:p>
          <a:p>
            <a:pPr marL="0" lvl="0"/>
            <a:endParaRPr lang="en-US"/>
          </a:p>
        </p:txBody>
      </p:sp>
      <p:sp>
        <p:nvSpPr>
          <p:cNvPr id="9" name="Title 3"/>
          <p:cNvSpPr>
            <a:spLocks noGrp="1"/>
          </p:cNvSpPr>
          <p:nvPr>
            <p:ph type="title" hasCustomPrompt="1"/>
          </p:nvPr>
        </p:nvSpPr>
        <p:spPr>
          <a:xfrm>
            <a:off x="0" y="3594765"/>
            <a:ext cx="9144000" cy="873125"/>
          </a:xfrm>
        </p:spPr>
        <p:txBody>
          <a:bodyPr>
            <a:noAutofit/>
          </a:bodyPr>
          <a:lstStyle>
            <a:lvl1pPr>
              <a:defRPr/>
            </a:lvl1pPr>
          </a:lstStyle>
          <a:p>
            <a:r>
              <a:rPr lang="en-US"/>
              <a:t>header</a:t>
            </a:r>
          </a:p>
        </p:txBody>
      </p:sp>
    </p:spTree>
    <p:extLst>
      <p:ext uri="{BB962C8B-B14F-4D97-AF65-F5344CB8AC3E}">
        <p14:creationId xmlns:p14="http://schemas.microsoft.com/office/powerpoint/2010/main" val="303075540"/>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Title and Content ">
    <p:spTree>
      <p:nvGrpSpPr>
        <p:cNvPr id="1" name=""/>
        <p:cNvGrpSpPr/>
        <p:nvPr/>
      </p:nvGrpSpPr>
      <p:grpSpPr>
        <a:xfrm>
          <a:off x="0" y="0"/>
          <a:ext cx="0" cy="0"/>
          <a:chOff x="0" y="0"/>
          <a:chExt cx="0" cy="0"/>
        </a:xfrm>
      </p:grpSpPr>
      <p:sp>
        <p:nvSpPr>
          <p:cNvPr id="5" name="Text Placeholder 2"/>
          <p:cNvSpPr>
            <a:spLocks noGrp="1"/>
          </p:cNvSpPr>
          <p:nvPr>
            <p:ph type="body" sz="quarter" idx="16"/>
          </p:nvPr>
        </p:nvSpPr>
        <p:spPr>
          <a:xfrm>
            <a:off x="-11752" y="997147"/>
            <a:ext cx="8616005" cy="3734398"/>
          </a:xfrm>
          <a:prstGeom prst="rect">
            <a:avLst/>
          </a:prstGeom>
        </p:spPr>
        <p:txBody>
          <a:bodyPr lIns="228600" rIns="228600">
            <a:normAutofit/>
          </a:bodyPr>
          <a:lstStyle>
            <a:lvl1pPr>
              <a:defRPr sz="2800"/>
            </a:lvl1pPr>
            <a:lvl2pPr>
              <a:defRPr sz="24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3"/>
          <p:cNvSpPr>
            <a:spLocks noGrp="1"/>
          </p:cNvSpPr>
          <p:nvPr>
            <p:ph type="title" hasCustomPrompt="1"/>
          </p:nvPr>
        </p:nvSpPr>
        <p:spPr>
          <a:xfrm>
            <a:off x="2" y="139706"/>
            <a:ext cx="8604251" cy="873125"/>
          </a:xfrm>
        </p:spPr>
        <p:txBody>
          <a:bodyPr anchor="ctr" anchorCtr="0">
            <a:normAutofit/>
          </a:bodyPr>
          <a:lstStyle>
            <a:lvl1pPr>
              <a:defRPr/>
            </a:lvl1pPr>
          </a:lstStyle>
          <a:p>
            <a:r>
              <a:rPr lang="en-US" dirty="0"/>
              <a:t>Header JBN</a:t>
            </a:r>
          </a:p>
        </p:txBody>
      </p:sp>
      <p:sp>
        <p:nvSpPr>
          <p:cNvPr id="7" name="Picture Placeholder 4"/>
          <p:cNvSpPr>
            <a:spLocks noGrp="1"/>
          </p:cNvSpPr>
          <p:nvPr>
            <p:ph type="pic" sz="quarter" idx="21" hasCustomPrompt="1"/>
          </p:nvPr>
        </p:nvSpPr>
        <p:spPr>
          <a:xfrm>
            <a:off x="8604251" y="1"/>
            <a:ext cx="539751" cy="2370534"/>
          </a:xfrm>
          <a:prstGeom prst="rect">
            <a:avLst/>
          </a:prstGeom>
          <a:solidFill>
            <a:schemeClr val="accent1"/>
          </a:solidFill>
        </p:spPr>
        <p:txBody>
          <a:bodyPr vert="vert">
            <a:normAutofit/>
          </a:bodyPr>
          <a:lstStyle>
            <a:lvl1pPr marL="0" marR="0" indent="0" algn="l" defTabSz="914355"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a:t>Picture or Color Block</a:t>
            </a:r>
          </a:p>
        </p:txBody>
      </p:sp>
      <p:sp>
        <p:nvSpPr>
          <p:cNvPr id="10" name="Picture Placeholder 4"/>
          <p:cNvSpPr>
            <a:spLocks noGrp="1"/>
          </p:cNvSpPr>
          <p:nvPr>
            <p:ph type="pic" sz="quarter" idx="22" hasCustomPrompt="1"/>
          </p:nvPr>
        </p:nvSpPr>
        <p:spPr>
          <a:xfrm>
            <a:off x="8604251" y="2370541"/>
            <a:ext cx="539751" cy="2772965"/>
          </a:xfrm>
          <a:prstGeom prst="rect">
            <a:avLst/>
          </a:prstGeom>
          <a:solidFill>
            <a:schemeClr val="accent1"/>
          </a:solidFill>
        </p:spPr>
        <p:txBody>
          <a:bodyPr vert="vert">
            <a:normAutofit/>
          </a:bodyPr>
          <a:lstStyle>
            <a:lvl1pPr marL="0" marR="0" indent="0" algn="l" defTabSz="914355"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dirty="0"/>
              <a:t>Picture or Color Block</a:t>
            </a:r>
          </a:p>
        </p:txBody>
      </p:sp>
    </p:spTree>
    <p:extLst>
      <p:ext uri="{BB962C8B-B14F-4D97-AF65-F5344CB8AC3E}">
        <p14:creationId xmlns:p14="http://schemas.microsoft.com/office/powerpoint/2010/main" val="3805335076"/>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92018507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 name="Rectangle 6"/>
          <p:cNvSpPr/>
          <p:nvPr/>
        </p:nvSpPr>
        <p:spPr>
          <a:xfrm>
            <a:off x="1" y="571500"/>
            <a:ext cx="6856214" cy="4000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571500"/>
            <a:ext cx="2193989" cy="40005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973836"/>
            <a:ext cx="5486400" cy="2441448"/>
          </a:xfrm>
        </p:spPr>
        <p:txBody>
          <a:bodyPr anchor="b">
            <a:normAutofit/>
          </a:bodyPr>
          <a:lstStyle>
            <a:lvl1pPr algn="l">
              <a:defRPr sz="4425" spc="-75"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825011" y="3502685"/>
            <a:ext cx="5486400" cy="685800"/>
          </a:xfrm>
        </p:spPr>
        <p:txBody>
          <a:bodyPr anchor="t">
            <a:normAutofit/>
          </a:bodyPr>
          <a:lstStyle>
            <a:lvl1pPr marL="0" indent="0" algn="l">
              <a:buNone/>
              <a:defRPr sz="1650" cap="none" spc="0" baseline="0">
                <a:solidFill>
                  <a:schemeClr val="accent1">
                    <a:lumMod val="20000"/>
                    <a:lumOff val="80000"/>
                  </a:schemeClr>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p>
        </p:txBody>
      </p:sp>
      <p:sp>
        <p:nvSpPr>
          <p:cNvPr id="4" name="Date Placeholder 3"/>
          <p:cNvSpPr>
            <a:spLocks noGrp="1"/>
          </p:cNvSpPr>
          <p:nvPr>
            <p:ph type="dt" sz="half" idx="10"/>
          </p:nvPr>
        </p:nvSpPr>
        <p:spPr/>
        <p:txBody>
          <a:bodyPr/>
          <a:lstStyle/>
          <a:p>
            <a:fld id="{527173DD-4112-4A6F-B57C-BC623FAA80B7}"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6BA59A-0370-429D-A1D4-9C192B4F7641}" type="slidenum">
              <a:rPr lang="en-US" smtClean="0"/>
              <a:t>‹#›</a:t>
            </a:fld>
            <a:endParaRPr lang="en-US"/>
          </a:p>
        </p:txBody>
      </p:sp>
    </p:spTree>
    <p:extLst>
      <p:ext uri="{BB962C8B-B14F-4D97-AF65-F5344CB8AC3E}">
        <p14:creationId xmlns:p14="http://schemas.microsoft.com/office/powerpoint/2010/main" val="44537993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19_Divider">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9144000" cy="2571750"/>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5" name="Text Placeholder 4"/>
          <p:cNvSpPr>
            <a:spLocks noGrp="1"/>
          </p:cNvSpPr>
          <p:nvPr>
            <p:ph type="body" sz="quarter" idx="11" hasCustomPrompt="1"/>
          </p:nvPr>
        </p:nvSpPr>
        <p:spPr>
          <a:xfrm>
            <a:off x="1143000" y="3486150"/>
            <a:ext cx="857250" cy="571500"/>
          </a:xfrm>
          <a:noFill/>
        </p:spPr>
        <p:txBody>
          <a:bodyPr anchor="ctr">
            <a:noAutofit/>
          </a:bodyPr>
          <a:lstStyle>
            <a:lvl1pPr marL="0" indent="0">
              <a:spcBef>
                <a:spcPts val="0"/>
              </a:spcBef>
              <a:spcAft>
                <a:spcPts val="0"/>
              </a:spcAft>
              <a:buNone/>
              <a:defRPr sz="4500" b="1" spc="0">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6" name="Text Placeholder 4"/>
          <p:cNvSpPr>
            <a:spLocks noGrp="1"/>
          </p:cNvSpPr>
          <p:nvPr>
            <p:ph type="body" sz="quarter" idx="12" hasCustomPrompt="1"/>
          </p:nvPr>
        </p:nvSpPr>
        <p:spPr>
          <a:xfrm>
            <a:off x="2000250" y="3486150"/>
            <a:ext cx="6686550" cy="571500"/>
          </a:xfrm>
          <a:noFill/>
        </p:spPr>
        <p:txBody>
          <a:bodyPr anchor="ctr">
            <a:noAutofit/>
          </a:bodyPr>
          <a:lstStyle>
            <a:lvl1pPr marL="0" indent="0">
              <a:spcBef>
                <a:spcPts val="0"/>
              </a:spcBef>
              <a:spcAft>
                <a:spcPts val="0"/>
              </a:spcAft>
              <a:buNone/>
              <a:defRPr sz="4500" b="1" spc="0">
                <a:solidFill>
                  <a:schemeClr val="tx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pic>
        <p:nvPicPr>
          <p:cNvPr id="2" name="Picture 1">
            <a:extLst>
              <a:ext uri="{FF2B5EF4-FFF2-40B4-BE49-F238E27FC236}">
                <a16:creationId xmlns:a16="http://schemas.microsoft.com/office/drawing/2014/main" id="{BF62EFEE-0362-4391-A1CF-14D5211294C6}"/>
              </a:ext>
            </a:extLst>
          </p:cNvPr>
          <p:cNvPicPr>
            <a:picLocks noChangeAspect="1"/>
          </p:cNvPicPr>
          <p:nvPr userDrawn="1"/>
        </p:nvPicPr>
        <p:blipFill>
          <a:blip r:embed="rId2"/>
          <a:stretch>
            <a:fillRect/>
          </a:stretch>
        </p:blipFill>
        <p:spPr>
          <a:xfrm>
            <a:off x="7235787" y="4936218"/>
            <a:ext cx="1908213" cy="207282"/>
          </a:xfrm>
          <a:prstGeom prst="rect">
            <a:avLst/>
          </a:prstGeom>
        </p:spPr>
      </p:pic>
    </p:spTree>
    <p:extLst>
      <p:ext uri="{BB962C8B-B14F-4D97-AF65-F5344CB8AC3E}">
        <p14:creationId xmlns:p14="http://schemas.microsoft.com/office/powerpoint/2010/main" val="409644784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13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4" name="Rectangle 3"/>
          <p:cNvSpPr/>
          <p:nvPr/>
        </p:nvSpPr>
        <p:spPr>
          <a:xfrm>
            <a:off x="0" y="0"/>
            <a:ext cx="114300" cy="51435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Text Placeholder 5"/>
          <p:cNvSpPr>
            <a:spLocks noGrp="1"/>
          </p:cNvSpPr>
          <p:nvPr>
            <p:ph type="body" sz="quarter" idx="10" hasCustomPrompt="1"/>
          </p:nvPr>
        </p:nvSpPr>
        <p:spPr>
          <a:xfrm>
            <a:off x="464820" y="1089660"/>
            <a:ext cx="8229124" cy="365379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p:nvSpPr>
        <p:spPr>
          <a:xfrm>
            <a:off x="0" y="0"/>
            <a:ext cx="1143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 name="Rectangle 5"/>
          <p:cNvSpPr/>
          <p:nvPr/>
        </p:nvSpPr>
        <p:spPr>
          <a:xfrm>
            <a:off x="0" y="0"/>
            <a:ext cx="1143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8" name="Rectangle 7">
            <a:extLst>
              <a:ext uri="{FF2B5EF4-FFF2-40B4-BE49-F238E27FC236}">
                <a16:creationId xmlns:a16="http://schemas.microsoft.com/office/drawing/2014/main" id="{1537CA68-6406-447C-AE65-72B2CF8198B2}"/>
              </a:ext>
            </a:extLst>
          </p:cNvPr>
          <p:cNvSpPr/>
          <p:nvPr userDrawn="1"/>
        </p:nvSpPr>
        <p:spPr>
          <a:xfrm>
            <a:off x="0" y="0"/>
            <a:ext cx="1143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9" name="TextBox 8">
            <a:extLst>
              <a:ext uri="{FF2B5EF4-FFF2-40B4-BE49-F238E27FC236}">
                <a16:creationId xmlns:a16="http://schemas.microsoft.com/office/drawing/2014/main" id="{72FEC58C-F03C-49F9-BBD7-2373B2B7081C}"/>
              </a:ext>
            </a:extLst>
          </p:cNvPr>
          <p:cNvSpPr txBox="1"/>
          <p:nvPr userDrawn="1"/>
        </p:nvSpPr>
        <p:spPr>
          <a:xfrm>
            <a:off x="7221945" y="4951108"/>
            <a:ext cx="1905000" cy="184666"/>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30000" noProof="0" dirty="0">
                <a:ln>
                  <a:noFill/>
                </a:ln>
                <a:solidFill>
                  <a:srgbClr val="54585A">
                    <a:lumMod val="60000"/>
                    <a:lumOff val="40000"/>
                  </a:srgbClr>
                </a:solidFill>
                <a:effectLst/>
                <a:uLnTx/>
                <a:uFillTx/>
              </a:rPr>
              <a:t>© 2025 HDR, Inc., all rights reserved. </a:t>
            </a:r>
          </a:p>
        </p:txBody>
      </p:sp>
    </p:spTree>
    <p:extLst>
      <p:ext uri="{BB962C8B-B14F-4D97-AF65-F5344CB8AC3E}">
        <p14:creationId xmlns:p14="http://schemas.microsoft.com/office/powerpoint/2010/main" val="115156522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12_Text">
    <p:spTree>
      <p:nvGrpSpPr>
        <p:cNvPr id="1" name=""/>
        <p:cNvGrpSpPr/>
        <p:nvPr/>
      </p:nvGrpSpPr>
      <p:grpSpPr>
        <a:xfrm>
          <a:off x="0" y="0"/>
          <a:ext cx="0" cy="0"/>
          <a:chOff x="0" y="0"/>
          <a:chExt cx="0" cy="0"/>
        </a:xfrm>
      </p:grpSpPr>
      <p:sp>
        <p:nvSpPr>
          <p:cNvPr id="4" name="Rectangle 3"/>
          <p:cNvSpPr/>
          <p:nvPr/>
        </p:nvSpPr>
        <p:spPr>
          <a:xfrm>
            <a:off x="9029700" y="0"/>
            <a:ext cx="114300" cy="51435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 name="Title 1"/>
          <p:cNvSpPr>
            <a:spLocks noGrp="1"/>
          </p:cNvSpPr>
          <p:nvPr>
            <p:ph type="title" hasCustomPrompt="1"/>
          </p:nvPr>
        </p:nvSpPr>
        <p:spPr>
          <a:xfrm>
            <a:off x="457200" y="285750"/>
            <a:ext cx="8229600" cy="628650"/>
          </a:xfrm>
        </p:spPr>
        <p:txBody>
          <a:bodyPr>
            <a:noAutofit/>
          </a:bodyPr>
          <a:lstStyle/>
          <a:p>
            <a:r>
              <a:rPr lang="en-US" dirty="0"/>
              <a:t>Tap to add title</a:t>
            </a:r>
          </a:p>
        </p:txBody>
      </p:sp>
      <p:sp>
        <p:nvSpPr>
          <p:cNvPr id="7" name="Text Placeholder 5"/>
          <p:cNvSpPr>
            <a:spLocks noGrp="1"/>
          </p:cNvSpPr>
          <p:nvPr>
            <p:ph type="body" sz="quarter" idx="10" hasCustomPrompt="1"/>
          </p:nvPr>
        </p:nvSpPr>
        <p:spPr>
          <a:xfrm>
            <a:off x="457200" y="1438102"/>
            <a:ext cx="8229124" cy="3305348"/>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13" hasCustomPrompt="1"/>
          </p:nvPr>
        </p:nvSpPr>
        <p:spPr>
          <a:xfrm>
            <a:off x="457200" y="1023363"/>
            <a:ext cx="8229600" cy="240653"/>
          </a:xfrm>
        </p:spPr>
        <p:txBody>
          <a:bodyPr>
            <a:no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2100" b="1" baseline="0">
                <a:solidFill>
                  <a:schemeClr val="tx2"/>
                </a:solidFill>
                <a:latin typeface="+mn-lt"/>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Subhead</a:t>
            </a:r>
          </a:p>
        </p:txBody>
      </p:sp>
      <p:sp>
        <p:nvSpPr>
          <p:cNvPr id="9" name="Rectangle 8"/>
          <p:cNvSpPr/>
          <p:nvPr/>
        </p:nvSpPr>
        <p:spPr>
          <a:xfrm>
            <a:off x="9029700" y="0"/>
            <a:ext cx="1143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0" name="Rectangle 9"/>
          <p:cNvSpPr/>
          <p:nvPr/>
        </p:nvSpPr>
        <p:spPr>
          <a:xfrm>
            <a:off x="9029700" y="0"/>
            <a:ext cx="1143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1" name="Rectangle 10">
            <a:extLst>
              <a:ext uri="{FF2B5EF4-FFF2-40B4-BE49-F238E27FC236}">
                <a16:creationId xmlns:a16="http://schemas.microsoft.com/office/drawing/2014/main" id="{2C7E97C2-47D8-4024-9A9B-31F8590927D9}"/>
              </a:ext>
            </a:extLst>
          </p:cNvPr>
          <p:cNvSpPr/>
          <p:nvPr userDrawn="1"/>
        </p:nvSpPr>
        <p:spPr>
          <a:xfrm>
            <a:off x="9029700" y="0"/>
            <a:ext cx="1143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2" name="Picture 1">
            <a:extLst>
              <a:ext uri="{FF2B5EF4-FFF2-40B4-BE49-F238E27FC236}">
                <a16:creationId xmlns:a16="http://schemas.microsoft.com/office/drawing/2014/main" id="{2587A963-6982-4F07-8FB1-F00C24FD02FF}"/>
              </a:ext>
            </a:extLst>
          </p:cNvPr>
          <p:cNvPicPr>
            <a:picLocks noChangeAspect="1"/>
          </p:cNvPicPr>
          <p:nvPr userDrawn="1"/>
        </p:nvPicPr>
        <p:blipFill>
          <a:blip r:embed="rId2"/>
          <a:stretch>
            <a:fillRect/>
          </a:stretch>
        </p:blipFill>
        <p:spPr>
          <a:xfrm>
            <a:off x="7178637" y="4936218"/>
            <a:ext cx="1908213" cy="207282"/>
          </a:xfrm>
          <a:prstGeom prst="rect">
            <a:avLst/>
          </a:prstGeom>
        </p:spPr>
      </p:pic>
    </p:spTree>
    <p:extLst>
      <p:ext uri="{BB962C8B-B14F-4D97-AF65-F5344CB8AC3E}">
        <p14:creationId xmlns:p14="http://schemas.microsoft.com/office/powerpoint/2010/main" val="236675651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10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9" name="Text Placeholder 8"/>
          <p:cNvSpPr>
            <a:spLocks noGrp="1"/>
          </p:cNvSpPr>
          <p:nvPr>
            <p:ph type="body" sz="quarter" idx="12" hasCustomPrompt="1"/>
          </p:nvPr>
        </p:nvSpPr>
        <p:spPr>
          <a:xfrm>
            <a:off x="457200" y="1080921"/>
            <a:ext cx="3943350" cy="3655314"/>
          </a:xfrm>
        </p:spPr>
        <p:txBody>
          <a:bodyPr/>
          <a:lstStyle>
            <a:lvl1pPr marL="257175" marR="0" indent="-257175"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baseline="0"/>
            </a:lvl1pPr>
          </a:lstStyle>
          <a:p>
            <a:pPr lvl="0"/>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p:cNvSpPr>
            <a:spLocks noGrp="1"/>
          </p:cNvSpPr>
          <p:nvPr>
            <p:ph type="body" sz="quarter" idx="13" hasCustomPrompt="1"/>
          </p:nvPr>
        </p:nvSpPr>
        <p:spPr>
          <a:xfrm>
            <a:off x="4743450" y="1088136"/>
            <a:ext cx="3943350" cy="3655314"/>
          </a:xfrm>
        </p:spPr>
        <p:txBody>
          <a:bodyPr/>
          <a:lstStyle>
            <a:lvl1pPr marL="257175" marR="0" indent="-257175"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lvl1pPr>
          </a:lstStyle>
          <a:p>
            <a:pPr lvl="0"/>
            <a:r>
              <a:rPr lang="en-US" dirty="0"/>
              <a:t>Tap to add text col 2</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AA7B625E-A7DE-46F3-827E-7DF5F6AEB113}"/>
              </a:ext>
            </a:extLst>
          </p:cNvPr>
          <p:cNvPicPr>
            <a:picLocks noChangeAspect="1"/>
          </p:cNvPicPr>
          <p:nvPr userDrawn="1"/>
        </p:nvPicPr>
        <p:blipFill>
          <a:blip r:embed="rId2"/>
          <a:stretch>
            <a:fillRect/>
          </a:stretch>
        </p:blipFill>
        <p:spPr>
          <a:xfrm>
            <a:off x="7235787" y="4936218"/>
            <a:ext cx="1908213" cy="207282"/>
          </a:xfrm>
          <a:prstGeom prst="rect">
            <a:avLst/>
          </a:prstGeom>
        </p:spPr>
      </p:pic>
    </p:spTree>
    <p:extLst>
      <p:ext uri="{BB962C8B-B14F-4D97-AF65-F5344CB8AC3E}">
        <p14:creationId xmlns:p14="http://schemas.microsoft.com/office/powerpoint/2010/main" val="54804946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8_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029200" y="1088136"/>
            <a:ext cx="3657600" cy="3655314"/>
          </a:xfrm>
        </p:spPr>
        <p:txBody>
          <a:bodyPr>
            <a:noAutofit/>
          </a:bodyPr>
          <a:lstStyle>
            <a:lvl1pPr marL="175018" marR="0" indent="-175018"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lvl1pPr>
          </a:lstStyle>
          <a:p>
            <a:pPr marL="175018" marR="0" lvl="0" indent="-175018" algn="l" defTabSz="685766" rtl="0" eaLnBrk="1" fontAlgn="auto" latinLnBrk="0" hangingPunct="1">
              <a:lnSpc>
                <a:spcPct val="90000"/>
              </a:lnSpc>
              <a:spcBef>
                <a:spcPts val="450"/>
              </a:spcBef>
              <a:spcAft>
                <a:spcPts val="450"/>
              </a:spcAft>
              <a:buClrTx/>
              <a:buSzTx/>
              <a:buFont typeface="Arial" panose="020B0604020202020204" pitchFamily="34" charset="0"/>
              <a:buChar char="•"/>
              <a:tabLst/>
              <a:defRPr/>
            </a:pPr>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5029200" y="285750"/>
            <a:ext cx="3657600" cy="628650"/>
          </a:xfrm>
        </p:spPr>
        <p:txBody>
          <a:bodyPr anchor="t">
            <a:noAutofit/>
          </a:bodyPr>
          <a:lstStyle>
            <a:lvl1pPr marL="0" indent="0">
              <a:buFont typeface="Arial" panose="020B0604020202020204" pitchFamily="34" charset="0"/>
              <a:buNone/>
              <a:defRPr baseline="0"/>
            </a:lvl1pPr>
          </a:lstStyle>
          <a:p>
            <a:r>
              <a:rPr lang="en-US" dirty="0"/>
              <a:t>Tap to add title 2</a:t>
            </a:r>
          </a:p>
        </p:txBody>
      </p:sp>
      <p:sp>
        <p:nvSpPr>
          <p:cNvPr id="7" name="Picture Placeholder 6"/>
          <p:cNvSpPr>
            <a:spLocks noGrp="1"/>
          </p:cNvSpPr>
          <p:nvPr>
            <p:ph type="pic" sz="quarter" idx="11" hasCustomPrompt="1"/>
          </p:nvPr>
        </p:nvSpPr>
        <p:spPr>
          <a:xfrm>
            <a:off x="0" y="0"/>
            <a:ext cx="4567428" cy="5143500"/>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a:t>
            </a:r>
          </a:p>
        </p:txBody>
      </p:sp>
      <p:sp>
        <p:nvSpPr>
          <p:cNvPr id="11" name="Text Placeholder 8"/>
          <p:cNvSpPr>
            <a:spLocks noGrp="1"/>
          </p:cNvSpPr>
          <p:nvPr>
            <p:ph type="body" sz="quarter" idx="12" hasCustomPrompt="1"/>
          </p:nvPr>
        </p:nvSpPr>
        <p:spPr>
          <a:xfrm>
            <a:off x="457200" y="1088136"/>
            <a:ext cx="3655314" cy="3655314"/>
          </a:xfrm>
        </p:spPr>
        <p:txBody>
          <a:bodyPr/>
          <a:lstStyle>
            <a:lvl1pPr marL="175018" marR="0" indent="-175018"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175018" marR="0" lvl="0" indent="-175018" algn="l" defTabSz="685766" rtl="0" eaLnBrk="1" fontAlgn="auto" latinLnBrk="0" hangingPunct="1">
              <a:lnSpc>
                <a:spcPct val="90000"/>
              </a:lnSpc>
              <a:spcBef>
                <a:spcPts val="450"/>
              </a:spcBef>
              <a:spcAft>
                <a:spcPts val="450"/>
              </a:spcAft>
              <a:buClrTx/>
              <a:buSzTx/>
              <a:buFont typeface="Arial" panose="020B0604020202020204" pitchFamily="34" charset="0"/>
              <a:buChar char="•"/>
              <a:tabLst/>
              <a:defRPr/>
            </a:pPr>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hasCustomPrompt="1"/>
          </p:nvPr>
        </p:nvSpPr>
        <p:spPr>
          <a:xfrm>
            <a:off x="464574" y="285750"/>
            <a:ext cx="3655314" cy="630936"/>
          </a:xfrm>
        </p:spPr>
        <p:txBody>
          <a:bodyPr anchor="t" anchorCtr="0"/>
          <a:lstStyle>
            <a:lvl1pPr marL="0" indent="0">
              <a:spcBef>
                <a:spcPts val="0"/>
              </a:spcBef>
              <a:spcAft>
                <a:spcPts val="0"/>
              </a:spcAft>
              <a:buNone/>
              <a:defRPr sz="2400" b="1">
                <a:solidFill>
                  <a:schemeClr val="bg1"/>
                </a:solidFill>
              </a:defRPr>
            </a:lvl1pPr>
            <a:lvl2pPr marL="342892" indent="0">
              <a:buNone/>
              <a:defRPr sz="2400" b="1"/>
            </a:lvl2pPr>
            <a:lvl3pPr marL="720050" indent="0">
              <a:buNone/>
              <a:defRPr sz="2400" b="1"/>
            </a:lvl3pPr>
            <a:lvl4pPr marL="1062934" indent="0">
              <a:buNone/>
              <a:defRPr sz="2400" b="1"/>
            </a:lvl4pPr>
            <a:lvl5pPr marL="1405817" indent="0">
              <a:buNone/>
              <a:defRPr sz="2400" b="1"/>
            </a:lvl5pPr>
          </a:lstStyle>
          <a:p>
            <a:pPr lvl="0"/>
            <a:r>
              <a:rPr lang="en-US" dirty="0"/>
              <a:t>Tap to add title 1</a:t>
            </a:r>
          </a:p>
        </p:txBody>
      </p:sp>
      <p:pic>
        <p:nvPicPr>
          <p:cNvPr id="3" name="Picture 2">
            <a:extLst>
              <a:ext uri="{FF2B5EF4-FFF2-40B4-BE49-F238E27FC236}">
                <a16:creationId xmlns:a16="http://schemas.microsoft.com/office/drawing/2014/main" id="{6ACDDC74-F58B-4D16-9FBF-05FFDA2B8D8C}"/>
              </a:ext>
            </a:extLst>
          </p:cNvPr>
          <p:cNvPicPr>
            <a:picLocks noChangeAspect="1"/>
          </p:cNvPicPr>
          <p:nvPr userDrawn="1"/>
        </p:nvPicPr>
        <p:blipFill>
          <a:blip r:embed="rId2"/>
          <a:stretch>
            <a:fillRect/>
          </a:stretch>
        </p:blipFill>
        <p:spPr>
          <a:xfrm>
            <a:off x="7235787" y="4936218"/>
            <a:ext cx="1908213" cy="207282"/>
          </a:xfrm>
          <a:prstGeom prst="rect">
            <a:avLst/>
          </a:prstGeom>
        </p:spPr>
      </p:pic>
    </p:spTree>
    <p:extLst>
      <p:ext uri="{BB962C8B-B14F-4D97-AF65-F5344CB8AC3E}">
        <p14:creationId xmlns:p14="http://schemas.microsoft.com/office/powerpoint/2010/main" val="244553985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26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0" y="1088136"/>
            <a:ext cx="4114800" cy="3655314"/>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572000" y="285750"/>
            <a:ext cx="4114800" cy="628650"/>
          </a:xfrm>
        </p:spPr>
        <p:txBody>
          <a:bodyPr>
            <a:noAutofit/>
          </a:bodyPr>
          <a:lstStyle/>
          <a:p>
            <a:r>
              <a:rPr lang="en-US" dirty="0"/>
              <a:t>Tap to add title</a:t>
            </a:r>
          </a:p>
        </p:txBody>
      </p:sp>
      <p:sp>
        <p:nvSpPr>
          <p:cNvPr id="11" name="Picture Placeholder 6"/>
          <p:cNvSpPr>
            <a:spLocks noGrp="1"/>
          </p:cNvSpPr>
          <p:nvPr>
            <p:ph type="pic" sz="quarter" idx="11" hasCustomPrompt="1"/>
          </p:nvPr>
        </p:nvSpPr>
        <p:spPr>
          <a:xfrm>
            <a:off x="1" y="0"/>
            <a:ext cx="4286250" cy="256032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12" name="Picture Placeholder 6"/>
          <p:cNvSpPr>
            <a:spLocks noGrp="1"/>
          </p:cNvSpPr>
          <p:nvPr>
            <p:ph type="pic" sz="quarter" idx="12" hasCustomPrompt="1"/>
          </p:nvPr>
        </p:nvSpPr>
        <p:spPr>
          <a:xfrm>
            <a:off x="0" y="2608326"/>
            <a:ext cx="1799237" cy="2535174"/>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13" name="Picture Placeholder 6"/>
          <p:cNvSpPr>
            <a:spLocks noGrp="1"/>
          </p:cNvSpPr>
          <p:nvPr>
            <p:ph type="pic" sz="quarter" idx="13" hasCustomPrompt="1"/>
          </p:nvPr>
        </p:nvSpPr>
        <p:spPr>
          <a:xfrm>
            <a:off x="1847243" y="2608326"/>
            <a:ext cx="2439008" cy="253746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7" name="TextBox 6">
            <a:extLst>
              <a:ext uri="{FF2B5EF4-FFF2-40B4-BE49-F238E27FC236}">
                <a16:creationId xmlns:a16="http://schemas.microsoft.com/office/drawing/2014/main" id="{CE3CF155-CDCB-41EA-BCA1-C2871FD18559}"/>
              </a:ext>
            </a:extLst>
          </p:cNvPr>
          <p:cNvSpPr txBox="1"/>
          <p:nvPr userDrawn="1"/>
        </p:nvSpPr>
        <p:spPr>
          <a:xfrm>
            <a:off x="7221945" y="4951108"/>
            <a:ext cx="1905000" cy="184666"/>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30000" noProof="0" dirty="0">
                <a:ln>
                  <a:noFill/>
                </a:ln>
                <a:solidFill>
                  <a:srgbClr val="54585A">
                    <a:lumMod val="60000"/>
                    <a:lumOff val="40000"/>
                  </a:srgbClr>
                </a:solidFill>
                <a:effectLst/>
                <a:uLnTx/>
                <a:uFillTx/>
              </a:rPr>
              <a:t>© 2023 HDR, Inc., all rights reserved. </a:t>
            </a:r>
          </a:p>
        </p:txBody>
      </p:sp>
    </p:spTree>
    <p:extLst>
      <p:ext uri="{BB962C8B-B14F-4D97-AF65-F5344CB8AC3E}">
        <p14:creationId xmlns:p14="http://schemas.microsoft.com/office/powerpoint/2010/main" val="171022331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14_HeadlineImage">
    <p:spTree>
      <p:nvGrpSpPr>
        <p:cNvPr id="1" name=""/>
        <p:cNvGrpSpPr/>
        <p:nvPr/>
      </p:nvGrpSpPr>
      <p:grpSpPr>
        <a:xfrm>
          <a:off x="0" y="0"/>
          <a:ext cx="0" cy="0"/>
          <a:chOff x="0" y="0"/>
          <a:chExt cx="0" cy="0"/>
        </a:xfrm>
      </p:grpSpPr>
      <p:sp>
        <p:nvSpPr>
          <p:cNvPr id="18" name="Picture Placeholder 10"/>
          <p:cNvSpPr>
            <a:spLocks noGrp="1"/>
          </p:cNvSpPr>
          <p:nvPr>
            <p:ph type="pic" sz="quarter" idx="13" hasCustomPrompt="1"/>
          </p:nvPr>
        </p:nvSpPr>
        <p:spPr>
          <a:xfrm>
            <a:off x="0" y="0"/>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9" name="Picture Placeholder 10"/>
          <p:cNvSpPr>
            <a:spLocks noGrp="1"/>
          </p:cNvSpPr>
          <p:nvPr>
            <p:ph type="pic" sz="quarter" idx="14" hasCustomPrompt="1"/>
          </p:nvPr>
        </p:nvSpPr>
        <p:spPr>
          <a:xfrm>
            <a:off x="3063240" y="0"/>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0" name="Picture Placeholder 10"/>
          <p:cNvSpPr>
            <a:spLocks noGrp="1"/>
          </p:cNvSpPr>
          <p:nvPr>
            <p:ph type="pic" sz="quarter" idx="15" hasCustomPrompt="1"/>
          </p:nvPr>
        </p:nvSpPr>
        <p:spPr>
          <a:xfrm>
            <a:off x="6133338" y="0"/>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1" name="Picture Placeholder 10"/>
          <p:cNvSpPr>
            <a:spLocks noGrp="1"/>
          </p:cNvSpPr>
          <p:nvPr>
            <p:ph type="pic" sz="quarter" idx="16" hasCustomPrompt="1"/>
          </p:nvPr>
        </p:nvSpPr>
        <p:spPr>
          <a:xfrm>
            <a:off x="0" y="1731645"/>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2" name="Picture Placeholder 10"/>
          <p:cNvSpPr>
            <a:spLocks noGrp="1"/>
          </p:cNvSpPr>
          <p:nvPr>
            <p:ph type="pic" sz="quarter" idx="17" hasCustomPrompt="1"/>
          </p:nvPr>
        </p:nvSpPr>
        <p:spPr>
          <a:xfrm>
            <a:off x="3063240" y="1731645"/>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3" name="Picture Placeholder 10"/>
          <p:cNvSpPr>
            <a:spLocks noGrp="1"/>
          </p:cNvSpPr>
          <p:nvPr>
            <p:ph type="pic" sz="quarter" idx="18" hasCustomPrompt="1"/>
          </p:nvPr>
        </p:nvSpPr>
        <p:spPr>
          <a:xfrm>
            <a:off x="6133338" y="1731645"/>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3" name="Text Placeholder 4"/>
          <p:cNvSpPr>
            <a:spLocks noGrp="1"/>
          </p:cNvSpPr>
          <p:nvPr>
            <p:ph type="body" sz="quarter" idx="10" hasCustomPrompt="1"/>
          </p:nvPr>
        </p:nvSpPr>
        <p:spPr>
          <a:xfrm>
            <a:off x="457200" y="4533900"/>
            <a:ext cx="8229600" cy="209550"/>
          </a:xfrm>
        </p:spPr>
        <p:txBody>
          <a:bodyPr>
            <a:noAutofit/>
          </a:bodyPr>
          <a:lstStyle>
            <a:lvl1pPr marL="0" indent="0">
              <a:spcBef>
                <a:spcPts val="0"/>
              </a:spcBef>
              <a:spcAft>
                <a:spcPts val="0"/>
              </a:spcAft>
              <a:buNone/>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Tap to add text</a:t>
            </a:r>
          </a:p>
        </p:txBody>
      </p:sp>
      <p:sp>
        <p:nvSpPr>
          <p:cNvPr id="14" name="Title 1"/>
          <p:cNvSpPr>
            <a:spLocks noGrp="1"/>
          </p:cNvSpPr>
          <p:nvPr>
            <p:ph type="title" hasCustomPrompt="1"/>
          </p:nvPr>
        </p:nvSpPr>
        <p:spPr>
          <a:xfrm>
            <a:off x="457200" y="3733800"/>
            <a:ext cx="8229600" cy="628650"/>
          </a:xfrm>
        </p:spPr>
        <p:txBody>
          <a:bodyPr>
            <a:noAutofit/>
          </a:bodyPr>
          <a:lstStyle/>
          <a:p>
            <a:r>
              <a:rPr lang="en-US" dirty="0"/>
              <a:t>Tap to add title</a:t>
            </a:r>
          </a:p>
        </p:txBody>
      </p:sp>
      <p:sp>
        <p:nvSpPr>
          <p:cNvPr id="10" name="TextBox 9">
            <a:extLst>
              <a:ext uri="{FF2B5EF4-FFF2-40B4-BE49-F238E27FC236}">
                <a16:creationId xmlns:a16="http://schemas.microsoft.com/office/drawing/2014/main" id="{EB3FF9EA-7289-47BE-AC6A-5EE69368B1EF}"/>
              </a:ext>
            </a:extLst>
          </p:cNvPr>
          <p:cNvSpPr txBox="1"/>
          <p:nvPr userDrawn="1"/>
        </p:nvSpPr>
        <p:spPr>
          <a:xfrm>
            <a:off x="6699250" y="4948574"/>
            <a:ext cx="1905000" cy="194925"/>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30000" noProof="0" dirty="0">
                <a:ln>
                  <a:noFill/>
                </a:ln>
                <a:solidFill>
                  <a:srgbClr val="000000"/>
                </a:solidFill>
                <a:effectLst/>
                <a:uLnTx/>
                <a:uFillTx/>
              </a:rPr>
              <a:t>© 2023 HDR, Inc., all rights reserved. </a:t>
            </a:r>
          </a:p>
        </p:txBody>
      </p:sp>
    </p:spTree>
    <p:extLst>
      <p:ext uri="{BB962C8B-B14F-4D97-AF65-F5344CB8AC3E}">
        <p14:creationId xmlns:p14="http://schemas.microsoft.com/office/powerpoint/2010/main" val="863020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 Headers Content F">
    <p:spTree>
      <p:nvGrpSpPr>
        <p:cNvPr id="1" name=""/>
        <p:cNvGrpSpPr/>
        <p:nvPr/>
      </p:nvGrpSpPr>
      <p:grpSpPr>
        <a:xfrm>
          <a:off x="0" y="0"/>
          <a:ext cx="0" cy="0"/>
          <a:chOff x="0" y="0"/>
          <a:chExt cx="0" cy="0"/>
        </a:xfrm>
      </p:grpSpPr>
      <p:sp>
        <p:nvSpPr>
          <p:cNvPr id="7" name="Picture Placeholder 4"/>
          <p:cNvSpPr>
            <a:spLocks noGrp="1"/>
          </p:cNvSpPr>
          <p:nvPr>
            <p:ph type="pic" sz="quarter" idx="22" hasCustomPrompt="1"/>
          </p:nvPr>
        </p:nvSpPr>
        <p:spPr>
          <a:xfrm>
            <a:off x="0" y="0"/>
            <a:ext cx="6416588" cy="3570288"/>
          </a:xfrm>
          <a:prstGeom prst="rect">
            <a:avLst/>
          </a:prstGeom>
          <a:solidFill>
            <a:schemeClr val="bg1"/>
          </a:solidFill>
        </p:spPr>
        <p:txBody>
          <a:bodyPr>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a:t>Picture or Color Block</a:t>
            </a:r>
          </a:p>
        </p:txBody>
      </p:sp>
      <p:sp>
        <p:nvSpPr>
          <p:cNvPr id="8" name="Text Placeholder 4"/>
          <p:cNvSpPr>
            <a:spLocks noGrp="1"/>
          </p:cNvSpPr>
          <p:nvPr>
            <p:ph type="body" sz="quarter" idx="15" hasCustomPrompt="1"/>
          </p:nvPr>
        </p:nvSpPr>
        <p:spPr>
          <a:xfrm>
            <a:off x="0" y="4415190"/>
            <a:ext cx="9144000" cy="605294"/>
          </a:xfrm>
          <a:prstGeom prst="rect">
            <a:avLst/>
          </a:prstGeom>
          <a:noFill/>
        </p:spPr>
        <p:txBody>
          <a:bodyPr wrap="square" lIns="228600" rIns="228600" rtlCol="0" anchor="t">
            <a:noAutofit/>
          </a:bodyPr>
          <a:lstStyle>
            <a:lvl1pPr marL="0" indent="0">
              <a:lnSpc>
                <a:spcPts val="2000"/>
              </a:lnSpc>
              <a:spcBef>
                <a:spcPts val="0"/>
              </a:spcBef>
              <a:buNone/>
              <a:defRPr lang="en-US" sz="2000" b="1" dirty="0" smtClean="0">
                <a:solidFill>
                  <a:schemeClr val="bg1"/>
                </a:solidFill>
                <a:latin typeface="Arial Narrow" pitchFamily="34" charset="0"/>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US" sz="1800" dirty="0">
                <a:solidFill>
                  <a:schemeClr val="tx1"/>
                </a:solidFill>
              </a:defRPr>
            </a:lvl5pPr>
          </a:lstStyle>
          <a:p>
            <a:pPr marL="0" lvl="0"/>
            <a:r>
              <a:rPr lang="en-US" err="1"/>
              <a:t>Subheader</a:t>
            </a:r>
            <a:endParaRPr lang="en-US"/>
          </a:p>
          <a:p>
            <a:pPr marL="0" lvl="0"/>
            <a:endParaRPr lang="en-US"/>
          </a:p>
        </p:txBody>
      </p:sp>
      <p:sp>
        <p:nvSpPr>
          <p:cNvPr id="9" name="Title 3"/>
          <p:cNvSpPr>
            <a:spLocks noGrp="1"/>
          </p:cNvSpPr>
          <p:nvPr>
            <p:ph type="title" hasCustomPrompt="1"/>
          </p:nvPr>
        </p:nvSpPr>
        <p:spPr>
          <a:xfrm>
            <a:off x="0" y="3594765"/>
            <a:ext cx="9144000" cy="873125"/>
          </a:xfrm>
        </p:spPr>
        <p:txBody>
          <a:bodyPr>
            <a:noAutofit/>
          </a:bodyPr>
          <a:lstStyle>
            <a:lvl1pPr>
              <a:defRPr/>
            </a:lvl1pPr>
          </a:lstStyle>
          <a:p>
            <a:r>
              <a:rPr lang="en-US"/>
              <a:t>Header</a:t>
            </a:r>
          </a:p>
        </p:txBody>
      </p:sp>
      <p:sp>
        <p:nvSpPr>
          <p:cNvPr id="5" name="Picture Placeholder 4"/>
          <p:cNvSpPr>
            <a:spLocks noGrp="1"/>
          </p:cNvSpPr>
          <p:nvPr>
            <p:ph type="pic" sz="quarter" idx="23" hasCustomPrompt="1"/>
          </p:nvPr>
        </p:nvSpPr>
        <p:spPr>
          <a:xfrm>
            <a:off x="6453188" y="0"/>
            <a:ext cx="2690812" cy="3570288"/>
          </a:xfrm>
          <a:prstGeom prst="rect">
            <a:avLst/>
          </a:prstGeom>
          <a:solidFill>
            <a:schemeClr val="tx2"/>
          </a:solidFill>
        </p:spPr>
        <p:txBody>
          <a:bodyPr>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a:t>Picture or Color Block</a:t>
            </a:r>
          </a:p>
        </p:txBody>
      </p:sp>
    </p:spTree>
    <p:extLst>
      <p:ext uri="{BB962C8B-B14F-4D97-AF65-F5344CB8AC3E}">
        <p14:creationId xmlns:p14="http://schemas.microsoft.com/office/powerpoint/2010/main" val="3046001314"/>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27173DD-4112-4A6F-B57C-BC623FAA80B7}" type="datetimeFigureOut">
              <a:rPr lang="en-US" smtClean="0"/>
              <a:t>2/28/2025</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A26BA59A-0370-429D-A1D4-9C192B4F7641}" type="slidenum">
              <a:rPr lang="en-US" smtClean="0"/>
              <a:t>‹#›</a:t>
            </a:fld>
            <a:endParaRPr lang="en-US"/>
          </a:p>
        </p:txBody>
      </p:sp>
      <p:pic>
        <p:nvPicPr>
          <p:cNvPr id="3" name="Picture 2">
            <a:extLst>
              <a:ext uri="{FF2B5EF4-FFF2-40B4-BE49-F238E27FC236}">
                <a16:creationId xmlns:a16="http://schemas.microsoft.com/office/drawing/2014/main" id="{E480ADA7-A321-4FB0-ABAE-FDB32D4ED061}"/>
              </a:ext>
            </a:extLst>
          </p:cNvPr>
          <p:cNvPicPr>
            <a:picLocks noChangeAspect="1"/>
          </p:cNvPicPr>
          <p:nvPr userDrawn="1"/>
        </p:nvPicPr>
        <p:blipFill>
          <a:blip r:embed="rId2"/>
          <a:stretch>
            <a:fillRect/>
          </a:stretch>
        </p:blipFill>
        <p:spPr>
          <a:xfrm>
            <a:off x="7235787" y="4936218"/>
            <a:ext cx="1908213" cy="207282"/>
          </a:xfrm>
          <a:prstGeom prst="rect">
            <a:avLst/>
          </a:prstGeom>
        </p:spPr>
      </p:pic>
    </p:spTree>
    <p:extLst>
      <p:ext uri="{BB962C8B-B14F-4D97-AF65-F5344CB8AC3E}">
        <p14:creationId xmlns:p14="http://schemas.microsoft.com/office/powerpoint/2010/main" val="239464882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1_Text">
    <p:spTree>
      <p:nvGrpSpPr>
        <p:cNvPr id="1" name=""/>
        <p:cNvGrpSpPr/>
        <p:nvPr/>
      </p:nvGrpSpPr>
      <p:grpSpPr>
        <a:xfrm>
          <a:off x="0" y="0"/>
          <a:ext cx="0" cy="0"/>
          <a:chOff x="0" y="0"/>
          <a:chExt cx="0" cy="0"/>
        </a:xfrm>
      </p:grpSpPr>
      <p:sp>
        <p:nvSpPr>
          <p:cNvPr id="10" name="Text Placeholder 9"/>
          <p:cNvSpPr>
            <a:spLocks noGrp="1"/>
          </p:cNvSpPr>
          <p:nvPr>
            <p:ph type="body" sz="quarter" idx="14" hasCustomPrompt="1"/>
          </p:nvPr>
        </p:nvSpPr>
        <p:spPr>
          <a:xfrm>
            <a:off x="464574" y="285750"/>
            <a:ext cx="8222226" cy="630936"/>
          </a:xfrm>
        </p:spPr>
        <p:txBody>
          <a:bodyPr anchor="t" anchorCtr="0"/>
          <a:lstStyle>
            <a:lvl1pPr marL="0" indent="0">
              <a:spcBef>
                <a:spcPts val="0"/>
              </a:spcBef>
              <a:spcAft>
                <a:spcPts val="0"/>
              </a:spcAft>
              <a:buNone/>
              <a:defRPr sz="1350" b="1"/>
            </a:lvl1pPr>
            <a:lvl2pPr marL="192877" indent="0">
              <a:buNone/>
              <a:defRPr sz="1350" b="1"/>
            </a:lvl2pPr>
            <a:lvl3pPr marL="405029" indent="0">
              <a:buNone/>
              <a:defRPr sz="1350" b="1"/>
            </a:lvl3pPr>
            <a:lvl4pPr marL="597901" indent="0">
              <a:buNone/>
              <a:defRPr sz="1350" b="1"/>
            </a:lvl4pPr>
            <a:lvl5pPr marL="790772" indent="0">
              <a:buNone/>
              <a:defRPr sz="1350" b="1"/>
            </a:lvl5pPr>
          </a:lstStyle>
          <a:p>
            <a:pPr lvl="0"/>
            <a:r>
              <a:rPr lang="en-US"/>
              <a:t>Tap to add title 1</a:t>
            </a:r>
          </a:p>
        </p:txBody>
      </p:sp>
      <p:sp>
        <p:nvSpPr>
          <p:cNvPr id="8" name="Picture Placeholder 16">
            <a:extLst>
              <a:ext uri="{FF2B5EF4-FFF2-40B4-BE49-F238E27FC236}">
                <a16:creationId xmlns:a16="http://schemas.microsoft.com/office/drawing/2014/main" id="{DE9B2371-CC40-4471-8AFA-6E15600DC701}"/>
              </a:ext>
              <a:ext uri="{C183D7F6-B498-43B3-948B-1728B52AA6E4}">
                <adec:decorative xmlns:adec="http://schemas.microsoft.com/office/drawing/2017/decorative" val="1"/>
              </a:ext>
            </a:extLst>
          </p:cNvPr>
          <p:cNvSpPr>
            <a:spLocks noGrp="1"/>
          </p:cNvSpPr>
          <p:nvPr>
            <p:ph type="pic" sz="quarter" idx="15"/>
          </p:nvPr>
        </p:nvSpPr>
        <p:spPr>
          <a:xfrm>
            <a:off x="0" y="925830"/>
            <a:ext cx="3248978" cy="3523298"/>
          </a:xfrm>
          <a:solidFill>
            <a:schemeClr val="tx2"/>
          </a:solidFill>
        </p:spPr>
        <p:txBody>
          <a:bodyPr/>
          <a:lstStyle>
            <a:lvl1pPr marL="0" indent="0">
              <a:buNone/>
              <a:defRPr/>
            </a:lvl1pPr>
          </a:lstStyle>
          <a:p>
            <a:endParaRPr lang="en-US"/>
          </a:p>
        </p:txBody>
      </p:sp>
      <p:sp>
        <p:nvSpPr>
          <p:cNvPr id="4" name="Text Placeholder 3">
            <a:extLst>
              <a:ext uri="{FF2B5EF4-FFF2-40B4-BE49-F238E27FC236}">
                <a16:creationId xmlns:a16="http://schemas.microsoft.com/office/drawing/2014/main" id="{FEF83ACE-1AFA-41D7-857B-376128C5F7DB}"/>
              </a:ext>
            </a:extLst>
          </p:cNvPr>
          <p:cNvSpPr>
            <a:spLocks noGrp="1"/>
          </p:cNvSpPr>
          <p:nvPr>
            <p:ph type="body" sz="quarter" idx="16"/>
          </p:nvPr>
        </p:nvSpPr>
        <p:spPr>
          <a:xfrm>
            <a:off x="4065814" y="1124366"/>
            <a:ext cx="4620986" cy="775947"/>
          </a:xfrm>
        </p:spPr>
        <p:txBody>
          <a:bodyPr/>
          <a:lstStyle>
            <a:lvl1pPr marL="0" indent="0">
              <a:buFontTx/>
              <a:buNone/>
              <a:defRPr sz="844"/>
            </a:lvl1pPr>
            <a:lvl2pPr marL="192877" indent="0">
              <a:buNone/>
              <a:defRPr/>
            </a:lvl2pPr>
          </a:lstStyle>
          <a:p>
            <a:pPr lvl="0"/>
            <a:r>
              <a:rPr lang="en-US"/>
              <a:t>Click to edit Master text styles</a:t>
            </a:r>
          </a:p>
        </p:txBody>
      </p:sp>
      <p:sp>
        <p:nvSpPr>
          <p:cNvPr id="12" name="Text Placeholder 3">
            <a:extLst>
              <a:ext uri="{FF2B5EF4-FFF2-40B4-BE49-F238E27FC236}">
                <a16:creationId xmlns:a16="http://schemas.microsoft.com/office/drawing/2014/main" id="{DC5E0CE0-B2CA-402A-83DD-921673BE0142}"/>
              </a:ext>
            </a:extLst>
          </p:cNvPr>
          <p:cNvSpPr>
            <a:spLocks noGrp="1"/>
          </p:cNvSpPr>
          <p:nvPr>
            <p:ph type="body" sz="quarter" idx="17"/>
          </p:nvPr>
        </p:nvSpPr>
        <p:spPr>
          <a:xfrm>
            <a:off x="464574" y="925830"/>
            <a:ext cx="2784404" cy="3523298"/>
          </a:xfrm>
        </p:spPr>
        <p:txBody>
          <a:bodyPr anchor="ctr" anchorCtr="0"/>
          <a:lstStyle>
            <a:lvl1pPr marL="0" indent="0">
              <a:buFontTx/>
              <a:buNone/>
              <a:defRPr sz="1013" b="1">
                <a:solidFill>
                  <a:schemeClr val="bg1"/>
                </a:solidFill>
              </a:defRPr>
            </a:lvl1pPr>
            <a:lvl2pPr marL="192877" indent="0">
              <a:buNone/>
              <a:defRPr/>
            </a:lvl2pPr>
          </a:lstStyle>
          <a:p>
            <a:pPr lvl="0"/>
            <a:r>
              <a:rPr lang="en-US"/>
              <a:t>Click to edit Master text styles</a:t>
            </a:r>
          </a:p>
        </p:txBody>
      </p:sp>
      <p:sp>
        <p:nvSpPr>
          <p:cNvPr id="13" name="Text Placeholder 3">
            <a:extLst>
              <a:ext uri="{FF2B5EF4-FFF2-40B4-BE49-F238E27FC236}">
                <a16:creationId xmlns:a16="http://schemas.microsoft.com/office/drawing/2014/main" id="{7AB2D928-AB33-44E4-A7C4-2B56DC02CD44}"/>
              </a:ext>
            </a:extLst>
          </p:cNvPr>
          <p:cNvSpPr>
            <a:spLocks noGrp="1"/>
          </p:cNvSpPr>
          <p:nvPr>
            <p:ph type="body" sz="quarter" idx="18"/>
          </p:nvPr>
        </p:nvSpPr>
        <p:spPr>
          <a:xfrm>
            <a:off x="4065814" y="2244839"/>
            <a:ext cx="4620986" cy="775947"/>
          </a:xfrm>
        </p:spPr>
        <p:txBody>
          <a:bodyPr/>
          <a:lstStyle>
            <a:lvl1pPr marL="0" indent="0">
              <a:buFontTx/>
              <a:buNone/>
              <a:defRPr sz="844"/>
            </a:lvl1pPr>
            <a:lvl2pPr marL="192877" indent="0">
              <a:buNone/>
              <a:defRPr/>
            </a:lvl2pPr>
          </a:lstStyle>
          <a:p>
            <a:pPr lvl="0"/>
            <a:r>
              <a:rPr lang="en-US"/>
              <a:t>Click to edit Master text styles</a:t>
            </a:r>
          </a:p>
        </p:txBody>
      </p:sp>
      <p:sp>
        <p:nvSpPr>
          <p:cNvPr id="14" name="Text Placeholder 3">
            <a:extLst>
              <a:ext uri="{FF2B5EF4-FFF2-40B4-BE49-F238E27FC236}">
                <a16:creationId xmlns:a16="http://schemas.microsoft.com/office/drawing/2014/main" id="{A6EB263B-4176-4B79-A8D7-50E72E578FE4}"/>
              </a:ext>
            </a:extLst>
          </p:cNvPr>
          <p:cNvSpPr>
            <a:spLocks noGrp="1"/>
          </p:cNvSpPr>
          <p:nvPr>
            <p:ph type="body" sz="quarter" idx="19"/>
          </p:nvPr>
        </p:nvSpPr>
        <p:spPr>
          <a:xfrm>
            <a:off x="4065814" y="3365314"/>
            <a:ext cx="4620986" cy="775947"/>
          </a:xfrm>
        </p:spPr>
        <p:txBody>
          <a:bodyPr/>
          <a:lstStyle>
            <a:lvl1pPr marL="0" indent="0">
              <a:buFontTx/>
              <a:buNone/>
              <a:defRPr sz="844"/>
            </a:lvl1pPr>
            <a:lvl2pPr marL="192877" indent="0">
              <a:buNone/>
              <a:defRPr/>
            </a:lvl2pPr>
          </a:lstStyle>
          <a:p>
            <a:pPr lvl="0"/>
            <a:r>
              <a:rPr lang="en-US"/>
              <a:t>Click to edit Master text styles</a:t>
            </a:r>
          </a:p>
        </p:txBody>
      </p:sp>
    </p:spTree>
    <p:extLst>
      <p:ext uri="{BB962C8B-B14F-4D97-AF65-F5344CB8AC3E}">
        <p14:creationId xmlns:p14="http://schemas.microsoft.com/office/powerpoint/2010/main" val="262150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73040" indent="0" algn="ctr">
              <a:buNone/>
              <a:defRPr>
                <a:solidFill>
                  <a:schemeClr val="tx1">
                    <a:tint val="75000"/>
                  </a:schemeClr>
                </a:solidFill>
              </a:defRPr>
            </a:lvl2pPr>
            <a:lvl3pPr marL="746079" indent="0" algn="ctr">
              <a:buNone/>
              <a:defRPr>
                <a:solidFill>
                  <a:schemeClr val="tx1">
                    <a:tint val="75000"/>
                  </a:schemeClr>
                </a:solidFill>
              </a:defRPr>
            </a:lvl3pPr>
            <a:lvl4pPr marL="1119119" indent="0" algn="ctr">
              <a:buNone/>
              <a:defRPr>
                <a:solidFill>
                  <a:schemeClr val="tx1">
                    <a:tint val="75000"/>
                  </a:schemeClr>
                </a:solidFill>
              </a:defRPr>
            </a:lvl4pPr>
            <a:lvl5pPr marL="1492158" indent="0" algn="ctr">
              <a:buNone/>
              <a:defRPr>
                <a:solidFill>
                  <a:schemeClr val="tx1">
                    <a:tint val="75000"/>
                  </a:schemeClr>
                </a:solidFill>
              </a:defRPr>
            </a:lvl5pPr>
            <a:lvl6pPr marL="1865198" indent="0" algn="ctr">
              <a:buNone/>
              <a:defRPr>
                <a:solidFill>
                  <a:schemeClr val="tx1">
                    <a:tint val="75000"/>
                  </a:schemeClr>
                </a:solidFill>
              </a:defRPr>
            </a:lvl6pPr>
            <a:lvl7pPr marL="2238237" indent="0" algn="ctr">
              <a:buNone/>
              <a:defRPr>
                <a:solidFill>
                  <a:schemeClr val="tx1">
                    <a:tint val="75000"/>
                  </a:schemeClr>
                </a:solidFill>
              </a:defRPr>
            </a:lvl7pPr>
            <a:lvl8pPr marL="2611277" indent="0" algn="ctr">
              <a:buNone/>
              <a:defRPr>
                <a:solidFill>
                  <a:schemeClr val="tx1">
                    <a:tint val="75000"/>
                  </a:schemeClr>
                </a:solidFill>
              </a:defRPr>
            </a:lvl8pPr>
            <a:lvl9pPr marL="29843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225FDC-8AD0-4692-9C27-3598CA29388F}" type="datetimeFigureOut">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2/28/2025</a:t>
            </a:fld>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C8F1A3-B7E7-498B-A641-35225A3CA9FE}" type="slidenum">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9195691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21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4" name="Rectangle 3"/>
          <p:cNvSpPr/>
          <p:nvPr/>
        </p:nvSpPr>
        <p:spPr>
          <a:xfrm>
            <a:off x="0" y="0"/>
            <a:ext cx="114300" cy="51435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Text Placeholder 5"/>
          <p:cNvSpPr>
            <a:spLocks noGrp="1"/>
          </p:cNvSpPr>
          <p:nvPr>
            <p:ph type="body" sz="quarter" idx="10" hasCustomPrompt="1"/>
          </p:nvPr>
        </p:nvSpPr>
        <p:spPr>
          <a:xfrm>
            <a:off x="464820" y="1089660"/>
            <a:ext cx="8229124" cy="365379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p:nvSpPr>
        <p:spPr>
          <a:xfrm>
            <a:off x="0" y="0"/>
            <a:ext cx="1143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 name="Rectangle 5"/>
          <p:cNvSpPr/>
          <p:nvPr/>
        </p:nvSpPr>
        <p:spPr>
          <a:xfrm>
            <a:off x="0" y="0"/>
            <a:ext cx="1143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8" name="Rectangle 7">
            <a:extLst>
              <a:ext uri="{FF2B5EF4-FFF2-40B4-BE49-F238E27FC236}">
                <a16:creationId xmlns:a16="http://schemas.microsoft.com/office/drawing/2014/main" id="{1537CA68-6406-447C-AE65-72B2CF8198B2}"/>
              </a:ext>
            </a:extLst>
          </p:cNvPr>
          <p:cNvSpPr/>
          <p:nvPr userDrawn="1"/>
        </p:nvSpPr>
        <p:spPr>
          <a:xfrm>
            <a:off x="0" y="0"/>
            <a:ext cx="1143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9" name="TextBox 8">
            <a:extLst>
              <a:ext uri="{FF2B5EF4-FFF2-40B4-BE49-F238E27FC236}">
                <a16:creationId xmlns:a16="http://schemas.microsoft.com/office/drawing/2014/main" id="{72FEC58C-F03C-49F9-BBD7-2373B2B7081C}"/>
              </a:ext>
            </a:extLst>
          </p:cNvPr>
          <p:cNvSpPr txBox="1"/>
          <p:nvPr userDrawn="1"/>
        </p:nvSpPr>
        <p:spPr>
          <a:xfrm>
            <a:off x="7221945" y="4951108"/>
            <a:ext cx="1905000" cy="184666"/>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30000" noProof="0" dirty="0">
                <a:ln>
                  <a:noFill/>
                </a:ln>
                <a:solidFill>
                  <a:srgbClr val="54585A">
                    <a:lumMod val="60000"/>
                    <a:lumOff val="40000"/>
                  </a:srgbClr>
                </a:solidFill>
                <a:effectLst/>
                <a:uLnTx/>
                <a:uFillTx/>
              </a:rPr>
              <a:t>© 2023 HDR, Inc., all rights reserved. </a:t>
            </a:r>
          </a:p>
        </p:txBody>
      </p:sp>
    </p:spTree>
    <p:extLst>
      <p:ext uri="{BB962C8B-B14F-4D97-AF65-F5344CB8AC3E}">
        <p14:creationId xmlns:p14="http://schemas.microsoft.com/office/powerpoint/2010/main" val="1113638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613172"/>
            <a:ext cx="7886700" cy="644129"/>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628650" y="1428750"/>
            <a:ext cx="3829050" cy="3543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428750"/>
            <a:ext cx="3886200" cy="3543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F1811F-7D2B-4B59-821E-B64D11248811}" type="slidenum">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1158776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p:cSld name="Beginning Logo Slide">
    <p:bg>
      <p:bgPr>
        <a:solidFill>
          <a:srgbClr val="000000"/>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0" y="0"/>
            <a:ext cx="9144000" cy="5143500"/>
            <a:chOff x="0" y="0"/>
            <a:chExt cx="9144000" cy="6858000"/>
          </a:xfrm>
        </p:grpSpPr>
        <p:sp>
          <p:nvSpPr>
            <p:cNvPr id="24" name="Rectangle 23"/>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Freeform 6"/>
            <p:cNvSpPr>
              <a:spLocks noEditPoints="1"/>
            </p:cNvSpPr>
            <p:nvPr userDrawn="1"/>
          </p:nvSpPr>
          <p:spPr bwMode="auto">
            <a:xfrm>
              <a:off x="4032676" y="3131344"/>
              <a:ext cx="1078649" cy="595313"/>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8" name="TextBox 27"/>
            <p:cNvSpPr txBox="1"/>
            <p:nvPr userDrawn="1"/>
          </p:nvSpPr>
          <p:spPr>
            <a:xfrm>
              <a:off x="7183540" y="6601479"/>
              <a:ext cx="1905000" cy="215444"/>
            </a:xfrm>
            <a:prstGeom prst="rect">
              <a:avLst/>
            </a:prstGeom>
            <a:noFill/>
          </p:spPr>
          <p:txBody>
            <a:bodyPr wrap="square" rtlCol="0">
              <a:spAutoFit/>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US" sz="675" b="0" i="0" u="none" strike="noStrike" kern="1200" baseline="30000">
                  <a:solidFill>
                    <a:schemeClr val="bg1">
                      <a:lumMod val="60000"/>
                      <a:lumOff val="40000"/>
                    </a:schemeClr>
                  </a:solidFill>
                  <a:latin typeface="+mj-lt"/>
                  <a:ea typeface="+mn-ea"/>
                  <a:cs typeface="+mn-cs"/>
                </a:rPr>
                <a:t>© 2015 HDR, all rights reserved.</a:t>
              </a:r>
            </a:p>
          </p:txBody>
        </p:sp>
      </p:grpSp>
    </p:spTree>
    <p:extLst>
      <p:ext uri="{BB962C8B-B14F-4D97-AF65-F5344CB8AC3E}">
        <p14:creationId xmlns:p14="http://schemas.microsoft.com/office/powerpoint/2010/main" val="3942283207"/>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Cover with Header">
    <p:spTree>
      <p:nvGrpSpPr>
        <p:cNvPr id="1" name=""/>
        <p:cNvGrpSpPr/>
        <p:nvPr/>
      </p:nvGrpSpPr>
      <p:grpSpPr>
        <a:xfrm>
          <a:off x="0" y="0"/>
          <a:ext cx="0" cy="0"/>
          <a:chOff x="0" y="0"/>
          <a:chExt cx="0" cy="0"/>
        </a:xfrm>
      </p:grpSpPr>
      <p:sp>
        <p:nvSpPr>
          <p:cNvPr id="15" name="Picture Placeholder 53"/>
          <p:cNvSpPr>
            <a:spLocks noGrp="1"/>
          </p:cNvSpPr>
          <p:nvPr>
            <p:ph type="pic" sz="quarter" idx="13" hasCustomPrompt="1"/>
          </p:nvPr>
        </p:nvSpPr>
        <p:spPr>
          <a:xfrm>
            <a:off x="4303714" y="1"/>
            <a:ext cx="4300537" cy="4731543"/>
          </a:xfrm>
          <a:prstGeom prst="rect">
            <a:avLst/>
          </a:prstGeom>
          <a:solidFill>
            <a:schemeClr val="bg1">
              <a:lumMod val="40000"/>
              <a:lumOff val="60000"/>
            </a:schemeClr>
          </a:solidFill>
        </p:spPr>
        <p:txBody>
          <a:bodyPr/>
          <a:lstStyle>
            <a:lvl1pPr marL="0" indent="0">
              <a:buNone/>
              <a:defRPr/>
            </a:lvl1pPr>
          </a:lstStyle>
          <a:p>
            <a:r>
              <a:rPr lang="en-US"/>
              <a:t>Picture or Color Block</a:t>
            </a:r>
          </a:p>
        </p:txBody>
      </p:sp>
      <p:sp>
        <p:nvSpPr>
          <p:cNvPr id="21" name="Picture Placeholder 2"/>
          <p:cNvSpPr>
            <a:spLocks noGrp="1"/>
          </p:cNvSpPr>
          <p:nvPr>
            <p:ph type="pic" sz="quarter" idx="20" hasCustomPrompt="1"/>
          </p:nvPr>
        </p:nvSpPr>
        <p:spPr>
          <a:xfrm>
            <a:off x="2" y="1"/>
            <a:ext cx="4303713" cy="2379663"/>
          </a:xfrm>
          <a:prstGeom prst="rect">
            <a:avLst/>
          </a:prstGeom>
          <a:solidFill>
            <a:schemeClr val="bg1"/>
          </a:solidFill>
        </p:spPr>
        <p:txBody>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a:lvl1pPr>
          </a:lstStyle>
          <a:p>
            <a:r>
              <a:rPr lang="en-US"/>
              <a:t>Picture or Color Block</a:t>
            </a:r>
          </a:p>
        </p:txBody>
      </p:sp>
      <p:sp>
        <p:nvSpPr>
          <p:cNvPr id="23" name="Picture Placeholder 4"/>
          <p:cNvSpPr>
            <a:spLocks noGrp="1"/>
          </p:cNvSpPr>
          <p:nvPr>
            <p:ph type="pic" sz="quarter" idx="21" hasCustomPrompt="1"/>
          </p:nvPr>
        </p:nvSpPr>
        <p:spPr>
          <a:xfrm>
            <a:off x="8604250" y="1"/>
            <a:ext cx="539750" cy="2370534"/>
          </a:xfrm>
          <a:prstGeom prst="rect">
            <a:avLst/>
          </a:prstGeom>
          <a:solidFill>
            <a:schemeClr val="accent1"/>
          </a:solidFill>
        </p:spPr>
        <p:txBody>
          <a:bodyPr vert="vert">
            <a:normAutofit/>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sz="1050"/>
            </a:lvl1pPr>
          </a:lstStyle>
          <a:p>
            <a:r>
              <a:rPr lang="en-US"/>
              <a:t>Picture or Color Block</a:t>
            </a:r>
          </a:p>
        </p:txBody>
      </p:sp>
      <p:sp>
        <p:nvSpPr>
          <p:cNvPr id="24" name="Picture Placeholder 4"/>
          <p:cNvSpPr>
            <a:spLocks noGrp="1"/>
          </p:cNvSpPr>
          <p:nvPr>
            <p:ph type="pic" sz="quarter" idx="22" hasCustomPrompt="1"/>
          </p:nvPr>
        </p:nvSpPr>
        <p:spPr>
          <a:xfrm>
            <a:off x="8604250" y="2379665"/>
            <a:ext cx="539750" cy="2351879"/>
          </a:xfrm>
          <a:prstGeom prst="rect">
            <a:avLst/>
          </a:prstGeom>
          <a:solidFill>
            <a:schemeClr val="accent1"/>
          </a:solidFill>
        </p:spPr>
        <p:txBody>
          <a:bodyPr vert="vert">
            <a:normAutofit/>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sz="1050"/>
            </a:lvl1pPr>
          </a:lstStyle>
          <a:p>
            <a:r>
              <a:rPr lang="en-US"/>
              <a:t>Picture or Color Block</a:t>
            </a:r>
          </a:p>
        </p:txBody>
      </p:sp>
      <p:sp>
        <p:nvSpPr>
          <p:cNvPr id="27" name="Picture Placeholder 2"/>
          <p:cNvSpPr>
            <a:spLocks noGrp="1"/>
          </p:cNvSpPr>
          <p:nvPr>
            <p:ph type="pic" sz="quarter" idx="23" hasCustomPrompt="1"/>
          </p:nvPr>
        </p:nvSpPr>
        <p:spPr>
          <a:xfrm>
            <a:off x="2" y="4731544"/>
            <a:ext cx="4303713" cy="411895"/>
          </a:xfrm>
          <a:prstGeom prst="rect">
            <a:avLst/>
          </a:prstGeom>
          <a:solidFill>
            <a:schemeClr val="accent2"/>
          </a:solidFill>
        </p:spPr>
        <p:txBody>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a:lvl1pPr>
          </a:lstStyle>
          <a:p>
            <a:r>
              <a:rPr lang="en-US"/>
              <a:t>Picture or Color Block</a:t>
            </a:r>
          </a:p>
        </p:txBody>
      </p:sp>
      <p:sp>
        <p:nvSpPr>
          <p:cNvPr id="11" name="Title 3"/>
          <p:cNvSpPr>
            <a:spLocks noGrp="1"/>
          </p:cNvSpPr>
          <p:nvPr>
            <p:ph type="title" hasCustomPrompt="1"/>
          </p:nvPr>
        </p:nvSpPr>
        <p:spPr>
          <a:xfrm>
            <a:off x="117021" y="2576512"/>
            <a:ext cx="4178755" cy="1504950"/>
          </a:xfrm>
        </p:spPr>
        <p:txBody>
          <a:bodyPr anchor="ctr">
            <a:noAutofit/>
          </a:bodyPr>
          <a:lstStyle>
            <a:lvl1pPr>
              <a:lnSpc>
                <a:spcPts val="2400"/>
              </a:lnSpc>
              <a:defRPr sz="2400" baseline="0"/>
            </a:lvl1pPr>
          </a:lstStyle>
          <a:p>
            <a:r>
              <a:rPr lang="en-US"/>
              <a:t>Click here to edit header</a:t>
            </a:r>
          </a:p>
        </p:txBody>
      </p:sp>
      <p:sp>
        <p:nvSpPr>
          <p:cNvPr id="13" name="Freeform 6"/>
          <p:cNvSpPr>
            <a:spLocks noChangeAspect="1" noEditPoints="1"/>
          </p:cNvSpPr>
          <p:nvPr userDrawn="1"/>
        </p:nvSpPr>
        <p:spPr bwMode="auto">
          <a:xfrm>
            <a:off x="387352" y="4303738"/>
            <a:ext cx="541460" cy="224126"/>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0" name="TextBox 9"/>
          <p:cNvSpPr txBox="1"/>
          <p:nvPr userDrawn="1"/>
        </p:nvSpPr>
        <p:spPr>
          <a:xfrm>
            <a:off x="7183540" y="4951109"/>
            <a:ext cx="1905000" cy="161583"/>
          </a:xfrm>
          <a:prstGeom prst="rect">
            <a:avLst/>
          </a:prstGeom>
          <a:noFill/>
        </p:spPr>
        <p:txBody>
          <a:bodyPr wrap="square" rtlCol="0">
            <a:spAutoFit/>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US" sz="675" b="0" i="0" u="none" strike="noStrike" kern="1200" baseline="30000">
                <a:solidFill>
                  <a:schemeClr val="bg1">
                    <a:lumMod val="60000"/>
                    <a:lumOff val="40000"/>
                  </a:schemeClr>
                </a:solidFill>
                <a:latin typeface="+mj-lt"/>
                <a:ea typeface="+mn-ea"/>
                <a:cs typeface="+mn-cs"/>
              </a:rPr>
              <a:t>© 2015 HDR, all rights reserved.</a:t>
            </a:r>
          </a:p>
        </p:txBody>
      </p:sp>
    </p:spTree>
    <p:extLst>
      <p:ext uri="{BB962C8B-B14F-4D97-AF65-F5344CB8AC3E}">
        <p14:creationId xmlns:p14="http://schemas.microsoft.com/office/powerpoint/2010/main" val="3104828917"/>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Cover with Subheader">
    <p:spTree>
      <p:nvGrpSpPr>
        <p:cNvPr id="1" name=""/>
        <p:cNvGrpSpPr/>
        <p:nvPr/>
      </p:nvGrpSpPr>
      <p:grpSpPr>
        <a:xfrm>
          <a:off x="0" y="0"/>
          <a:ext cx="0" cy="0"/>
          <a:chOff x="0" y="0"/>
          <a:chExt cx="0" cy="0"/>
        </a:xfrm>
      </p:grpSpPr>
      <p:sp>
        <p:nvSpPr>
          <p:cNvPr id="12" name="Picture Placeholder 53"/>
          <p:cNvSpPr>
            <a:spLocks noGrp="1"/>
          </p:cNvSpPr>
          <p:nvPr>
            <p:ph type="pic" sz="quarter" idx="13" hasCustomPrompt="1"/>
          </p:nvPr>
        </p:nvSpPr>
        <p:spPr>
          <a:xfrm>
            <a:off x="4303715" y="0"/>
            <a:ext cx="4300537" cy="2370536"/>
          </a:xfrm>
          <a:prstGeom prst="rect">
            <a:avLst/>
          </a:prstGeom>
          <a:solidFill>
            <a:schemeClr val="bg1">
              <a:lumMod val="40000"/>
              <a:lumOff val="60000"/>
            </a:schemeClr>
          </a:solidFill>
        </p:spPr>
        <p:txBody>
          <a:bodyPr/>
          <a:lstStyle>
            <a:lvl1pPr marL="0" indent="0">
              <a:buNone/>
              <a:defRPr/>
            </a:lvl1pPr>
          </a:lstStyle>
          <a:p>
            <a:r>
              <a:rPr lang="en-US"/>
              <a:t>Picture or Color Block</a:t>
            </a:r>
          </a:p>
        </p:txBody>
      </p:sp>
      <p:sp>
        <p:nvSpPr>
          <p:cNvPr id="13" name="Picture Placeholder 53"/>
          <p:cNvSpPr>
            <a:spLocks noGrp="1"/>
          </p:cNvSpPr>
          <p:nvPr>
            <p:ph type="pic" sz="quarter" idx="14" hasCustomPrompt="1"/>
          </p:nvPr>
        </p:nvSpPr>
        <p:spPr>
          <a:xfrm>
            <a:off x="0" y="2370535"/>
            <a:ext cx="2152650" cy="2772966"/>
          </a:xfrm>
          <a:prstGeom prst="rect">
            <a:avLst/>
          </a:prstGeom>
          <a:solidFill>
            <a:schemeClr val="accent2"/>
          </a:solidFill>
        </p:spPr>
        <p:txBody>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a:lvl1pPr>
          </a:lstStyle>
          <a:p>
            <a:r>
              <a:rPr lang="en-US"/>
              <a:t>Picture or Color Block</a:t>
            </a:r>
          </a:p>
        </p:txBody>
      </p:sp>
      <p:sp>
        <p:nvSpPr>
          <p:cNvPr id="14" name="Text Placeholder 2"/>
          <p:cNvSpPr>
            <a:spLocks noGrp="1"/>
          </p:cNvSpPr>
          <p:nvPr>
            <p:ph type="body" sz="quarter" idx="17" hasCustomPrompt="1"/>
          </p:nvPr>
        </p:nvSpPr>
        <p:spPr>
          <a:xfrm>
            <a:off x="4455744" y="3630494"/>
            <a:ext cx="4688256" cy="707886"/>
          </a:xfrm>
          <a:prstGeom prst="rect">
            <a:avLst/>
          </a:prstGeom>
        </p:spPr>
        <p:txBody>
          <a:bodyPr lIns="228600" rIns="228600">
            <a:noAutofit/>
          </a:bodyPr>
          <a:lstStyle>
            <a:lvl1pPr marL="0" indent="0" algn="l" defTabSz="685800" rtl="0" eaLnBrk="1" latinLnBrk="0" hangingPunct="1">
              <a:lnSpc>
                <a:spcPts val="1800"/>
              </a:lnSpc>
              <a:spcBef>
                <a:spcPts val="0"/>
              </a:spcBef>
              <a:buNone/>
              <a:defRPr lang="en-US" sz="1800" b="1" kern="1200" baseline="0" dirty="0" smtClean="0">
                <a:solidFill>
                  <a:schemeClr val="bg1"/>
                </a:solidFill>
                <a:latin typeface="Arial Narrow" pitchFamily="34" charset="0"/>
                <a:ea typeface="+mn-ea"/>
                <a:cs typeface="+mn-cs"/>
              </a:defRPr>
            </a:lvl1pPr>
          </a:lstStyle>
          <a:p>
            <a:pPr lvl="0"/>
            <a:r>
              <a:rPr lang="en-US" err="1"/>
              <a:t>Subheader</a:t>
            </a:r>
            <a:endParaRPr lang="en-US"/>
          </a:p>
        </p:txBody>
      </p:sp>
      <p:sp>
        <p:nvSpPr>
          <p:cNvPr id="15" name="Picture Placeholder 53"/>
          <p:cNvSpPr>
            <a:spLocks noGrp="1"/>
          </p:cNvSpPr>
          <p:nvPr>
            <p:ph type="pic" sz="quarter" idx="18" hasCustomPrompt="1"/>
          </p:nvPr>
        </p:nvSpPr>
        <p:spPr>
          <a:xfrm>
            <a:off x="2150891" y="2370535"/>
            <a:ext cx="2151063" cy="2772965"/>
          </a:xfrm>
          <a:prstGeom prst="rect">
            <a:avLst/>
          </a:prstGeom>
          <a:solidFill>
            <a:schemeClr val="tx2"/>
          </a:solidFill>
        </p:spPr>
        <p:txBody>
          <a:bodyPr/>
          <a:lstStyle>
            <a:lvl1pPr marL="0" indent="0">
              <a:buNone/>
              <a:defRPr/>
            </a:lvl1pPr>
          </a:lstStyle>
          <a:p>
            <a:r>
              <a:rPr lang="en-US"/>
              <a:t>Picture or Color Block</a:t>
            </a:r>
          </a:p>
        </p:txBody>
      </p:sp>
      <p:sp>
        <p:nvSpPr>
          <p:cNvPr id="16" name="Picture Placeholder 2"/>
          <p:cNvSpPr>
            <a:spLocks noGrp="1"/>
          </p:cNvSpPr>
          <p:nvPr>
            <p:ph type="pic" sz="quarter" idx="20" hasCustomPrompt="1"/>
          </p:nvPr>
        </p:nvSpPr>
        <p:spPr>
          <a:xfrm>
            <a:off x="2" y="1"/>
            <a:ext cx="4303713" cy="2399109"/>
          </a:xfrm>
          <a:prstGeom prst="rect">
            <a:avLst/>
          </a:prstGeom>
          <a:solidFill>
            <a:schemeClr val="bg1"/>
          </a:solidFill>
        </p:spPr>
        <p:txBody>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a:lvl1pPr>
          </a:lstStyle>
          <a:p>
            <a:r>
              <a:rPr lang="en-US"/>
              <a:t>Picture or Color Block</a:t>
            </a:r>
          </a:p>
        </p:txBody>
      </p:sp>
      <p:sp>
        <p:nvSpPr>
          <p:cNvPr id="17" name="Title 3"/>
          <p:cNvSpPr>
            <a:spLocks noGrp="1"/>
          </p:cNvSpPr>
          <p:nvPr>
            <p:ph type="title" hasCustomPrompt="1"/>
          </p:nvPr>
        </p:nvSpPr>
        <p:spPr>
          <a:xfrm>
            <a:off x="4455744" y="2533346"/>
            <a:ext cx="4688256" cy="1108945"/>
          </a:xfrm>
        </p:spPr>
        <p:txBody>
          <a:bodyPr>
            <a:noAutofit/>
          </a:bodyPr>
          <a:lstStyle>
            <a:lvl1pPr>
              <a:lnSpc>
                <a:spcPts val="2400"/>
              </a:lnSpc>
              <a:defRPr sz="2400" baseline="0"/>
            </a:lvl1pPr>
          </a:lstStyle>
          <a:p>
            <a:r>
              <a:rPr lang="en-US"/>
              <a:t>Click here to edit header</a:t>
            </a:r>
          </a:p>
        </p:txBody>
      </p:sp>
      <p:sp>
        <p:nvSpPr>
          <p:cNvPr id="18" name="Picture Placeholder 4"/>
          <p:cNvSpPr>
            <a:spLocks noGrp="1"/>
          </p:cNvSpPr>
          <p:nvPr>
            <p:ph type="pic" sz="quarter" idx="21" hasCustomPrompt="1"/>
          </p:nvPr>
        </p:nvSpPr>
        <p:spPr>
          <a:xfrm>
            <a:off x="8604250" y="1"/>
            <a:ext cx="539750" cy="2370534"/>
          </a:xfrm>
          <a:prstGeom prst="rect">
            <a:avLst/>
          </a:prstGeom>
          <a:solidFill>
            <a:schemeClr val="accent1"/>
          </a:solidFill>
        </p:spPr>
        <p:txBody>
          <a:bodyPr vert="vert">
            <a:normAutofit/>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sz="1050"/>
            </a:lvl1pPr>
          </a:lstStyle>
          <a:p>
            <a:r>
              <a:rPr lang="en-US"/>
              <a:t>Picture or Color Block</a:t>
            </a:r>
          </a:p>
        </p:txBody>
      </p:sp>
      <p:sp>
        <p:nvSpPr>
          <p:cNvPr id="21" name="Freeform 6"/>
          <p:cNvSpPr>
            <a:spLocks noChangeAspect="1" noEditPoints="1"/>
          </p:cNvSpPr>
          <p:nvPr userDrawn="1"/>
        </p:nvSpPr>
        <p:spPr bwMode="auto">
          <a:xfrm>
            <a:off x="4708768" y="4507418"/>
            <a:ext cx="541460" cy="224126"/>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1" name="TextBox 10"/>
          <p:cNvSpPr txBox="1"/>
          <p:nvPr userDrawn="1"/>
        </p:nvSpPr>
        <p:spPr>
          <a:xfrm>
            <a:off x="7183540" y="4951109"/>
            <a:ext cx="1905000" cy="161583"/>
          </a:xfrm>
          <a:prstGeom prst="rect">
            <a:avLst/>
          </a:prstGeom>
          <a:noFill/>
        </p:spPr>
        <p:txBody>
          <a:bodyPr wrap="square" rtlCol="0">
            <a:spAutoFit/>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US" sz="675" b="0" i="0" u="none" strike="noStrike" kern="1200" baseline="30000">
                <a:solidFill>
                  <a:schemeClr val="bg1">
                    <a:lumMod val="60000"/>
                    <a:lumOff val="40000"/>
                  </a:schemeClr>
                </a:solidFill>
                <a:latin typeface="+mj-lt"/>
                <a:ea typeface="+mn-ea"/>
                <a:cs typeface="+mn-cs"/>
              </a:rPr>
              <a:t>© 2015 HDR, all rights reserved.</a:t>
            </a:r>
          </a:p>
        </p:txBody>
      </p:sp>
    </p:spTree>
    <p:extLst>
      <p:ext uri="{BB962C8B-B14F-4D97-AF65-F5344CB8AC3E}">
        <p14:creationId xmlns:p14="http://schemas.microsoft.com/office/powerpoint/2010/main" val="693803646"/>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Cover no Header">
    <p:spTree>
      <p:nvGrpSpPr>
        <p:cNvPr id="1" name=""/>
        <p:cNvGrpSpPr/>
        <p:nvPr/>
      </p:nvGrpSpPr>
      <p:grpSpPr>
        <a:xfrm>
          <a:off x="0" y="0"/>
          <a:ext cx="0" cy="0"/>
          <a:chOff x="0" y="0"/>
          <a:chExt cx="0" cy="0"/>
        </a:xfrm>
      </p:grpSpPr>
      <p:sp>
        <p:nvSpPr>
          <p:cNvPr id="15" name="Picture Placeholder 53"/>
          <p:cNvSpPr>
            <a:spLocks noGrp="1"/>
          </p:cNvSpPr>
          <p:nvPr>
            <p:ph type="pic" sz="quarter" idx="13" hasCustomPrompt="1"/>
          </p:nvPr>
        </p:nvSpPr>
        <p:spPr>
          <a:xfrm>
            <a:off x="6453188" y="2370534"/>
            <a:ext cx="2151062" cy="2361010"/>
          </a:xfrm>
          <a:prstGeom prst="rect">
            <a:avLst/>
          </a:prstGeom>
          <a:solidFill>
            <a:schemeClr val="bg1">
              <a:lumMod val="40000"/>
              <a:lumOff val="60000"/>
            </a:schemeClr>
          </a:solidFill>
        </p:spPr>
        <p:txBody>
          <a:bodyPr/>
          <a:lstStyle>
            <a:lvl1pPr marL="0" indent="0">
              <a:buNone/>
              <a:defRPr/>
            </a:lvl1pPr>
          </a:lstStyle>
          <a:p>
            <a:r>
              <a:rPr lang="en-US"/>
              <a:t>Picture or Color Block</a:t>
            </a:r>
          </a:p>
        </p:txBody>
      </p:sp>
      <p:sp>
        <p:nvSpPr>
          <p:cNvPr id="21" name="Picture Placeholder 2"/>
          <p:cNvSpPr>
            <a:spLocks noGrp="1"/>
          </p:cNvSpPr>
          <p:nvPr>
            <p:ph type="pic" sz="quarter" idx="20" hasCustomPrompt="1"/>
          </p:nvPr>
        </p:nvSpPr>
        <p:spPr>
          <a:xfrm>
            <a:off x="2152652" y="2"/>
            <a:ext cx="4294981" cy="2370534"/>
          </a:xfrm>
          <a:prstGeom prst="rect">
            <a:avLst/>
          </a:prstGeom>
          <a:solidFill>
            <a:schemeClr val="bg1"/>
          </a:solidFill>
        </p:spPr>
        <p:txBody>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a:lvl1pPr>
          </a:lstStyle>
          <a:p>
            <a:r>
              <a:rPr lang="en-US"/>
              <a:t>Picture or Color Block</a:t>
            </a:r>
          </a:p>
        </p:txBody>
      </p:sp>
      <p:sp>
        <p:nvSpPr>
          <p:cNvPr id="24" name="Picture Placeholder 4"/>
          <p:cNvSpPr>
            <a:spLocks noGrp="1"/>
          </p:cNvSpPr>
          <p:nvPr>
            <p:ph type="pic" sz="quarter" idx="22" hasCustomPrompt="1"/>
          </p:nvPr>
        </p:nvSpPr>
        <p:spPr>
          <a:xfrm>
            <a:off x="8604250" y="1"/>
            <a:ext cx="539750" cy="4731543"/>
          </a:xfrm>
          <a:prstGeom prst="rect">
            <a:avLst/>
          </a:prstGeom>
          <a:solidFill>
            <a:schemeClr val="accent1"/>
          </a:solidFill>
        </p:spPr>
        <p:txBody>
          <a:bodyPr vert="vert">
            <a:normAutofit/>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sz="1050"/>
            </a:lvl1pPr>
          </a:lstStyle>
          <a:p>
            <a:r>
              <a:rPr lang="en-US"/>
              <a:t>Picture or Color Block</a:t>
            </a:r>
          </a:p>
        </p:txBody>
      </p:sp>
      <p:sp>
        <p:nvSpPr>
          <p:cNvPr id="2" name="Rectangle 1"/>
          <p:cNvSpPr/>
          <p:nvPr/>
        </p:nvSpPr>
        <p:spPr>
          <a:xfrm>
            <a:off x="212" y="-1"/>
            <a:ext cx="2152651" cy="51435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p:nvSpPr>
        <p:spPr>
          <a:xfrm>
            <a:off x="4303713" y="4760914"/>
            <a:ext cx="2143918" cy="3825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Picture Placeholder 2"/>
          <p:cNvSpPr>
            <a:spLocks noGrp="1"/>
          </p:cNvSpPr>
          <p:nvPr>
            <p:ph type="pic" sz="quarter" idx="23" hasCustomPrompt="1"/>
          </p:nvPr>
        </p:nvSpPr>
        <p:spPr>
          <a:xfrm>
            <a:off x="2152652" y="4731544"/>
            <a:ext cx="2151063" cy="415546"/>
          </a:xfrm>
          <a:prstGeom prst="rect">
            <a:avLst/>
          </a:prstGeom>
          <a:solidFill>
            <a:schemeClr val="bg1"/>
          </a:solidFill>
        </p:spPr>
        <p:txBody>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a:lvl1pPr>
          </a:lstStyle>
          <a:p>
            <a:r>
              <a:rPr lang="en-US"/>
              <a:t>Picture or Color Block</a:t>
            </a:r>
          </a:p>
        </p:txBody>
      </p:sp>
      <p:sp>
        <p:nvSpPr>
          <p:cNvPr id="10" name="Rectangle 9"/>
          <p:cNvSpPr/>
          <p:nvPr userDrawn="1"/>
        </p:nvSpPr>
        <p:spPr>
          <a:xfrm>
            <a:off x="212" y="-1"/>
            <a:ext cx="2152651" cy="51435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p:cNvSpPr/>
          <p:nvPr userDrawn="1"/>
        </p:nvSpPr>
        <p:spPr>
          <a:xfrm>
            <a:off x="4303713" y="4731544"/>
            <a:ext cx="2143918" cy="4119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reeform 6"/>
          <p:cNvSpPr>
            <a:spLocks noChangeAspect="1" noEditPoints="1"/>
          </p:cNvSpPr>
          <p:nvPr userDrawn="1"/>
        </p:nvSpPr>
        <p:spPr bwMode="auto">
          <a:xfrm>
            <a:off x="5455315" y="2744573"/>
            <a:ext cx="541460" cy="224126"/>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2" name="TextBox 11"/>
          <p:cNvSpPr txBox="1"/>
          <p:nvPr userDrawn="1"/>
        </p:nvSpPr>
        <p:spPr>
          <a:xfrm>
            <a:off x="7183540" y="4951109"/>
            <a:ext cx="1905000" cy="161583"/>
          </a:xfrm>
          <a:prstGeom prst="rect">
            <a:avLst/>
          </a:prstGeom>
          <a:noFill/>
        </p:spPr>
        <p:txBody>
          <a:bodyPr wrap="square" rtlCol="0">
            <a:spAutoFit/>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US" sz="675" b="0" i="0" u="none" strike="noStrike" kern="1200" baseline="30000">
                <a:solidFill>
                  <a:schemeClr val="bg1">
                    <a:lumMod val="60000"/>
                    <a:lumOff val="40000"/>
                  </a:schemeClr>
                </a:solidFill>
                <a:latin typeface="+mj-lt"/>
                <a:ea typeface="+mn-ea"/>
                <a:cs typeface="+mn-cs"/>
              </a:rPr>
              <a:t>© 2015 HDR, all rights reserved.</a:t>
            </a:r>
          </a:p>
        </p:txBody>
      </p:sp>
    </p:spTree>
    <p:extLst>
      <p:ext uri="{BB962C8B-B14F-4D97-AF65-F5344CB8AC3E}">
        <p14:creationId xmlns:p14="http://schemas.microsoft.com/office/powerpoint/2010/main" val="405590984"/>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Cover 3">
    <p:spTree>
      <p:nvGrpSpPr>
        <p:cNvPr id="1" name=""/>
        <p:cNvGrpSpPr/>
        <p:nvPr/>
      </p:nvGrpSpPr>
      <p:grpSpPr>
        <a:xfrm>
          <a:off x="0" y="0"/>
          <a:ext cx="0" cy="0"/>
          <a:chOff x="0" y="0"/>
          <a:chExt cx="0" cy="0"/>
        </a:xfrm>
      </p:grpSpPr>
      <p:sp>
        <p:nvSpPr>
          <p:cNvPr id="15" name="Picture Placeholder 53"/>
          <p:cNvSpPr>
            <a:spLocks noGrp="1"/>
          </p:cNvSpPr>
          <p:nvPr>
            <p:ph type="pic" sz="quarter" idx="13" hasCustomPrompt="1"/>
          </p:nvPr>
        </p:nvSpPr>
        <p:spPr>
          <a:xfrm>
            <a:off x="0" y="-1"/>
            <a:ext cx="8604250" cy="5143501"/>
          </a:xfrm>
          <a:prstGeom prst="rect">
            <a:avLst/>
          </a:prstGeom>
          <a:solidFill>
            <a:schemeClr val="bg1"/>
          </a:solidFill>
        </p:spPr>
        <p:txBody>
          <a:bodyPr/>
          <a:lstStyle>
            <a:lvl1pPr marL="0" indent="0">
              <a:buNone/>
              <a:defRPr/>
            </a:lvl1pPr>
          </a:lstStyle>
          <a:p>
            <a:r>
              <a:rPr lang="en-US"/>
              <a:t>Picture or Color Block</a:t>
            </a:r>
          </a:p>
        </p:txBody>
      </p:sp>
      <p:sp>
        <p:nvSpPr>
          <p:cNvPr id="19" name="Text Placeholder 2"/>
          <p:cNvSpPr>
            <a:spLocks noGrp="1"/>
          </p:cNvSpPr>
          <p:nvPr>
            <p:ph type="body" sz="quarter" idx="17" hasCustomPrompt="1"/>
          </p:nvPr>
        </p:nvSpPr>
        <p:spPr>
          <a:xfrm>
            <a:off x="501071" y="4017776"/>
            <a:ext cx="8103180" cy="707886"/>
          </a:xfrm>
          <a:prstGeom prst="rect">
            <a:avLst/>
          </a:prstGeom>
        </p:spPr>
        <p:txBody>
          <a:bodyPr lIns="228600" rIns="228600">
            <a:noAutofit/>
          </a:bodyPr>
          <a:lstStyle>
            <a:lvl1pPr marL="0" indent="0" algn="l" defTabSz="685800" rtl="0" eaLnBrk="1" latinLnBrk="0" hangingPunct="1">
              <a:lnSpc>
                <a:spcPts val="1800"/>
              </a:lnSpc>
              <a:spcBef>
                <a:spcPts val="0"/>
              </a:spcBef>
              <a:buNone/>
              <a:defRPr lang="en-US" sz="1800" b="1" kern="1200" baseline="0" dirty="0" smtClean="0">
                <a:solidFill>
                  <a:srgbClr val="FFFFFF"/>
                </a:solidFill>
                <a:latin typeface="Arial Narrow" pitchFamily="34" charset="0"/>
                <a:ea typeface="+mn-ea"/>
                <a:cs typeface="+mn-cs"/>
              </a:defRPr>
            </a:lvl1pPr>
          </a:lstStyle>
          <a:p>
            <a:pPr lvl="0"/>
            <a:r>
              <a:rPr lang="en-US"/>
              <a:t>Sub Click Here To Edit Title</a:t>
            </a:r>
          </a:p>
        </p:txBody>
      </p:sp>
      <p:sp>
        <p:nvSpPr>
          <p:cNvPr id="22" name="Title 3"/>
          <p:cNvSpPr>
            <a:spLocks noGrp="1"/>
          </p:cNvSpPr>
          <p:nvPr>
            <p:ph type="title" hasCustomPrompt="1"/>
          </p:nvPr>
        </p:nvSpPr>
        <p:spPr>
          <a:xfrm>
            <a:off x="501071" y="2955801"/>
            <a:ext cx="8103180" cy="1108945"/>
          </a:xfrm>
        </p:spPr>
        <p:txBody>
          <a:bodyPr>
            <a:noAutofit/>
          </a:bodyPr>
          <a:lstStyle>
            <a:lvl1pPr>
              <a:lnSpc>
                <a:spcPts val="2400"/>
              </a:lnSpc>
              <a:defRPr sz="2400" baseline="0">
                <a:solidFill>
                  <a:srgbClr val="FFFFFF"/>
                </a:solidFill>
              </a:defRPr>
            </a:lvl1pPr>
          </a:lstStyle>
          <a:p>
            <a:r>
              <a:rPr lang="en-US"/>
              <a:t>Cover title click here</a:t>
            </a:r>
          </a:p>
        </p:txBody>
      </p:sp>
      <p:sp>
        <p:nvSpPr>
          <p:cNvPr id="10" name="Picture Placeholder 4"/>
          <p:cNvSpPr>
            <a:spLocks noGrp="1"/>
          </p:cNvSpPr>
          <p:nvPr>
            <p:ph type="pic" sz="quarter" idx="21" hasCustomPrompt="1"/>
          </p:nvPr>
        </p:nvSpPr>
        <p:spPr>
          <a:xfrm>
            <a:off x="8604250" y="1"/>
            <a:ext cx="539750" cy="2379663"/>
          </a:xfrm>
          <a:prstGeom prst="rect">
            <a:avLst/>
          </a:prstGeom>
          <a:solidFill>
            <a:schemeClr val="accent1"/>
          </a:solidFill>
        </p:spPr>
        <p:txBody>
          <a:bodyPr vert="vert">
            <a:normAutofit/>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sz="1050"/>
            </a:lvl1pPr>
          </a:lstStyle>
          <a:p>
            <a:r>
              <a:rPr lang="en-US"/>
              <a:t>Picture or Color Block</a:t>
            </a:r>
          </a:p>
        </p:txBody>
      </p:sp>
      <p:sp>
        <p:nvSpPr>
          <p:cNvPr id="11" name="Picture Placeholder 4"/>
          <p:cNvSpPr>
            <a:spLocks noGrp="1"/>
          </p:cNvSpPr>
          <p:nvPr>
            <p:ph type="pic" sz="quarter" idx="22" hasCustomPrompt="1"/>
          </p:nvPr>
        </p:nvSpPr>
        <p:spPr>
          <a:xfrm>
            <a:off x="8604250" y="2379665"/>
            <a:ext cx="539750" cy="2763835"/>
          </a:xfrm>
          <a:prstGeom prst="rect">
            <a:avLst/>
          </a:prstGeom>
          <a:solidFill>
            <a:schemeClr val="accent1"/>
          </a:solidFill>
        </p:spPr>
        <p:txBody>
          <a:bodyPr vert="vert">
            <a:normAutofit/>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sz="1050"/>
            </a:lvl1pPr>
          </a:lstStyle>
          <a:p>
            <a:r>
              <a:rPr lang="en-US"/>
              <a:t>Picture or Color Block</a:t>
            </a:r>
          </a:p>
        </p:txBody>
      </p:sp>
    </p:spTree>
    <p:extLst>
      <p:ext uri="{BB962C8B-B14F-4D97-AF65-F5344CB8AC3E}">
        <p14:creationId xmlns:p14="http://schemas.microsoft.com/office/powerpoint/2010/main" val="132608787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am Slide 1">
    <p:spTree>
      <p:nvGrpSpPr>
        <p:cNvPr id="1" name=""/>
        <p:cNvGrpSpPr/>
        <p:nvPr/>
      </p:nvGrpSpPr>
      <p:grpSpPr>
        <a:xfrm>
          <a:off x="0" y="0"/>
          <a:ext cx="0" cy="0"/>
          <a:chOff x="0" y="0"/>
          <a:chExt cx="0" cy="0"/>
        </a:xfrm>
      </p:grpSpPr>
      <p:sp>
        <p:nvSpPr>
          <p:cNvPr id="16" name="Picture Placeholder 14"/>
          <p:cNvSpPr>
            <a:spLocks noGrp="1"/>
          </p:cNvSpPr>
          <p:nvPr>
            <p:ph type="pic" sz="quarter" idx="11" hasCustomPrompt="1"/>
          </p:nvPr>
        </p:nvSpPr>
        <p:spPr>
          <a:xfrm>
            <a:off x="129540" y="1312862"/>
            <a:ext cx="2124075" cy="2389187"/>
          </a:xfrm>
          <a:prstGeom prst="rect">
            <a:avLst/>
          </a:prstGeom>
          <a:solidFill>
            <a:schemeClr val="bg1">
              <a:lumMod val="40000"/>
              <a:lumOff val="60000"/>
            </a:schemeClr>
          </a:solidFill>
        </p:spPr>
        <p:txBody>
          <a:bodyPr/>
          <a:lstStyle>
            <a:lvl1pPr marL="0" indent="0">
              <a:buNone/>
              <a:defRPr/>
            </a:lvl1pPr>
          </a:lstStyle>
          <a:p>
            <a:r>
              <a:rPr lang="en-US"/>
              <a:t>Portrait</a:t>
            </a:r>
          </a:p>
        </p:txBody>
      </p:sp>
      <p:sp>
        <p:nvSpPr>
          <p:cNvPr id="11" name="Text Placeholder 3"/>
          <p:cNvSpPr>
            <a:spLocks noGrp="1"/>
          </p:cNvSpPr>
          <p:nvPr>
            <p:ph type="body" sz="quarter" idx="34" hasCustomPrompt="1"/>
          </p:nvPr>
        </p:nvSpPr>
        <p:spPr>
          <a:xfrm>
            <a:off x="129540" y="3730625"/>
            <a:ext cx="2124075" cy="284693"/>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a:t>First Name Last Name</a:t>
            </a:r>
          </a:p>
        </p:txBody>
      </p:sp>
      <p:sp>
        <p:nvSpPr>
          <p:cNvPr id="15" name="Picture Placeholder 14"/>
          <p:cNvSpPr>
            <a:spLocks noGrp="1"/>
          </p:cNvSpPr>
          <p:nvPr>
            <p:ph type="pic" sz="quarter" idx="35" hasCustomPrompt="1"/>
          </p:nvPr>
        </p:nvSpPr>
        <p:spPr>
          <a:xfrm>
            <a:off x="2383155" y="1312862"/>
            <a:ext cx="2124075" cy="2389187"/>
          </a:xfrm>
          <a:prstGeom prst="rect">
            <a:avLst/>
          </a:prstGeom>
          <a:solidFill>
            <a:schemeClr val="bg1">
              <a:lumMod val="40000"/>
              <a:lumOff val="60000"/>
            </a:schemeClr>
          </a:solidFill>
        </p:spPr>
        <p:txBody>
          <a:bodyPr/>
          <a:lstStyle>
            <a:lvl1pPr marL="0" indent="0">
              <a:buNone/>
              <a:defRPr/>
            </a:lvl1pPr>
          </a:lstStyle>
          <a:p>
            <a:r>
              <a:rPr lang="en-US"/>
              <a:t>Portrait</a:t>
            </a:r>
          </a:p>
        </p:txBody>
      </p:sp>
      <p:sp>
        <p:nvSpPr>
          <p:cNvPr id="20" name="Picture Placeholder 14"/>
          <p:cNvSpPr>
            <a:spLocks noGrp="1"/>
          </p:cNvSpPr>
          <p:nvPr>
            <p:ph type="pic" sz="quarter" idx="36" hasCustomPrompt="1"/>
          </p:nvPr>
        </p:nvSpPr>
        <p:spPr>
          <a:xfrm>
            <a:off x="4636770" y="1312862"/>
            <a:ext cx="2124075" cy="2389187"/>
          </a:xfrm>
          <a:prstGeom prst="rect">
            <a:avLst/>
          </a:prstGeom>
          <a:solidFill>
            <a:schemeClr val="bg1">
              <a:lumMod val="40000"/>
              <a:lumOff val="60000"/>
            </a:schemeClr>
          </a:solidFill>
        </p:spPr>
        <p:txBody>
          <a:bodyPr/>
          <a:lstStyle>
            <a:lvl1pPr marL="0" indent="0">
              <a:buNone/>
              <a:defRPr/>
            </a:lvl1pPr>
          </a:lstStyle>
          <a:p>
            <a:r>
              <a:rPr lang="en-US"/>
              <a:t>Portrait</a:t>
            </a:r>
          </a:p>
        </p:txBody>
      </p:sp>
      <p:sp>
        <p:nvSpPr>
          <p:cNvPr id="21" name="Picture Placeholder 14"/>
          <p:cNvSpPr>
            <a:spLocks noGrp="1"/>
          </p:cNvSpPr>
          <p:nvPr>
            <p:ph type="pic" sz="quarter" idx="37" hasCustomPrompt="1"/>
          </p:nvPr>
        </p:nvSpPr>
        <p:spPr>
          <a:xfrm>
            <a:off x="6890385" y="1312862"/>
            <a:ext cx="2124075" cy="2389187"/>
          </a:xfrm>
          <a:prstGeom prst="rect">
            <a:avLst/>
          </a:prstGeom>
          <a:solidFill>
            <a:schemeClr val="bg1">
              <a:lumMod val="40000"/>
              <a:lumOff val="60000"/>
            </a:schemeClr>
          </a:solidFill>
        </p:spPr>
        <p:txBody>
          <a:bodyPr/>
          <a:lstStyle>
            <a:lvl1pPr marL="0" indent="0">
              <a:buNone/>
              <a:defRPr/>
            </a:lvl1pPr>
          </a:lstStyle>
          <a:p>
            <a:r>
              <a:rPr lang="en-US"/>
              <a:t>Portrait</a:t>
            </a:r>
          </a:p>
        </p:txBody>
      </p:sp>
      <p:sp>
        <p:nvSpPr>
          <p:cNvPr id="22" name="Text Placeholder 3"/>
          <p:cNvSpPr>
            <a:spLocks noGrp="1"/>
          </p:cNvSpPr>
          <p:nvPr>
            <p:ph type="body" sz="quarter" idx="38" hasCustomPrompt="1"/>
          </p:nvPr>
        </p:nvSpPr>
        <p:spPr>
          <a:xfrm>
            <a:off x="2383155" y="3730625"/>
            <a:ext cx="2124075" cy="284693"/>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a:t>First Name Last Name</a:t>
            </a:r>
          </a:p>
        </p:txBody>
      </p:sp>
      <p:sp>
        <p:nvSpPr>
          <p:cNvPr id="23" name="Text Placeholder 3"/>
          <p:cNvSpPr>
            <a:spLocks noGrp="1"/>
          </p:cNvSpPr>
          <p:nvPr>
            <p:ph type="body" sz="quarter" idx="39" hasCustomPrompt="1"/>
          </p:nvPr>
        </p:nvSpPr>
        <p:spPr>
          <a:xfrm>
            <a:off x="4636770" y="3730625"/>
            <a:ext cx="2124075" cy="284693"/>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a:t>First Name Last Name</a:t>
            </a:r>
          </a:p>
        </p:txBody>
      </p:sp>
      <p:sp>
        <p:nvSpPr>
          <p:cNvPr id="24" name="Text Placeholder 3"/>
          <p:cNvSpPr>
            <a:spLocks noGrp="1"/>
          </p:cNvSpPr>
          <p:nvPr>
            <p:ph type="body" sz="quarter" idx="40" hasCustomPrompt="1"/>
          </p:nvPr>
        </p:nvSpPr>
        <p:spPr>
          <a:xfrm>
            <a:off x="6890385" y="3730625"/>
            <a:ext cx="2124075" cy="284693"/>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a:t>First Name Last Name</a:t>
            </a:r>
          </a:p>
        </p:txBody>
      </p:sp>
      <p:sp>
        <p:nvSpPr>
          <p:cNvPr id="17" name="Title 3"/>
          <p:cNvSpPr>
            <a:spLocks noGrp="1"/>
          </p:cNvSpPr>
          <p:nvPr>
            <p:ph type="title" hasCustomPrompt="1"/>
          </p:nvPr>
        </p:nvSpPr>
        <p:spPr>
          <a:xfrm>
            <a:off x="0" y="139700"/>
            <a:ext cx="9144000" cy="873125"/>
          </a:xfrm>
        </p:spPr>
        <p:txBody>
          <a:bodyPr/>
          <a:lstStyle>
            <a:lvl1pPr>
              <a:defRPr/>
            </a:lvl1pPr>
          </a:lstStyle>
          <a:p>
            <a:r>
              <a:rPr lang="en-US"/>
              <a:t>Header</a:t>
            </a:r>
          </a:p>
        </p:txBody>
      </p:sp>
    </p:spTree>
    <p:extLst>
      <p:ext uri="{BB962C8B-B14F-4D97-AF65-F5344CB8AC3E}">
        <p14:creationId xmlns:p14="http://schemas.microsoft.com/office/powerpoint/2010/main" val="3090064161"/>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Agenda 1">
    <p:spTree>
      <p:nvGrpSpPr>
        <p:cNvPr id="1" name=""/>
        <p:cNvGrpSpPr/>
        <p:nvPr/>
      </p:nvGrpSpPr>
      <p:grpSpPr>
        <a:xfrm>
          <a:off x="0" y="0"/>
          <a:ext cx="0" cy="0"/>
          <a:chOff x="0" y="0"/>
          <a:chExt cx="0" cy="0"/>
        </a:xfrm>
      </p:grpSpPr>
      <p:sp>
        <p:nvSpPr>
          <p:cNvPr id="20" name="Picture Placeholder 53"/>
          <p:cNvSpPr>
            <a:spLocks noGrp="1"/>
          </p:cNvSpPr>
          <p:nvPr>
            <p:ph type="pic" sz="quarter" idx="12" hasCustomPrompt="1"/>
          </p:nvPr>
        </p:nvSpPr>
        <p:spPr>
          <a:xfrm>
            <a:off x="-1" y="0"/>
            <a:ext cx="4303714" cy="5143500"/>
          </a:xfrm>
          <a:prstGeom prst="rect">
            <a:avLst/>
          </a:prstGeom>
          <a:solidFill>
            <a:schemeClr val="accent1"/>
          </a:solidFill>
        </p:spPr>
        <p:txBody>
          <a:bodyPr/>
          <a:lstStyle>
            <a:lvl1pPr marL="0" indent="0">
              <a:buNone/>
              <a:defRPr/>
            </a:lvl1pPr>
          </a:lstStyle>
          <a:p>
            <a:r>
              <a:rPr lang="en-US"/>
              <a:t>Picture or Color Block</a:t>
            </a:r>
          </a:p>
        </p:txBody>
      </p:sp>
      <p:sp>
        <p:nvSpPr>
          <p:cNvPr id="46" name="Text Placeholder 4"/>
          <p:cNvSpPr>
            <a:spLocks noGrp="1"/>
          </p:cNvSpPr>
          <p:nvPr>
            <p:ph type="body" sz="quarter" idx="23" hasCustomPrompt="1"/>
          </p:nvPr>
        </p:nvSpPr>
        <p:spPr>
          <a:xfrm>
            <a:off x="4613109" y="904330"/>
            <a:ext cx="1111417" cy="769441"/>
          </a:xfrm>
          <a:prstGeom prst="rect">
            <a:avLst/>
          </a:prstGeom>
        </p:spPr>
        <p:txBody>
          <a:bodyPr/>
          <a:lstStyle>
            <a:lvl1pPr marL="0" indent="0">
              <a:buFont typeface="Arial" pitchFamily="34" charset="0"/>
              <a:buNone/>
              <a:defRPr sz="33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a:t>01</a:t>
            </a:r>
          </a:p>
        </p:txBody>
      </p:sp>
      <p:sp>
        <p:nvSpPr>
          <p:cNvPr id="47" name="Text Placeholder 12"/>
          <p:cNvSpPr>
            <a:spLocks noGrp="1"/>
          </p:cNvSpPr>
          <p:nvPr>
            <p:ph type="body" sz="quarter" idx="24" hasCustomPrompt="1"/>
          </p:nvPr>
        </p:nvSpPr>
        <p:spPr>
          <a:xfrm>
            <a:off x="5429400" y="999227"/>
            <a:ext cx="3714600" cy="579646"/>
          </a:xfrm>
          <a:prstGeom prst="rect">
            <a:avLst/>
          </a:prstGeom>
        </p:spPr>
        <p:txBody>
          <a:bodyPr anchor="ctr"/>
          <a:lstStyle>
            <a:lvl1pPr marL="0" indent="0">
              <a:lnSpc>
                <a:spcPts val="1425"/>
              </a:lnSpc>
              <a:spcBef>
                <a:spcPts val="0"/>
              </a:spcBef>
              <a:buNone/>
              <a:defRPr b="1" spc="0" baseline="0">
                <a:solidFill>
                  <a:schemeClr val="tx1"/>
                </a:solidFill>
              </a:defRPr>
            </a:lvl1pPr>
          </a:lstStyle>
          <a:p>
            <a:pPr lvl="0"/>
            <a:r>
              <a:rPr lang="en-US"/>
              <a:t>Section </a:t>
            </a:r>
          </a:p>
          <a:p>
            <a:pPr lvl="0"/>
            <a:r>
              <a:rPr lang="en-US"/>
              <a:t>Header</a:t>
            </a:r>
          </a:p>
        </p:txBody>
      </p:sp>
      <p:sp>
        <p:nvSpPr>
          <p:cNvPr id="48" name="Text Placeholder 4"/>
          <p:cNvSpPr>
            <a:spLocks noGrp="1"/>
          </p:cNvSpPr>
          <p:nvPr>
            <p:ph type="body" sz="quarter" idx="25" hasCustomPrompt="1"/>
          </p:nvPr>
        </p:nvSpPr>
        <p:spPr>
          <a:xfrm>
            <a:off x="4613109" y="1743836"/>
            <a:ext cx="1111417" cy="769441"/>
          </a:xfrm>
          <a:prstGeom prst="rect">
            <a:avLst/>
          </a:prstGeom>
        </p:spPr>
        <p:txBody>
          <a:bodyPr/>
          <a:lstStyle>
            <a:lvl1pPr marL="0" indent="0">
              <a:buFont typeface="Arial" pitchFamily="34" charset="0"/>
              <a:buNone/>
              <a:defRPr sz="33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a:t>02</a:t>
            </a:r>
          </a:p>
        </p:txBody>
      </p:sp>
      <p:sp>
        <p:nvSpPr>
          <p:cNvPr id="49" name="Text Placeholder 12"/>
          <p:cNvSpPr>
            <a:spLocks noGrp="1"/>
          </p:cNvSpPr>
          <p:nvPr>
            <p:ph type="body" sz="quarter" idx="26" hasCustomPrompt="1"/>
          </p:nvPr>
        </p:nvSpPr>
        <p:spPr>
          <a:xfrm>
            <a:off x="5429400" y="1838733"/>
            <a:ext cx="3714600" cy="579646"/>
          </a:xfrm>
          <a:prstGeom prst="rect">
            <a:avLst/>
          </a:prstGeom>
        </p:spPr>
        <p:txBody>
          <a:bodyPr anchor="ctr"/>
          <a:lstStyle>
            <a:lvl1pPr marL="0" indent="0">
              <a:lnSpc>
                <a:spcPts val="1425"/>
              </a:lnSpc>
              <a:spcBef>
                <a:spcPts val="0"/>
              </a:spcBef>
              <a:buNone/>
              <a:defRPr b="1" spc="0" baseline="0">
                <a:solidFill>
                  <a:schemeClr val="tx1"/>
                </a:solidFill>
              </a:defRPr>
            </a:lvl1pPr>
          </a:lstStyle>
          <a:p>
            <a:pPr lvl="0"/>
            <a:r>
              <a:rPr lang="en-US"/>
              <a:t>Section </a:t>
            </a:r>
          </a:p>
          <a:p>
            <a:pPr lvl="0"/>
            <a:r>
              <a:rPr lang="en-US"/>
              <a:t>Header</a:t>
            </a:r>
          </a:p>
        </p:txBody>
      </p:sp>
      <p:sp>
        <p:nvSpPr>
          <p:cNvPr id="50" name="Text Placeholder 4"/>
          <p:cNvSpPr>
            <a:spLocks noGrp="1"/>
          </p:cNvSpPr>
          <p:nvPr>
            <p:ph type="body" sz="quarter" idx="27" hasCustomPrompt="1"/>
          </p:nvPr>
        </p:nvSpPr>
        <p:spPr>
          <a:xfrm>
            <a:off x="4613109" y="2582036"/>
            <a:ext cx="1111417" cy="769441"/>
          </a:xfrm>
          <a:prstGeom prst="rect">
            <a:avLst/>
          </a:prstGeom>
        </p:spPr>
        <p:txBody>
          <a:bodyPr/>
          <a:lstStyle>
            <a:lvl1pPr marL="0" indent="0">
              <a:buFont typeface="Arial" pitchFamily="34" charset="0"/>
              <a:buNone/>
              <a:defRPr sz="33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a:t>03</a:t>
            </a:r>
          </a:p>
        </p:txBody>
      </p:sp>
      <p:sp>
        <p:nvSpPr>
          <p:cNvPr id="51" name="Text Placeholder 12"/>
          <p:cNvSpPr>
            <a:spLocks noGrp="1"/>
          </p:cNvSpPr>
          <p:nvPr>
            <p:ph type="body" sz="quarter" idx="28" hasCustomPrompt="1"/>
          </p:nvPr>
        </p:nvSpPr>
        <p:spPr>
          <a:xfrm>
            <a:off x="5429400" y="2676933"/>
            <a:ext cx="3714600" cy="579646"/>
          </a:xfrm>
          <a:prstGeom prst="rect">
            <a:avLst/>
          </a:prstGeom>
        </p:spPr>
        <p:txBody>
          <a:bodyPr anchor="ctr"/>
          <a:lstStyle>
            <a:lvl1pPr marL="0" indent="0">
              <a:lnSpc>
                <a:spcPts val="1425"/>
              </a:lnSpc>
              <a:spcBef>
                <a:spcPts val="0"/>
              </a:spcBef>
              <a:buNone/>
              <a:defRPr b="1" spc="0" baseline="0">
                <a:solidFill>
                  <a:schemeClr val="tx1"/>
                </a:solidFill>
              </a:defRPr>
            </a:lvl1pPr>
          </a:lstStyle>
          <a:p>
            <a:pPr lvl="0"/>
            <a:r>
              <a:rPr lang="en-US"/>
              <a:t>Section </a:t>
            </a:r>
          </a:p>
          <a:p>
            <a:pPr lvl="0"/>
            <a:r>
              <a:rPr lang="en-US"/>
              <a:t>Header</a:t>
            </a:r>
          </a:p>
        </p:txBody>
      </p:sp>
      <p:sp>
        <p:nvSpPr>
          <p:cNvPr id="52" name="Text Placeholder 4"/>
          <p:cNvSpPr>
            <a:spLocks noGrp="1"/>
          </p:cNvSpPr>
          <p:nvPr>
            <p:ph type="body" sz="quarter" idx="29" hasCustomPrompt="1"/>
          </p:nvPr>
        </p:nvSpPr>
        <p:spPr>
          <a:xfrm>
            <a:off x="4613109" y="3420236"/>
            <a:ext cx="1111417" cy="769441"/>
          </a:xfrm>
          <a:prstGeom prst="rect">
            <a:avLst/>
          </a:prstGeom>
        </p:spPr>
        <p:txBody>
          <a:bodyPr/>
          <a:lstStyle>
            <a:lvl1pPr marL="0" indent="0">
              <a:buFont typeface="Arial" pitchFamily="34" charset="0"/>
              <a:buNone/>
              <a:defRPr sz="33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a:t>04</a:t>
            </a:r>
          </a:p>
        </p:txBody>
      </p:sp>
      <p:sp>
        <p:nvSpPr>
          <p:cNvPr id="53" name="Text Placeholder 12"/>
          <p:cNvSpPr>
            <a:spLocks noGrp="1"/>
          </p:cNvSpPr>
          <p:nvPr>
            <p:ph type="body" sz="quarter" idx="30" hasCustomPrompt="1"/>
          </p:nvPr>
        </p:nvSpPr>
        <p:spPr>
          <a:xfrm>
            <a:off x="5429400" y="3515133"/>
            <a:ext cx="3714600" cy="579646"/>
          </a:xfrm>
          <a:prstGeom prst="rect">
            <a:avLst/>
          </a:prstGeom>
        </p:spPr>
        <p:txBody>
          <a:bodyPr anchor="ctr"/>
          <a:lstStyle>
            <a:lvl1pPr marL="0" indent="0">
              <a:lnSpc>
                <a:spcPts val="1425"/>
              </a:lnSpc>
              <a:spcBef>
                <a:spcPts val="0"/>
              </a:spcBef>
              <a:buNone/>
              <a:defRPr b="1" spc="0" baseline="0">
                <a:solidFill>
                  <a:schemeClr val="tx1"/>
                </a:solidFill>
              </a:defRPr>
            </a:lvl1pPr>
          </a:lstStyle>
          <a:p>
            <a:pPr lvl="0"/>
            <a:r>
              <a:rPr lang="en-US"/>
              <a:t>Section </a:t>
            </a:r>
          </a:p>
          <a:p>
            <a:pPr lvl="0"/>
            <a:r>
              <a:rPr lang="en-US"/>
              <a:t>Header</a:t>
            </a:r>
          </a:p>
        </p:txBody>
      </p:sp>
    </p:spTree>
    <p:extLst>
      <p:ext uri="{BB962C8B-B14F-4D97-AF65-F5344CB8AC3E}">
        <p14:creationId xmlns:p14="http://schemas.microsoft.com/office/powerpoint/2010/main" val="2116513477"/>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Agenda 2">
    <p:spTree>
      <p:nvGrpSpPr>
        <p:cNvPr id="1" name=""/>
        <p:cNvGrpSpPr/>
        <p:nvPr/>
      </p:nvGrpSpPr>
      <p:grpSpPr>
        <a:xfrm>
          <a:off x="0" y="0"/>
          <a:ext cx="0" cy="0"/>
          <a:chOff x="0" y="0"/>
          <a:chExt cx="0" cy="0"/>
        </a:xfrm>
      </p:grpSpPr>
      <p:sp>
        <p:nvSpPr>
          <p:cNvPr id="13" name="Text Placeholder 4"/>
          <p:cNvSpPr>
            <a:spLocks noGrp="1"/>
          </p:cNvSpPr>
          <p:nvPr>
            <p:ph type="body" sz="quarter" idx="10" hasCustomPrompt="1"/>
          </p:nvPr>
        </p:nvSpPr>
        <p:spPr>
          <a:xfrm>
            <a:off x="4718836" y="1466042"/>
            <a:ext cx="1119991" cy="769441"/>
          </a:xfrm>
          <a:prstGeom prst="rect">
            <a:avLst/>
          </a:prstGeom>
        </p:spPr>
        <p:txBody>
          <a:bodyPr/>
          <a:lstStyle>
            <a:lvl1pPr marL="0" indent="0">
              <a:buFont typeface="Arial" pitchFamily="34" charset="0"/>
              <a:buNone/>
              <a:defRPr sz="33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a:t>05</a:t>
            </a:r>
          </a:p>
        </p:txBody>
      </p:sp>
      <p:sp>
        <p:nvSpPr>
          <p:cNvPr id="18" name="Text Placeholder 12"/>
          <p:cNvSpPr>
            <a:spLocks noGrp="1"/>
          </p:cNvSpPr>
          <p:nvPr>
            <p:ph type="body" sz="quarter" idx="16" hasCustomPrompt="1"/>
          </p:nvPr>
        </p:nvSpPr>
        <p:spPr>
          <a:xfrm>
            <a:off x="5535130" y="1560939"/>
            <a:ext cx="3453447" cy="579646"/>
          </a:xfrm>
          <a:prstGeom prst="rect">
            <a:avLst/>
          </a:prstGeom>
        </p:spPr>
        <p:txBody>
          <a:bodyPr anchor="ctr"/>
          <a:lstStyle>
            <a:lvl1pPr marL="0" indent="0">
              <a:lnSpc>
                <a:spcPts val="1425"/>
              </a:lnSpc>
              <a:spcBef>
                <a:spcPts val="0"/>
              </a:spcBef>
              <a:buNone/>
              <a:defRPr b="1" spc="0" baseline="0">
                <a:solidFill>
                  <a:schemeClr val="tx1"/>
                </a:solidFill>
              </a:defRPr>
            </a:lvl1pPr>
          </a:lstStyle>
          <a:p>
            <a:pPr lvl="0"/>
            <a:r>
              <a:rPr lang="en-US"/>
              <a:t>Section </a:t>
            </a:r>
          </a:p>
          <a:p>
            <a:pPr lvl="0"/>
            <a:r>
              <a:rPr lang="en-US"/>
              <a:t>Header</a:t>
            </a:r>
          </a:p>
        </p:txBody>
      </p:sp>
      <p:sp>
        <p:nvSpPr>
          <p:cNvPr id="24" name="Text Placeholder 4"/>
          <p:cNvSpPr>
            <a:spLocks noGrp="1"/>
          </p:cNvSpPr>
          <p:nvPr>
            <p:ph type="body" sz="quarter" idx="17" hasCustomPrompt="1"/>
          </p:nvPr>
        </p:nvSpPr>
        <p:spPr>
          <a:xfrm>
            <a:off x="4718836" y="2305548"/>
            <a:ext cx="1119991" cy="769441"/>
          </a:xfrm>
          <a:prstGeom prst="rect">
            <a:avLst/>
          </a:prstGeom>
        </p:spPr>
        <p:txBody>
          <a:bodyPr/>
          <a:lstStyle>
            <a:lvl1pPr marL="0" indent="0">
              <a:buFont typeface="Arial" pitchFamily="34" charset="0"/>
              <a:buNone/>
              <a:defRPr sz="33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a:t>06</a:t>
            </a:r>
          </a:p>
        </p:txBody>
      </p:sp>
      <p:sp>
        <p:nvSpPr>
          <p:cNvPr id="25" name="Text Placeholder 12"/>
          <p:cNvSpPr>
            <a:spLocks noGrp="1"/>
          </p:cNvSpPr>
          <p:nvPr>
            <p:ph type="body" sz="quarter" idx="18" hasCustomPrompt="1"/>
          </p:nvPr>
        </p:nvSpPr>
        <p:spPr>
          <a:xfrm>
            <a:off x="5535130" y="2400444"/>
            <a:ext cx="3453447" cy="579646"/>
          </a:xfrm>
          <a:prstGeom prst="rect">
            <a:avLst/>
          </a:prstGeom>
        </p:spPr>
        <p:txBody>
          <a:bodyPr anchor="ctr"/>
          <a:lstStyle>
            <a:lvl1pPr marL="0" indent="0">
              <a:lnSpc>
                <a:spcPts val="1425"/>
              </a:lnSpc>
              <a:spcBef>
                <a:spcPts val="0"/>
              </a:spcBef>
              <a:buNone/>
              <a:defRPr b="1" spc="0" baseline="0">
                <a:solidFill>
                  <a:schemeClr val="tx1"/>
                </a:solidFill>
              </a:defRPr>
            </a:lvl1pPr>
          </a:lstStyle>
          <a:p>
            <a:pPr lvl="0"/>
            <a:r>
              <a:rPr lang="en-US"/>
              <a:t>Section </a:t>
            </a:r>
          </a:p>
          <a:p>
            <a:pPr lvl="0"/>
            <a:r>
              <a:rPr lang="en-US"/>
              <a:t>Header</a:t>
            </a:r>
          </a:p>
        </p:txBody>
      </p:sp>
      <p:sp>
        <p:nvSpPr>
          <p:cNvPr id="26" name="Text Placeholder 4"/>
          <p:cNvSpPr>
            <a:spLocks noGrp="1"/>
          </p:cNvSpPr>
          <p:nvPr>
            <p:ph type="body" sz="quarter" idx="19" hasCustomPrompt="1"/>
          </p:nvPr>
        </p:nvSpPr>
        <p:spPr>
          <a:xfrm>
            <a:off x="4718836" y="3143748"/>
            <a:ext cx="1119991" cy="769441"/>
          </a:xfrm>
          <a:prstGeom prst="rect">
            <a:avLst/>
          </a:prstGeom>
        </p:spPr>
        <p:txBody>
          <a:bodyPr/>
          <a:lstStyle>
            <a:lvl1pPr marL="0" indent="0">
              <a:buFont typeface="Arial" pitchFamily="34" charset="0"/>
              <a:buNone/>
              <a:defRPr sz="33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a:t>07</a:t>
            </a:r>
          </a:p>
        </p:txBody>
      </p:sp>
      <p:sp>
        <p:nvSpPr>
          <p:cNvPr id="27" name="Text Placeholder 12"/>
          <p:cNvSpPr>
            <a:spLocks noGrp="1"/>
          </p:cNvSpPr>
          <p:nvPr>
            <p:ph type="body" sz="quarter" idx="20" hasCustomPrompt="1"/>
          </p:nvPr>
        </p:nvSpPr>
        <p:spPr>
          <a:xfrm>
            <a:off x="5535130" y="3238644"/>
            <a:ext cx="3453447" cy="579646"/>
          </a:xfrm>
          <a:prstGeom prst="rect">
            <a:avLst/>
          </a:prstGeom>
        </p:spPr>
        <p:txBody>
          <a:bodyPr anchor="ctr"/>
          <a:lstStyle>
            <a:lvl1pPr marL="0" indent="0">
              <a:lnSpc>
                <a:spcPts val="1425"/>
              </a:lnSpc>
              <a:spcBef>
                <a:spcPts val="0"/>
              </a:spcBef>
              <a:buNone/>
              <a:defRPr b="1" spc="0" baseline="0">
                <a:solidFill>
                  <a:schemeClr val="tx1"/>
                </a:solidFill>
              </a:defRPr>
            </a:lvl1pPr>
          </a:lstStyle>
          <a:p>
            <a:pPr lvl="0"/>
            <a:r>
              <a:rPr lang="en-US"/>
              <a:t>Section </a:t>
            </a:r>
          </a:p>
          <a:p>
            <a:pPr lvl="0"/>
            <a:r>
              <a:rPr lang="en-US"/>
              <a:t>Header</a:t>
            </a:r>
          </a:p>
        </p:txBody>
      </p:sp>
      <p:sp>
        <p:nvSpPr>
          <p:cNvPr id="28" name="Text Placeholder 4"/>
          <p:cNvSpPr>
            <a:spLocks noGrp="1"/>
          </p:cNvSpPr>
          <p:nvPr>
            <p:ph type="body" sz="quarter" idx="21" hasCustomPrompt="1"/>
          </p:nvPr>
        </p:nvSpPr>
        <p:spPr>
          <a:xfrm>
            <a:off x="4718836" y="3981948"/>
            <a:ext cx="1119991" cy="769441"/>
          </a:xfrm>
          <a:prstGeom prst="rect">
            <a:avLst/>
          </a:prstGeom>
        </p:spPr>
        <p:txBody>
          <a:bodyPr/>
          <a:lstStyle>
            <a:lvl1pPr marL="0" indent="0">
              <a:buFont typeface="Arial" pitchFamily="34" charset="0"/>
              <a:buNone/>
              <a:defRPr sz="33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a:t>08</a:t>
            </a:r>
          </a:p>
        </p:txBody>
      </p:sp>
      <p:sp>
        <p:nvSpPr>
          <p:cNvPr id="29" name="Text Placeholder 12"/>
          <p:cNvSpPr>
            <a:spLocks noGrp="1"/>
          </p:cNvSpPr>
          <p:nvPr>
            <p:ph type="body" sz="quarter" idx="22" hasCustomPrompt="1"/>
          </p:nvPr>
        </p:nvSpPr>
        <p:spPr>
          <a:xfrm>
            <a:off x="5535130" y="4076844"/>
            <a:ext cx="3453447" cy="579646"/>
          </a:xfrm>
          <a:prstGeom prst="rect">
            <a:avLst/>
          </a:prstGeom>
        </p:spPr>
        <p:txBody>
          <a:bodyPr anchor="ctr"/>
          <a:lstStyle>
            <a:lvl1pPr marL="0" indent="0">
              <a:lnSpc>
                <a:spcPts val="1425"/>
              </a:lnSpc>
              <a:spcBef>
                <a:spcPts val="0"/>
              </a:spcBef>
              <a:buNone/>
              <a:defRPr b="1" spc="0" baseline="0">
                <a:solidFill>
                  <a:schemeClr val="tx1"/>
                </a:solidFill>
              </a:defRPr>
            </a:lvl1pPr>
          </a:lstStyle>
          <a:p>
            <a:pPr lvl="0"/>
            <a:r>
              <a:rPr lang="en-US"/>
              <a:t>Section </a:t>
            </a:r>
          </a:p>
          <a:p>
            <a:pPr lvl="0"/>
            <a:r>
              <a:rPr lang="en-US"/>
              <a:t>Header</a:t>
            </a:r>
          </a:p>
        </p:txBody>
      </p:sp>
      <p:sp>
        <p:nvSpPr>
          <p:cNvPr id="14" name="Text Placeholder 4"/>
          <p:cNvSpPr>
            <a:spLocks noGrp="1"/>
          </p:cNvSpPr>
          <p:nvPr>
            <p:ph type="body" sz="quarter" idx="23" hasCustomPrompt="1"/>
          </p:nvPr>
        </p:nvSpPr>
        <p:spPr>
          <a:xfrm>
            <a:off x="336384" y="1466042"/>
            <a:ext cx="1111417" cy="769441"/>
          </a:xfrm>
          <a:prstGeom prst="rect">
            <a:avLst/>
          </a:prstGeom>
        </p:spPr>
        <p:txBody>
          <a:bodyPr/>
          <a:lstStyle>
            <a:lvl1pPr marL="0" indent="0">
              <a:buFont typeface="Arial" pitchFamily="34" charset="0"/>
              <a:buNone/>
              <a:defRPr sz="33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a:t>01</a:t>
            </a:r>
          </a:p>
        </p:txBody>
      </p:sp>
      <p:sp>
        <p:nvSpPr>
          <p:cNvPr id="15" name="Text Placeholder 12"/>
          <p:cNvSpPr>
            <a:spLocks noGrp="1"/>
          </p:cNvSpPr>
          <p:nvPr>
            <p:ph type="body" sz="quarter" idx="24" hasCustomPrompt="1"/>
          </p:nvPr>
        </p:nvSpPr>
        <p:spPr>
          <a:xfrm>
            <a:off x="1152677" y="1560939"/>
            <a:ext cx="3453447" cy="579646"/>
          </a:xfrm>
          <a:prstGeom prst="rect">
            <a:avLst/>
          </a:prstGeom>
        </p:spPr>
        <p:txBody>
          <a:bodyPr anchor="ctr"/>
          <a:lstStyle>
            <a:lvl1pPr marL="0" indent="0">
              <a:lnSpc>
                <a:spcPts val="1425"/>
              </a:lnSpc>
              <a:spcBef>
                <a:spcPts val="0"/>
              </a:spcBef>
              <a:buNone/>
              <a:defRPr b="1" spc="0" baseline="0">
                <a:solidFill>
                  <a:schemeClr val="tx1"/>
                </a:solidFill>
              </a:defRPr>
            </a:lvl1pPr>
          </a:lstStyle>
          <a:p>
            <a:pPr lvl="0"/>
            <a:r>
              <a:rPr lang="en-US"/>
              <a:t>Section </a:t>
            </a:r>
          </a:p>
          <a:p>
            <a:pPr lvl="0"/>
            <a:r>
              <a:rPr lang="en-US"/>
              <a:t>Header</a:t>
            </a:r>
          </a:p>
        </p:txBody>
      </p:sp>
      <p:sp>
        <p:nvSpPr>
          <p:cNvPr id="16" name="Text Placeholder 4"/>
          <p:cNvSpPr>
            <a:spLocks noGrp="1"/>
          </p:cNvSpPr>
          <p:nvPr>
            <p:ph type="body" sz="quarter" idx="25" hasCustomPrompt="1"/>
          </p:nvPr>
        </p:nvSpPr>
        <p:spPr>
          <a:xfrm>
            <a:off x="336384" y="2305548"/>
            <a:ext cx="1111417" cy="769441"/>
          </a:xfrm>
          <a:prstGeom prst="rect">
            <a:avLst/>
          </a:prstGeom>
        </p:spPr>
        <p:txBody>
          <a:bodyPr/>
          <a:lstStyle>
            <a:lvl1pPr marL="0" indent="0">
              <a:buFont typeface="Arial" pitchFamily="34" charset="0"/>
              <a:buNone/>
              <a:defRPr sz="33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a:t>02</a:t>
            </a:r>
          </a:p>
        </p:txBody>
      </p:sp>
      <p:sp>
        <p:nvSpPr>
          <p:cNvPr id="17" name="Text Placeholder 12"/>
          <p:cNvSpPr>
            <a:spLocks noGrp="1"/>
          </p:cNvSpPr>
          <p:nvPr>
            <p:ph type="body" sz="quarter" idx="26" hasCustomPrompt="1"/>
          </p:nvPr>
        </p:nvSpPr>
        <p:spPr>
          <a:xfrm>
            <a:off x="1152677" y="2400444"/>
            <a:ext cx="3453447" cy="579646"/>
          </a:xfrm>
          <a:prstGeom prst="rect">
            <a:avLst/>
          </a:prstGeom>
        </p:spPr>
        <p:txBody>
          <a:bodyPr anchor="ctr"/>
          <a:lstStyle>
            <a:lvl1pPr marL="0" indent="0">
              <a:lnSpc>
                <a:spcPts val="1425"/>
              </a:lnSpc>
              <a:spcBef>
                <a:spcPts val="0"/>
              </a:spcBef>
              <a:buNone/>
              <a:defRPr b="1" spc="0" baseline="0">
                <a:solidFill>
                  <a:schemeClr val="tx1"/>
                </a:solidFill>
              </a:defRPr>
            </a:lvl1pPr>
          </a:lstStyle>
          <a:p>
            <a:pPr lvl="0"/>
            <a:r>
              <a:rPr lang="en-US"/>
              <a:t>Section </a:t>
            </a:r>
          </a:p>
          <a:p>
            <a:pPr lvl="0"/>
            <a:r>
              <a:rPr lang="en-US"/>
              <a:t>Header</a:t>
            </a:r>
          </a:p>
        </p:txBody>
      </p:sp>
      <p:sp>
        <p:nvSpPr>
          <p:cNvPr id="19" name="Text Placeholder 4"/>
          <p:cNvSpPr>
            <a:spLocks noGrp="1"/>
          </p:cNvSpPr>
          <p:nvPr>
            <p:ph type="body" sz="quarter" idx="27" hasCustomPrompt="1"/>
          </p:nvPr>
        </p:nvSpPr>
        <p:spPr>
          <a:xfrm>
            <a:off x="336384" y="3143748"/>
            <a:ext cx="1111417" cy="769441"/>
          </a:xfrm>
          <a:prstGeom prst="rect">
            <a:avLst/>
          </a:prstGeom>
        </p:spPr>
        <p:txBody>
          <a:bodyPr/>
          <a:lstStyle>
            <a:lvl1pPr marL="0" indent="0">
              <a:buFont typeface="Arial" pitchFamily="34" charset="0"/>
              <a:buNone/>
              <a:defRPr sz="33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a:t>03</a:t>
            </a:r>
          </a:p>
        </p:txBody>
      </p:sp>
      <p:sp>
        <p:nvSpPr>
          <p:cNvPr id="20" name="Text Placeholder 12"/>
          <p:cNvSpPr>
            <a:spLocks noGrp="1"/>
          </p:cNvSpPr>
          <p:nvPr>
            <p:ph type="body" sz="quarter" idx="28" hasCustomPrompt="1"/>
          </p:nvPr>
        </p:nvSpPr>
        <p:spPr>
          <a:xfrm>
            <a:off x="1152677" y="3238644"/>
            <a:ext cx="3453447" cy="579646"/>
          </a:xfrm>
          <a:prstGeom prst="rect">
            <a:avLst/>
          </a:prstGeom>
        </p:spPr>
        <p:txBody>
          <a:bodyPr anchor="ctr"/>
          <a:lstStyle>
            <a:lvl1pPr marL="0" indent="0">
              <a:lnSpc>
                <a:spcPts val="1425"/>
              </a:lnSpc>
              <a:spcBef>
                <a:spcPts val="0"/>
              </a:spcBef>
              <a:buNone/>
              <a:defRPr b="1" spc="0" baseline="0">
                <a:solidFill>
                  <a:schemeClr val="tx1"/>
                </a:solidFill>
              </a:defRPr>
            </a:lvl1pPr>
          </a:lstStyle>
          <a:p>
            <a:pPr lvl="0"/>
            <a:r>
              <a:rPr lang="en-US"/>
              <a:t>Section </a:t>
            </a:r>
          </a:p>
          <a:p>
            <a:pPr lvl="0"/>
            <a:r>
              <a:rPr lang="en-US"/>
              <a:t>Header</a:t>
            </a:r>
          </a:p>
        </p:txBody>
      </p:sp>
      <p:sp>
        <p:nvSpPr>
          <p:cNvPr id="21" name="Text Placeholder 4"/>
          <p:cNvSpPr>
            <a:spLocks noGrp="1"/>
          </p:cNvSpPr>
          <p:nvPr>
            <p:ph type="body" sz="quarter" idx="29" hasCustomPrompt="1"/>
          </p:nvPr>
        </p:nvSpPr>
        <p:spPr>
          <a:xfrm>
            <a:off x="336384" y="3981948"/>
            <a:ext cx="1111417" cy="769441"/>
          </a:xfrm>
          <a:prstGeom prst="rect">
            <a:avLst/>
          </a:prstGeom>
        </p:spPr>
        <p:txBody>
          <a:bodyPr/>
          <a:lstStyle>
            <a:lvl1pPr marL="0" indent="0">
              <a:buFont typeface="Arial" pitchFamily="34" charset="0"/>
              <a:buNone/>
              <a:defRPr sz="33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a:t>04</a:t>
            </a:r>
          </a:p>
        </p:txBody>
      </p:sp>
      <p:sp>
        <p:nvSpPr>
          <p:cNvPr id="22" name="Text Placeholder 12"/>
          <p:cNvSpPr>
            <a:spLocks noGrp="1"/>
          </p:cNvSpPr>
          <p:nvPr>
            <p:ph type="body" sz="quarter" idx="30" hasCustomPrompt="1"/>
          </p:nvPr>
        </p:nvSpPr>
        <p:spPr>
          <a:xfrm>
            <a:off x="1152677" y="4076844"/>
            <a:ext cx="3453447" cy="579646"/>
          </a:xfrm>
          <a:prstGeom prst="rect">
            <a:avLst/>
          </a:prstGeom>
        </p:spPr>
        <p:txBody>
          <a:bodyPr anchor="ctr"/>
          <a:lstStyle>
            <a:lvl1pPr marL="0" indent="0">
              <a:lnSpc>
                <a:spcPts val="1425"/>
              </a:lnSpc>
              <a:spcBef>
                <a:spcPts val="0"/>
              </a:spcBef>
              <a:buNone/>
              <a:defRPr b="1" spc="0" baseline="0">
                <a:solidFill>
                  <a:schemeClr val="tx1"/>
                </a:solidFill>
              </a:defRPr>
            </a:lvl1pPr>
          </a:lstStyle>
          <a:p>
            <a:pPr lvl="0"/>
            <a:r>
              <a:rPr lang="en-US"/>
              <a:t>Section </a:t>
            </a:r>
          </a:p>
          <a:p>
            <a:pPr lvl="0"/>
            <a:r>
              <a:rPr lang="en-US"/>
              <a:t>Header</a:t>
            </a:r>
          </a:p>
        </p:txBody>
      </p:sp>
      <p:sp>
        <p:nvSpPr>
          <p:cNvPr id="32" name="Picture Placeholder 53"/>
          <p:cNvSpPr>
            <a:spLocks noGrp="1"/>
          </p:cNvSpPr>
          <p:nvPr>
            <p:ph type="pic" sz="quarter" idx="12" hasCustomPrompt="1"/>
          </p:nvPr>
        </p:nvSpPr>
        <p:spPr>
          <a:xfrm>
            <a:off x="4303715" y="-1"/>
            <a:ext cx="4840287" cy="1189039"/>
          </a:xfrm>
          <a:prstGeom prst="rect">
            <a:avLst/>
          </a:prstGeom>
          <a:solidFill>
            <a:schemeClr val="bg1"/>
          </a:solidFill>
        </p:spPr>
        <p:txBody>
          <a:bodyPr/>
          <a:lstStyle>
            <a:lvl1pPr marL="0" indent="0">
              <a:buNone/>
              <a:defRPr/>
            </a:lvl1pPr>
          </a:lstStyle>
          <a:p>
            <a:r>
              <a:rPr lang="en-US"/>
              <a:t>Picture or Color Block</a:t>
            </a:r>
          </a:p>
        </p:txBody>
      </p:sp>
      <p:sp>
        <p:nvSpPr>
          <p:cNvPr id="33" name="Picture Placeholder 53"/>
          <p:cNvSpPr>
            <a:spLocks noGrp="1"/>
          </p:cNvSpPr>
          <p:nvPr>
            <p:ph type="pic" sz="quarter" idx="31" hasCustomPrompt="1"/>
          </p:nvPr>
        </p:nvSpPr>
        <p:spPr>
          <a:xfrm>
            <a:off x="2" y="-1"/>
            <a:ext cx="4303713" cy="1189039"/>
          </a:xfrm>
          <a:prstGeom prst="rect">
            <a:avLst/>
          </a:prstGeom>
          <a:solidFill>
            <a:schemeClr val="accent1"/>
          </a:solidFill>
        </p:spPr>
        <p:txBody>
          <a:bodyPr/>
          <a:lstStyle>
            <a:lvl1pPr marL="0" indent="0">
              <a:buNone/>
              <a:defRPr/>
            </a:lvl1pPr>
          </a:lstStyle>
          <a:p>
            <a:r>
              <a:rPr lang="en-US"/>
              <a:t>Picture or Color Block</a:t>
            </a:r>
          </a:p>
        </p:txBody>
      </p:sp>
    </p:spTree>
    <p:extLst>
      <p:ext uri="{BB962C8B-B14F-4D97-AF65-F5344CB8AC3E}">
        <p14:creationId xmlns:p14="http://schemas.microsoft.com/office/powerpoint/2010/main" val="1884995791"/>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2" y="0"/>
            <a:ext cx="8604249" cy="5143500"/>
          </a:xfrm>
          <a:prstGeom prst="rect">
            <a:avLst/>
          </a:prstGeom>
          <a:solidFill>
            <a:schemeClr val="bg1"/>
          </a:solidFill>
        </p:spPr>
        <p:txBody>
          <a:bodyPr anchor="t"/>
          <a:lstStyle>
            <a:lvl1pPr marL="0" indent="0" algn="l">
              <a:buNone/>
              <a:defRPr baseline="0">
                <a:solidFill>
                  <a:schemeClr val="tx1"/>
                </a:solidFill>
              </a:defRPr>
            </a:lvl1pPr>
          </a:lstStyle>
          <a:p>
            <a:r>
              <a:rPr lang="en-US"/>
              <a:t>Picture or Color Block</a:t>
            </a:r>
          </a:p>
        </p:txBody>
      </p:sp>
      <p:sp>
        <p:nvSpPr>
          <p:cNvPr id="15" name="Text Placeholder 9"/>
          <p:cNvSpPr>
            <a:spLocks noGrp="1"/>
          </p:cNvSpPr>
          <p:nvPr>
            <p:ph type="body" sz="quarter" idx="14" hasCustomPrompt="1"/>
          </p:nvPr>
        </p:nvSpPr>
        <p:spPr>
          <a:xfrm>
            <a:off x="358776" y="2833690"/>
            <a:ext cx="2012951" cy="1854199"/>
          </a:xfrm>
          <a:prstGeom prst="rect">
            <a:avLst/>
          </a:prstGeom>
        </p:spPr>
        <p:txBody>
          <a:bodyPr/>
          <a:lstStyle>
            <a:lvl1pPr marL="0" indent="0">
              <a:buNone/>
              <a:defRPr lang="en-US" sz="8625" b="1" kern="1200" spc="-225" dirty="0">
                <a:ln>
                  <a:noFill/>
                </a:ln>
                <a:solidFill>
                  <a:srgbClr val="FFFFFF"/>
                </a:solidFill>
                <a:latin typeface="+mj-lt"/>
                <a:ea typeface="+mn-ea"/>
                <a:cs typeface="+mn-cs"/>
              </a:defRPr>
            </a:lvl1pPr>
            <a:lvl2pPr marL="420053" indent="-214313">
              <a:buFont typeface="Arial" pitchFamily="34" charset="0"/>
              <a:buChar char="•"/>
              <a:defRPr/>
            </a:lvl2pPr>
          </a:lstStyle>
          <a:p>
            <a:pPr lvl="0"/>
            <a:r>
              <a:rPr lang="en-US"/>
              <a:t>01</a:t>
            </a:r>
          </a:p>
        </p:txBody>
      </p:sp>
      <p:sp>
        <p:nvSpPr>
          <p:cNvPr id="16" name="Title 2"/>
          <p:cNvSpPr>
            <a:spLocks noGrp="1"/>
          </p:cNvSpPr>
          <p:nvPr>
            <p:ph type="title" hasCustomPrompt="1"/>
          </p:nvPr>
        </p:nvSpPr>
        <p:spPr>
          <a:xfrm>
            <a:off x="2143572" y="3335966"/>
            <a:ext cx="5875965" cy="1113745"/>
          </a:xfrm>
        </p:spPr>
        <p:txBody>
          <a:bodyPr anchor="b"/>
          <a:lstStyle>
            <a:lvl1pPr>
              <a:lnSpc>
                <a:spcPts val="2550"/>
              </a:lnSpc>
              <a:defRPr sz="2700">
                <a:solidFill>
                  <a:srgbClr val="FFFFFF"/>
                </a:solidFill>
              </a:defRPr>
            </a:lvl1pPr>
          </a:lstStyle>
          <a:p>
            <a:r>
              <a:rPr lang="en-US"/>
              <a:t>Section </a:t>
            </a:r>
            <a:br>
              <a:rPr lang="en-US"/>
            </a:br>
            <a:r>
              <a:rPr lang="en-US"/>
              <a:t>title</a:t>
            </a:r>
          </a:p>
        </p:txBody>
      </p:sp>
      <p:sp>
        <p:nvSpPr>
          <p:cNvPr id="7" name="Picture Placeholder 4"/>
          <p:cNvSpPr>
            <a:spLocks noGrp="1"/>
          </p:cNvSpPr>
          <p:nvPr>
            <p:ph type="pic" sz="quarter" idx="21" hasCustomPrompt="1"/>
          </p:nvPr>
        </p:nvSpPr>
        <p:spPr>
          <a:xfrm>
            <a:off x="8604250" y="1"/>
            <a:ext cx="539750" cy="2370534"/>
          </a:xfrm>
          <a:prstGeom prst="rect">
            <a:avLst/>
          </a:prstGeom>
          <a:solidFill>
            <a:schemeClr val="accent1"/>
          </a:solidFill>
        </p:spPr>
        <p:txBody>
          <a:bodyPr vert="vert">
            <a:normAutofit/>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sz="1050"/>
            </a:lvl1pPr>
          </a:lstStyle>
          <a:p>
            <a:r>
              <a:rPr lang="en-US"/>
              <a:t>Picture or Color Block</a:t>
            </a:r>
          </a:p>
        </p:txBody>
      </p:sp>
      <p:sp>
        <p:nvSpPr>
          <p:cNvPr id="8" name="Picture Placeholder 4"/>
          <p:cNvSpPr>
            <a:spLocks noGrp="1"/>
          </p:cNvSpPr>
          <p:nvPr>
            <p:ph type="pic" sz="quarter" idx="22" hasCustomPrompt="1"/>
          </p:nvPr>
        </p:nvSpPr>
        <p:spPr>
          <a:xfrm>
            <a:off x="8600615" y="2376763"/>
            <a:ext cx="539750" cy="2766737"/>
          </a:xfrm>
          <a:prstGeom prst="rect">
            <a:avLst/>
          </a:prstGeom>
          <a:solidFill>
            <a:schemeClr val="accent1"/>
          </a:solidFill>
        </p:spPr>
        <p:txBody>
          <a:bodyPr vert="vert">
            <a:normAutofit/>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sz="1050"/>
            </a:lvl1pPr>
          </a:lstStyle>
          <a:p>
            <a:r>
              <a:rPr lang="en-US"/>
              <a:t>Picture or Color Block</a:t>
            </a:r>
          </a:p>
        </p:txBody>
      </p:sp>
    </p:spTree>
    <p:extLst>
      <p:ext uri="{BB962C8B-B14F-4D97-AF65-F5344CB8AC3E}">
        <p14:creationId xmlns:p14="http://schemas.microsoft.com/office/powerpoint/2010/main" val="3189282463"/>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54" name="Picture Placeholder 53"/>
          <p:cNvSpPr>
            <a:spLocks noGrp="1"/>
          </p:cNvSpPr>
          <p:nvPr>
            <p:ph type="pic" sz="quarter" idx="11" hasCustomPrompt="1"/>
          </p:nvPr>
        </p:nvSpPr>
        <p:spPr>
          <a:xfrm>
            <a:off x="-1" y="0"/>
            <a:ext cx="8604251" cy="2370536"/>
          </a:xfrm>
          <a:prstGeom prst="rect">
            <a:avLst/>
          </a:prstGeom>
          <a:solidFill>
            <a:schemeClr val="bg1"/>
          </a:solidFill>
        </p:spPr>
        <p:txBody>
          <a:bodyPr/>
          <a:lstStyle>
            <a:lvl1pPr marL="0" marR="0" indent="0" algn="l" defTabSz="685800" rtl="0" eaLnBrk="1" fontAlgn="auto" latinLnBrk="0" hangingPunct="1">
              <a:lnSpc>
                <a:spcPct val="100000"/>
              </a:lnSpc>
              <a:spcBef>
                <a:spcPct val="20000"/>
              </a:spcBef>
              <a:spcAft>
                <a:spcPts val="0"/>
              </a:spcAft>
              <a:buClrTx/>
              <a:buSzPct val="100000"/>
              <a:buFont typeface="Arial" pitchFamily="34" charset="0"/>
              <a:buNone/>
              <a:tabLst/>
              <a:defRPr baseline="0"/>
            </a:lvl1pPr>
          </a:lstStyle>
          <a:p>
            <a:r>
              <a:rPr lang="en-US"/>
              <a:t>Picture or Color Block</a:t>
            </a:r>
          </a:p>
        </p:txBody>
      </p:sp>
      <p:sp>
        <p:nvSpPr>
          <p:cNvPr id="9" name="Text Placeholder 9"/>
          <p:cNvSpPr>
            <a:spLocks noGrp="1"/>
          </p:cNvSpPr>
          <p:nvPr>
            <p:ph type="body" sz="quarter" idx="14" hasCustomPrompt="1"/>
          </p:nvPr>
        </p:nvSpPr>
        <p:spPr>
          <a:xfrm>
            <a:off x="358776" y="2833690"/>
            <a:ext cx="2012951" cy="1854199"/>
          </a:xfrm>
          <a:prstGeom prst="rect">
            <a:avLst/>
          </a:prstGeom>
        </p:spPr>
        <p:txBody>
          <a:bodyPr/>
          <a:lstStyle>
            <a:lvl1pPr marL="0" indent="0">
              <a:buNone/>
              <a:defRPr lang="en-US" sz="8625" b="1" kern="1200" spc="-225" dirty="0">
                <a:ln>
                  <a:solidFill>
                    <a:schemeClr val="tx1"/>
                  </a:solidFill>
                </a:ln>
                <a:noFill/>
                <a:latin typeface="+mj-lt"/>
                <a:ea typeface="+mn-ea"/>
                <a:cs typeface="+mn-cs"/>
              </a:defRPr>
            </a:lvl1pPr>
            <a:lvl2pPr marL="420053" indent="-214313">
              <a:buFont typeface="Arial" pitchFamily="34" charset="0"/>
              <a:buChar char="•"/>
              <a:defRPr/>
            </a:lvl2pPr>
          </a:lstStyle>
          <a:p>
            <a:pPr lvl="0"/>
            <a:r>
              <a:rPr lang="en-US"/>
              <a:t>01</a:t>
            </a:r>
          </a:p>
        </p:txBody>
      </p:sp>
      <p:sp>
        <p:nvSpPr>
          <p:cNvPr id="14" name="Title 2"/>
          <p:cNvSpPr>
            <a:spLocks noGrp="1"/>
          </p:cNvSpPr>
          <p:nvPr>
            <p:ph type="title" hasCustomPrompt="1"/>
          </p:nvPr>
        </p:nvSpPr>
        <p:spPr>
          <a:xfrm>
            <a:off x="2143572" y="3335966"/>
            <a:ext cx="5875965" cy="1113745"/>
          </a:xfrm>
        </p:spPr>
        <p:txBody>
          <a:bodyPr anchor="b"/>
          <a:lstStyle>
            <a:lvl1pPr>
              <a:lnSpc>
                <a:spcPts val="2550"/>
              </a:lnSpc>
              <a:defRPr sz="2700">
                <a:solidFill>
                  <a:schemeClr val="tx1"/>
                </a:solidFill>
              </a:defRPr>
            </a:lvl1pPr>
          </a:lstStyle>
          <a:p>
            <a:r>
              <a:rPr lang="en-US"/>
              <a:t>Section </a:t>
            </a:r>
            <a:br>
              <a:rPr lang="en-US"/>
            </a:br>
            <a:r>
              <a:rPr lang="en-US"/>
              <a:t>title</a:t>
            </a:r>
          </a:p>
        </p:txBody>
      </p:sp>
      <p:sp>
        <p:nvSpPr>
          <p:cNvPr id="8" name="Picture Placeholder 4"/>
          <p:cNvSpPr>
            <a:spLocks noGrp="1"/>
          </p:cNvSpPr>
          <p:nvPr>
            <p:ph type="pic" sz="quarter" idx="21" hasCustomPrompt="1"/>
          </p:nvPr>
        </p:nvSpPr>
        <p:spPr>
          <a:xfrm>
            <a:off x="8604250" y="1"/>
            <a:ext cx="539750" cy="2370534"/>
          </a:xfrm>
          <a:prstGeom prst="rect">
            <a:avLst/>
          </a:prstGeom>
          <a:solidFill>
            <a:schemeClr val="accent1"/>
          </a:solidFill>
        </p:spPr>
        <p:txBody>
          <a:bodyPr vert="vert">
            <a:normAutofit/>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sz="1050"/>
            </a:lvl1pPr>
          </a:lstStyle>
          <a:p>
            <a:r>
              <a:rPr lang="en-US"/>
              <a:t>Picture or Color Block</a:t>
            </a:r>
          </a:p>
        </p:txBody>
      </p:sp>
      <p:sp>
        <p:nvSpPr>
          <p:cNvPr id="10" name="Picture Placeholder 4"/>
          <p:cNvSpPr>
            <a:spLocks noGrp="1"/>
          </p:cNvSpPr>
          <p:nvPr>
            <p:ph type="pic" sz="quarter" idx="22" hasCustomPrompt="1"/>
          </p:nvPr>
        </p:nvSpPr>
        <p:spPr>
          <a:xfrm>
            <a:off x="8600615" y="2376763"/>
            <a:ext cx="539750" cy="2766737"/>
          </a:xfrm>
          <a:prstGeom prst="rect">
            <a:avLst/>
          </a:prstGeom>
          <a:solidFill>
            <a:schemeClr val="accent1"/>
          </a:solidFill>
        </p:spPr>
        <p:txBody>
          <a:bodyPr vert="vert">
            <a:normAutofit/>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sz="1050"/>
            </a:lvl1pPr>
          </a:lstStyle>
          <a:p>
            <a:r>
              <a:rPr lang="en-US"/>
              <a:t>Picture or Color Block</a:t>
            </a:r>
          </a:p>
        </p:txBody>
      </p:sp>
    </p:spTree>
    <p:extLst>
      <p:ext uri="{BB962C8B-B14F-4D97-AF65-F5344CB8AC3E}">
        <p14:creationId xmlns:p14="http://schemas.microsoft.com/office/powerpoint/2010/main" val="1718845620"/>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Divider-Sub Tex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2" y="0"/>
            <a:ext cx="8604249" cy="5143500"/>
          </a:xfrm>
          <a:prstGeom prst="rect">
            <a:avLst/>
          </a:prstGeom>
          <a:solidFill>
            <a:schemeClr val="bg1"/>
          </a:solidFill>
        </p:spPr>
        <p:txBody>
          <a:bodyPr anchor="t"/>
          <a:lstStyle>
            <a:lvl1pPr marL="0" indent="0" algn="l">
              <a:buNone/>
              <a:defRPr baseline="0">
                <a:solidFill>
                  <a:schemeClr val="tx1"/>
                </a:solidFill>
              </a:defRPr>
            </a:lvl1pPr>
          </a:lstStyle>
          <a:p>
            <a:r>
              <a:rPr lang="en-US"/>
              <a:t>Picture or Color Block</a:t>
            </a:r>
          </a:p>
        </p:txBody>
      </p:sp>
      <p:sp>
        <p:nvSpPr>
          <p:cNvPr id="8" name="Title 1"/>
          <p:cNvSpPr>
            <a:spLocks noGrp="1"/>
          </p:cNvSpPr>
          <p:nvPr>
            <p:ph type="title" hasCustomPrompt="1"/>
          </p:nvPr>
        </p:nvSpPr>
        <p:spPr>
          <a:xfrm>
            <a:off x="0" y="2379664"/>
            <a:ext cx="8604250" cy="1794907"/>
          </a:xfrm>
        </p:spPr>
        <p:txBody>
          <a:bodyPr lIns="457200" tIns="457200" rIns="457200" bIns="45720"/>
          <a:lstStyle>
            <a:lvl1pPr>
              <a:lnSpc>
                <a:spcPts val="2550"/>
              </a:lnSpc>
              <a:defRPr sz="2700">
                <a:solidFill>
                  <a:srgbClr val="FFFFFF"/>
                </a:solidFill>
              </a:defRPr>
            </a:lvl1pPr>
          </a:lstStyle>
          <a:p>
            <a:r>
              <a:rPr lang="en-US"/>
              <a:t>Section title</a:t>
            </a:r>
          </a:p>
        </p:txBody>
      </p:sp>
      <p:sp>
        <p:nvSpPr>
          <p:cNvPr id="9" name="Text Placeholder 2"/>
          <p:cNvSpPr>
            <a:spLocks noGrp="1"/>
          </p:cNvSpPr>
          <p:nvPr>
            <p:ph type="body" sz="quarter" idx="17" hasCustomPrompt="1"/>
          </p:nvPr>
        </p:nvSpPr>
        <p:spPr>
          <a:xfrm>
            <a:off x="-1" y="4168164"/>
            <a:ext cx="8604251" cy="707886"/>
          </a:xfrm>
          <a:prstGeom prst="rect">
            <a:avLst/>
          </a:prstGeom>
        </p:spPr>
        <p:txBody>
          <a:bodyPr lIns="457200" rIns="228600">
            <a:noAutofit/>
          </a:bodyPr>
          <a:lstStyle>
            <a:lvl1pPr marL="0" indent="0" algn="l" defTabSz="685800" rtl="0" eaLnBrk="1" latinLnBrk="0" hangingPunct="1">
              <a:lnSpc>
                <a:spcPts val="1800"/>
              </a:lnSpc>
              <a:spcBef>
                <a:spcPts val="0"/>
              </a:spcBef>
              <a:buNone/>
              <a:defRPr lang="en-US" sz="1800" b="1" kern="1200" baseline="0" dirty="0" smtClean="0">
                <a:solidFill>
                  <a:srgbClr val="FFFFFF"/>
                </a:solidFill>
                <a:latin typeface="Arial Narrow" pitchFamily="34" charset="0"/>
                <a:ea typeface="+mn-ea"/>
                <a:cs typeface="+mn-cs"/>
              </a:defRPr>
            </a:lvl1pPr>
          </a:lstStyle>
          <a:p>
            <a:pPr lvl="0"/>
            <a:r>
              <a:rPr lang="en-US"/>
              <a:t>Sub Click Here To Edit Title</a:t>
            </a:r>
          </a:p>
        </p:txBody>
      </p:sp>
      <p:sp>
        <p:nvSpPr>
          <p:cNvPr id="7" name="Picture Placeholder 4"/>
          <p:cNvSpPr>
            <a:spLocks noGrp="1"/>
          </p:cNvSpPr>
          <p:nvPr>
            <p:ph type="pic" sz="quarter" idx="21" hasCustomPrompt="1"/>
          </p:nvPr>
        </p:nvSpPr>
        <p:spPr>
          <a:xfrm>
            <a:off x="8604250" y="1"/>
            <a:ext cx="539750" cy="2370534"/>
          </a:xfrm>
          <a:prstGeom prst="rect">
            <a:avLst/>
          </a:prstGeom>
          <a:solidFill>
            <a:schemeClr val="accent1"/>
          </a:solidFill>
        </p:spPr>
        <p:txBody>
          <a:bodyPr vert="vert">
            <a:normAutofit/>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sz="1050"/>
            </a:lvl1pPr>
          </a:lstStyle>
          <a:p>
            <a:r>
              <a:rPr lang="en-US"/>
              <a:t>Picture or Color Block</a:t>
            </a:r>
          </a:p>
        </p:txBody>
      </p:sp>
      <p:sp>
        <p:nvSpPr>
          <p:cNvPr id="10" name="Picture Placeholder 4"/>
          <p:cNvSpPr>
            <a:spLocks noGrp="1"/>
          </p:cNvSpPr>
          <p:nvPr>
            <p:ph type="pic" sz="quarter" idx="22" hasCustomPrompt="1"/>
          </p:nvPr>
        </p:nvSpPr>
        <p:spPr>
          <a:xfrm>
            <a:off x="8600615" y="2376763"/>
            <a:ext cx="539750" cy="2766737"/>
          </a:xfrm>
          <a:prstGeom prst="rect">
            <a:avLst/>
          </a:prstGeom>
          <a:solidFill>
            <a:schemeClr val="accent1"/>
          </a:solidFill>
        </p:spPr>
        <p:txBody>
          <a:bodyPr vert="vert">
            <a:normAutofit/>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sz="1050"/>
            </a:lvl1pPr>
          </a:lstStyle>
          <a:p>
            <a:r>
              <a:rPr lang="en-US"/>
              <a:t>Picture or Color Block</a:t>
            </a:r>
          </a:p>
        </p:txBody>
      </p:sp>
    </p:spTree>
    <p:extLst>
      <p:ext uri="{BB962C8B-B14F-4D97-AF65-F5344CB8AC3E}">
        <p14:creationId xmlns:p14="http://schemas.microsoft.com/office/powerpoint/2010/main" val="2239495739"/>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Divider-Sub Text 2">
    <p:spTree>
      <p:nvGrpSpPr>
        <p:cNvPr id="1" name=""/>
        <p:cNvGrpSpPr/>
        <p:nvPr/>
      </p:nvGrpSpPr>
      <p:grpSpPr>
        <a:xfrm>
          <a:off x="0" y="0"/>
          <a:ext cx="0" cy="0"/>
          <a:chOff x="0" y="0"/>
          <a:chExt cx="0" cy="0"/>
        </a:xfrm>
      </p:grpSpPr>
      <p:sp>
        <p:nvSpPr>
          <p:cNvPr id="54" name="Picture Placeholder 53"/>
          <p:cNvSpPr>
            <a:spLocks noGrp="1"/>
          </p:cNvSpPr>
          <p:nvPr>
            <p:ph type="pic" sz="quarter" idx="11" hasCustomPrompt="1"/>
          </p:nvPr>
        </p:nvSpPr>
        <p:spPr>
          <a:xfrm>
            <a:off x="-1" y="0"/>
            <a:ext cx="8604251" cy="2370536"/>
          </a:xfrm>
          <a:prstGeom prst="rect">
            <a:avLst/>
          </a:prstGeom>
          <a:solidFill>
            <a:schemeClr val="bg1"/>
          </a:solidFill>
        </p:spPr>
        <p:txBody>
          <a:bodyPr/>
          <a:lstStyle>
            <a:lvl1pPr marL="0" marR="0" indent="0" algn="l" defTabSz="685800" rtl="0" eaLnBrk="1" fontAlgn="auto" latinLnBrk="0" hangingPunct="1">
              <a:lnSpc>
                <a:spcPct val="100000"/>
              </a:lnSpc>
              <a:spcBef>
                <a:spcPct val="20000"/>
              </a:spcBef>
              <a:spcAft>
                <a:spcPts val="0"/>
              </a:spcAft>
              <a:buClrTx/>
              <a:buSzPct val="100000"/>
              <a:buFont typeface="Arial" pitchFamily="34" charset="0"/>
              <a:buNone/>
              <a:tabLst/>
              <a:defRPr baseline="0"/>
            </a:lvl1pPr>
          </a:lstStyle>
          <a:p>
            <a:r>
              <a:rPr lang="en-US"/>
              <a:t>Picture or Color Block</a:t>
            </a:r>
          </a:p>
        </p:txBody>
      </p:sp>
      <p:sp>
        <p:nvSpPr>
          <p:cNvPr id="7" name="Picture Placeholder 4"/>
          <p:cNvSpPr>
            <a:spLocks noGrp="1"/>
          </p:cNvSpPr>
          <p:nvPr>
            <p:ph type="pic" sz="quarter" idx="21" hasCustomPrompt="1"/>
          </p:nvPr>
        </p:nvSpPr>
        <p:spPr>
          <a:xfrm>
            <a:off x="8604250" y="1"/>
            <a:ext cx="539750" cy="2370534"/>
          </a:xfrm>
          <a:prstGeom prst="rect">
            <a:avLst/>
          </a:prstGeom>
          <a:solidFill>
            <a:schemeClr val="accent1"/>
          </a:solidFill>
        </p:spPr>
        <p:txBody>
          <a:bodyPr vert="vert">
            <a:normAutofit/>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sz="1050"/>
            </a:lvl1pPr>
          </a:lstStyle>
          <a:p>
            <a:r>
              <a:rPr lang="en-US"/>
              <a:t>Picture or Color Block</a:t>
            </a:r>
          </a:p>
        </p:txBody>
      </p:sp>
      <p:sp>
        <p:nvSpPr>
          <p:cNvPr id="11" name="Picture Placeholder 4"/>
          <p:cNvSpPr>
            <a:spLocks noGrp="1"/>
          </p:cNvSpPr>
          <p:nvPr>
            <p:ph type="pic" sz="quarter" idx="22" hasCustomPrompt="1"/>
          </p:nvPr>
        </p:nvSpPr>
        <p:spPr>
          <a:xfrm>
            <a:off x="8600615" y="2376763"/>
            <a:ext cx="539750" cy="2766737"/>
          </a:xfrm>
          <a:prstGeom prst="rect">
            <a:avLst/>
          </a:prstGeom>
          <a:solidFill>
            <a:schemeClr val="accent1"/>
          </a:solidFill>
        </p:spPr>
        <p:txBody>
          <a:bodyPr vert="vert">
            <a:normAutofit/>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sz="1050"/>
            </a:lvl1pPr>
          </a:lstStyle>
          <a:p>
            <a:r>
              <a:rPr lang="en-US"/>
              <a:t>Picture or Color Block</a:t>
            </a:r>
          </a:p>
        </p:txBody>
      </p:sp>
      <p:sp>
        <p:nvSpPr>
          <p:cNvPr id="13" name="Title 1"/>
          <p:cNvSpPr>
            <a:spLocks noGrp="1"/>
          </p:cNvSpPr>
          <p:nvPr>
            <p:ph type="title" hasCustomPrompt="1"/>
          </p:nvPr>
        </p:nvSpPr>
        <p:spPr>
          <a:xfrm>
            <a:off x="0" y="2379664"/>
            <a:ext cx="8604250" cy="1794907"/>
          </a:xfrm>
        </p:spPr>
        <p:txBody>
          <a:bodyPr lIns="457200" tIns="457200" rIns="457200" bIns="45720"/>
          <a:lstStyle>
            <a:lvl1pPr>
              <a:lnSpc>
                <a:spcPts val="2550"/>
              </a:lnSpc>
              <a:defRPr sz="2700">
                <a:solidFill>
                  <a:schemeClr val="tx1"/>
                </a:solidFill>
              </a:defRPr>
            </a:lvl1pPr>
          </a:lstStyle>
          <a:p>
            <a:r>
              <a:rPr lang="en-US"/>
              <a:t>Section title</a:t>
            </a:r>
          </a:p>
        </p:txBody>
      </p:sp>
      <p:sp>
        <p:nvSpPr>
          <p:cNvPr id="14" name="Text Placeholder 2"/>
          <p:cNvSpPr>
            <a:spLocks noGrp="1"/>
          </p:cNvSpPr>
          <p:nvPr>
            <p:ph type="body" sz="quarter" idx="17" hasCustomPrompt="1"/>
          </p:nvPr>
        </p:nvSpPr>
        <p:spPr>
          <a:xfrm>
            <a:off x="-1" y="4168164"/>
            <a:ext cx="8604251" cy="707886"/>
          </a:xfrm>
          <a:prstGeom prst="rect">
            <a:avLst/>
          </a:prstGeom>
        </p:spPr>
        <p:txBody>
          <a:bodyPr lIns="457200" rIns="228600">
            <a:noAutofit/>
          </a:bodyPr>
          <a:lstStyle>
            <a:lvl1pPr marL="0" indent="0" algn="l" defTabSz="685800" rtl="0" eaLnBrk="1" latinLnBrk="0" hangingPunct="1">
              <a:lnSpc>
                <a:spcPts val="1800"/>
              </a:lnSpc>
              <a:spcBef>
                <a:spcPts val="0"/>
              </a:spcBef>
              <a:buNone/>
              <a:defRPr lang="en-US" sz="1800" b="1" kern="1200" baseline="0" dirty="0" smtClean="0">
                <a:solidFill>
                  <a:schemeClr val="bg1"/>
                </a:solidFill>
                <a:latin typeface="Arial Narrow" pitchFamily="34" charset="0"/>
                <a:ea typeface="+mn-ea"/>
                <a:cs typeface="+mn-cs"/>
              </a:defRPr>
            </a:lvl1pPr>
          </a:lstStyle>
          <a:p>
            <a:pPr lvl="0"/>
            <a:r>
              <a:rPr lang="en-US"/>
              <a:t>Sub Click Here To Edit Title</a:t>
            </a:r>
          </a:p>
        </p:txBody>
      </p:sp>
    </p:spTree>
    <p:extLst>
      <p:ext uri="{BB962C8B-B14F-4D97-AF65-F5344CB8AC3E}">
        <p14:creationId xmlns:p14="http://schemas.microsoft.com/office/powerpoint/2010/main" val="3755396641"/>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p:cSld name="Full Bleed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499"/>
          </a:xfrm>
          <a:prstGeom prst="rect">
            <a:avLst/>
          </a:prstGeom>
          <a:solidFill>
            <a:schemeClr val="accent1"/>
          </a:solidFill>
        </p:spPr>
        <p:txBody>
          <a:bodyPr anchor="t"/>
          <a:lstStyle>
            <a:lvl1pPr marL="0" indent="0" algn="l">
              <a:buNone/>
              <a:defRPr baseline="0"/>
            </a:lvl1pPr>
          </a:lstStyle>
          <a:p>
            <a:r>
              <a:rPr lang="en-US"/>
              <a:t>Picture or Color Block</a:t>
            </a:r>
          </a:p>
        </p:txBody>
      </p:sp>
    </p:spTree>
    <p:extLst>
      <p:ext uri="{BB962C8B-B14F-4D97-AF65-F5344CB8AC3E}">
        <p14:creationId xmlns:p14="http://schemas.microsoft.com/office/powerpoint/2010/main" val="3185374780"/>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 Header Content A">
    <p:spTree>
      <p:nvGrpSpPr>
        <p:cNvPr id="1" name=""/>
        <p:cNvGrpSpPr/>
        <p:nvPr/>
      </p:nvGrpSpPr>
      <p:grpSpPr>
        <a:xfrm>
          <a:off x="0" y="0"/>
          <a:ext cx="0" cy="0"/>
          <a:chOff x="0" y="0"/>
          <a:chExt cx="0" cy="0"/>
        </a:xfrm>
      </p:grpSpPr>
      <p:sp>
        <p:nvSpPr>
          <p:cNvPr id="56" name="Picture Placeholder 53"/>
          <p:cNvSpPr>
            <a:spLocks noGrp="1"/>
          </p:cNvSpPr>
          <p:nvPr>
            <p:ph type="pic" sz="quarter" idx="12" hasCustomPrompt="1"/>
          </p:nvPr>
        </p:nvSpPr>
        <p:spPr>
          <a:xfrm>
            <a:off x="4303714" y="1"/>
            <a:ext cx="4840287" cy="2379663"/>
          </a:xfrm>
          <a:prstGeom prst="rect">
            <a:avLst/>
          </a:prstGeom>
          <a:solidFill>
            <a:schemeClr val="tx2"/>
          </a:solidFill>
        </p:spPr>
        <p:txBody>
          <a:bodyPr/>
          <a:lstStyle>
            <a:lvl1pPr marL="0" indent="0">
              <a:buNone/>
              <a:defRPr/>
            </a:lvl1pPr>
          </a:lstStyle>
          <a:p>
            <a:r>
              <a:rPr lang="en-US"/>
              <a:t>Picture or Color Block</a:t>
            </a:r>
          </a:p>
        </p:txBody>
      </p:sp>
      <p:sp>
        <p:nvSpPr>
          <p:cNvPr id="7" name="Picture Placeholder 53"/>
          <p:cNvSpPr>
            <a:spLocks noGrp="1"/>
          </p:cNvSpPr>
          <p:nvPr>
            <p:ph type="pic" sz="quarter" idx="13" hasCustomPrompt="1"/>
          </p:nvPr>
        </p:nvSpPr>
        <p:spPr>
          <a:xfrm>
            <a:off x="4303713" y="2419455"/>
            <a:ext cx="4840286" cy="2724046"/>
          </a:xfrm>
          <a:prstGeom prst="rect">
            <a:avLst/>
          </a:prstGeom>
          <a:solidFill>
            <a:schemeClr val="bg1"/>
          </a:solidFill>
        </p:spPr>
        <p:txBody>
          <a:bodyPr/>
          <a:lstStyle>
            <a:lvl1pPr marL="0" indent="0">
              <a:buNone/>
              <a:defRPr/>
            </a:lvl1pPr>
          </a:lstStyle>
          <a:p>
            <a:r>
              <a:rPr lang="en-US"/>
              <a:t>Picture or Color Block</a:t>
            </a:r>
          </a:p>
        </p:txBody>
      </p:sp>
      <p:sp>
        <p:nvSpPr>
          <p:cNvPr id="9" name="Picture Placeholder 3"/>
          <p:cNvSpPr>
            <a:spLocks noGrp="1"/>
          </p:cNvSpPr>
          <p:nvPr>
            <p:ph type="pic" sz="quarter" idx="14" hasCustomPrompt="1"/>
          </p:nvPr>
        </p:nvSpPr>
        <p:spPr>
          <a:xfrm>
            <a:off x="-1" y="4760914"/>
            <a:ext cx="4303714" cy="382586"/>
          </a:xfrm>
          <a:prstGeom prst="rect">
            <a:avLst/>
          </a:prstGeom>
          <a:solidFill>
            <a:schemeClr val="accent1"/>
          </a:solidFill>
        </p:spPr>
        <p:txBody>
          <a:bodyPr/>
          <a:lstStyle>
            <a:lvl1pPr marL="0" indent="0">
              <a:buNone/>
              <a:defRPr/>
            </a:lvl1pPr>
          </a:lstStyle>
          <a:p>
            <a:r>
              <a:rPr lang="en-US"/>
              <a:t>Picture or Color Block</a:t>
            </a:r>
          </a:p>
        </p:txBody>
      </p:sp>
      <p:sp>
        <p:nvSpPr>
          <p:cNvPr id="11" name="Text Placeholder 2"/>
          <p:cNvSpPr>
            <a:spLocks noGrp="1"/>
          </p:cNvSpPr>
          <p:nvPr>
            <p:ph type="body" sz="quarter" idx="16"/>
          </p:nvPr>
        </p:nvSpPr>
        <p:spPr>
          <a:xfrm>
            <a:off x="-11755" y="857445"/>
            <a:ext cx="4309592" cy="1296522"/>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3"/>
          <p:cNvSpPr>
            <a:spLocks noGrp="1"/>
          </p:cNvSpPr>
          <p:nvPr>
            <p:ph type="title" hasCustomPrompt="1"/>
          </p:nvPr>
        </p:nvSpPr>
        <p:spPr>
          <a:xfrm>
            <a:off x="1" y="1"/>
            <a:ext cx="4303713" cy="873125"/>
          </a:xfrm>
        </p:spPr>
        <p:txBody>
          <a:bodyPr>
            <a:noAutofit/>
          </a:bodyPr>
          <a:lstStyle>
            <a:lvl1pPr>
              <a:defRPr/>
            </a:lvl1pPr>
          </a:lstStyle>
          <a:p>
            <a:r>
              <a:rPr lang="en-US"/>
              <a:t>Header</a:t>
            </a:r>
          </a:p>
        </p:txBody>
      </p:sp>
    </p:spTree>
    <p:extLst>
      <p:ext uri="{BB962C8B-B14F-4D97-AF65-F5344CB8AC3E}">
        <p14:creationId xmlns:p14="http://schemas.microsoft.com/office/powerpoint/2010/main" val="3514844319"/>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1 Header Content B">
    <p:spTree>
      <p:nvGrpSpPr>
        <p:cNvPr id="1" name=""/>
        <p:cNvGrpSpPr/>
        <p:nvPr/>
      </p:nvGrpSpPr>
      <p:grpSpPr>
        <a:xfrm>
          <a:off x="0" y="0"/>
          <a:ext cx="0" cy="0"/>
          <a:chOff x="0" y="0"/>
          <a:chExt cx="0" cy="0"/>
        </a:xfrm>
      </p:grpSpPr>
      <p:sp>
        <p:nvSpPr>
          <p:cNvPr id="6" name="Picture Placeholder 53"/>
          <p:cNvSpPr>
            <a:spLocks noGrp="1"/>
          </p:cNvSpPr>
          <p:nvPr>
            <p:ph type="pic" sz="quarter" idx="12" hasCustomPrompt="1"/>
          </p:nvPr>
        </p:nvSpPr>
        <p:spPr>
          <a:xfrm>
            <a:off x="4303715" y="-1"/>
            <a:ext cx="4840287" cy="5143501"/>
          </a:xfrm>
          <a:prstGeom prst="rect">
            <a:avLst/>
          </a:prstGeom>
          <a:solidFill>
            <a:schemeClr val="bg1"/>
          </a:solidFill>
        </p:spPr>
        <p:txBody>
          <a:bodyPr/>
          <a:lstStyle>
            <a:lvl1pPr marL="0" indent="0">
              <a:buNone/>
              <a:defRPr/>
            </a:lvl1pPr>
          </a:lstStyle>
          <a:p>
            <a:r>
              <a:rPr lang="en-US"/>
              <a:t>Picture or Color Block</a:t>
            </a:r>
          </a:p>
        </p:txBody>
      </p:sp>
      <p:sp>
        <p:nvSpPr>
          <p:cNvPr id="5" name="Text Placeholder 2"/>
          <p:cNvSpPr>
            <a:spLocks noGrp="1"/>
          </p:cNvSpPr>
          <p:nvPr>
            <p:ph type="body" sz="quarter" idx="16"/>
          </p:nvPr>
        </p:nvSpPr>
        <p:spPr>
          <a:xfrm>
            <a:off x="-11755" y="857445"/>
            <a:ext cx="4309592" cy="1296522"/>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3"/>
          <p:cNvSpPr>
            <a:spLocks noGrp="1"/>
          </p:cNvSpPr>
          <p:nvPr>
            <p:ph type="title" hasCustomPrompt="1"/>
          </p:nvPr>
        </p:nvSpPr>
        <p:spPr>
          <a:xfrm>
            <a:off x="1" y="1"/>
            <a:ext cx="4303713" cy="873125"/>
          </a:xfrm>
        </p:spPr>
        <p:txBody>
          <a:bodyPr>
            <a:noAutofit/>
          </a:bodyPr>
          <a:lstStyle>
            <a:lvl1pPr>
              <a:defRPr/>
            </a:lvl1pPr>
          </a:lstStyle>
          <a:p>
            <a:r>
              <a:rPr lang="en-US"/>
              <a:t>Header</a:t>
            </a:r>
          </a:p>
        </p:txBody>
      </p:sp>
    </p:spTree>
    <p:extLst>
      <p:ext uri="{BB962C8B-B14F-4D97-AF65-F5344CB8AC3E}">
        <p14:creationId xmlns:p14="http://schemas.microsoft.com/office/powerpoint/2010/main" val="569575417"/>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 Header Content C">
    <p:spTree>
      <p:nvGrpSpPr>
        <p:cNvPr id="1" name=""/>
        <p:cNvGrpSpPr/>
        <p:nvPr/>
      </p:nvGrpSpPr>
      <p:grpSpPr>
        <a:xfrm>
          <a:off x="0" y="0"/>
          <a:ext cx="0" cy="0"/>
          <a:chOff x="0" y="0"/>
          <a:chExt cx="0" cy="0"/>
        </a:xfrm>
      </p:grpSpPr>
      <p:sp>
        <p:nvSpPr>
          <p:cNvPr id="8" name="Picture Placeholder 4"/>
          <p:cNvSpPr>
            <a:spLocks noGrp="1"/>
          </p:cNvSpPr>
          <p:nvPr>
            <p:ph type="pic" sz="quarter" idx="21" hasCustomPrompt="1"/>
          </p:nvPr>
        </p:nvSpPr>
        <p:spPr>
          <a:xfrm>
            <a:off x="8604250" y="1"/>
            <a:ext cx="539750" cy="2379663"/>
          </a:xfrm>
          <a:prstGeom prst="rect">
            <a:avLst/>
          </a:prstGeom>
          <a:solidFill>
            <a:schemeClr val="accent1"/>
          </a:solidFill>
        </p:spPr>
        <p:txBody>
          <a:bodyPr vert="vert">
            <a:normAutofit/>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sz="1050"/>
            </a:lvl1pPr>
          </a:lstStyle>
          <a:p>
            <a:r>
              <a:rPr lang="en-US"/>
              <a:t>Picture or Color Block</a:t>
            </a:r>
          </a:p>
        </p:txBody>
      </p:sp>
      <p:sp>
        <p:nvSpPr>
          <p:cNvPr id="9" name="Picture Placeholder 4"/>
          <p:cNvSpPr>
            <a:spLocks noGrp="1"/>
          </p:cNvSpPr>
          <p:nvPr>
            <p:ph type="pic" sz="quarter" idx="22" hasCustomPrompt="1"/>
          </p:nvPr>
        </p:nvSpPr>
        <p:spPr>
          <a:xfrm>
            <a:off x="8604250" y="2379665"/>
            <a:ext cx="539750" cy="2763835"/>
          </a:xfrm>
          <a:prstGeom prst="rect">
            <a:avLst/>
          </a:prstGeom>
          <a:solidFill>
            <a:schemeClr val="accent1"/>
          </a:solidFill>
        </p:spPr>
        <p:txBody>
          <a:bodyPr vert="vert">
            <a:normAutofit/>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sz="1050"/>
            </a:lvl1pPr>
          </a:lstStyle>
          <a:p>
            <a:r>
              <a:rPr lang="en-US"/>
              <a:t>Picture or Color Block</a:t>
            </a:r>
          </a:p>
        </p:txBody>
      </p:sp>
      <p:sp>
        <p:nvSpPr>
          <p:cNvPr id="7" name="Text Placeholder 2"/>
          <p:cNvSpPr>
            <a:spLocks noGrp="1"/>
          </p:cNvSpPr>
          <p:nvPr>
            <p:ph type="body" sz="quarter" idx="16"/>
          </p:nvPr>
        </p:nvSpPr>
        <p:spPr>
          <a:xfrm>
            <a:off x="-11755" y="857445"/>
            <a:ext cx="8616005" cy="1296522"/>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3"/>
          <p:cNvSpPr>
            <a:spLocks noGrp="1"/>
          </p:cNvSpPr>
          <p:nvPr>
            <p:ph type="title" hasCustomPrompt="1"/>
          </p:nvPr>
        </p:nvSpPr>
        <p:spPr>
          <a:xfrm>
            <a:off x="0" y="1"/>
            <a:ext cx="8604250" cy="873125"/>
          </a:xfrm>
        </p:spPr>
        <p:txBody>
          <a:bodyPr>
            <a:noAutofit/>
          </a:bodyPr>
          <a:lstStyle>
            <a:lvl1pPr>
              <a:defRPr/>
            </a:lvl1pPr>
          </a:lstStyle>
          <a:p>
            <a:r>
              <a:rPr lang="en-US"/>
              <a:t>Header</a:t>
            </a:r>
          </a:p>
        </p:txBody>
      </p:sp>
    </p:spTree>
    <p:extLst>
      <p:ext uri="{BB962C8B-B14F-4D97-AF65-F5344CB8AC3E}">
        <p14:creationId xmlns:p14="http://schemas.microsoft.com/office/powerpoint/2010/main" val="29945166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19" name="Picture Placeholder 14"/>
          <p:cNvSpPr>
            <a:spLocks noGrp="1"/>
          </p:cNvSpPr>
          <p:nvPr>
            <p:ph type="pic" sz="quarter" idx="11" hasCustomPrompt="1"/>
          </p:nvPr>
        </p:nvSpPr>
        <p:spPr>
          <a:xfrm>
            <a:off x="129540" y="1035550"/>
            <a:ext cx="2124075" cy="1524558"/>
          </a:xfrm>
          <a:prstGeom prst="rect">
            <a:avLst/>
          </a:prstGeom>
          <a:solidFill>
            <a:schemeClr val="bg1">
              <a:lumMod val="40000"/>
              <a:lumOff val="60000"/>
            </a:schemeClr>
          </a:solidFill>
        </p:spPr>
        <p:txBody>
          <a:bodyPr>
            <a:noAutofit/>
          </a:bodyPr>
          <a:lstStyle>
            <a:lvl1pPr marL="0" indent="0">
              <a:buNone/>
              <a:defRPr/>
            </a:lvl1pPr>
          </a:lstStyle>
          <a:p>
            <a:r>
              <a:rPr lang="en-US"/>
              <a:t>Portrait</a:t>
            </a:r>
          </a:p>
        </p:txBody>
      </p:sp>
      <p:sp>
        <p:nvSpPr>
          <p:cNvPr id="21" name="Text Placeholder 3"/>
          <p:cNvSpPr>
            <a:spLocks noGrp="1"/>
          </p:cNvSpPr>
          <p:nvPr>
            <p:ph type="body" sz="quarter" idx="34" hasCustomPrompt="1"/>
          </p:nvPr>
        </p:nvSpPr>
        <p:spPr>
          <a:xfrm>
            <a:off x="129540" y="2588684"/>
            <a:ext cx="2124075" cy="284693"/>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a:t>First Name Last Name</a:t>
            </a:r>
          </a:p>
        </p:txBody>
      </p:sp>
      <p:sp>
        <p:nvSpPr>
          <p:cNvPr id="22" name="Picture Placeholder 14"/>
          <p:cNvSpPr>
            <a:spLocks noGrp="1"/>
          </p:cNvSpPr>
          <p:nvPr>
            <p:ph type="pic" sz="quarter" idx="35" hasCustomPrompt="1"/>
          </p:nvPr>
        </p:nvSpPr>
        <p:spPr>
          <a:xfrm>
            <a:off x="2383155" y="1035550"/>
            <a:ext cx="2124075" cy="1524558"/>
          </a:xfrm>
          <a:prstGeom prst="rect">
            <a:avLst/>
          </a:prstGeom>
          <a:solidFill>
            <a:schemeClr val="bg1">
              <a:lumMod val="40000"/>
              <a:lumOff val="60000"/>
            </a:schemeClr>
          </a:solidFill>
        </p:spPr>
        <p:txBody>
          <a:bodyPr>
            <a:noAutofit/>
          </a:bodyPr>
          <a:lstStyle>
            <a:lvl1pPr marL="0" indent="0">
              <a:buNone/>
              <a:defRPr/>
            </a:lvl1pPr>
          </a:lstStyle>
          <a:p>
            <a:r>
              <a:rPr lang="en-US"/>
              <a:t>Portrait</a:t>
            </a:r>
          </a:p>
        </p:txBody>
      </p:sp>
      <p:sp>
        <p:nvSpPr>
          <p:cNvPr id="23" name="Picture Placeholder 14"/>
          <p:cNvSpPr>
            <a:spLocks noGrp="1"/>
          </p:cNvSpPr>
          <p:nvPr>
            <p:ph type="pic" sz="quarter" idx="36" hasCustomPrompt="1"/>
          </p:nvPr>
        </p:nvSpPr>
        <p:spPr>
          <a:xfrm>
            <a:off x="4636770" y="1035550"/>
            <a:ext cx="2124075" cy="1524558"/>
          </a:xfrm>
          <a:prstGeom prst="rect">
            <a:avLst/>
          </a:prstGeom>
          <a:solidFill>
            <a:schemeClr val="bg1">
              <a:lumMod val="40000"/>
              <a:lumOff val="60000"/>
            </a:schemeClr>
          </a:solidFill>
        </p:spPr>
        <p:txBody>
          <a:bodyPr>
            <a:noAutofit/>
          </a:bodyPr>
          <a:lstStyle>
            <a:lvl1pPr marL="0" indent="0">
              <a:buNone/>
              <a:defRPr/>
            </a:lvl1pPr>
          </a:lstStyle>
          <a:p>
            <a:r>
              <a:rPr lang="en-US"/>
              <a:t>Portrait</a:t>
            </a:r>
          </a:p>
        </p:txBody>
      </p:sp>
      <p:sp>
        <p:nvSpPr>
          <p:cNvPr id="24" name="Picture Placeholder 14"/>
          <p:cNvSpPr>
            <a:spLocks noGrp="1"/>
          </p:cNvSpPr>
          <p:nvPr>
            <p:ph type="pic" sz="quarter" idx="37" hasCustomPrompt="1"/>
          </p:nvPr>
        </p:nvSpPr>
        <p:spPr>
          <a:xfrm>
            <a:off x="6890385" y="1035550"/>
            <a:ext cx="2124075" cy="1524558"/>
          </a:xfrm>
          <a:prstGeom prst="rect">
            <a:avLst/>
          </a:prstGeom>
          <a:solidFill>
            <a:schemeClr val="bg1">
              <a:lumMod val="40000"/>
              <a:lumOff val="60000"/>
            </a:schemeClr>
          </a:solidFill>
        </p:spPr>
        <p:txBody>
          <a:bodyPr>
            <a:noAutofit/>
          </a:bodyPr>
          <a:lstStyle>
            <a:lvl1pPr marL="0" indent="0">
              <a:buNone/>
              <a:defRPr/>
            </a:lvl1pPr>
          </a:lstStyle>
          <a:p>
            <a:r>
              <a:rPr lang="en-US"/>
              <a:t>Portrait</a:t>
            </a:r>
          </a:p>
        </p:txBody>
      </p:sp>
      <p:sp>
        <p:nvSpPr>
          <p:cNvPr id="25" name="Text Placeholder 3"/>
          <p:cNvSpPr>
            <a:spLocks noGrp="1"/>
          </p:cNvSpPr>
          <p:nvPr>
            <p:ph type="body" sz="quarter" idx="38" hasCustomPrompt="1"/>
          </p:nvPr>
        </p:nvSpPr>
        <p:spPr>
          <a:xfrm>
            <a:off x="2383155" y="2588684"/>
            <a:ext cx="2124075" cy="284693"/>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a:t>First Name Last Name</a:t>
            </a:r>
          </a:p>
        </p:txBody>
      </p:sp>
      <p:sp>
        <p:nvSpPr>
          <p:cNvPr id="26" name="Text Placeholder 3"/>
          <p:cNvSpPr>
            <a:spLocks noGrp="1"/>
          </p:cNvSpPr>
          <p:nvPr>
            <p:ph type="body" sz="quarter" idx="39" hasCustomPrompt="1"/>
          </p:nvPr>
        </p:nvSpPr>
        <p:spPr>
          <a:xfrm>
            <a:off x="4636770" y="2588684"/>
            <a:ext cx="2124075" cy="284693"/>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a:t>First Name Last Name</a:t>
            </a:r>
          </a:p>
        </p:txBody>
      </p:sp>
      <p:sp>
        <p:nvSpPr>
          <p:cNvPr id="27" name="Text Placeholder 3"/>
          <p:cNvSpPr>
            <a:spLocks noGrp="1"/>
          </p:cNvSpPr>
          <p:nvPr>
            <p:ph type="body" sz="quarter" idx="40" hasCustomPrompt="1"/>
          </p:nvPr>
        </p:nvSpPr>
        <p:spPr>
          <a:xfrm>
            <a:off x="6890385" y="2588684"/>
            <a:ext cx="2124075" cy="284693"/>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a:t>First Name Last Name</a:t>
            </a:r>
          </a:p>
        </p:txBody>
      </p:sp>
      <p:sp>
        <p:nvSpPr>
          <p:cNvPr id="41" name="Picture Placeholder 14"/>
          <p:cNvSpPr>
            <a:spLocks noGrp="1"/>
          </p:cNvSpPr>
          <p:nvPr>
            <p:ph type="pic" sz="quarter" idx="41" hasCustomPrompt="1"/>
          </p:nvPr>
        </p:nvSpPr>
        <p:spPr>
          <a:xfrm>
            <a:off x="129540" y="3106988"/>
            <a:ext cx="2124075" cy="1524558"/>
          </a:xfrm>
          <a:prstGeom prst="rect">
            <a:avLst/>
          </a:prstGeom>
          <a:solidFill>
            <a:schemeClr val="bg1">
              <a:lumMod val="40000"/>
              <a:lumOff val="60000"/>
            </a:schemeClr>
          </a:solidFill>
        </p:spPr>
        <p:txBody>
          <a:bodyPr>
            <a:noAutofit/>
          </a:bodyPr>
          <a:lstStyle>
            <a:lvl1pPr marL="0" indent="0">
              <a:buNone/>
              <a:defRPr/>
            </a:lvl1pPr>
          </a:lstStyle>
          <a:p>
            <a:r>
              <a:rPr lang="en-US"/>
              <a:t>Portrait</a:t>
            </a:r>
          </a:p>
        </p:txBody>
      </p:sp>
      <p:sp>
        <p:nvSpPr>
          <p:cNvPr id="42" name="Text Placeholder 3"/>
          <p:cNvSpPr>
            <a:spLocks noGrp="1"/>
          </p:cNvSpPr>
          <p:nvPr>
            <p:ph type="body" sz="quarter" idx="42" hasCustomPrompt="1"/>
          </p:nvPr>
        </p:nvSpPr>
        <p:spPr>
          <a:xfrm>
            <a:off x="129540" y="4660122"/>
            <a:ext cx="2124075" cy="284693"/>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a:t>First Name Last Name</a:t>
            </a:r>
          </a:p>
        </p:txBody>
      </p:sp>
      <p:sp>
        <p:nvSpPr>
          <p:cNvPr id="43" name="Picture Placeholder 14"/>
          <p:cNvSpPr>
            <a:spLocks noGrp="1"/>
          </p:cNvSpPr>
          <p:nvPr>
            <p:ph type="pic" sz="quarter" idx="43" hasCustomPrompt="1"/>
          </p:nvPr>
        </p:nvSpPr>
        <p:spPr>
          <a:xfrm>
            <a:off x="2383155" y="3106988"/>
            <a:ext cx="2124075" cy="1524558"/>
          </a:xfrm>
          <a:prstGeom prst="rect">
            <a:avLst/>
          </a:prstGeom>
          <a:solidFill>
            <a:schemeClr val="bg1">
              <a:lumMod val="40000"/>
              <a:lumOff val="60000"/>
            </a:schemeClr>
          </a:solidFill>
        </p:spPr>
        <p:txBody>
          <a:bodyPr>
            <a:noAutofit/>
          </a:bodyPr>
          <a:lstStyle>
            <a:lvl1pPr marL="0" indent="0">
              <a:buNone/>
              <a:defRPr/>
            </a:lvl1pPr>
          </a:lstStyle>
          <a:p>
            <a:r>
              <a:rPr lang="en-US"/>
              <a:t>Portrait</a:t>
            </a:r>
          </a:p>
        </p:txBody>
      </p:sp>
      <p:sp>
        <p:nvSpPr>
          <p:cNvPr id="44" name="Picture Placeholder 14"/>
          <p:cNvSpPr>
            <a:spLocks noGrp="1"/>
          </p:cNvSpPr>
          <p:nvPr>
            <p:ph type="pic" sz="quarter" idx="44" hasCustomPrompt="1"/>
          </p:nvPr>
        </p:nvSpPr>
        <p:spPr>
          <a:xfrm>
            <a:off x="4636770" y="3106988"/>
            <a:ext cx="2124075" cy="1524558"/>
          </a:xfrm>
          <a:prstGeom prst="rect">
            <a:avLst/>
          </a:prstGeom>
          <a:solidFill>
            <a:schemeClr val="bg1">
              <a:lumMod val="40000"/>
              <a:lumOff val="60000"/>
            </a:schemeClr>
          </a:solidFill>
        </p:spPr>
        <p:txBody>
          <a:bodyPr>
            <a:noAutofit/>
          </a:bodyPr>
          <a:lstStyle>
            <a:lvl1pPr marL="0" indent="0">
              <a:buNone/>
              <a:defRPr/>
            </a:lvl1pPr>
          </a:lstStyle>
          <a:p>
            <a:r>
              <a:rPr lang="en-US"/>
              <a:t>Portrait</a:t>
            </a:r>
          </a:p>
        </p:txBody>
      </p:sp>
      <p:sp>
        <p:nvSpPr>
          <p:cNvPr id="45" name="Picture Placeholder 14"/>
          <p:cNvSpPr>
            <a:spLocks noGrp="1"/>
          </p:cNvSpPr>
          <p:nvPr>
            <p:ph type="pic" sz="quarter" idx="45" hasCustomPrompt="1"/>
          </p:nvPr>
        </p:nvSpPr>
        <p:spPr>
          <a:xfrm>
            <a:off x="6890385" y="3106988"/>
            <a:ext cx="2124075" cy="1524558"/>
          </a:xfrm>
          <a:prstGeom prst="rect">
            <a:avLst/>
          </a:prstGeom>
          <a:solidFill>
            <a:schemeClr val="bg1">
              <a:lumMod val="40000"/>
              <a:lumOff val="60000"/>
            </a:schemeClr>
          </a:solidFill>
        </p:spPr>
        <p:txBody>
          <a:bodyPr>
            <a:noAutofit/>
          </a:bodyPr>
          <a:lstStyle>
            <a:lvl1pPr marL="0" indent="0">
              <a:buNone/>
              <a:defRPr/>
            </a:lvl1pPr>
          </a:lstStyle>
          <a:p>
            <a:r>
              <a:rPr lang="en-US"/>
              <a:t>Portrait</a:t>
            </a:r>
          </a:p>
        </p:txBody>
      </p:sp>
      <p:sp>
        <p:nvSpPr>
          <p:cNvPr id="46" name="Text Placeholder 3"/>
          <p:cNvSpPr>
            <a:spLocks noGrp="1"/>
          </p:cNvSpPr>
          <p:nvPr>
            <p:ph type="body" sz="quarter" idx="46" hasCustomPrompt="1"/>
          </p:nvPr>
        </p:nvSpPr>
        <p:spPr>
          <a:xfrm>
            <a:off x="2383155" y="4660122"/>
            <a:ext cx="2124075" cy="284693"/>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a:t>First Name Last Name</a:t>
            </a:r>
          </a:p>
        </p:txBody>
      </p:sp>
      <p:sp>
        <p:nvSpPr>
          <p:cNvPr id="47" name="Text Placeholder 3"/>
          <p:cNvSpPr>
            <a:spLocks noGrp="1"/>
          </p:cNvSpPr>
          <p:nvPr>
            <p:ph type="body" sz="quarter" idx="47" hasCustomPrompt="1"/>
          </p:nvPr>
        </p:nvSpPr>
        <p:spPr>
          <a:xfrm>
            <a:off x="4636770" y="4660122"/>
            <a:ext cx="2124075" cy="284693"/>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a:t>First Name Last Name</a:t>
            </a:r>
          </a:p>
        </p:txBody>
      </p:sp>
      <p:sp>
        <p:nvSpPr>
          <p:cNvPr id="48" name="Text Placeholder 3"/>
          <p:cNvSpPr>
            <a:spLocks noGrp="1"/>
          </p:cNvSpPr>
          <p:nvPr>
            <p:ph type="body" sz="quarter" idx="48" hasCustomPrompt="1"/>
          </p:nvPr>
        </p:nvSpPr>
        <p:spPr>
          <a:xfrm>
            <a:off x="6890385" y="4660122"/>
            <a:ext cx="2124075" cy="284693"/>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a:t>First Name Last Name</a:t>
            </a:r>
          </a:p>
        </p:txBody>
      </p:sp>
      <p:sp>
        <p:nvSpPr>
          <p:cNvPr id="18" name="Title 3"/>
          <p:cNvSpPr>
            <a:spLocks noGrp="1"/>
          </p:cNvSpPr>
          <p:nvPr>
            <p:ph type="title" hasCustomPrompt="1"/>
          </p:nvPr>
        </p:nvSpPr>
        <p:spPr>
          <a:xfrm>
            <a:off x="0" y="139700"/>
            <a:ext cx="9144000" cy="873125"/>
          </a:xfrm>
        </p:spPr>
        <p:txBody>
          <a:bodyPr/>
          <a:lstStyle>
            <a:lvl1pPr>
              <a:defRPr/>
            </a:lvl1pPr>
          </a:lstStyle>
          <a:p>
            <a:r>
              <a:rPr lang="en-US"/>
              <a:t>Header</a:t>
            </a:r>
          </a:p>
        </p:txBody>
      </p:sp>
    </p:spTree>
    <p:extLst>
      <p:ext uri="{BB962C8B-B14F-4D97-AF65-F5344CB8AC3E}">
        <p14:creationId xmlns:p14="http://schemas.microsoft.com/office/powerpoint/2010/main" val="671994664"/>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 Header Content D">
    <p:spTree>
      <p:nvGrpSpPr>
        <p:cNvPr id="1" name=""/>
        <p:cNvGrpSpPr/>
        <p:nvPr/>
      </p:nvGrpSpPr>
      <p:grpSpPr>
        <a:xfrm>
          <a:off x="0" y="0"/>
          <a:ext cx="0" cy="0"/>
          <a:chOff x="0" y="0"/>
          <a:chExt cx="0" cy="0"/>
        </a:xfrm>
      </p:grpSpPr>
      <p:sp>
        <p:nvSpPr>
          <p:cNvPr id="9" name="Picture Placeholder 4"/>
          <p:cNvSpPr>
            <a:spLocks noGrp="1"/>
          </p:cNvSpPr>
          <p:nvPr>
            <p:ph type="pic" sz="quarter" idx="22" hasCustomPrompt="1"/>
          </p:nvPr>
        </p:nvSpPr>
        <p:spPr>
          <a:xfrm>
            <a:off x="2" y="3570288"/>
            <a:ext cx="4303713" cy="1573212"/>
          </a:xfrm>
          <a:prstGeom prst="rect">
            <a:avLst/>
          </a:prstGeom>
          <a:solidFill>
            <a:schemeClr val="bg1"/>
          </a:solidFill>
        </p:spPr>
        <p:txBody>
          <a:bodyPr>
            <a:normAutofit/>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sz="1050"/>
            </a:lvl1pPr>
          </a:lstStyle>
          <a:p>
            <a:r>
              <a:rPr lang="en-US"/>
              <a:t>Picture or Color Block</a:t>
            </a:r>
          </a:p>
        </p:txBody>
      </p:sp>
      <p:sp>
        <p:nvSpPr>
          <p:cNvPr id="10" name="Picture Placeholder 4"/>
          <p:cNvSpPr>
            <a:spLocks noGrp="1"/>
          </p:cNvSpPr>
          <p:nvPr>
            <p:ph type="pic" sz="quarter" idx="23" hasCustomPrompt="1"/>
          </p:nvPr>
        </p:nvSpPr>
        <p:spPr>
          <a:xfrm>
            <a:off x="4342776" y="3570288"/>
            <a:ext cx="4261474" cy="1573212"/>
          </a:xfrm>
          <a:prstGeom prst="rect">
            <a:avLst/>
          </a:prstGeom>
          <a:solidFill>
            <a:schemeClr val="tx2"/>
          </a:solidFill>
        </p:spPr>
        <p:txBody>
          <a:bodyPr>
            <a:normAutofit/>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sz="1050"/>
            </a:lvl1pPr>
          </a:lstStyle>
          <a:p>
            <a:r>
              <a:rPr lang="en-US"/>
              <a:t>Picture or Color Block</a:t>
            </a:r>
          </a:p>
        </p:txBody>
      </p:sp>
      <p:sp>
        <p:nvSpPr>
          <p:cNvPr id="11" name="Picture Placeholder 4"/>
          <p:cNvSpPr>
            <a:spLocks noGrp="1"/>
          </p:cNvSpPr>
          <p:nvPr>
            <p:ph type="pic" sz="quarter" idx="21" hasCustomPrompt="1"/>
          </p:nvPr>
        </p:nvSpPr>
        <p:spPr>
          <a:xfrm>
            <a:off x="8640850" y="3570288"/>
            <a:ext cx="503150" cy="1573212"/>
          </a:xfrm>
          <a:prstGeom prst="rect">
            <a:avLst/>
          </a:prstGeom>
          <a:solidFill>
            <a:schemeClr val="accent1"/>
          </a:solidFill>
        </p:spPr>
        <p:txBody>
          <a:bodyPr vert="vert">
            <a:normAutofit/>
          </a:bodyPr>
          <a:lstStyle>
            <a:lvl1pPr marL="0" indent="0">
              <a:buNone/>
              <a:defRPr sz="1050"/>
            </a:lvl1pPr>
          </a:lstStyle>
          <a:p>
            <a:r>
              <a:rPr lang="en-US"/>
              <a:t>Picture or Color Block</a:t>
            </a:r>
          </a:p>
        </p:txBody>
      </p:sp>
      <p:sp>
        <p:nvSpPr>
          <p:cNvPr id="7" name="Text Placeholder 2"/>
          <p:cNvSpPr>
            <a:spLocks noGrp="1"/>
          </p:cNvSpPr>
          <p:nvPr>
            <p:ph type="body" sz="quarter" idx="16"/>
          </p:nvPr>
        </p:nvSpPr>
        <p:spPr>
          <a:xfrm>
            <a:off x="-11755" y="857445"/>
            <a:ext cx="9156492" cy="1296522"/>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3"/>
          <p:cNvSpPr>
            <a:spLocks noGrp="1"/>
          </p:cNvSpPr>
          <p:nvPr>
            <p:ph type="title" hasCustomPrompt="1"/>
          </p:nvPr>
        </p:nvSpPr>
        <p:spPr>
          <a:xfrm>
            <a:off x="0" y="1"/>
            <a:ext cx="9144000" cy="873125"/>
          </a:xfrm>
        </p:spPr>
        <p:txBody>
          <a:bodyPr>
            <a:noAutofit/>
          </a:bodyPr>
          <a:lstStyle>
            <a:lvl1pPr>
              <a:defRPr/>
            </a:lvl1pPr>
          </a:lstStyle>
          <a:p>
            <a:r>
              <a:rPr lang="en-US"/>
              <a:t>Header</a:t>
            </a:r>
          </a:p>
        </p:txBody>
      </p:sp>
    </p:spTree>
    <p:extLst>
      <p:ext uri="{BB962C8B-B14F-4D97-AF65-F5344CB8AC3E}">
        <p14:creationId xmlns:p14="http://schemas.microsoft.com/office/powerpoint/2010/main" val="1726512513"/>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 Header Content E">
    <p:spTree>
      <p:nvGrpSpPr>
        <p:cNvPr id="1" name=""/>
        <p:cNvGrpSpPr/>
        <p:nvPr/>
      </p:nvGrpSpPr>
      <p:grpSpPr>
        <a:xfrm>
          <a:off x="0" y="0"/>
          <a:ext cx="0" cy="0"/>
          <a:chOff x="0" y="0"/>
          <a:chExt cx="0" cy="0"/>
        </a:xfrm>
      </p:grpSpPr>
      <p:sp>
        <p:nvSpPr>
          <p:cNvPr id="7" name="Picture Placeholder 4"/>
          <p:cNvSpPr>
            <a:spLocks noGrp="1"/>
          </p:cNvSpPr>
          <p:nvPr>
            <p:ph type="pic" sz="quarter" idx="22" hasCustomPrompt="1"/>
          </p:nvPr>
        </p:nvSpPr>
        <p:spPr>
          <a:xfrm>
            <a:off x="0" y="2379664"/>
            <a:ext cx="9144000" cy="2763836"/>
          </a:xfrm>
          <a:prstGeom prst="rect">
            <a:avLst/>
          </a:prstGeom>
          <a:solidFill>
            <a:schemeClr val="bg1"/>
          </a:solidFill>
        </p:spPr>
        <p:txBody>
          <a:bodyPr>
            <a:normAutofit/>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sz="1050"/>
            </a:lvl1pPr>
          </a:lstStyle>
          <a:p>
            <a:r>
              <a:rPr lang="en-US"/>
              <a:t>Picture or Color Block</a:t>
            </a:r>
          </a:p>
        </p:txBody>
      </p:sp>
      <p:sp>
        <p:nvSpPr>
          <p:cNvPr id="8" name="Text Placeholder 2"/>
          <p:cNvSpPr>
            <a:spLocks noGrp="1"/>
          </p:cNvSpPr>
          <p:nvPr>
            <p:ph type="body" sz="quarter" idx="16"/>
          </p:nvPr>
        </p:nvSpPr>
        <p:spPr>
          <a:xfrm>
            <a:off x="-11755" y="857445"/>
            <a:ext cx="9156492" cy="1296522"/>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3"/>
          <p:cNvSpPr>
            <a:spLocks noGrp="1"/>
          </p:cNvSpPr>
          <p:nvPr>
            <p:ph type="title" hasCustomPrompt="1"/>
          </p:nvPr>
        </p:nvSpPr>
        <p:spPr>
          <a:xfrm>
            <a:off x="0" y="1"/>
            <a:ext cx="9144000" cy="873125"/>
          </a:xfrm>
        </p:spPr>
        <p:txBody>
          <a:bodyPr>
            <a:noAutofit/>
          </a:bodyPr>
          <a:lstStyle>
            <a:lvl1pPr>
              <a:defRPr/>
            </a:lvl1pPr>
          </a:lstStyle>
          <a:p>
            <a:r>
              <a:rPr lang="en-US"/>
              <a:t>Header</a:t>
            </a:r>
          </a:p>
        </p:txBody>
      </p:sp>
    </p:spTree>
    <p:extLst>
      <p:ext uri="{BB962C8B-B14F-4D97-AF65-F5344CB8AC3E}">
        <p14:creationId xmlns:p14="http://schemas.microsoft.com/office/powerpoint/2010/main" val="2135999411"/>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1_1 Header Content E">
    <p:spTree>
      <p:nvGrpSpPr>
        <p:cNvPr id="1" name=""/>
        <p:cNvGrpSpPr/>
        <p:nvPr/>
      </p:nvGrpSpPr>
      <p:grpSpPr>
        <a:xfrm>
          <a:off x="0" y="0"/>
          <a:ext cx="0" cy="0"/>
          <a:chOff x="0" y="0"/>
          <a:chExt cx="0" cy="0"/>
        </a:xfrm>
      </p:grpSpPr>
      <p:sp>
        <p:nvSpPr>
          <p:cNvPr id="5" name="Text Placeholder 2"/>
          <p:cNvSpPr>
            <a:spLocks noGrp="1"/>
          </p:cNvSpPr>
          <p:nvPr>
            <p:ph type="body" sz="quarter" idx="16"/>
          </p:nvPr>
        </p:nvSpPr>
        <p:spPr>
          <a:xfrm>
            <a:off x="-11755" y="857445"/>
            <a:ext cx="9156492" cy="1296522"/>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itle 3"/>
          <p:cNvSpPr>
            <a:spLocks noGrp="1"/>
          </p:cNvSpPr>
          <p:nvPr>
            <p:ph type="title" hasCustomPrompt="1"/>
          </p:nvPr>
        </p:nvSpPr>
        <p:spPr>
          <a:xfrm>
            <a:off x="0" y="1"/>
            <a:ext cx="9144000" cy="873125"/>
          </a:xfrm>
        </p:spPr>
        <p:txBody>
          <a:bodyPr>
            <a:noAutofit/>
          </a:bodyPr>
          <a:lstStyle>
            <a:lvl1pPr>
              <a:defRPr/>
            </a:lvl1pPr>
          </a:lstStyle>
          <a:p>
            <a:r>
              <a:rPr lang="en-US"/>
              <a:t>Header</a:t>
            </a:r>
          </a:p>
        </p:txBody>
      </p:sp>
      <p:sp>
        <p:nvSpPr>
          <p:cNvPr id="7" name="Picture Placeholder 4"/>
          <p:cNvSpPr>
            <a:spLocks noGrp="1"/>
          </p:cNvSpPr>
          <p:nvPr>
            <p:ph type="pic" sz="quarter" idx="22" hasCustomPrompt="1"/>
          </p:nvPr>
        </p:nvSpPr>
        <p:spPr>
          <a:xfrm>
            <a:off x="0" y="2379664"/>
            <a:ext cx="9144000" cy="2763836"/>
          </a:xfrm>
          <a:prstGeom prst="rect">
            <a:avLst/>
          </a:prstGeom>
          <a:solidFill>
            <a:schemeClr val="bg1"/>
          </a:solidFill>
        </p:spPr>
        <p:txBody>
          <a:bodyPr>
            <a:normAutofit/>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sz="1050"/>
            </a:lvl1pPr>
          </a:lstStyle>
          <a:p>
            <a:r>
              <a:rPr lang="en-US"/>
              <a:t>Picture or Color Block</a:t>
            </a:r>
          </a:p>
        </p:txBody>
      </p:sp>
    </p:spTree>
    <p:extLst>
      <p:ext uri="{BB962C8B-B14F-4D97-AF65-F5344CB8AC3E}">
        <p14:creationId xmlns:p14="http://schemas.microsoft.com/office/powerpoint/2010/main" val="3614338685"/>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2 Header Content A">
    <p:spTree>
      <p:nvGrpSpPr>
        <p:cNvPr id="1" name=""/>
        <p:cNvGrpSpPr/>
        <p:nvPr/>
      </p:nvGrpSpPr>
      <p:grpSpPr>
        <a:xfrm>
          <a:off x="0" y="0"/>
          <a:ext cx="0" cy="0"/>
          <a:chOff x="0" y="0"/>
          <a:chExt cx="0" cy="0"/>
        </a:xfrm>
      </p:grpSpPr>
      <p:sp>
        <p:nvSpPr>
          <p:cNvPr id="9" name="Picture Placeholder 3"/>
          <p:cNvSpPr>
            <a:spLocks noGrp="1"/>
          </p:cNvSpPr>
          <p:nvPr>
            <p:ph type="pic" sz="quarter" idx="14" hasCustomPrompt="1"/>
          </p:nvPr>
        </p:nvSpPr>
        <p:spPr>
          <a:xfrm>
            <a:off x="-1" y="4731544"/>
            <a:ext cx="4303714" cy="411956"/>
          </a:xfrm>
          <a:prstGeom prst="rect">
            <a:avLst/>
          </a:prstGeom>
          <a:solidFill>
            <a:schemeClr val="accent1"/>
          </a:solidFill>
        </p:spPr>
        <p:txBody>
          <a:bodyPr/>
          <a:lstStyle>
            <a:lvl1pPr marL="0" indent="0">
              <a:buNone/>
              <a:defRPr/>
            </a:lvl1pPr>
          </a:lstStyle>
          <a:p>
            <a:r>
              <a:rPr lang="en-US"/>
              <a:t>Picture or Color Block</a:t>
            </a:r>
          </a:p>
        </p:txBody>
      </p:sp>
      <p:sp>
        <p:nvSpPr>
          <p:cNvPr id="8" name="Text Placeholder 2"/>
          <p:cNvSpPr>
            <a:spLocks noGrp="1"/>
          </p:cNvSpPr>
          <p:nvPr>
            <p:ph type="body" sz="quarter" idx="16"/>
          </p:nvPr>
        </p:nvSpPr>
        <p:spPr>
          <a:xfrm>
            <a:off x="-11755" y="856702"/>
            <a:ext cx="4309593" cy="3446848"/>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3"/>
          <p:cNvSpPr>
            <a:spLocks noGrp="1"/>
          </p:cNvSpPr>
          <p:nvPr>
            <p:ph type="title" hasCustomPrompt="1"/>
          </p:nvPr>
        </p:nvSpPr>
        <p:spPr>
          <a:xfrm>
            <a:off x="2" y="-744"/>
            <a:ext cx="4303713" cy="873125"/>
          </a:xfrm>
        </p:spPr>
        <p:txBody>
          <a:bodyPr>
            <a:noAutofit/>
          </a:bodyPr>
          <a:lstStyle>
            <a:lvl1pPr>
              <a:defRPr/>
            </a:lvl1pPr>
          </a:lstStyle>
          <a:p>
            <a:r>
              <a:rPr lang="en-US"/>
              <a:t>Header</a:t>
            </a:r>
          </a:p>
        </p:txBody>
      </p:sp>
      <p:sp>
        <p:nvSpPr>
          <p:cNvPr id="11" name="Text Placeholder 2"/>
          <p:cNvSpPr>
            <a:spLocks noGrp="1"/>
          </p:cNvSpPr>
          <p:nvPr>
            <p:ph type="body" sz="quarter" idx="17"/>
          </p:nvPr>
        </p:nvSpPr>
        <p:spPr>
          <a:xfrm>
            <a:off x="4303714" y="856702"/>
            <a:ext cx="4840287" cy="3446848"/>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sz="quarter" idx="18" hasCustomPrompt="1"/>
          </p:nvPr>
        </p:nvSpPr>
        <p:spPr>
          <a:xfrm>
            <a:off x="4303713" y="0"/>
            <a:ext cx="4840288" cy="872381"/>
          </a:xfrm>
        </p:spPr>
        <p:txBody>
          <a:bodyPr vert="horz" lIns="228600" tIns="45720" rIns="228600" bIns="45720" rtlCol="0" anchor="b" anchorCtr="0">
            <a:noAutofit/>
          </a:bodyPr>
          <a:lstStyle>
            <a:lvl1pPr>
              <a:defRPr lang="en-US" sz="1800" b="1" dirty="0">
                <a:latin typeface="+mj-lt"/>
                <a:ea typeface="+mj-ea"/>
                <a:cs typeface="+mj-cs"/>
              </a:defRPr>
            </a:lvl1pPr>
          </a:lstStyle>
          <a:p>
            <a:pPr lvl="0">
              <a:lnSpc>
                <a:spcPts val="1950"/>
              </a:lnSpc>
              <a:spcBef>
                <a:spcPct val="0"/>
              </a:spcBef>
              <a:buNone/>
            </a:pPr>
            <a:r>
              <a:rPr lang="en-US"/>
              <a:t>Header</a:t>
            </a:r>
          </a:p>
        </p:txBody>
      </p:sp>
    </p:spTree>
    <p:extLst>
      <p:ext uri="{BB962C8B-B14F-4D97-AF65-F5344CB8AC3E}">
        <p14:creationId xmlns:p14="http://schemas.microsoft.com/office/powerpoint/2010/main" val="394471566"/>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2 Header Content B">
    <p:spTree>
      <p:nvGrpSpPr>
        <p:cNvPr id="1" name=""/>
        <p:cNvGrpSpPr/>
        <p:nvPr/>
      </p:nvGrpSpPr>
      <p:grpSpPr>
        <a:xfrm>
          <a:off x="0" y="0"/>
          <a:ext cx="0" cy="0"/>
          <a:chOff x="0" y="0"/>
          <a:chExt cx="0" cy="0"/>
        </a:xfrm>
      </p:grpSpPr>
      <p:sp>
        <p:nvSpPr>
          <p:cNvPr id="8" name="Text Placeholder 2"/>
          <p:cNvSpPr>
            <a:spLocks noGrp="1"/>
          </p:cNvSpPr>
          <p:nvPr>
            <p:ph type="body" sz="quarter" idx="16"/>
          </p:nvPr>
        </p:nvSpPr>
        <p:spPr>
          <a:xfrm>
            <a:off x="-11755" y="856702"/>
            <a:ext cx="4309593" cy="2554489"/>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3"/>
          <p:cNvSpPr>
            <a:spLocks noGrp="1"/>
          </p:cNvSpPr>
          <p:nvPr>
            <p:ph type="title" hasCustomPrompt="1"/>
          </p:nvPr>
        </p:nvSpPr>
        <p:spPr>
          <a:xfrm>
            <a:off x="2" y="-744"/>
            <a:ext cx="4303713" cy="873125"/>
          </a:xfrm>
        </p:spPr>
        <p:txBody>
          <a:bodyPr>
            <a:noAutofit/>
          </a:bodyPr>
          <a:lstStyle>
            <a:lvl1pPr>
              <a:defRPr/>
            </a:lvl1pPr>
          </a:lstStyle>
          <a:p>
            <a:r>
              <a:rPr lang="en-US"/>
              <a:t>Header</a:t>
            </a:r>
          </a:p>
        </p:txBody>
      </p:sp>
      <p:sp>
        <p:nvSpPr>
          <p:cNvPr id="11" name="Text Placeholder 2"/>
          <p:cNvSpPr>
            <a:spLocks noGrp="1"/>
          </p:cNvSpPr>
          <p:nvPr>
            <p:ph type="body" sz="quarter" idx="17"/>
          </p:nvPr>
        </p:nvSpPr>
        <p:spPr>
          <a:xfrm>
            <a:off x="4572000" y="856702"/>
            <a:ext cx="4572000" cy="2554489"/>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sz="quarter" idx="18" hasCustomPrompt="1"/>
          </p:nvPr>
        </p:nvSpPr>
        <p:spPr>
          <a:xfrm>
            <a:off x="4572000" y="0"/>
            <a:ext cx="4572001" cy="872381"/>
          </a:xfrm>
        </p:spPr>
        <p:txBody>
          <a:bodyPr vert="horz" lIns="228600" tIns="45720" rIns="228600" bIns="45720" rtlCol="0" anchor="b" anchorCtr="0">
            <a:noAutofit/>
          </a:bodyPr>
          <a:lstStyle>
            <a:lvl1pPr>
              <a:defRPr lang="en-US" sz="1800" b="1" dirty="0">
                <a:latin typeface="+mj-lt"/>
                <a:ea typeface="+mj-ea"/>
                <a:cs typeface="+mj-cs"/>
              </a:defRPr>
            </a:lvl1pPr>
          </a:lstStyle>
          <a:p>
            <a:pPr lvl="0">
              <a:lnSpc>
                <a:spcPts val="1950"/>
              </a:lnSpc>
              <a:spcBef>
                <a:spcPct val="0"/>
              </a:spcBef>
              <a:buNone/>
            </a:pPr>
            <a:r>
              <a:rPr lang="en-US"/>
              <a:t>Header</a:t>
            </a:r>
          </a:p>
        </p:txBody>
      </p:sp>
      <p:sp>
        <p:nvSpPr>
          <p:cNvPr id="7" name="Picture Placeholder 4"/>
          <p:cNvSpPr>
            <a:spLocks noGrp="1"/>
          </p:cNvSpPr>
          <p:nvPr>
            <p:ph type="pic" sz="quarter" idx="22" hasCustomPrompt="1"/>
          </p:nvPr>
        </p:nvSpPr>
        <p:spPr>
          <a:xfrm>
            <a:off x="2" y="3551635"/>
            <a:ext cx="4303711" cy="1591865"/>
          </a:xfrm>
          <a:prstGeom prst="rect">
            <a:avLst/>
          </a:prstGeom>
          <a:solidFill>
            <a:schemeClr val="bg1"/>
          </a:solidFill>
        </p:spPr>
        <p:txBody>
          <a:bodyPr>
            <a:normAutofit/>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sz="1050"/>
            </a:lvl1pPr>
          </a:lstStyle>
          <a:p>
            <a:r>
              <a:rPr lang="en-US"/>
              <a:t>Picture or Color Block</a:t>
            </a:r>
          </a:p>
        </p:txBody>
      </p:sp>
      <p:sp>
        <p:nvSpPr>
          <p:cNvPr id="12" name="Picture Placeholder 4"/>
          <p:cNvSpPr>
            <a:spLocks noGrp="1"/>
          </p:cNvSpPr>
          <p:nvPr>
            <p:ph type="pic" sz="quarter" idx="23" hasCustomPrompt="1"/>
          </p:nvPr>
        </p:nvSpPr>
        <p:spPr>
          <a:xfrm>
            <a:off x="4342394" y="3551635"/>
            <a:ext cx="4261856" cy="1591865"/>
          </a:xfrm>
          <a:prstGeom prst="rect">
            <a:avLst/>
          </a:prstGeom>
          <a:solidFill>
            <a:schemeClr val="tx2"/>
          </a:solidFill>
        </p:spPr>
        <p:txBody>
          <a:bodyPr>
            <a:normAutofit/>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sz="1050"/>
            </a:lvl1pPr>
          </a:lstStyle>
          <a:p>
            <a:r>
              <a:rPr lang="en-US"/>
              <a:t>Picture or Color Block</a:t>
            </a:r>
          </a:p>
        </p:txBody>
      </p:sp>
      <p:sp>
        <p:nvSpPr>
          <p:cNvPr id="13" name="Picture Placeholder 4"/>
          <p:cNvSpPr>
            <a:spLocks noGrp="1"/>
          </p:cNvSpPr>
          <p:nvPr>
            <p:ph type="pic" sz="quarter" idx="21" hasCustomPrompt="1"/>
          </p:nvPr>
        </p:nvSpPr>
        <p:spPr>
          <a:xfrm>
            <a:off x="8642656" y="3551635"/>
            <a:ext cx="501345" cy="1591865"/>
          </a:xfrm>
          <a:prstGeom prst="rect">
            <a:avLst/>
          </a:prstGeom>
          <a:solidFill>
            <a:schemeClr val="accent1"/>
          </a:solidFill>
        </p:spPr>
        <p:txBody>
          <a:bodyPr vert="vert">
            <a:normAutofit/>
          </a:bodyPr>
          <a:lstStyle>
            <a:lvl1pPr marL="0" indent="0">
              <a:buNone/>
              <a:defRPr sz="1050"/>
            </a:lvl1pPr>
          </a:lstStyle>
          <a:p>
            <a:r>
              <a:rPr lang="en-US"/>
              <a:t>Picture or Color Block</a:t>
            </a:r>
          </a:p>
        </p:txBody>
      </p:sp>
    </p:spTree>
    <p:extLst>
      <p:ext uri="{BB962C8B-B14F-4D97-AF65-F5344CB8AC3E}">
        <p14:creationId xmlns:p14="http://schemas.microsoft.com/office/powerpoint/2010/main" val="3965681944"/>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2 Headers Content A">
    <p:spTree>
      <p:nvGrpSpPr>
        <p:cNvPr id="1" name=""/>
        <p:cNvGrpSpPr/>
        <p:nvPr/>
      </p:nvGrpSpPr>
      <p:grpSpPr>
        <a:xfrm>
          <a:off x="0" y="0"/>
          <a:ext cx="0" cy="0"/>
          <a:chOff x="0" y="0"/>
          <a:chExt cx="0" cy="0"/>
        </a:xfrm>
      </p:grpSpPr>
      <p:sp>
        <p:nvSpPr>
          <p:cNvPr id="14" name="Text Placeholder 4"/>
          <p:cNvSpPr>
            <a:spLocks noGrp="1"/>
          </p:cNvSpPr>
          <p:nvPr>
            <p:ph type="body" sz="quarter" idx="15" hasCustomPrompt="1"/>
          </p:nvPr>
        </p:nvSpPr>
        <p:spPr>
          <a:xfrm>
            <a:off x="2" y="822229"/>
            <a:ext cx="4303713" cy="605294"/>
          </a:xfrm>
          <a:prstGeom prst="rect">
            <a:avLst/>
          </a:prstGeom>
          <a:noFill/>
        </p:spPr>
        <p:txBody>
          <a:bodyPr wrap="square" lIns="228600" rIns="228600" rtlCol="0" anchor="t">
            <a:noAutofit/>
          </a:bodyPr>
          <a:lstStyle>
            <a:lvl1pPr marL="0" indent="0">
              <a:lnSpc>
                <a:spcPts val="1500"/>
              </a:lnSpc>
              <a:spcBef>
                <a:spcPts val="0"/>
              </a:spcBef>
              <a:buNone/>
              <a:defRPr lang="en-US" sz="1500" b="1" dirty="0" smtClean="0">
                <a:solidFill>
                  <a:schemeClr val="bg1"/>
                </a:solidFill>
                <a:latin typeface="Arial Narrow" pitchFamily="34" charset="0"/>
              </a:defRPr>
            </a:lvl1pPr>
            <a:lvl2pPr>
              <a:defRPr lang="en-US" sz="1350" dirty="0" smtClean="0">
                <a:solidFill>
                  <a:schemeClr val="tx1"/>
                </a:solidFill>
              </a:defRPr>
            </a:lvl2pPr>
            <a:lvl3pPr>
              <a:defRPr lang="en-US" sz="1350" dirty="0" smtClean="0">
                <a:solidFill>
                  <a:schemeClr val="tx1"/>
                </a:solidFill>
              </a:defRPr>
            </a:lvl3pPr>
            <a:lvl4pPr>
              <a:defRPr lang="en-US" sz="1350" dirty="0" smtClean="0">
                <a:solidFill>
                  <a:schemeClr val="tx1"/>
                </a:solidFill>
              </a:defRPr>
            </a:lvl4pPr>
            <a:lvl5pPr>
              <a:defRPr lang="en-US" sz="1350" dirty="0">
                <a:solidFill>
                  <a:schemeClr val="tx1"/>
                </a:solidFill>
              </a:defRPr>
            </a:lvl5pPr>
          </a:lstStyle>
          <a:p>
            <a:pPr marL="0" lvl="0"/>
            <a:r>
              <a:rPr lang="en-US" err="1"/>
              <a:t>Subheader</a:t>
            </a:r>
            <a:endParaRPr lang="en-US"/>
          </a:p>
          <a:p>
            <a:pPr marL="0" lvl="0"/>
            <a:endParaRPr lang="en-US"/>
          </a:p>
        </p:txBody>
      </p:sp>
      <p:sp>
        <p:nvSpPr>
          <p:cNvPr id="3" name="Text Placeholder 2"/>
          <p:cNvSpPr>
            <a:spLocks noGrp="1"/>
          </p:cNvSpPr>
          <p:nvPr>
            <p:ph type="body" sz="quarter" idx="16"/>
          </p:nvPr>
        </p:nvSpPr>
        <p:spPr>
          <a:xfrm>
            <a:off x="-11755" y="1427523"/>
            <a:ext cx="4315468" cy="1403461"/>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hasCustomPrompt="1"/>
          </p:nvPr>
        </p:nvSpPr>
        <p:spPr>
          <a:xfrm>
            <a:off x="2" y="3189"/>
            <a:ext cx="4303713" cy="873125"/>
          </a:xfrm>
        </p:spPr>
        <p:txBody>
          <a:bodyPr/>
          <a:lstStyle>
            <a:lvl1pPr>
              <a:defRPr/>
            </a:lvl1pPr>
          </a:lstStyle>
          <a:p>
            <a:r>
              <a:rPr lang="en-US"/>
              <a:t>Header</a:t>
            </a:r>
          </a:p>
        </p:txBody>
      </p:sp>
      <p:sp>
        <p:nvSpPr>
          <p:cNvPr id="6" name="Picture Placeholder 53"/>
          <p:cNvSpPr>
            <a:spLocks noGrp="1"/>
          </p:cNvSpPr>
          <p:nvPr>
            <p:ph type="pic" sz="quarter" idx="12" hasCustomPrompt="1"/>
          </p:nvPr>
        </p:nvSpPr>
        <p:spPr>
          <a:xfrm>
            <a:off x="4303715" y="-1"/>
            <a:ext cx="4840287" cy="5143501"/>
          </a:xfrm>
          <a:prstGeom prst="rect">
            <a:avLst/>
          </a:prstGeom>
          <a:solidFill>
            <a:schemeClr val="bg1"/>
          </a:solidFill>
        </p:spPr>
        <p:txBody>
          <a:bodyPr/>
          <a:lstStyle>
            <a:lvl1pPr marL="0" indent="0">
              <a:buNone/>
              <a:defRPr/>
            </a:lvl1pPr>
          </a:lstStyle>
          <a:p>
            <a:r>
              <a:rPr lang="en-US"/>
              <a:t>Picture or Color Block</a:t>
            </a:r>
          </a:p>
        </p:txBody>
      </p:sp>
    </p:spTree>
    <p:extLst>
      <p:ext uri="{BB962C8B-B14F-4D97-AF65-F5344CB8AC3E}">
        <p14:creationId xmlns:p14="http://schemas.microsoft.com/office/powerpoint/2010/main" val="3948461026"/>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2 Headers Content B">
    <p:spTree>
      <p:nvGrpSpPr>
        <p:cNvPr id="1" name=""/>
        <p:cNvGrpSpPr/>
        <p:nvPr/>
      </p:nvGrpSpPr>
      <p:grpSpPr>
        <a:xfrm>
          <a:off x="0" y="0"/>
          <a:ext cx="0" cy="0"/>
          <a:chOff x="0" y="0"/>
          <a:chExt cx="0" cy="0"/>
        </a:xfrm>
      </p:grpSpPr>
      <p:sp>
        <p:nvSpPr>
          <p:cNvPr id="56" name="Picture Placeholder 53"/>
          <p:cNvSpPr>
            <a:spLocks noGrp="1"/>
          </p:cNvSpPr>
          <p:nvPr>
            <p:ph type="pic" sz="quarter" idx="12" hasCustomPrompt="1"/>
          </p:nvPr>
        </p:nvSpPr>
        <p:spPr>
          <a:xfrm>
            <a:off x="4303714" y="1"/>
            <a:ext cx="4840287" cy="2379663"/>
          </a:xfrm>
          <a:prstGeom prst="rect">
            <a:avLst/>
          </a:prstGeom>
          <a:solidFill>
            <a:schemeClr val="tx2"/>
          </a:solidFill>
        </p:spPr>
        <p:txBody>
          <a:bodyPr/>
          <a:lstStyle>
            <a:lvl1pPr marL="0" indent="0">
              <a:buNone/>
              <a:defRPr/>
            </a:lvl1pPr>
          </a:lstStyle>
          <a:p>
            <a:r>
              <a:rPr lang="en-US"/>
              <a:t>Picture or Color Block</a:t>
            </a:r>
          </a:p>
        </p:txBody>
      </p:sp>
      <p:sp>
        <p:nvSpPr>
          <p:cNvPr id="7" name="Picture Placeholder 53"/>
          <p:cNvSpPr>
            <a:spLocks noGrp="1"/>
          </p:cNvSpPr>
          <p:nvPr>
            <p:ph type="pic" sz="quarter" idx="13" hasCustomPrompt="1"/>
          </p:nvPr>
        </p:nvSpPr>
        <p:spPr>
          <a:xfrm>
            <a:off x="4303713" y="2419455"/>
            <a:ext cx="4840286" cy="2724046"/>
          </a:xfrm>
          <a:prstGeom prst="rect">
            <a:avLst/>
          </a:prstGeom>
          <a:solidFill>
            <a:schemeClr val="bg1"/>
          </a:solidFill>
        </p:spPr>
        <p:txBody>
          <a:bodyPr/>
          <a:lstStyle>
            <a:lvl1pPr marL="0" indent="0">
              <a:buNone/>
              <a:defRPr/>
            </a:lvl1pPr>
          </a:lstStyle>
          <a:p>
            <a:r>
              <a:rPr lang="en-US"/>
              <a:t>Picture or Color Block</a:t>
            </a:r>
          </a:p>
        </p:txBody>
      </p:sp>
      <p:sp>
        <p:nvSpPr>
          <p:cNvPr id="9" name="Picture Placeholder 3"/>
          <p:cNvSpPr>
            <a:spLocks noGrp="1"/>
          </p:cNvSpPr>
          <p:nvPr>
            <p:ph type="pic" sz="quarter" idx="14" hasCustomPrompt="1"/>
          </p:nvPr>
        </p:nvSpPr>
        <p:spPr>
          <a:xfrm>
            <a:off x="-1" y="4760914"/>
            <a:ext cx="4303714" cy="382586"/>
          </a:xfrm>
          <a:prstGeom prst="rect">
            <a:avLst/>
          </a:prstGeom>
          <a:solidFill>
            <a:schemeClr val="accent1"/>
          </a:solidFill>
        </p:spPr>
        <p:txBody>
          <a:bodyPr/>
          <a:lstStyle>
            <a:lvl1pPr marL="0" indent="0">
              <a:buNone/>
              <a:defRPr/>
            </a:lvl1pPr>
          </a:lstStyle>
          <a:p>
            <a:r>
              <a:rPr lang="en-US"/>
              <a:t>Picture or Color Block</a:t>
            </a:r>
          </a:p>
        </p:txBody>
      </p:sp>
      <p:sp>
        <p:nvSpPr>
          <p:cNvPr id="15" name="Text Placeholder 4"/>
          <p:cNvSpPr>
            <a:spLocks noGrp="1"/>
          </p:cNvSpPr>
          <p:nvPr>
            <p:ph type="body" sz="quarter" idx="15" hasCustomPrompt="1"/>
          </p:nvPr>
        </p:nvSpPr>
        <p:spPr>
          <a:xfrm>
            <a:off x="2" y="820747"/>
            <a:ext cx="4303713" cy="605294"/>
          </a:xfrm>
          <a:prstGeom prst="rect">
            <a:avLst/>
          </a:prstGeom>
          <a:noFill/>
        </p:spPr>
        <p:txBody>
          <a:bodyPr wrap="square" lIns="228600" rIns="228600" rtlCol="0" anchor="t">
            <a:noAutofit/>
          </a:bodyPr>
          <a:lstStyle>
            <a:lvl1pPr marL="0" indent="0">
              <a:lnSpc>
                <a:spcPts val="1500"/>
              </a:lnSpc>
              <a:spcBef>
                <a:spcPts val="0"/>
              </a:spcBef>
              <a:buNone/>
              <a:defRPr lang="en-US" sz="1500" b="1" dirty="0" smtClean="0">
                <a:solidFill>
                  <a:schemeClr val="bg1"/>
                </a:solidFill>
                <a:latin typeface="Arial Narrow" pitchFamily="34" charset="0"/>
              </a:defRPr>
            </a:lvl1pPr>
            <a:lvl2pPr>
              <a:defRPr lang="en-US" sz="1350" dirty="0" smtClean="0">
                <a:solidFill>
                  <a:schemeClr val="tx1"/>
                </a:solidFill>
              </a:defRPr>
            </a:lvl2pPr>
            <a:lvl3pPr>
              <a:defRPr lang="en-US" sz="1350" dirty="0" smtClean="0">
                <a:solidFill>
                  <a:schemeClr val="tx1"/>
                </a:solidFill>
              </a:defRPr>
            </a:lvl3pPr>
            <a:lvl4pPr>
              <a:defRPr lang="en-US" sz="1350" dirty="0" smtClean="0">
                <a:solidFill>
                  <a:schemeClr val="tx1"/>
                </a:solidFill>
              </a:defRPr>
            </a:lvl4pPr>
            <a:lvl5pPr>
              <a:defRPr lang="en-US" sz="1350" dirty="0">
                <a:solidFill>
                  <a:schemeClr val="tx1"/>
                </a:solidFill>
              </a:defRPr>
            </a:lvl5pPr>
          </a:lstStyle>
          <a:p>
            <a:pPr marL="0" lvl="0"/>
            <a:r>
              <a:rPr lang="en-US" err="1"/>
              <a:t>Subheader</a:t>
            </a:r>
            <a:endParaRPr lang="en-US"/>
          </a:p>
          <a:p>
            <a:pPr marL="0" lvl="0"/>
            <a:endParaRPr lang="en-US"/>
          </a:p>
        </p:txBody>
      </p:sp>
      <p:sp>
        <p:nvSpPr>
          <p:cNvPr id="16" name="Text Placeholder 2"/>
          <p:cNvSpPr>
            <a:spLocks noGrp="1"/>
          </p:cNvSpPr>
          <p:nvPr>
            <p:ph type="body" sz="quarter" idx="16"/>
          </p:nvPr>
        </p:nvSpPr>
        <p:spPr>
          <a:xfrm>
            <a:off x="-11755" y="1426041"/>
            <a:ext cx="4315468" cy="1403461"/>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3"/>
          <p:cNvSpPr>
            <a:spLocks noGrp="1"/>
          </p:cNvSpPr>
          <p:nvPr>
            <p:ph type="title" hasCustomPrompt="1"/>
          </p:nvPr>
        </p:nvSpPr>
        <p:spPr>
          <a:xfrm>
            <a:off x="2" y="1707"/>
            <a:ext cx="4303713" cy="873125"/>
          </a:xfrm>
        </p:spPr>
        <p:txBody>
          <a:bodyPr>
            <a:noAutofit/>
          </a:bodyPr>
          <a:lstStyle>
            <a:lvl1pPr>
              <a:defRPr/>
            </a:lvl1pPr>
          </a:lstStyle>
          <a:p>
            <a:r>
              <a:rPr lang="en-US"/>
              <a:t>Header</a:t>
            </a:r>
          </a:p>
        </p:txBody>
      </p:sp>
    </p:spTree>
    <p:extLst>
      <p:ext uri="{BB962C8B-B14F-4D97-AF65-F5344CB8AC3E}">
        <p14:creationId xmlns:p14="http://schemas.microsoft.com/office/powerpoint/2010/main" val="160646850"/>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2 Headers Content C">
    <p:spTree>
      <p:nvGrpSpPr>
        <p:cNvPr id="1" name=""/>
        <p:cNvGrpSpPr/>
        <p:nvPr/>
      </p:nvGrpSpPr>
      <p:grpSpPr>
        <a:xfrm>
          <a:off x="0" y="0"/>
          <a:ext cx="0" cy="0"/>
          <a:chOff x="0" y="0"/>
          <a:chExt cx="0" cy="0"/>
        </a:xfrm>
      </p:grpSpPr>
      <p:sp>
        <p:nvSpPr>
          <p:cNvPr id="5" name="Text Placeholder 4"/>
          <p:cNvSpPr>
            <a:spLocks noGrp="1"/>
          </p:cNvSpPr>
          <p:nvPr>
            <p:ph type="body" sz="quarter" idx="15" hasCustomPrompt="1"/>
          </p:nvPr>
        </p:nvSpPr>
        <p:spPr>
          <a:xfrm>
            <a:off x="0" y="817949"/>
            <a:ext cx="8604250" cy="605294"/>
          </a:xfrm>
          <a:prstGeom prst="rect">
            <a:avLst/>
          </a:prstGeom>
          <a:noFill/>
        </p:spPr>
        <p:txBody>
          <a:bodyPr wrap="square" lIns="228600" rIns="228600" rtlCol="0" anchor="t">
            <a:noAutofit/>
          </a:bodyPr>
          <a:lstStyle>
            <a:lvl1pPr marL="0" indent="0">
              <a:lnSpc>
                <a:spcPts val="1500"/>
              </a:lnSpc>
              <a:spcBef>
                <a:spcPts val="0"/>
              </a:spcBef>
              <a:buNone/>
              <a:defRPr lang="en-US" sz="1500" b="1" dirty="0" smtClean="0">
                <a:solidFill>
                  <a:schemeClr val="bg1"/>
                </a:solidFill>
                <a:latin typeface="Arial Narrow" pitchFamily="34" charset="0"/>
              </a:defRPr>
            </a:lvl1pPr>
            <a:lvl2pPr>
              <a:defRPr lang="en-US" sz="1350" dirty="0" smtClean="0">
                <a:solidFill>
                  <a:schemeClr val="tx1"/>
                </a:solidFill>
              </a:defRPr>
            </a:lvl2pPr>
            <a:lvl3pPr>
              <a:defRPr lang="en-US" sz="1350" dirty="0" smtClean="0">
                <a:solidFill>
                  <a:schemeClr val="tx1"/>
                </a:solidFill>
              </a:defRPr>
            </a:lvl3pPr>
            <a:lvl4pPr>
              <a:defRPr lang="en-US" sz="1350" dirty="0" smtClean="0">
                <a:solidFill>
                  <a:schemeClr val="tx1"/>
                </a:solidFill>
              </a:defRPr>
            </a:lvl4pPr>
            <a:lvl5pPr>
              <a:defRPr lang="en-US" sz="1350" dirty="0">
                <a:solidFill>
                  <a:schemeClr val="tx1"/>
                </a:solidFill>
              </a:defRPr>
            </a:lvl5pPr>
          </a:lstStyle>
          <a:p>
            <a:pPr marL="0" lvl="0"/>
            <a:r>
              <a:rPr lang="en-US" err="1"/>
              <a:t>Subheader</a:t>
            </a:r>
            <a:endParaRPr lang="en-US"/>
          </a:p>
          <a:p>
            <a:pPr marL="0" lvl="0"/>
            <a:endParaRPr lang="en-US"/>
          </a:p>
        </p:txBody>
      </p:sp>
      <p:sp>
        <p:nvSpPr>
          <p:cNvPr id="6" name="Text Placeholder 2"/>
          <p:cNvSpPr>
            <a:spLocks noGrp="1"/>
          </p:cNvSpPr>
          <p:nvPr>
            <p:ph type="body" sz="quarter" idx="16"/>
          </p:nvPr>
        </p:nvSpPr>
        <p:spPr>
          <a:xfrm>
            <a:off x="-11755" y="1423244"/>
            <a:ext cx="8616005" cy="1403461"/>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3"/>
          <p:cNvSpPr>
            <a:spLocks noGrp="1"/>
          </p:cNvSpPr>
          <p:nvPr>
            <p:ph type="title" hasCustomPrompt="1"/>
          </p:nvPr>
        </p:nvSpPr>
        <p:spPr>
          <a:xfrm>
            <a:off x="0" y="-1091"/>
            <a:ext cx="8604250" cy="873125"/>
          </a:xfrm>
        </p:spPr>
        <p:txBody>
          <a:bodyPr>
            <a:noAutofit/>
          </a:bodyPr>
          <a:lstStyle>
            <a:lvl1pPr>
              <a:defRPr/>
            </a:lvl1pPr>
          </a:lstStyle>
          <a:p>
            <a:r>
              <a:rPr lang="en-US"/>
              <a:t>Header</a:t>
            </a:r>
          </a:p>
        </p:txBody>
      </p:sp>
      <p:sp>
        <p:nvSpPr>
          <p:cNvPr id="10" name="Picture Placeholder 4"/>
          <p:cNvSpPr>
            <a:spLocks noGrp="1"/>
          </p:cNvSpPr>
          <p:nvPr>
            <p:ph type="pic" sz="quarter" idx="21" hasCustomPrompt="1"/>
          </p:nvPr>
        </p:nvSpPr>
        <p:spPr>
          <a:xfrm>
            <a:off x="8604250" y="1"/>
            <a:ext cx="539750" cy="2379663"/>
          </a:xfrm>
          <a:prstGeom prst="rect">
            <a:avLst/>
          </a:prstGeom>
          <a:solidFill>
            <a:schemeClr val="accent1"/>
          </a:solidFill>
        </p:spPr>
        <p:txBody>
          <a:bodyPr vert="vert">
            <a:normAutofit/>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sz="1050"/>
            </a:lvl1pPr>
          </a:lstStyle>
          <a:p>
            <a:r>
              <a:rPr lang="en-US"/>
              <a:t>Picture or Color Block</a:t>
            </a:r>
          </a:p>
        </p:txBody>
      </p:sp>
      <p:sp>
        <p:nvSpPr>
          <p:cNvPr id="11" name="Picture Placeholder 4"/>
          <p:cNvSpPr>
            <a:spLocks noGrp="1"/>
          </p:cNvSpPr>
          <p:nvPr>
            <p:ph type="pic" sz="quarter" idx="22" hasCustomPrompt="1"/>
          </p:nvPr>
        </p:nvSpPr>
        <p:spPr>
          <a:xfrm>
            <a:off x="8604250" y="2379664"/>
            <a:ext cx="539750" cy="2763836"/>
          </a:xfrm>
          <a:prstGeom prst="rect">
            <a:avLst/>
          </a:prstGeom>
          <a:solidFill>
            <a:schemeClr val="accent1"/>
          </a:solidFill>
        </p:spPr>
        <p:txBody>
          <a:bodyPr vert="vert">
            <a:normAutofit/>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sz="1050"/>
            </a:lvl1pPr>
          </a:lstStyle>
          <a:p>
            <a:r>
              <a:rPr lang="en-US"/>
              <a:t>Picture or Color Block</a:t>
            </a:r>
          </a:p>
        </p:txBody>
      </p:sp>
    </p:spTree>
    <p:extLst>
      <p:ext uri="{BB962C8B-B14F-4D97-AF65-F5344CB8AC3E}">
        <p14:creationId xmlns:p14="http://schemas.microsoft.com/office/powerpoint/2010/main" val="1162884931"/>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2 Headers Content D">
    <p:spTree>
      <p:nvGrpSpPr>
        <p:cNvPr id="1" name=""/>
        <p:cNvGrpSpPr/>
        <p:nvPr/>
      </p:nvGrpSpPr>
      <p:grpSpPr>
        <a:xfrm>
          <a:off x="0" y="0"/>
          <a:ext cx="0" cy="0"/>
          <a:chOff x="0" y="0"/>
          <a:chExt cx="0" cy="0"/>
        </a:xfrm>
      </p:grpSpPr>
      <p:sp>
        <p:nvSpPr>
          <p:cNvPr id="5" name="Text Placeholder 4"/>
          <p:cNvSpPr>
            <a:spLocks noGrp="1"/>
          </p:cNvSpPr>
          <p:nvPr>
            <p:ph type="body" sz="quarter" idx="15" hasCustomPrompt="1"/>
          </p:nvPr>
        </p:nvSpPr>
        <p:spPr>
          <a:xfrm>
            <a:off x="0" y="813374"/>
            <a:ext cx="9143264" cy="605294"/>
          </a:xfrm>
          <a:prstGeom prst="rect">
            <a:avLst/>
          </a:prstGeom>
          <a:noFill/>
        </p:spPr>
        <p:txBody>
          <a:bodyPr wrap="square" lIns="228600" rIns="228600" rtlCol="0" anchor="t">
            <a:noAutofit/>
          </a:bodyPr>
          <a:lstStyle>
            <a:lvl1pPr marL="0" indent="0">
              <a:lnSpc>
                <a:spcPts val="1500"/>
              </a:lnSpc>
              <a:spcBef>
                <a:spcPts val="0"/>
              </a:spcBef>
              <a:buNone/>
              <a:defRPr lang="en-US" sz="1500" b="1" dirty="0" smtClean="0">
                <a:solidFill>
                  <a:schemeClr val="bg1"/>
                </a:solidFill>
                <a:latin typeface="Arial Narrow" pitchFamily="34" charset="0"/>
              </a:defRPr>
            </a:lvl1pPr>
            <a:lvl2pPr>
              <a:defRPr lang="en-US" sz="1350" dirty="0" smtClean="0">
                <a:solidFill>
                  <a:schemeClr val="tx1"/>
                </a:solidFill>
              </a:defRPr>
            </a:lvl2pPr>
            <a:lvl3pPr>
              <a:defRPr lang="en-US" sz="1350" dirty="0" smtClean="0">
                <a:solidFill>
                  <a:schemeClr val="tx1"/>
                </a:solidFill>
              </a:defRPr>
            </a:lvl3pPr>
            <a:lvl4pPr>
              <a:defRPr lang="en-US" sz="1350" dirty="0" smtClean="0">
                <a:solidFill>
                  <a:schemeClr val="tx1"/>
                </a:solidFill>
              </a:defRPr>
            </a:lvl4pPr>
            <a:lvl5pPr>
              <a:defRPr lang="en-US" sz="1350" dirty="0">
                <a:solidFill>
                  <a:schemeClr val="tx1"/>
                </a:solidFill>
              </a:defRPr>
            </a:lvl5pPr>
          </a:lstStyle>
          <a:p>
            <a:pPr marL="0" lvl="0"/>
            <a:r>
              <a:rPr lang="en-US" err="1"/>
              <a:t>Subheader</a:t>
            </a:r>
            <a:endParaRPr lang="en-US"/>
          </a:p>
          <a:p>
            <a:pPr marL="0" lvl="0"/>
            <a:endParaRPr lang="en-US"/>
          </a:p>
        </p:txBody>
      </p:sp>
      <p:sp>
        <p:nvSpPr>
          <p:cNvPr id="6" name="Text Placeholder 2"/>
          <p:cNvSpPr>
            <a:spLocks noGrp="1"/>
          </p:cNvSpPr>
          <p:nvPr>
            <p:ph type="body" sz="quarter" idx="16"/>
          </p:nvPr>
        </p:nvSpPr>
        <p:spPr>
          <a:xfrm>
            <a:off x="-11755" y="1418669"/>
            <a:ext cx="9155755" cy="1403461"/>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3"/>
          <p:cNvSpPr>
            <a:spLocks noGrp="1"/>
          </p:cNvSpPr>
          <p:nvPr>
            <p:ph type="title" hasCustomPrompt="1"/>
          </p:nvPr>
        </p:nvSpPr>
        <p:spPr>
          <a:xfrm>
            <a:off x="0" y="-5666"/>
            <a:ext cx="9143264" cy="873125"/>
          </a:xfrm>
        </p:spPr>
        <p:txBody>
          <a:bodyPr/>
          <a:lstStyle>
            <a:lvl1pPr>
              <a:defRPr/>
            </a:lvl1pPr>
          </a:lstStyle>
          <a:p>
            <a:r>
              <a:rPr lang="en-US"/>
              <a:t>Header</a:t>
            </a:r>
          </a:p>
        </p:txBody>
      </p:sp>
      <p:sp>
        <p:nvSpPr>
          <p:cNvPr id="8" name="Picture Placeholder 4"/>
          <p:cNvSpPr>
            <a:spLocks noGrp="1"/>
          </p:cNvSpPr>
          <p:nvPr>
            <p:ph type="pic" sz="quarter" idx="21" hasCustomPrompt="1"/>
          </p:nvPr>
        </p:nvSpPr>
        <p:spPr>
          <a:xfrm>
            <a:off x="8640850" y="3570288"/>
            <a:ext cx="503150" cy="1573212"/>
          </a:xfrm>
          <a:prstGeom prst="rect">
            <a:avLst/>
          </a:prstGeom>
          <a:solidFill>
            <a:schemeClr val="accent1"/>
          </a:solidFill>
        </p:spPr>
        <p:txBody>
          <a:bodyPr vert="vert">
            <a:normAutofit/>
          </a:bodyPr>
          <a:lstStyle>
            <a:lvl1pPr marL="0" indent="0">
              <a:buNone/>
              <a:defRPr sz="1050"/>
            </a:lvl1pPr>
          </a:lstStyle>
          <a:p>
            <a:r>
              <a:rPr lang="en-US"/>
              <a:t>Picture or Color Block</a:t>
            </a:r>
          </a:p>
        </p:txBody>
      </p:sp>
      <p:sp>
        <p:nvSpPr>
          <p:cNvPr id="9" name="Picture Placeholder 4"/>
          <p:cNvSpPr>
            <a:spLocks noGrp="1"/>
          </p:cNvSpPr>
          <p:nvPr>
            <p:ph type="pic" sz="quarter" idx="22" hasCustomPrompt="1"/>
          </p:nvPr>
        </p:nvSpPr>
        <p:spPr>
          <a:xfrm>
            <a:off x="2" y="3570288"/>
            <a:ext cx="4303713" cy="1573212"/>
          </a:xfrm>
          <a:prstGeom prst="rect">
            <a:avLst/>
          </a:prstGeom>
          <a:solidFill>
            <a:schemeClr val="bg1"/>
          </a:solidFill>
        </p:spPr>
        <p:txBody>
          <a:bodyPr>
            <a:normAutofit/>
          </a:bodyPr>
          <a:lstStyle>
            <a:lvl1pPr marL="0" indent="0">
              <a:buNone/>
              <a:defRPr sz="1050"/>
            </a:lvl1pPr>
          </a:lstStyle>
          <a:p>
            <a:r>
              <a:rPr lang="en-US"/>
              <a:t>Picture or Color Block</a:t>
            </a:r>
          </a:p>
        </p:txBody>
      </p:sp>
      <p:sp>
        <p:nvSpPr>
          <p:cNvPr id="10" name="Picture Placeholder 4"/>
          <p:cNvSpPr>
            <a:spLocks noGrp="1"/>
          </p:cNvSpPr>
          <p:nvPr>
            <p:ph type="pic" sz="quarter" idx="23" hasCustomPrompt="1"/>
          </p:nvPr>
        </p:nvSpPr>
        <p:spPr>
          <a:xfrm>
            <a:off x="4342776" y="3570288"/>
            <a:ext cx="4261474" cy="1573212"/>
          </a:xfrm>
          <a:prstGeom prst="rect">
            <a:avLst/>
          </a:prstGeom>
          <a:solidFill>
            <a:schemeClr val="tx2"/>
          </a:solidFill>
        </p:spPr>
        <p:txBody>
          <a:bodyPr>
            <a:normAutofit/>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sz="1050"/>
            </a:lvl1pPr>
          </a:lstStyle>
          <a:p>
            <a:r>
              <a:rPr lang="en-US"/>
              <a:t>Picture or Color Block</a:t>
            </a:r>
          </a:p>
        </p:txBody>
      </p:sp>
    </p:spTree>
    <p:extLst>
      <p:ext uri="{BB962C8B-B14F-4D97-AF65-F5344CB8AC3E}">
        <p14:creationId xmlns:p14="http://schemas.microsoft.com/office/powerpoint/2010/main" val="2642334471"/>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2 Header Content C">
    <p:spTree>
      <p:nvGrpSpPr>
        <p:cNvPr id="1" name=""/>
        <p:cNvGrpSpPr/>
        <p:nvPr/>
      </p:nvGrpSpPr>
      <p:grpSpPr>
        <a:xfrm>
          <a:off x="0" y="0"/>
          <a:ext cx="0" cy="0"/>
          <a:chOff x="0" y="0"/>
          <a:chExt cx="0" cy="0"/>
        </a:xfrm>
      </p:grpSpPr>
      <p:sp>
        <p:nvSpPr>
          <p:cNvPr id="9" name="Picture Placeholder 3"/>
          <p:cNvSpPr>
            <a:spLocks noGrp="1"/>
          </p:cNvSpPr>
          <p:nvPr>
            <p:ph type="pic" sz="quarter" idx="14" hasCustomPrompt="1"/>
          </p:nvPr>
        </p:nvSpPr>
        <p:spPr>
          <a:xfrm>
            <a:off x="-1" y="4731544"/>
            <a:ext cx="4303714" cy="411956"/>
          </a:xfrm>
          <a:prstGeom prst="rect">
            <a:avLst/>
          </a:prstGeom>
          <a:solidFill>
            <a:schemeClr val="accent1"/>
          </a:solidFill>
        </p:spPr>
        <p:txBody>
          <a:bodyPr/>
          <a:lstStyle>
            <a:lvl1pPr marL="0" indent="0">
              <a:buNone/>
              <a:defRPr/>
            </a:lvl1pPr>
          </a:lstStyle>
          <a:p>
            <a:r>
              <a:rPr lang="en-US"/>
              <a:t>Picture or Color Block</a:t>
            </a:r>
          </a:p>
        </p:txBody>
      </p:sp>
      <p:sp>
        <p:nvSpPr>
          <p:cNvPr id="7" name="Text Placeholder 4"/>
          <p:cNvSpPr>
            <a:spLocks noGrp="1"/>
          </p:cNvSpPr>
          <p:nvPr>
            <p:ph type="body" sz="quarter" idx="15" hasCustomPrompt="1"/>
          </p:nvPr>
        </p:nvSpPr>
        <p:spPr>
          <a:xfrm>
            <a:off x="2" y="815209"/>
            <a:ext cx="4303713" cy="605294"/>
          </a:xfrm>
          <a:prstGeom prst="rect">
            <a:avLst/>
          </a:prstGeom>
          <a:noFill/>
        </p:spPr>
        <p:txBody>
          <a:bodyPr wrap="square" lIns="228600" rIns="228600" rtlCol="0" anchor="t">
            <a:noAutofit/>
          </a:bodyPr>
          <a:lstStyle>
            <a:lvl1pPr marL="0" indent="0">
              <a:lnSpc>
                <a:spcPts val="1500"/>
              </a:lnSpc>
              <a:spcBef>
                <a:spcPts val="0"/>
              </a:spcBef>
              <a:buNone/>
              <a:defRPr lang="en-US" sz="1500" b="1" dirty="0" smtClean="0">
                <a:solidFill>
                  <a:schemeClr val="bg1"/>
                </a:solidFill>
                <a:latin typeface="Arial Narrow" pitchFamily="34" charset="0"/>
              </a:defRPr>
            </a:lvl1pPr>
            <a:lvl2pPr>
              <a:defRPr lang="en-US" sz="1350" dirty="0" smtClean="0">
                <a:solidFill>
                  <a:schemeClr val="tx1"/>
                </a:solidFill>
              </a:defRPr>
            </a:lvl2pPr>
            <a:lvl3pPr>
              <a:defRPr lang="en-US" sz="1350" dirty="0" smtClean="0">
                <a:solidFill>
                  <a:schemeClr val="tx1"/>
                </a:solidFill>
              </a:defRPr>
            </a:lvl3pPr>
            <a:lvl4pPr>
              <a:defRPr lang="en-US" sz="1350" dirty="0" smtClean="0">
                <a:solidFill>
                  <a:schemeClr val="tx1"/>
                </a:solidFill>
              </a:defRPr>
            </a:lvl4pPr>
            <a:lvl5pPr>
              <a:defRPr lang="en-US" sz="1350" dirty="0">
                <a:solidFill>
                  <a:schemeClr val="tx1"/>
                </a:solidFill>
              </a:defRPr>
            </a:lvl5pPr>
          </a:lstStyle>
          <a:p>
            <a:pPr marL="0" lvl="0"/>
            <a:r>
              <a:rPr lang="en-US" err="1"/>
              <a:t>Subheader</a:t>
            </a:r>
            <a:endParaRPr lang="en-US"/>
          </a:p>
          <a:p>
            <a:pPr marL="0" lvl="0"/>
            <a:endParaRPr lang="en-US"/>
          </a:p>
        </p:txBody>
      </p:sp>
      <p:sp>
        <p:nvSpPr>
          <p:cNvPr id="12" name="Text Placeholder 2"/>
          <p:cNvSpPr>
            <a:spLocks noGrp="1"/>
          </p:cNvSpPr>
          <p:nvPr>
            <p:ph type="body" sz="quarter" idx="16"/>
          </p:nvPr>
        </p:nvSpPr>
        <p:spPr>
          <a:xfrm>
            <a:off x="-11755" y="1420504"/>
            <a:ext cx="4315468" cy="3167509"/>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3"/>
          <p:cNvSpPr>
            <a:spLocks noGrp="1"/>
          </p:cNvSpPr>
          <p:nvPr>
            <p:ph type="title" hasCustomPrompt="1"/>
          </p:nvPr>
        </p:nvSpPr>
        <p:spPr>
          <a:xfrm>
            <a:off x="2" y="-3831"/>
            <a:ext cx="4303713" cy="873125"/>
          </a:xfrm>
        </p:spPr>
        <p:txBody>
          <a:bodyPr/>
          <a:lstStyle>
            <a:lvl1pPr>
              <a:defRPr/>
            </a:lvl1pPr>
          </a:lstStyle>
          <a:p>
            <a:r>
              <a:rPr lang="en-US"/>
              <a:t>Header</a:t>
            </a:r>
          </a:p>
        </p:txBody>
      </p:sp>
      <p:sp>
        <p:nvSpPr>
          <p:cNvPr id="14" name="Text Placeholder 4"/>
          <p:cNvSpPr>
            <a:spLocks noGrp="1"/>
          </p:cNvSpPr>
          <p:nvPr>
            <p:ph type="body" sz="quarter" idx="17" hasCustomPrompt="1"/>
          </p:nvPr>
        </p:nvSpPr>
        <p:spPr>
          <a:xfrm>
            <a:off x="4315470" y="815209"/>
            <a:ext cx="4828531" cy="605294"/>
          </a:xfrm>
          <a:prstGeom prst="rect">
            <a:avLst/>
          </a:prstGeom>
          <a:noFill/>
        </p:spPr>
        <p:txBody>
          <a:bodyPr wrap="square" lIns="228600" rIns="228600" rtlCol="0" anchor="t">
            <a:noAutofit/>
          </a:bodyPr>
          <a:lstStyle>
            <a:lvl1pPr marL="0" indent="0">
              <a:lnSpc>
                <a:spcPts val="1500"/>
              </a:lnSpc>
              <a:spcBef>
                <a:spcPts val="0"/>
              </a:spcBef>
              <a:buNone/>
              <a:defRPr lang="en-US" sz="1500" b="1" dirty="0" smtClean="0">
                <a:solidFill>
                  <a:schemeClr val="bg1"/>
                </a:solidFill>
                <a:latin typeface="Arial Narrow" pitchFamily="34" charset="0"/>
              </a:defRPr>
            </a:lvl1pPr>
            <a:lvl2pPr>
              <a:defRPr lang="en-US" sz="1350" dirty="0" smtClean="0">
                <a:solidFill>
                  <a:schemeClr val="tx1"/>
                </a:solidFill>
              </a:defRPr>
            </a:lvl2pPr>
            <a:lvl3pPr>
              <a:defRPr lang="en-US" sz="1350" dirty="0" smtClean="0">
                <a:solidFill>
                  <a:schemeClr val="tx1"/>
                </a:solidFill>
              </a:defRPr>
            </a:lvl3pPr>
            <a:lvl4pPr>
              <a:defRPr lang="en-US" sz="1350" dirty="0" smtClean="0">
                <a:solidFill>
                  <a:schemeClr val="tx1"/>
                </a:solidFill>
              </a:defRPr>
            </a:lvl4pPr>
            <a:lvl5pPr>
              <a:defRPr lang="en-US" sz="1350" dirty="0">
                <a:solidFill>
                  <a:schemeClr val="tx1"/>
                </a:solidFill>
              </a:defRPr>
            </a:lvl5pPr>
          </a:lstStyle>
          <a:p>
            <a:pPr marL="0" lvl="0"/>
            <a:r>
              <a:rPr lang="en-US" err="1"/>
              <a:t>Subheader</a:t>
            </a:r>
            <a:endParaRPr lang="en-US"/>
          </a:p>
          <a:p>
            <a:pPr marL="0" lvl="0"/>
            <a:endParaRPr lang="en-US"/>
          </a:p>
        </p:txBody>
      </p:sp>
      <p:sp>
        <p:nvSpPr>
          <p:cNvPr id="15" name="Text Placeholder 2"/>
          <p:cNvSpPr>
            <a:spLocks noGrp="1"/>
          </p:cNvSpPr>
          <p:nvPr>
            <p:ph type="body" sz="quarter" idx="18"/>
          </p:nvPr>
        </p:nvSpPr>
        <p:spPr>
          <a:xfrm>
            <a:off x="4303713" y="1420504"/>
            <a:ext cx="4841719" cy="3167509"/>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p:cNvSpPr>
            <a:spLocks noGrp="1"/>
          </p:cNvSpPr>
          <p:nvPr>
            <p:ph type="body" sz="quarter" idx="19" hasCustomPrompt="1"/>
          </p:nvPr>
        </p:nvSpPr>
        <p:spPr>
          <a:xfrm>
            <a:off x="4315470" y="0"/>
            <a:ext cx="4828531" cy="869295"/>
          </a:xfrm>
          <a:prstGeom prst="rect">
            <a:avLst/>
          </a:prstGeom>
        </p:spPr>
        <p:txBody>
          <a:bodyPr vert="horz" lIns="228600" tIns="45720" rIns="228600" bIns="45720" rtlCol="0" anchor="b" anchorCtr="0">
            <a:noAutofit/>
          </a:bodyPr>
          <a:lstStyle>
            <a:lvl1pPr>
              <a:defRPr lang="en-US" sz="1800" b="1" dirty="0" smtClean="0">
                <a:latin typeface="+mj-lt"/>
                <a:ea typeface="+mj-ea"/>
                <a:cs typeface="+mj-cs"/>
              </a:defRPr>
            </a:lvl1pPr>
          </a:lstStyle>
          <a:p>
            <a:pPr lvl="0">
              <a:lnSpc>
                <a:spcPts val="1950"/>
              </a:lnSpc>
              <a:spcBef>
                <a:spcPct val="0"/>
              </a:spcBef>
              <a:buNone/>
            </a:pPr>
            <a:r>
              <a:rPr lang="en-US"/>
              <a:t>Header</a:t>
            </a:r>
          </a:p>
        </p:txBody>
      </p:sp>
    </p:spTree>
    <p:extLst>
      <p:ext uri="{BB962C8B-B14F-4D97-AF65-F5344CB8AC3E}">
        <p14:creationId xmlns:p14="http://schemas.microsoft.com/office/powerpoint/2010/main" val="93880828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am Slide 3">
    <p:spTree>
      <p:nvGrpSpPr>
        <p:cNvPr id="1" name=""/>
        <p:cNvGrpSpPr/>
        <p:nvPr/>
      </p:nvGrpSpPr>
      <p:grpSpPr>
        <a:xfrm>
          <a:off x="0" y="0"/>
          <a:ext cx="0" cy="0"/>
          <a:chOff x="0" y="0"/>
          <a:chExt cx="0" cy="0"/>
        </a:xfrm>
      </p:grpSpPr>
      <p:sp>
        <p:nvSpPr>
          <p:cNvPr id="18" name="Picture Placeholder 14"/>
          <p:cNvSpPr>
            <a:spLocks noGrp="1"/>
          </p:cNvSpPr>
          <p:nvPr>
            <p:ph type="pic" sz="quarter" idx="11" hasCustomPrompt="1"/>
          </p:nvPr>
        </p:nvSpPr>
        <p:spPr>
          <a:xfrm>
            <a:off x="129540" y="142875"/>
            <a:ext cx="2124075" cy="1863724"/>
          </a:xfrm>
          <a:prstGeom prst="rect">
            <a:avLst/>
          </a:prstGeom>
          <a:solidFill>
            <a:schemeClr val="bg1">
              <a:lumMod val="40000"/>
              <a:lumOff val="60000"/>
            </a:schemeClr>
          </a:solidFill>
        </p:spPr>
        <p:txBody>
          <a:bodyPr/>
          <a:lstStyle>
            <a:lvl1pPr marL="0" indent="0">
              <a:buNone/>
              <a:defRPr/>
            </a:lvl1pPr>
          </a:lstStyle>
          <a:p>
            <a:r>
              <a:rPr lang="en-US"/>
              <a:t>Portrait</a:t>
            </a:r>
          </a:p>
        </p:txBody>
      </p:sp>
      <p:sp>
        <p:nvSpPr>
          <p:cNvPr id="19" name="Text Placeholder 3"/>
          <p:cNvSpPr>
            <a:spLocks noGrp="1"/>
          </p:cNvSpPr>
          <p:nvPr>
            <p:ph type="body" sz="quarter" idx="34" hasCustomPrompt="1"/>
          </p:nvPr>
        </p:nvSpPr>
        <p:spPr>
          <a:xfrm>
            <a:off x="129540" y="2035175"/>
            <a:ext cx="2124075" cy="284693"/>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a:t>First Name Last Name</a:t>
            </a:r>
          </a:p>
        </p:txBody>
      </p:sp>
      <p:sp>
        <p:nvSpPr>
          <p:cNvPr id="20" name="Picture Placeholder 14"/>
          <p:cNvSpPr>
            <a:spLocks noGrp="1"/>
          </p:cNvSpPr>
          <p:nvPr>
            <p:ph type="pic" sz="quarter" idx="35" hasCustomPrompt="1"/>
          </p:nvPr>
        </p:nvSpPr>
        <p:spPr>
          <a:xfrm>
            <a:off x="2383155" y="142875"/>
            <a:ext cx="2124075" cy="1863724"/>
          </a:xfrm>
          <a:prstGeom prst="rect">
            <a:avLst/>
          </a:prstGeom>
          <a:solidFill>
            <a:schemeClr val="bg1">
              <a:lumMod val="40000"/>
              <a:lumOff val="60000"/>
            </a:schemeClr>
          </a:solidFill>
        </p:spPr>
        <p:txBody>
          <a:bodyPr/>
          <a:lstStyle>
            <a:lvl1pPr marL="0" indent="0">
              <a:buNone/>
              <a:defRPr/>
            </a:lvl1pPr>
          </a:lstStyle>
          <a:p>
            <a:r>
              <a:rPr lang="en-US"/>
              <a:t>Portrait</a:t>
            </a:r>
          </a:p>
        </p:txBody>
      </p:sp>
      <p:sp>
        <p:nvSpPr>
          <p:cNvPr id="21" name="Picture Placeholder 14"/>
          <p:cNvSpPr>
            <a:spLocks noGrp="1"/>
          </p:cNvSpPr>
          <p:nvPr>
            <p:ph type="pic" sz="quarter" idx="36" hasCustomPrompt="1"/>
          </p:nvPr>
        </p:nvSpPr>
        <p:spPr>
          <a:xfrm>
            <a:off x="4636770" y="142875"/>
            <a:ext cx="2124075" cy="1863724"/>
          </a:xfrm>
          <a:prstGeom prst="rect">
            <a:avLst/>
          </a:prstGeom>
          <a:solidFill>
            <a:schemeClr val="bg1">
              <a:lumMod val="40000"/>
              <a:lumOff val="60000"/>
            </a:schemeClr>
          </a:solidFill>
        </p:spPr>
        <p:txBody>
          <a:bodyPr/>
          <a:lstStyle>
            <a:lvl1pPr marL="0" indent="0">
              <a:buNone/>
              <a:defRPr/>
            </a:lvl1pPr>
          </a:lstStyle>
          <a:p>
            <a:r>
              <a:rPr lang="en-US"/>
              <a:t>Portrait</a:t>
            </a:r>
          </a:p>
        </p:txBody>
      </p:sp>
      <p:sp>
        <p:nvSpPr>
          <p:cNvPr id="22" name="Picture Placeholder 14"/>
          <p:cNvSpPr>
            <a:spLocks noGrp="1"/>
          </p:cNvSpPr>
          <p:nvPr>
            <p:ph type="pic" sz="quarter" idx="37" hasCustomPrompt="1"/>
          </p:nvPr>
        </p:nvSpPr>
        <p:spPr>
          <a:xfrm>
            <a:off x="6890385" y="142875"/>
            <a:ext cx="2124075" cy="1863724"/>
          </a:xfrm>
          <a:prstGeom prst="rect">
            <a:avLst/>
          </a:prstGeom>
          <a:solidFill>
            <a:schemeClr val="bg1">
              <a:lumMod val="40000"/>
              <a:lumOff val="60000"/>
            </a:schemeClr>
          </a:solidFill>
        </p:spPr>
        <p:txBody>
          <a:bodyPr/>
          <a:lstStyle>
            <a:lvl1pPr marL="0" indent="0">
              <a:buNone/>
              <a:defRPr/>
            </a:lvl1pPr>
          </a:lstStyle>
          <a:p>
            <a:r>
              <a:rPr lang="en-US"/>
              <a:t>Portrait</a:t>
            </a:r>
          </a:p>
        </p:txBody>
      </p:sp>
      <p:sp>
        <p:nvSpPr>
          <p:cNvPr id="23" name="Text Placeholder 3"/>
          <p:cNvSpPr>
            <a:spLocks noGrp="1"/>
          </p:cNvSpPr>
          <p:nvPr>
            <p:ph type="body" sz="quarter" idx="38" hasCustomPrompt="1"/>
          </p:nvPr>
        </p:nvSpPr>
        <p:spPr>
          <a:xfrm>
            <a:off x="2383155" y="2035175"/>
            <a:ext cx="2124075" cy="284693"/>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a:t>First Name Last Name</a:t>
            </a:r>
          </a:p>
        </p:txBody>
      </p:sp>
      <p:sp>
        <p:nvSpPr>
          <p:cNvPr id="24" name="Text Placeholder 3"/>
          <p:cNvSpPr>
            <a:spLocks noGrp="1"/>
          </p:cNvSpPr>
          <p:nvPr>
            <p:ph type="body" sz="quarter" idx="39" hasCustomPrompt="1"/>
          </p:nvPr>
        </p:nvSpPr>
        <p:spPr>
          <a:xfrm>
            <a:off x="4636770" y="2035175"/>
            <a:ext cx="2124075" cy="284693"/>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a:t>First Name Last Name</a:t>
            </a:r>
          </a:p>
        </p:txBody>
      </p:sp>
      <p:sp>
        <p:nvSpPr>
          <p:cNvPr id="25" name="Text Placeholder 3"/>
          <p:cNvSpPr>
            <a:spLocks noGrp="1"/>
          </p:cNvSpPr>
          <p:nvPr>
            <p:ph type="body" sz="quarter" idx="40" hasCustomPrompt="1"/>
          </p:nvPr>
        </p:nvSpPr>
        <p:spPr>
          <a:xfrm>
            <a:off x="6890385" y="2035175"/>
            <a:ext cx="2124075" cy="284693"/>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a:t>First Name Last Name</a:t>
            </a:r>
          </a:p>
        </p:txBody>
      </p:sp>
      <p:sp>
        <p:nvSpPr>
          <p:cNvPr id="26" name="Picture Placeholder 14"/>
          <p:cNvSpPr>
            <a:spLocks noGrp="1"/>
          </p:cNvSpPr>
          <p:nvPr>
            <p:ph type="pic" sz="quarter" idx="41" hasCustomPrompt="1"/>
          </p:nvPr>
        </p:nvSpPr>
        <p:spPr>
          <a:xfrm>
            <a:off x="129540" y="2522890"/>
            <a:ext cx="2124075" cy="1863724"/>
          </a:xfrm>
          <a:prstGeom prst="rect">
            <a:avLst/>
          </a:prstGeom>
          <a:solidFill>
            <a:schemeClr val="bg1">
              <a:lumMod val="40000"/>
              <a:lumOff val="60000"/>
            </a:schemeClr>
          </a:solidFill>
        </p:spPr>
        <p:txBody>
          <a:bodyPr>
            <a:noAutofit/>
          </a:bodyPr>
          <a:lstStyle>
            <a:lvl1pPr marL="0" indent="0">
              <a:buNone/>
              <a:defRPr/>
            </a:lvl1pPr>
          </a:lstStyle>
          <a:p>
            <a:r>
              <a:rPr lang="en-US"/>
              <a:t>Portrait</a:t>
            </a:r>
          </a:p>
        </p:txBody>
      </p:sp>
      <p:sp>
        <p:nvSpPr>
          <p:cNvPr id="30" name="Text Placeholder 3"/>
          <p:cNvSpPr>
            <a:spLocks noGrp="1"/>
          </p:cNvSpPr>
          <p:nvPr>
            <p:ph type="body" sz="quarter" idx="42" hasCustomPrompt="1"/>
          </p:nvPr>
        </p:nvSpPr>
        <p:spPr>
          <a:xfrm>
            <a:off x="129540" y="4415190"/>
            <a:ext cx="2124075" cy="284693"/>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a:t>First Name Last Name</a:t>
            </a:r>
          </a:p>
        </p:txBody>
      </p:sp>
      <p:sp>
        <p:nvSpPr>
          <p:cNvPr id="31" name="Picture Placeholder 14"/>
          <p:cNvSpPr>
            <a:spLocks noGrp="1"/>
          </p:cNvSpPr>
          <p:nvPr>
            <p:ph type="pic" sz="quarter" idx="43" hasCustomPrompt="1"/>
          </p:nvPr>
        </p:nvSpPr>
        <p:spPr>
          <a:xfrm>
            <a:off x="2383155" y="2522890"/>
            <a:ext cx="2124075" cy="1863724"/>
          </a:xfrm>
          <a:prstGeom prst="rect">
            <a:avLst/>
          </a:prstGeom>
          <a:solidFill>
            <a:schemeClr val="bg1">
              <a:lumMod val="40000"/>
              <a:lumOff val="60000"/>
            </a:schemeClr>
          </a:solidFill>
        </p:spPr>
        <p:txBody>
          <a:bodyPr>
            <a:noAutofit/>
          </a:bodyPr>
          <a:lstStyle>
            <a:lvl1pPr marL="0" indent="0">
              <a:buNone/>
              <a:defRPr/>
            </a:lvl1pPr>
          </a:lstStyle>
          <a:p>
            <a:r>
              <a:rPr lang="en-US"/>
              <a:t>Portrait</a:t>
            </a:r>
          </a:p>
        </p:txBody>
      </p:sp>
      <p:sp>
        <p:nvSpPr>
          <p:cNvPr id="32" name="Picture Placeholder 14"/>
          <p:cNvSpPr>
            <a:spLocks noGrp="1"/>
          </p:cNvSpPr>
          <p:nvPr>
            <p:ph type="pic" sz="quarter" idx="44" hasCustomPrompt="1"/>
          </p:nvPr>
        </p:nvSpPr>
        <p:spPr>
          <a:xfrm>
            <a:off x="4636770" y="2522890"/>
            <a:ext cx="2124075" cy="1863724"/>
          </a:xfrm>
          <a:prstGeom prst="rect">
            <a:avLst/>
          </a:prstGeom>
          <a:solidFill>
            <a:schemeClr val="bg1">
              <a:lumMod val="40000"/>
              <a:lumOff val="60000"/>
            </a:schemeClr>
          </a:solidFill>
        </p:spPr>
        <p:txBody>
          <a:bodyPr>
            <a:noAutofit/>
          </a:bodyPr>
          <a:lstStyle>
            <a:lvl1pPr marL="0" indent="0">
              <a:buNone/>
              <a:defRPr/>
            </a:lvl1pPr>
          </a:lstStyle>
          <a:p>
            <a:r>
              <a:rPr lang="en-US"/>
              <a:t>Portrait</a:t>
            </a:r>
          </a:p>
        </p:txBody>
      </p:sp>
      <p:sp>
        <p:nvSpPr>
          <p:cNvPr id="33" name="Picture Placeholder 14"/>
          <p:cNvSpPr>
            <a:spLocks noGrp="1"/>
          </p:cNvSpPr>
          <p:nvPr>
            <p:ph type="pic" sz="quarter" idx="45" hasCustomPrompt="1"/>
          </p:nvPr>
        </p:nvSpPr>
        <p:spPr>
          <a:xfrm>
            <a:off x="6890385" y="2522890"/>
            <a:ext cx="2124075" cy="1863724"/>
          </a:xfrm>
          <a:prstGeom prst="rect">
            <a:avLst/>
          </a:prstGeom>
          <a:solidFill>
            <a:schemeClr val="bg1">
              <a:lumMod val="40000"/>
              <a:lumOff val="60000"/>
            </a:schemeClr>
          </a:solidFill>
        </p:spPr>
        <p:txBody>
          <a:bodyPr>
            <a:no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a:lvl1pPr>
          </a:lstStyle>
          <a:p>
            <a:r>
              <a:rPr lang="en-US"/>
              <a:t>Portrait</a:t>
            </a:r>
          </a:p>
        </p:txBody>
      </p:sp>
      <p:sp>
        <p:nvSpPr>
          <p:cNvPr id="39" name="Text Placeholder 3"/>
          <p:cNvSpPr>
            <a:spLocks noGrp="1"/>
          </p:cNvSpPr>
          <p:nvPr>
            <p:ph type="body" sz="quarter" idx="46" hasCustomPrompt="1"/>
          </p:nvPr>
        </p:nvSpPr>
        <p:spPr>
          <a:xfrm>
            <a:off x="2383155" y="4415190"/>
            <a:ext cx="2124075" cy="284693"/>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a:t>First Name Last Name</a:t>
            </a:r>
          </a:p>
        </p:txBody>
      </p:sp>
      <p:sp>
        <p:nvSpPr>
          <p:cNvPr id="40" name="Text Placeholder 3"/>
          <p:cNvSpPr>
            <a:spLocks noGrp="1"/>
          </p:cNvSpPr>
          <p:nvPr>
            <p:ph type="body" sz="quarter" idx="47" hasCustomPrompt="1"/>
          </p:nvPr>
        </p:nvSpPr>
        <p:spPr>
          <a:xfrm>
            <a:off x="4636770" y="4415190"/>
            <a:ext cx="2124075" cy="284693"/>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a:t>First Name Last Name</a:t>
            </a:r>
          </a:p>
        </p:txBody>
      </p:sp>
      <p:sp>
        <p:nvSpPr>
          <p:cNvPr id="41" name="Text Placeholder 3"/>
          <p:cNvSpPr>
            <a:spLocks noGrp="1"/>
          </p:cNvSpPr>
          <p:nvPr>
            <p:ph type="body" sz="quarter" idx="48" hasCustomPrompt="1"/>
          </p:nvPr>
        </p:nvSpPr>
        <p:spPr>
          <a:xfrm>
            <a:off x="6890385" y="4415190"/>
            <a:ext cx="2124075" cy="284693"/>
          </a:xfrm>
          <a:prstGeom prst="rect">
            <a:avLst/>
          </a:prstGeom>
        </p:spPr>
        <p:txBody>
          <a:bodyPr>
            <a:noAutofit/>
          </a:bodyPr>
          <a:lstStyle>
            <a:lvl1pPr marL="0" indent="0" algn="ctr">
              <a:lnSpc>
                <a:spcPts val="1500"/>
              </a:lnSpc>
              <a:spcBef>
                <a:spcPts val="0"/>
              </a:spcBef>
              <a:buNone/>
              <a:defRPr lang="en-US" sz="1400" b="1" baseline="0" dirty="0" smtClean="0"/>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a:t>First Name Last Name</a:t>
            </a:r>
          </a:p>
        </p:txBody>
      </p:sp>
    </p:spTree>
    <p:extLst>
      <p:ext uri="{BB962C8B-B14F-4D97-AF65-F5344CB8AC3E}">
        <p14:creationId xmlns:p14="http://schemas.microsoft.com/office/powerpoint/2010/main" val="704842439"/>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2 Header Content D">
    <p:spTree>
      <p:nvGrpSpPr>
        <p:cNvPr id="1" name=""/>
        <p:cNvGrpSpPr/>
        <p:nvPr/>
      </p:nvGrpSpPr>
      <p:grpSpPr>
        <a:xfrm>
          <a:off x="0" y="0"/>
          <a:ext cx="0" cy="0"/>
          <a:chOff x="0" y="0"/>
          <a:chExt cx="0" cy="0"/>
        </a:xfrm>
      </p:grpSpPr>
      <p:sp>
        <p:nvSpPr>
          <p:cNvPr id="7" name="Text Placeholder 4"/>
          <p:cNvSpPr>
            <a:spLocks noGrp="1"/>
          </p:cNvSpPr>
          <p:nvPr>
            <p:ph type="body" sz="quarter" idx="15" hasCustomPrompt="1"/>
          </p:nvPr>
        </p:nvSpPr>
        <p:spPr>
          <a:xfrm>
            <a:off x="2" y="814165"/>
            <a:ext cx="4303713" cy="605294"/>
          </a:xfrm>
          <a:prstGeom prst="rect">
            <a:avLst/>
          </a:prstGeom>
          <a:noFill/>
        </p:spPr>
        <p:txBody>
          <a:bodyPr wrap="square" lIns="228600" rIns="228600" rtlCol="0" anchor="t">
            <a:noAutofit/>
          </a:bodyPr>
          <a:lstStyle>
            <a:lvl1pPr marL="0" indent="0">
              <a:lnSpc>
                <a:spcPts val="1500"/>
              </a:lnSpc>
              <a:spcBef>
                <a:spcPts val="0"/>
              </a:spcBef>
              <a:buNone/>
              <a:defRPr lang="en-US" sz="1500" b="1" dirty="0" smtClean="0">
                <a:solidFill>
                  <a:schemeClr val="bg1"/>
                </a:solidFill>
                <a:latin typeface="Arial Narrow" pitchFamily="34" charset="0"/>
              </a:defRPr>
            </a:lvl1pPr>
            <a:lvl2pPr>
              <a:defRPr lang="en-US" sz="1350" dirty="0" smtClean="0">
                <a:solidFill>
                  <a:schemeClr val="tx1"/>
                </a:solidFill>
              </a:defRPr>
            </a:lvl2pPr>
            <a:lvl3pPr>
              <a:defRPr lang="en-US" sz="1350" dirty="0" smtClean="0">
                <a:solidFill>
                  <a:schemeClr val="tx1"/>
                </a:solidFill>
              </a:defRPr>
            </a:lvl3pPr>
            <a:lvl4pPr>
              <a:defRPr lang="en-US" sz="1350" dirty="0" smtClean="0">
                <a:solidFill>
                  <a:schemeClr val="tx1"/>
                </a:solidFill>
              </a:defRPr>
            </a:lvl4pPr>
            <a:lvl5pPr>
              <a:defRPr lang="en-US" sz="1350" dirty="0">
                <a:solidFill>
                  <a:schemeClr val="tx1"/>
                </a:solidFill>
              </a:defRPr>
            </a:lvl5pPr>
          </a:lstStyle>
          <a:p>
            <a:pPr marL="0" lvl="0"/>
            <a:r>
              <a:rPr lang="en-US" err="1"/>
              <a:t>Subheader</a:t>
            </a:r>
            <a:endParaRPr lang="en-US"/>
          </a:p>
          <a:p>
            <a:pPr marL="0" lvl="0"/>
            <a:endParaRPr lang="en-US"/>
          </a:p>
        </p:txBody>
      </p:sp>
      <p:sp>
        <p:nvSpPr>
          <p:cNvPr id="12" name="Text Placeholder 2"/>
          <p:cNvSpPr>
            <a:spLocks noGrp="1"/>
          </p:cNvSpPr>
          <p:nvPr>
            <p:ph type="body" sz="quarter" idx="16"/>
          </p:nvPr>
        </p:nvSpPr>
        <p:spPr>
          <a:xfrm>
            <a:off x="-11755" y="1419459"/>
            <a:ext cx="4315468" cy="1987600"/>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3"/>
          <p:cNvSpPr>
            <a:spLocks noGrp="1"/>
          </p:cNvSpPr>
          <p:nvPr>
            <p:ph type="title" hasCustomPrompt="1"/>
          </p:nvPr>
        </p:nvSpPr>
        <p:spPr>
          <a:xfrm>
            <a:off x="2" y="-4875"/>
            <a:ext cx="4303713" cy="873125"/>
          </a:xfrm>
        </p:spPr>
        <p:txBody>
          <a:bodyPr/>
          <a:lstStyle>
            <a:lvl1pPr>
              <a:defRPr/>
            </a:lvl1pPr>
          </a:lstStyle>
          <a:p>
            <a:r>
              <a:rPr lang="en-US"/>
              <a:t>Header</a:t>
            </a:r>
          </a:p>
        </p:txBody>
      </p:sp>
      <p:sp>
        <p:nvSpPr>
          <p:cNvPr id="14" name="Text Placeholder 4"/>
          <p:cNvSpPr>
            <a:spLocks noGrp="1"/>
          </p:cNvSpPr>
          <p:nvPr>
            <p:ph type="body" sz="quarter" idx="17" hasCustomPrompt="1"/>
          </p:nvPr>
        </p:nvSpPr>
        <p:spPr>
          <a:xfrm>
            <a:off x="4315470" y="814165"/>
            <a:ext cx="4828531" cy="605294"/>
          </a:xfrm>
          <a:prstGeom prst="rect">
            <a:avLst/>
          </a:prstGeom>
          <a:noFill/>
        </p:spPr>
        <p:txBody>
          <a:bodyPr wrap="square" lIns="228600" rIns="228600" rtlCol="0" anchor="t">
            <a:noAutofit/>
          </a:bodyPr>
          <a:lstStyle>
            <a:lvl1pPr marL="0" indent="0">
              <a:lnSpc>
                <a:spcPts val="1500"/>
              </a:lnSpc>
              <a:spcBef>
                <a:spcPts val="0"/>
              </a:spcBef>
              <a:buNone/>
              <a:defRPr lang="en-US" sz="1500" b="1" dirty="0" smtClean="0">
                <a:solidFill>
                  <a:schemeClr val="bg1"/>
                </a:solidFill>
                <a:latin typeface="Arial Narrow" pitchFamily="34" charset="0"/>
              </a:defRPr>
            </a:lvl1pPr>
            <a:lvl2pPr>
              <a:defRPr lang="en-US" sz="1350" dirty="0" smtClean="0">
                <a:solidFill>
                  <a:schemeClr val="tx1"/>
                </a:solidFill>
              </a:defRPr>
            </a:lvl2pPr>
            <a:lvl3pPr>
              <a:defRPr lang="en-US" sz="1350" dirty="0" smtClean="0">
                <a:solidFill>
                  <a:schemeClr val="tx1"/>
                </a:solidFill>
              </a:defRPr>
            </a:lvl3pPr>
            <a:lvl4pPr>
              <a:defRPr lang="en-US" sz="1350" dirty="0" smtClean="0">
                <a:solidFill>
                  <a:schemeClr val="tx1"/>
                </a:solidFill>
              </a:defRPr>
            </a:lvl4pPr>
            <a:lvl5pPr>
              <a:defRPr lang="en-US" sz="1350" dirty="0">
                <a:solidFill>
                  <a:schemeClr val="tx1"/>
                </a:solidFill>
              </a:defRPr>
            </a:lvl5pPr>
          </a:lstStyle>
          <a:p>
            <a:pPr marL="0" lvl="0"/>
            <a:r>
              <a:rPr lang="en-US" err="1"/>
              <a:t>Subheader</a:t>
            </a:r>
            <a:endParaRPr lang="en-US"/>
          </a:p>
          <a:p>
            <a:pPr marL="0" lvl="0"/>
            <a:endParaRPr lang="en-US"/>
          </a:p>
        </p:txBody>
      </p:sp>
      <p:sp>
        <p:nvSpPr>
          <p:cNvPr id="15" name="Text Placeholder 2"/>
          <p:cNvSpPr>
            <a:spLocks noGrp="1"/>
          </p:cNvSpPr>
          <p:nvPr>
            <p:ph type="body" sz="quarter" idx="18"/>
          </p:nvPr>
        </p:nvSpPr>
        <p:spPr>
          <a:xfrm>
            <a:off x="4303713" y="1419459"/>
            <a:ext cx="4841719" cy="1987600"/>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p:cNvSpPr>
            <a:spLocks noGrp="1"/>
          </p:cNvSpPr>
          <p:nvPr>
            <p:ph type="body" sz="quarter" idx="19" hasCustomPrompt="1"/>
          </p:nvPr>
        </p:nvSpPr>
        <p:spPr>
          <a:xfrm>
            <a:off x="4315470" y="1"/>
            <a:ext cx="4828531" cy="868250"/>
          </a:xfrm>
          <a:prstGeom prst="rect">
            <a:avLst/>
          </a:prstGeom>
        </p:spPr>
        <p:txBody>
          <a:bodyPr vert="horz" lIns="228600" tIns="45720" rIns="228600" bIns="45720" rtlCol="0" anchor="b" anchorCtr="0">
            <a:noAutofit/>
          </a:bodyPr>
          <a:lstStyle>
            <a:lvl1pPr>
              <a:defRPr lang="en-US" sz="1800" b="1" dirty="0" smtClean="0">
                <a:latin typeface="+mj-lt"/>
                <a:ea typeface="+mj-ea"/>
                <a:cs typeface="+mj-cs"/>
              </a:defRPr>
            </a:lvl1pPr>
          </a:lstStyle>
          <a:p>
            <a:pPr lvl="0">
              <a:lnSpc>
                <a:spcPts val="1950"/>
              </a:lnSpc>
              <a:spcBef>
                <a:spcPct val="0"/>
              </a:spcBef>
              <a:buNone/>
            </a:pPr>
            <a:r>
              <a:rPr lang="en-US"/>
              <a:t>Header</a:t>
            </a:r>
          </a:p>
        </p:txBody>
      </p:sp>
      <p:sp>
        <p:nvSpPr>
          <p:cNvPr id="10" name="Picture Placeholder 4"/>
          <p:cNvSpPr>
            <a:spLocks noGrp="1"/>
          </p:cNvSpPr>
          <p:nvPr>
            <p:ph type="pic" sz="quarter" idx="22" hasCustomPrompt="1"/>
          </p:nvPr>
        </p:nvSpPr>
        <p:spPr>
          <a:xfrm>
            <a:off x="2" y="3551635"/>
            <a:ext cx="4303711" cy="1591865"/>
          </a:xfrm>
          <a:prstGeom prst="rect">
            <a:avLst/>
          </a:prstGeom>
          <a:solidFill>
            <a:schemeClr val="bg1"/>
          </a:solidFill>
        </p:spPr>
        <p:txBody>
          <a:bodyPr>
            <a:normAutofit/>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sz="1050"/>
            </a:lvl1pPr>
          </a:lstStyle>
          <a:p>
            <a:r>
              <a:rPr lang="en-US"/>
              <a:t>Picture or Color Block</a:t>
            </a:r>
          </a:p>
        </p:txBody>
      </p:sp>
      <p:sp>
        <p:nvSpPr>
          <p:cNvPr id="11" name="Picture Placeholder 4"/>
          <p:cNvSpPr>
            <a:spLocks noGrp="1"/>
          </p:cNvSpPr>
          <p:nvPr>
            <p:ph type="pic" sz="quarter" idx="23" hasCustomPrompt="1"/>
          </p:nvPr>
        </p:nvSpPr>
        <p:spPr>
          <a:xfrm>
            <a:off x="4342394" y="3551635"/>
            <a:ext cx="4261856" cy="1591865"/>
          </a:xfrm>
          <a:prstGeom prst="rect">
            <a:avLst/>
          </a:prstGeom>
          <a:solidFill>
            <a:schemeClr val="tx2"/>
          </a:solidFill>
        </p:spPr>
        <p:txBody>
          <a:bodyPr>
            <a:normAutofit/>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sz="1050"/>
            </a:lvl1pPr>
          </a:lstStyle>
          <a:p>
            <a:r>
              <a:rPr lang="en-US"/>
              <a:t>Picture or Color Block</a:t>
            </a:r>
          </a:p>
        </p:txBody>
      </p:sp>
      <p:sp>
        <p:nvSpPr>
          <p:cNvPr id="16" name="Picture Placeholder 4"/>
          <p:cNvSpPr>
            <a:spLocks noGrp="1"/>
          </p:cNvSpPr>
          <p:nvPr>
            <p:ph type="pic" sz="quarter" idx="21" hasCustomPrompt="1"/>
          </p:nvPr>
        </p:nvSpPr>
        <p:spPr>
          <a:xfrm>
            <a:off x="8642656" y="3551635"/>
            <a:ext cx="501345" cy="1591865"/>
          </a:xfrm>
          <a:prstGeom prst="rect">
            <a:avLst/>
          </a:prstGeom>
          <a:solidFill>
            <a:schemeClr val="accent1"/>
          </a:solidFill>
        </p:spPr>
        <p:txBody>
          <a:bodyPr vert="vert">
            <a:normAutofit/>
          </a:bodyPr>
          <a:lstStyle>
            <a:lvl1pPr marL="0" indent="0">
              <a:buNone/>
              <a:defRPr sz="1050"/>
            </a:lvl1pPr>
          </a:lstStyle>
          <a:p>
            <a:r>
              <a:rPr lang="en-US"/>
              <a:t>Picture or Color Block</a:t>
            </a:r>
          </a:p>
        </p:txBody>
      </p:sp>
    </p:spTree>
    <p:extLst>
      <p:ext uri="{BB962C8B-B14F-4D97-AF65-F5344CB8AC3E}">
        <p14:creationId xmlns:p14="http://schemas.microsoft.com/office/powerpoint/2010/main" val="3134060682"/>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2 Headers Content E">
    <p:spTree>
      <p:nvGrpSpPr>
        <p:cNvPr id="1" name=""/>
        <p:cNvGrpSpPr/>
        <p:nvPr/>
      </p:nvGrpSpPr>
      <p:grpSpPr>
        <a:xfrm>
          <a:off x="0" y="0"/>
          <a:ext cx="0" cy="0"/>
          <a:chOff x="0" y="0"/>
          <a:chExt cx="0" cy="0"/>
        </a:xfrm>
      </p:grpSpPr>
      <p:sp>
        <p:nvSpPr>
          <p:cNvPr id="7" name="Picture Placeholder 4"/>
          <p:cNvSpPr>
            <a:spLocks noGrp="1"/>
          </p:cNvSpPr>
          <p:nvPr>
            <p:ph type="pic" sz="quarter" idx="22" hasCustomPrompt="1"/>
          </p:nvPr>
        </p:nvSpPr>
        <p:spPr>
          <a:xfrm>
            <a:off x="0" y="0"/>
            <a:ext cx="9144000" cy="3570288"/>
          </a:xfrm>
          <a:prstGeom prst="rect">
            <a:avLst/>
          </a:prstGeom>
          <a:solidFill>
            <a:schemeClr val="bg1"/>
          </a:solidFill>
        </p:spPr>
        <p:txBody>
          <a:bodyPr>
            <a:normAutofit/>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sz="1050"/>
            </a:lvl1pPr>
          </a:lstStyle>
          <a:p>
            <a:r>
              <a:rPr lang="en-US"/>
              <a:t>Picture or Color Block</a:t>
            </a:r>
          </a:p>
        </p:txBody>
      </p:sp>
      <p:sp>
        <p:nvSpPr>
          <p:cNvPr id="8" name="Text Placeholder 4"/>
          <p:cNvSpPr>
            <a:spLocks noGrp="1"/>
          </p:cNvSpPr>
          <p:nvPr>
            <p:ph type="body" sz="quarter" idx="15" hasCustomPrompt="1"/>
          </p:nvPr>
        </p:nvSpPr>
        <p:spPr>
          <a:xfrm>
            <a:off x="0" y="4415191"/>
            <a:ext cx="9144000" cy="605294"/>
          </a:xfrm>
          <a:prstGeom prst="rect">
            <a:avLst/>
          </a:prstGeom>
          <a:noFill/>
        </p:spPr>
        <p:txBody>
          <a:bodyPr wrap="square" lIns="228600" rIns="228600" rtlCol="0" anchor="t">
            <a:noAutofit/>
          </a:bodyPr>
          <a:lstStyle>
            <a:lvl1pPr marL="0" indent="0">
              <a:lnSpc>
                <a:spcPts val="1500"/>
              </a:lnSpc>
              <a:spcBef>
                <a:spcPts val="0"/>
              </a:spcBef>
              <a:buNone/>
              <a:defRPr lang="en-US" sz="1500" b="1" dirty="0" smtClean="0">
                <a:solidFill>
                  <a:schemeClr val="bg1"/>
                </a:solidFill>
                <a:latin typeface="Arial Narrow" pitchFamily="34" charset="0"/>
              </a:defRPr>
            </a:lvl1pPr>
            <a:lvl2pPr>
              <a:defRPr lang="en-US" sz="1350" dirty="0" smtClean="0">
                <a:solidFill>
                  <a:schemeClr val="tx1"/>
                </a:solidFill>
              </a:defRPr>
            </a:lvl2pPr>
            <a:lvl3pPr>
              <a:defRPr lang="en-US" sz="1350" dirty="0" smtClean="0">
                <a:solidFill>
                  <a:schemeClr val="tx1"/>
                </a:solidFill>
              </a:defRPr>
            </a:lvl3pPr>
            <a:lvl4pPr>
              <a:defRPr lang="en-US" sz="1350" dirty="0" smtClean="0">
                <a:solidFill>
                  <a:schemeClr val="tx1"/>
                </a:solidFill>
              </a:defRPr>
            </a:lvl4pPr>
            <a:lvl5pPr>
              <a:defRPr lang="en-US" sz="1350" dirty="0">
                <a:solidFill>
                  <a:schemeClr val="tx1"/>
                </a:solidFill>
              </a:defRPr>
            </a:lvl5pPr>
          </a:lstStyle>
          <a:p>
            <a:pPr marL="0" lvl="0"/>
            <a:r>
              <a:rPr lang="en-US" err="1"/>
              <a:t>Subheader</a:t>
            </a:r>
            <a:endParaRPr lang="en-US"/>
          </a:p>
          <a:p>
            <a:pPr marL="0" lvl="0"/>
            <a:endParaRPr lang="en-US"/>
          </a:p>
        </p:txBody>
      </p:sp>
      <p:sp>
        <p:nvSpPr>
          <p:cNvPr id="9" name="Title 3"/>
          <p:cNvSpPr>
            <a:spLocks noGrp="1"/>
          </p:cNvSpPr>
          <p:nvPr>
            <p:ph type="title" hasCustomPrompt="1"/>
          </p:nvPr>
        </p:nvSpPr>
        <p:spPr>
          <a:xfrm>
            <a:off x="0" y="3594766"/>
            <a:ext cx="9144000" cy="873125"/>
          </a:xfrm>
        </p:spPr>
        <p:txBody>
          <a:bodyPr>
            <a:noAutofit/>
          </a:bodyPr>
          <a:lstStyle>
            <a:lvl1pPr>
              <a:defRPr/>
            </a:lvl1pPr>
          </a:lstStyle>
          <a:p>
            <a:r>
              <a:rPr lang="en-US"/>
              <a:t>header</a:t>
            </a:r>
          </a:p>
        </p:txBody>
      </p:sp>
    </p:spTree>
    <p:extLst>
      <p:ext uri="{BB962C8B-B14F-4D97-AF65-F5344CB8AC3E}">
        <p14:creationId xmlns:p14="http://schemas.microsoft.com/office/powerpoint/2010/main" val="2145395045"/>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2 Headers Content F">
    <p:spTree>
      <p:nvGrpSpPr>
        <p:cNvPr id="1" name=""/>
        <p:cNvGrpSpPr/>
        <p:nvPr/>
      </p:nvGrpSpPr>
      <p:grpSpPr>
        <a:xfrm>
          <a:off x="0" y="0"/>
          <a:ext cx="0" cy="0"/>
          <a:chOff x="0" y="0"/>
          <a:chExt cx="0" cy="0"/>
        </a:xfrm>
      </p:grpSpPr>
      <p:sp>
        <p:nvSpPr>
          <p:cNvPr id="7" name="Picture Placeholder 4"/>
          <p:cNvSpPr>
            <a:spLocks noGrp="1"/>
          </p:cNvSpPr>
          <p:nvPr>
            <p:ph type="pic" sz="quarter" idx="22" hasCustomPrompt="1"/>
          </p:nvPr>
        </p:nvSpPr>
        <p:spPr>
          <a:xfrm>
            <a:off x="0" y="0"/>
            <a:ext cx="6416588" cy="3570288"/>
          </a:xfrm>
          <a:prstGeom prst="rect">
            <a:avLst/>
          </a:prstGeom>
          <a:solidFill>
            <a:schemeClr val="bg1"/>
          </a:solidFill>
        </p:spPr>
        <p:txBody>
          <a:bodyPr>
            <a:normAutofit/>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sz="1050"/>
            </a:lvl1pPr>
          </a:lstStyle>
          <a:p>
            <a:r>
              <a:rPr lang="en-US"/>
              <a:t>Picture or Color Block</a:t>
            </a:r>
          </a:p>
        </p:txBody>
      </p:sp>
      <p:sp>
        <p:nvSpPr>
          <p:cNvPr id="8" name="Text Placeholder 4"/>
          <p:cNvSpPr>
            <a:spLocks noGrp="1"/>
          </p:cNvSpPr>
          <p:nvPr>
            <p:ph type="body" sz="quarter" idx="15" hasCustomPrompt="1"/>
          </p:nvPr>
        </p:nvSpPr>
        <p:spPr>
          <a:xfrm>
            <a:off x="0" y="4415191"/>
            <a:ext cx="9144000" cy="605294"/>
          </a:xfrm>
          <a:prstGeom prst="rect">
            <a:avLst/>
          </a:prstGeom>
          <a:noFill/>
        </p:spPr>
        <p:txBody>
          <a:bodyPr wrap="square" lIns="228600" rIns="228600" rtlCol="0" anchor="t">
            <a:noAutofit/>
          </a:bodyPr>
          <a:lstStyle>
            <a:lvl1pPr marL="0" indent="0">
              <a:lnSpc>
                <a:spcPts val="1500"/>
              </a:lnSpc>
              <a:spcBef>
                <a:spcPts val="0"/>
              </a:spcBef>
              <a:buNone/>
              <a:defRPr lang="en-US" sz="1500" b="1" dirty="0" smtClean="0">
                <a:solidFill>
                  <a:schemeClr val="bg1"/>
                </a:solidFill>
                <a:latin typeface="Arial Narrow" pitchFamily="34" charset="0"/>
              </a:defRPr>
            </a:lvl1pPr>
            <a:lvl2pPr>
              <a:defRPr lang="en-US" sz="1350" dirty="0" smtClean="0">
                <a:solidFill>
                  <a:schemeClr val="tx1"/>
                </a:solidFill>
              </a:defRPr>
            </a:lvl2pPr>
            <a:lvl3pPr>
              <a:defRPr lang="en-US" sz="1350" dirty="0" smtClean="0">
                <a:solidFill>
                  <a:schemeClr val="tx1"/>
                </a:solidFill>
              </a:defRPr>
            </a:lvl3pPr>
            <a:lvl4pPr>
              <a:defRPr lang="en-US" sz="1350" dirty="0" smtClean="0">
                <a:solidFill>
                  <a:schemeClr val="tx1"/>
                </a:solidFill>
              </a:defRPr>
            </a:lvl4pPr>
            <a:lvl5pPr>
              <a:defRPr lang="en-US" sz="1350" dirty="0">
                <a:solidFill>
                  <a:schemeClr val="tx1"/>
                </a:solidFill>
              </a:defRPr>
            </a:lvl5pPr>
          </a:lstStyle>
          <a:p>
            <a:pPr marL="0" lvl="0"/>
            <a:r>
              <a:rPr lang="en-US" err="1"/>
              <a:t>Subheader</a:t>
            </a:r>
            <a:endParaRPr lang="en-US"/>
          </a:p>
          <a:p>
            <a:pPr marL="0" lvl="0"/>
            <a:endParaRPr lang="en-US"/>
          </a:p>
        </p:txBody>
      </p:sp>
      <p:sp>
        <p:nvSpPr>
          <p:cNvPr id="9" name="Title 3"/>
          <p:cNvSpPr>
            <a:spLocks noGrp="1"/>
          </p:cNvSpPr>
          <p:nvPr>
            <p:ph type="title" hasCustomPrompt="1"/>
          </p:nvPr>
        </p:nvSpPr>
        <p:spPr>
          <a:xfrm>
            <a:off x="0" y="3594766"/>
            <a:ext cx="9144000" cy="873125"/>
          </a:xfrm>
        </p:spPr>
        <p:txBody>
          <a:bodyPr>
            <a:noAutofit/>
          </a:bodyPr>
          <a:lstStyle>
            <a:lvl1pPr>
              <a:defRPr/>
            </a:lvl1pPr>
          </a:lstStyle>
          <a:p>
            <a:r>
              <a:rPr lang="en-US"/>
              <a:t>Header</a:t>
            </a:r>
          </a:p>
        </p:txBody>
      </p:sp>
      <p:sp>
        <p:nvSpPr>
          <p:cNvPr id="5" name="Picture Placeholder 4"/>
          <p:cNvSpPr>
            <a:spLocks noGrp="1"/>
          </p:cNvSpPr>
          <p:nvPr>
            <p:ph type="pic" sz="quarter" idx="23" hasCustomPrompt="1"/>
          </p:nvPr>
        </p:nvSpPr>
        <p:spPr>
          <a:xfrm>
            <a:off x="6453188" y="0"/>
            <a:ext cx="2690812" cy="3570288"/>
          </a:xfrm>
          <a:prstGeom prst="rect">
            <a:avLst/>
          </a:prstGeom>
          <a:solidFill>
            <a:schemeClr val="tx2"/>
          </a:solidFill>
        </p:spPr>
        <p:txBody>
          <a:bodyPr>
            <a:normAutofit/>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sz="1050"/>
            </a:lvl1pPr>
          </a:lstStyle>
          <a:p>
            <a:r>
              <a:rPr lang="en-US"/>
              <a:t>Picture or Color Block</a:t>
            </a:r>
          </a:p>
        </p:txBody>
      </p:sp>
    </p:spTree>
    <p:extLst>
      <p:ext uri="{BB962C8B-B14F-4D97-AF65-F5344CB8AC3E}">
        <p14:creationId xmlns:p14="http://schemas.microsoft.com/office/powerpoint/2010/main" val="3361711270"/>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eam Slide 1">
    <p:spTree>
      <p:nvGrpSpPr>
        <p:cNvPr id="1" name=""/>
        <p:cNvGrpSpPr/>
        <p:nvPr/>
      </p:nvGrpSpPr>
      <p:grpSpPr>
        <a:xfrm>
          <a:off x="0" y="0"/>
          <a:ext cx="0" cy="0"/>
          <a:chOff x="0" y="0"/>
          <a:chExt cx="0" cy="0"/>
        </a:xfrm>
      </p:grpSpPr>
      <p:sp>
        <p:nvSpPr>
          <p:cNvPr id="16" name="Picture Placeholder 14"/>
          <p:cNvSpPr>
            <a:spLocks noGrp="1"/>
          </p:cNvSpPr>
          <p:nvPr>
            <p:ph type="pic" sz="quarter" idx="11" hasCustomPrompt="1"/>
          </p:nvPr>
        </p:nvSpPr>
        <p:spPr>
          <a:xfrm>
            <a:off x="129542" y="1333189"/>
            <a:ext cx="2124075" cy="2620877"/>
          </a:xfrm>
          <a:prstGeom prst="rect">
            <a:avLst/>
          </a:prstGeom>
          <a:solidFill>
            <a:schemeClr val="bg1">
              <a:lumMod val="40000"/>
              <a:lumOff val="60000"/>
            </a:schemeClr>
          </a:solidFill>
        </p:spPr>
        <p:txBody>
          <a:bodyPr/>
          <a:lstStyle>
            <a:lvl1pPr marL="0" indent="0">
              <a:buNone/>
              <a:defRPr/>
            </a:lvl1pPr>
          </a:lstStyle>
          <a:p>
            <a:r>
              <a:rPr lang="en-US"/>
              <a:t>Portrait</a:t>
            </a:r>
          </a:p>
        </p:txBody>
      </p:sp>
      <p:sp>
        <p:nvSpPr>
          <p:cNvPr id="11" name="Text Placeholder 3"/>
          <p:cNvSpPr>
            <a:spLocks noGrp="1"/>
          </p:cNvSpPr>
          <p:nvPr>
            <p:ph type="body" sz="quarter" idx="34" hasCustomPrompt="1"/>
          </p:nvPr>
        </p:nvSpPr>
        <p:spPr>
          <a:xfrm>
            <a:off x="129542" y="4011673"/>
            <a:ext cx="2124075" cy="284693"/>
          </a:xfrm>
          <a:prstGeom prst="rect">
            <a:avLst/>
          </a:prstGeom>
        </p:spPr>
        <p:txBody>
          <a:bodyPr>
            <a:noAutofit/>
          </a:bodyPr>
          <a:lstStyle>
            <a:lvl1pPr marL="0" indent="0" algn="ctr">
              <a:lnSpc>
                <a:spcPts val="1125"/>
              </a:lnSpc>
              <a:spcBef>
                <a:spcPts val="0"/>
              </a:spcBef>
              <a:buNone/>
              <a:defRPr lang="en-US" sz="1050" b="1" baseline="0" dirty="0" smtClean="0"/>
            </a:lvl1pPr>
            <a:lvl2pPr marL="205740" indent="0">
              <a:buFont typeface="Arial" pitchFamily="34" charset="0"/>
              <a:buNone/>
              <a:defRPr/>
            </a:lvl2pPr>
            <a:lvl3pPr marL="342900" indent="0">
              <a:buNone/>
              <a:defRPr/>
            </a:lvl3pPr>
            <a:lvl4pPr marL="514350" indent="0">
              <a:buNone/>
              <a:defRPr/>
            </a:lvl4pPr>
            <a:lvl5pPr marL="685800" indent="0">
              <a:buNone/>
              <a:defRPr/>
            </a:lvl5pPr>
          </a:lstStyle>
          <a:p>
            <a:pPr lvl="0"/>
            <a:r>
              <a:rPr lang="en-US"/>
              <a:t>First Name Last Name</a:t>
            </a:r>
          </a:p>
        </p:txBody>
      </p:sp>
      <p:sp>
        <p:nvSpPr>
          <p:cNvPr id="15" name="Picture Placeholder 14"/>
          <p:cNvSpPr>
            <a:spLocks noGrp="1"/>
          </p:cNvSpPr>
          <p:nvPr>
            <p:ph type="pic" sz="quarter" idx="35" hasCustomPrompt="1"/>
          </p:nvPr>
        </p:nvSpPr>
        <p:spPr>
          <a:xfrm>
            <a:off x="2383157" y="1333189"/>
            <a:ext cx="2124075" cy="2620877"/>
          </a:xfrm>
          <a:prstGeom prst="rect">
            <a:avLst/>
          </a:prstGeom>
          <a:solidFill>
            <a:schemeClr val="bg1">
              <a:lumMod val="40000"/>
              <a:lumOff val="60000"/>
            </a:schemeClr>
          </a:solidFill>
        </p:spPr>
        <p:txBody>
          <a:bodyPr/>
          <a:lstStyle>
            <a:lvl1pPr marL="0" indent="0">
              <a:buNone/>
              <a:defRPr/>
            </a:lvl1pPr>
          </a:lstStyle>
          <a:p>
            <a:r>
              <a:rPr lang="en-US"/>
              <a:t>Portrait</a:t>
            </a:r>
          </a:p>
        </p:txBody>
      </p:sp>
      <p:sp>
        <p:nvSpPr>
          <p:cNvPr id="20" name="Picture Placeholder 14"/>
          <p:cNvSpPr>
            <a:spLocks noGrp="1"/>
          </p:cNvSpPr>
          <p:nvPr>
            <p:ph type="pic" sz="quarter" idx="36" hasCustomPrompt="1"/>
          </p:nvPr>
        </p:nvSpPr>
        <p:spPr>
          <a:xfrm>
            <a:off x="4636772" y="1333189"/>
            <a:ext cx="2124075" cy="2620877"/>
          </a:xfrm>
          <a:prstGeom prst="rect">
            <a:avLst/>
          </a:prstGeom>
          <a:solidFill>
            <a:schemeClr val="bg1">
              <a:lumMod val="40000"/>
              <a:lumOff val="60000"/>
            </a:schemeClr>
          </a:solidFill>
        </p:spPr>
        <p:txBody>
          <a:bodyPr/>
          <a:lstStyle>
            <a:lvl1pPr marL="0" indent="0">
              <a:buNone/>
              <a:defRPr/>
            </a:lvl1pPr>
          </a:lstStyle>
          <a:p>
            <a:r>
              <a:rPr lang="en-US"/>
              <a:t>Portrait</a:t>
            </a:r>
          </a:p>
        </p:txBody>
      </p:sp>
      <p:sp>
        <p:nvSpPr>
          <p:cNvPr id="21" name="Picture Placeholder 14"/>
          <p:cNvSpPr>
            <a:spLocks noGrp="1"/>
          </p:cNvSpPr>
          <p:nvPr>
            <p:ph type="pic" sz="quarter" idx="37" hasCustomPrompt="1"/>
          </p:nvPr>
        </p:nvSpPr>
        <p:spPr>
          <a:xfrm>
            <a:off x="6890387" y="1333189"/>
            <a:ext cx="2124075" cy="2620877"/>
          </a:xfrm>
          <a:prstGeom prst="rect">
            <a:avLst/>
          </a:prstGeom>
          <a:solidFill>
            <a:schemeClr val="bg1">
              <a:lumMod val="40000"/>
              <a:lumOff val="60000"/>
            </a:schemeClr>
          </a:solidFill>
        </p:spPr>
        <p:txBody>
          <a:bodyPr/>
          <a:lstStyle>
            <a:lvl1pPr marL="0" indent="0">
              <a:buNone/>
              <a:defRPr/>
            </a:lvl1pPr>
          </a:lstStyle>
          <a:p>
            <a:r>
              <a:rPr lang="en-US"/>
              <a:t>Portrait</a:t>
            </a:r>
          </a:p>
        </p:txBody>
      </p:sp>
      <p:sp>
        <p:nvSpPr>
          <p:cNvPr id="22" name="Text Placeholder 3"/>
          <p:cNvSpPr>
            <a:spLocks noGrp="1"/>
          </p:cNvSpPr>
          <p:nvPr>
            <p:ph type="body" sz="quarter" idx="38" hasCustomPrompt="1"/>
          </p:nvPr>
        </p:nvSpPr>
        <p:spPr>
          <a:xfrm>
            <a:off x="2383157" y="4011673"/>
            <a:ext cx="2124075" cy="284693"/>
          </a:xfrm>
          <a:prstGeom prst="rect">
            <a:avLst/>
          </a:prstGeom>
        </p:spPr>
        <p:txBody>
          <a:bodyPr>
            <a:noAutofit/>
          </a:bodyPr>
          <a:lstStyle>
            <a:lvl1pPr marL="0" indent="0" algn="ctr">
              <a:lnSpc>
                <a:spcPts val="1125"/>
              </a:lnSpc>
              <a:spcBef>
                <a:spcPts val="0"/>
              </a:spcBef>
              <a:buNone/>
              <a:defRPr lang="en-US" sz="1050" b="1" baseline="0" dirty="0" smtClean="0"/>
            </a:lvl1pPr>
            <a:lvl2pPr marL="205740" indent="0">
              <a:buFont typeface="Arial" pitchFamily="34" charset="0"/>
              <a:buNone/>
              <a:defRPr/>
            </a:lvl2pPr>
            <a:lvl3pPr marL="342900" indent="0">
              <a:buNone/>
              <a:defRPr/>
            </a:lvl3pPr>
            <a:lvl4pPr marL="514350" indent="0">
              <a:buNone/>
              <a:defRPr/>
            </a:lvl4pPr>
            <a:lvl5pPr marL="685800" indent="0">
              <a:buNone/>
              <a:defRPr/>
            </a:lvl5pPr>
          </a:lstStyle>
          <a:p>
            <a:pPr lvl="0"/>
            <a:r>
              <a:rPr lang="en-US"/>
              <a:t>First Name Last Name</a:t>
            </a:r>
          </a:p>
        </p:txBody>
      </p:sp>
      <p:sp>
        <p:nvSpPr>
          <p:cNvPr id="23" name="Text Placeholder 3"/>
          <p:cNvSpPr>
            <a:spLocks noGrp="1"/>
          </p:cNvSpPr>
          <p:nvPr>
            <p:ph type="body" sz="quarter" idx="39" hasCustomPrompt="1"/>
          </p:nvPr>
        </p:nvSpPr>
        <p:spPr>
          <a:xfrm>
            <a:off x="4636772" y="4011673"/>
            <a:ext cx="2124075" cy="284693"/>
          </a:xfrm>
          <a:prstGeom prst="rect">
            <a:avLst/>
          </a:prstGeom>
        </p:spPr>
        <p:txBody>
          <a:bodyPr>
            <a:noAutofit/>
          </a:bodyPr>
          <a:lstStyle>
            <a:lvl1pPr marL="0" indent="0" algn="ctr">
              <a:lnSpc>
                <a:spcPts val="1125"/>
              </a:lnSpc>
              <a:spcBef>
                <a:spcPts val="0"/>
              </a:spcBef>
              <a:buNone/>
              <a:defRPr lang="en-US" sz="1050" b="1" baseline="0" dirty="0" smtClean="0"/>
            </a:lvl1pPr>
            <a:lvl2pPr marL="205740" indent="0">
              <a:buFont typeface="Arial" pitchFamily="34" charset="0"/>
              <a:buNone/>
              <a:defRPr/>
            </a:lvl2pPr>
            <a:lvl3pPr marL="342900" indent="0">
              <a:buNone/>
              <a:defRPr/>
            </a:lvl3pPr>
            <a:lvl4pPr marL="514350" indent="0">
              <a:buNone/>
              <a:defRPr/>
            </a:lvl4pPr>
            <a:lvl5pPr marL="685800" indent="0">
              <a:buNone/>
              <a:defRPr/>
            </a:lvl5pPr>
          </a:lstStyle>
          <a:p>
            <a:pPr lvl="0"/>
            <a:r>
              <a:rPr lang="en-US"/>
              <a:t>First Name Last Name</a:t>
            </a:r>
          </a:p>
        </p:txBody>
      </p:sp>
      <p:sp>
        <p:nvSpPr>
          <p:cNvPr id="24" name="Text Placeholder 3"/>
          <p:cNvSpPr>
            <a:spLocks noGrp="1"/>
          </p:cNvSpPr>
          <p:nvPr>
            <p:ph type="body" sz="quarter" idx="40" hasCustomPrompt="1"/>
          </p:nvPr>
        </p:nvSpPr>
        <p:spPr>
          <a:xfrm>
            <a:off x="6890387" y="4011673"/>
            <a:ext cx="2124075" cy="284693"/>
          </a:xfrm>
          <a:prstGeom prst="rect">
            <a:avLst/>
          </a:prstGeom>
        </p:spPr>
        <p:txBody>
          <a:bodyPr>
            <a:noAutofit/>
          </a:bodyPr>
          <a:lstStyle>
            <a:lvl1pPr marL="0" indent="0" algn="ctr">
              <a:lnSpc>
                <a:spcPts val="1125"/>
              </a:lnSpc>
              <a:spcBef>
                <a:spcPts val="0"/>
              </a:spcBef>
              <a:buNone/>
              <a:defRPr lang="en-US" sz="1050" b="1" baseline="0" dirty="0" smtClean="0"/>
            </a:lvl1pPr>
            <a:lvl2pPr marL="205740" indent="0">
              <a:buFont typeface="Arial" pitchFamily="34" charset="0"/>
              <a:buNone/>
              <a:defRPr/>
            </a:lvl2pPr>
            <a:lvl3pPr marL="342900" indent="0">
              <a:buNone/>
              <a:defRPr/>
            </a:lvl3pPr>
            <a:lvl4pPr marL="514350" indent="0">
              <a:buNone/>
              <a:defRPr/>
            </a:lvl4pPr>
            <a:lvl5pPr marL="685800" indent="0">
              <a:buNone/>
              <a:defRPr/>
            </a:lvl5pPr>
          </a:lstStyle>
          <a:p>
            <a:pPr lvl="0"/>
            <a:r>
              <a:rPr lang="en-US"/>
              <a:t>First Name Last Name</a:t>
            </a:r>
          </a:p>
        </p:txBody>
      </p:sp>
      <p:sp>
        <p:nvSpPr>
          <p:cNvPr id="17" name="Title 3"/>
          <p:cNvSpPr>
            <a:spLocks noGrp="1"/>
          </p:cNvSpPr>
          <p:nvPr>
            <p:ph type="title" hasCustomPrompt="1"/>
          </p:nvPr>
        </p:nvSpPr>
        <p:spPr>
          <a:xfrm>
            <a:off x="0" y="1"/>
            <a:ext cx="9144000" cy="873125"/>
          </a:xfrm>
        </p:spPr>
        <p:txBody>
          <a:bodyPr/>
          <a:lstStyle>
            <a:lvl1pPr>
              <a:defRPr/>
            </a:lvl1pPr>
          </a:lstStyle>
          <a:p>
            <a:r>
              <a:rPr lang="en-US"/>
              <a:t>Header</a:t>
            </a:r>
          </a:p>
        </p:txBody>
      </p:sp>
    </p:spTree>
    <p:extLst>
      <p:ext uri="{BB962C8B-B14F-4D97-AF65-F5344CB8AC3E}">
        <p14:creationId xmlns:p14="http://schemas.microsoft.com/office/powerpoint/2010/main" val="858952585"/>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Team Slide 2">
    <p:spTree>
      <p:nvGrpSpPr>
        <p:cNvPr id="1" name=""/>
        <p:cNvGrpSpPr/>
        <p:nvPr/>
      </p:nvGrpSpPr>
      <p:grpSpPr>
        <a:xfrm>
          <a:off x="0" y="0"/>
          <a:ext cx="0" cy="0"/>
          <a:chOff x="0" y="0"/>
          <a:chExt cx="0" cy="0"/>
        </a:xfrm>
      </p:grpSpPr>
      <p:sp>
        <p:nvSpPr>
          <p:cNvPr id="19" name="Picture Placeholder 14"/>
          <p:cNvSpPr>
            <a:spLocks noGrp="1"/>
          </p:cNvSpPr>
          <p:nvPr>
            <p:ph type="pic" sz="quarter" idx="11" hasCustomPrompt="1"/>
          </p:nvPr>
        </p:nvSpPr>
        <p:spPr>
          <a:xfrm>
            <a:off x="129542" y="1035550"/>
            <a:ext cx="2124075" cy="1524558"/>
          </a:xfrm>
          <a:prstGeom prst="rect">
            <a:avLst/>
          </a:prstGeom>
          <a:solidFill>
            <a:schemeClr val="bg1">
              <a:lumMod val="40000"/>
              <a:lumOff val="60000"/>
            </a:schemeClr>
          </a:solidFill>
        </p:spPr>
        <p:txBody>
          <a:bodyPr>
            <a:noAutofit/>
          </a:bodyPr>
          <a:lstStyle>
            <a:lvl1pPr marL="0" indent="0">
              <a:buNone/>
              <a:defRPr/>
            </a:lvl1pPr>
          </a:lstStyle>
          <a:p>
            <a:r>
              <a:rPr lang="en-US"/>
              <a:t>Portrait</a:t>
            </a:r>
          </a:p>
        </p:txBody>
      </p:sp>
      <p:sp>
        <p:nvSpPr>
          <p:cNvPr id="21" name="Text Placeholder 3"/>
          <p:cNvSpPr>
            <a:spLocks noGrp="1"/>
          </p:cNvSpPr>
          <p:nvPr>
            <p:ph type="body" sz="quarter" idx="34" hasCustomPrompt="1"/>
          </p:nvPr>
        </p:nvSpPr>
        <p:spPr>
          <a:xfrm>
            <a:off x="129542" y="2588685"/>
            <a:ext cx="2124075" cy="284693"/>
          </a:xfrm>
          <a:prstGeom prst="rect">
            <a:avLst/>
          </a:prstGeom>
        </p:spPr>
        <p:txBody>
          <a:bodyPr>
            <a:noAutofit/>
          </a:bodyPr>
          <a:lstStyle>
            <a:lvl1pPr marL="0" indent="0" algn="ctr">
              <a:lnSpc>
                <a:spcPts val="1125"/>
              </a:lnSpc>
              <a:spcBef>
                <a:spcPts val="0"/>
              </a:spcBef>
              <a:buNone/>
              <a:defRPr lang="en-US" sz="1050" b="1" baseline="0" dirty="0" smtClean="0"/>
            </a:lvl1pPr>
            <a:lvl2pPr marL="205740" indent="0">
              <a:buFont typeface="Arial" pitchFamily="34" charset="0"/>
              <a:buNone/>
              <a:defRPr/>
            </a:lvl2pPr>
            <a:lvl3pPr marL="342900" indent="0">
              <a:buNone/>
              <a:defRPr/>
            </a:lvl3pPr>
            <a:lvl4pPr marL="514350" indent="0">
              <a:buNone/>
              <a:defRPr/>
            </a:lvl4pPr>
            <a:lvl5pPr marL="685800" indent="0">
              <a:buNone/>
              <a:defRPr/>
            </a:lvl5pPr>
          </a:lstStyle>
          <a:p>
            <a:pPr lvl="0"/>
            <a:r>
              <a:rPr lang="en-US"/>
              <a:t>First Name Last Name</a:t>
            </a:r>
          </a:p>
        </p:txBody>
      </p:sp>
      <p:sp>
        <p:nvSpPr>
          <p:cNvPr id="22" name="Picture Placeholder 14"/>
          <p:cNvSpPr>
            <a:spLocks noGrp="1"/>
          </p:cNvSpPr>
          <p:nvPr>
            <p:ph type="pic" sz="quarter" idx="35" hasCustomPrompt="1"/>
          </p:nvPr>
        </p:nvSpPr>
        <p:spPr>
          <a:xfrm>
            <a:off x="2383157" y="1035550"/>
            <a:ext cx="2124075" cy="1524558"/>
          </a:xfrm>
          <a:prstGeom prst="rect">
            <a:avLst/>
          </a:prstGeom>
          <a:solidFill>
            <a:schemeClr val="bg1">
              <a:lumMod val="40000"/>
              <a:lumOff val="60000"/>
            </a:schemeClr>
          </a:solidFill>
        </p:spPr>
        <p:txBody>
          <a:bodyPr>
            <a:noAutofit/>
          </a:bodyPr>
          <a:lstStyle>
            <a:lvl1pPr marL="0" indent="0">
              <a:buNone/>
              <a:defRPr/>
            </a:lvl1pPr>
          </a:lstStyle>
          <a:p>
            <a:r>
              <a:rPr lang="en-US"/>
              <a:t>Portrait</a:t>
            </a:r>
          </a:p>
        </p:txBody>
      </p:sp>
      <p:sp>
        <p:nvSpPr>
          <p:cNvPr id="23" name="Picture Placeholder 14"/>
          <p:cNvSpPr>
            <a:spLocks noGrp="1"/>
          </p:cNvSpPr>
          <p:nvPr>
            <p:ph type="pic" sz="quarter" idx="36" hasCustomPrompt="1"/>
          </p:nvPr>
        </p:nvSpPr>
        <p:spPr>
          <a:xfrm>
            <a:off x="4636772" y="1035550"/>
            <a:ext cx="2124075" cy="1524558"/>
          </a:xfrm>
          <a:prstGeom prst="rect">
            <a:avLst/>
          </a:prstGeom>
          <a:solidFill>
            <a:schemeClr val="bg1">
              <a:lumMod val="40000"/>
              <a:lumOff val="60000"/>
            </a:schemeClr>
          </a:solidFill>
        </p:spPr>
        <p:txBody>
          <a:bodyPr>
            <a:noAutofit/>
          </a:bodyPr>
          <a:lstStyle>
            <a:lvl1pPr marL="0" indent="0">
              <a:buNone/>
              <a:defRPr/>
            </a:lvl1pPr>
          </a:lstStyle>
          <a:p>
            <a:r>
              <a:rPr lang="en-US"/>
              <a:t>Portrait</a:t>
            </a:r>
          </a:p>
        </p:txBody>
      </p:sp>
      <p:sp>
        <p:nvSpPr>
          <p:cNvPr id="24" name="Picture Placeholder 14"/>
          <p:cNvSpPr>
            <a:spLocks noGrp="1"/>
          </p:cNvSpPr>
          <p:nvPr>
            <p:ph type="pic" sz="quarter" idx="37" hasCustomPrompt="1"/>
          </p:nvPr>
        </p:nvSpPr>
        <p:spPr>
          <a:xfrm>
            <a:off x="6890387" y="1035550"/>
            <a:ext cx="2124075" cy="1524558"/>
          </a:xfrm>
          <a:prstGeom prst="rect">
            <a:avLst/>
          </a:prstGeom>
          <a:solidFill>
            <a:schemeClr val="bg1">
              <a:lumMod val="40000"/>
              <a:lumOff val="60000"/>
            </a:schemeClr>
          </a:solidFill>
        </p:spPr>
        <p:txBody>
          <a:bodyPr>
            <a:noAutofit/>
          </a:bodyPr>
          <a:lstStyle>
            <a:lvl1pPr marL="0" indent="0">
              <a:buNone/>
              <a:defRPr/>
            </a:lvl1pPr>
          </a:lstStyle>
          <a:p>
            <a:r>
              <a:rPr lang="en-US"/>
              <a:t>Portrait</a:t>
            </a:r>
          </a:p>
        </p:txBody>
      </p:sp>
      <p:sp>
        <p:nvSpPr>
          <p:cNvPr id="25" name="Text Placeholder 3"/>
          <p:cNvSpPr>
            <a:spLocks noGrp="1"/>
          </p:cNvSpPr>
          <p:nvPr>
            <p:ph type="body" sz="quarter" idx="38" hasCustomPrompt="1"/>
          </p:nvPr>
        </p:nvSpPr>
        <p:spPr>
          <a:xfrm>
            <a:off x="2383157" y="2588685"/>
            <a:ext cx="2124075" cy="284693"/>
          </a:xfrm>
          <a:prstGeom prst="rect">
            <a:avLst/>
          </a:prstGeom>
        </p:spPr>
        <p:txBody>
          <a:bodyPr>
            <a:noAutofit/>
          </a:bodyPr>
          <a:lstStyle>
            <a:lvl1pPr marL="0" indent="0" algn="ctr">
              <a:lnSpc>
                <a:spcPts val="1125"/>
              </a:lnSpc>
              <a:spcBef>
                <a:spcPts val="0"/>
              </a:spcBef>
              <a:buNone/>
              <a:defRPr lang="en-US" sz="1050" b="1" baseline="0" dirty="0" smtClean="0"/>
            </a:lvl1pPr>
            <a:lvl2pPr marL="205740" indent="0">
              <a:buFont typeface="Arial" pitchFamily="34" charset="0"/>
              <a:buNone/>
              <a:defRPr/>
            </a:lvl2pPr>
            <a:lvl3pPr marL="342900" indent="0">
              <a:buNone/>
              <a:defRPr/>
            </a:lvl3pPr>
            <a:lvl4pPr marL="514350" indent="0">
              <a:buNone/>
              <a:defRPr/>
            </a:lvl4pPr>
            <a:lvl5pPr marL="685800" indent="0">
              <a:buNone/>
              <a:defRPr/>
            </a:lvl5pPr>
          </a:lstStyle>
          <a:p>
            <a:pPr lvl="0"/>
            <a:r>
              <a:rPr lang="en-US"/>
              <a:t>First Name Last Name</a:t>
            </a:r>
          </a:p>
        </p:txBody>
      </p:sp>
      <p:sp>
        <p:nvSpPr>
          <p:cNvPr id="26" name="Text Placeholder 3"/>
          <p:cNvSpPr>
            <a:spLocks noGrp="1"/>
          </p:cNvSpPr>
          <p:nvPr>
            <p:ph type="body" sz="quarter" idx="39" hasCustomPrompt="1"/>
          </p:nvPr>
        </p:nvSpPr>
        <p:spPr>
          <a:xfrm>
            <a:off x="4636772" y="2588685"/>
            <a:ext cx="2124075" cy="284693"/>
          </a:xfrm>
          <a:prstGeom prst="rect">
            <a:avLst/>
          </a:prstGeom>
        </p:spPr>
        <p:txBody>
          <a:bodyPr>
            <a:noAutofit/>
          </a:bodyPr>
          <a:lstStyle>
            <a:lvl1pPr marL="0" indent="0" algn="ctr">
              <a:lnSpc>
                <a:spcPts val="1125"/>
              </a:lnSpc>
              <a:spcBef>
                <a:spcPts val="0"/>
              </a:spcBef>
              <a:buNone/>
              <a:defRPr lang="en-US" sz="1050" b="1" baseline="0" dirty="0" smtClean="0"/>
            </a:lvl1pPr>
            <a:lvl2pPr marL="205740" indent="0">
              <a:buFont typeface="Arial" pitchFamily="34" charset="0"/>
              <a:buNone/>
              <a:defRPr/>
            </a:lvl2pPr>
            <a:lvl3pPr marL="342900" indent="0">
              <a:buNone/>
              <a:defRPr/>
            </a:lvl3pPr>
            <a:lvl4pPr marL="514350" indent="0">
              <a:buNone/>
              <a:defRPr/>
            </a:lvl4pPr>
            <a:lvl5pPr marL="685800" indent="0">
              <a:buNone/>
              <a:defRPr/>
            </a:lvl5pPr>
          </a:lstStyle>
          <a:p>
            <a:pPr lvl="0"/>
            <a:r>
              <a:rPr lang="en-US"/>
              <a:t>First Name Last Name</a:t>
            </a:r>
          </a:p>
        </p:txBody>
      </p:sp>
      <p:sp>
        <p:nvSpPr>
          <p:cNvPr id="27" name="Text Placeholder 3"/>
          <p:cNvSpPr>
            <a:spLocks noGrp="1"/>
          </p:cNvSpPr>
          <p:nvPr>
            <p:ph type="body" sz="quarter" idx="40" hasCustomPrompt="1"/>
          </p:nvPr>
        </p:nvSpPr>
        <p:spPr>
          <a:xfrm>
            <a:off x="6890387" y="2588685"/>
            <a:ext cx="2124075" cy="284693"/>
          </a:xfrm>
          <a:prstGeom prst="rect">
            <a:avLst/>
          </a:prstGeom>
        </p:spPr>
        <p:txBody>
          <a:bodyPr>
            <a:noAutofit/>
          </a:bodyPr>
          <a:lstStyle>
            <a:lvl1pPr marL="0" indent="0" algn="ctr">
              <a:lnSpc>
                <a:spcPts val="1125"/>
              </a:lnSpc>
              <a:spcBef>
                <a:spcPts val="0"/>
              </a:spcBef>
              <a:buNone/>
              <a:defRPr lang="en-US" sz="1050" b="1" baseline="0" dirty="0" smtClean="0"/>
            </a:lvl1pPr>
            <a:lvl2pPr marL="205740" indent="0">
              <a:buFont typeface="Arial" pitchFamily="34" charset="0"/>
              <a:buNone/>
              <a:defRPr/>
            </a:lvl2pPr>
            <a:lvl3pPr marL="342900" indent="0">
              <a:buNone/>
              <a:defRPr/>
            </a:lvl3pPr>
            <a:lvl4pPr marL="514350" indent="0">
              <a:buNone/>
              <a:defRPr/>
            </a:lvl4pPr>
            <a:lvl5pPr marL="685800" indent="0">
              <a:buNone/>
              <a:defRPr/>
            </a:lvl5pPr>
          </a:lstStyle>
          <a:p>
            <a:pPr lvl="0"/>
            <a:r>
              <a:rPr lang="en-US"/>
              <a:t>First Name Last Name</a:t>
            </a:r>
          </a:p>
        </p:txBody>
      </p:sp>
      <p:sp>
        <p:nvSpPr>
          <p:cNvPr id="41" name="Picture Placeholder 14"/>
          <p:cNvSpPr>
            <a:spLocks noGrp="1"/>
          </p:cNvSpPr>
          <p:nvPr>
            <p:ph type="pic" sz="quarter" idx="41" hasCustomPrompt="1"/>
          </p:nvPr>
        </p:nvSpPr>
        <p:spPr>
          <a:xfrm>
            <a:off x="129542" y="3106988"/>
            <a:ext cx="2124075" cy="1524558"/>
          </a:xfrm>
          <a:prstGeom prst="rect">
            <a:avLst/>
          </a:prstGeom>
          <a:solidFill>
            <a:schemeClr val="bg1">
              <a:lumMod val="40000"/>
              <a:lumOff val="60000"/>
            </a:schemeClr>
          </a:solidFill>
        </p:spPr>
        <p:txBody>
          <a:bodyPr>
            <a:noAutofit/>
          </a:bodyPr>
          <a:lstStyle>
            <a:lvl1pPr marL="0" indent="0">
              <a:buNone/>
              <a:defRPr/>
            </a:lvl1pPr>
          </a:lstStyle>
          <a:p>
            <a:r>
              <a:rPr lang="en-US"/>
              <a:t>Portrait</a:t>
            </a:r>
          </a:p>
        </p:txBody>
      </p:sp>
      <p:sp>
        <p:nvSpPr>
          <p:cNvPr id="42" name="Text Placeholder 3"/>
          <p:cNvSpPr>
            <a:spLocks noGrp="1"/>
          </p:cNvSpPr>
          <p:nvPr>
            <p:ph type="body" sz="quarter" idx="42" hasCustomPrompt="1"/>
          </p:nvPr>
        </p:nvSpPr>
        <p:spPr>
          <a:xfrm>
            <a:off x="129542" y="4660123"/>
            <a:ext cx="2124075" cy="284693"/>
          </a:xfrm>
          <a:prstGeom prst="rect">
            <a:avLst/>
          </a:prstGeom>
        </p:spPr>
        <p:txBody>
          <a:bodyPr>
            <a:noAutofit/>
          </a:bodyPr>
          <a:lstStyle>
            <a:lvl1pPr marL="0" indent="0" algn="ctr">
              <a:lnSpc>
                <a:spcPts val="1125"/>
              </a:lnSpc>
              <a:spcBef>
                <a:spcPts val="0"/>
              </a:spcBef>
              <a:buNone/>
              <a:defRPr lang="en-US" sz="1050" b="1" baseline="0" dirty="0" smtClean="0"/>
            </a:lvl1pPr>
            <a:lvl2pPr marL="205740" indent="0">
              <a:buFont typeface="Arial" pitchFamily="34" charset="0"/>
              <a:buNone/>
              <a:defRPr/>
            </a:lvl2pPr>
            <a:lvl3pPr marL="342900" indent="0">
              <a:buNone/>
              <a:defRPr/>
            </a:lvl3pPr>
            <a:lvl4pPr marL="514350" indent="0">
              <a:buNone/>
              <a:defRPr/>
            </a:lvl4pPr>
            <a:lvl5pPr marL="685800" indent="0">
              <a:buNone/>
              <a:defRPr/>
            </a:lvl5pPr>
          </a:lstStyle>
          <a:p>
            <a:pPr lvl="0"/>
            <a:r>
              <a:rPr lang="en-US"/>
              <a:t>First Name Last Name</a:t>
            </a:r>
          </a:p>
        </p:txBody>
      </p:sp>
      <p:sp>
        <p:nvSpPr>
          <p:cNvPr id="43" name="Picture Placeholder 14"/>
          <p:cNvSpPr>
            <a:spLocks noGrp="1"/>
          </p:cNvSpPr>
          <p:nvPr>
            <p:ph type="pic" sz="quarter" idx="43" hasCustomPrompt="1"/>
          </p:nvPr>
        </p:nvSpPr>
        <p:spPr>
          <a:xfrm>
            <a:off x="2383157" y="3106988"/>
            <a:ext cx="2124075" cy="1524558"/>
          </a:xfrm>
          <a:prstGeom prst="rect">
            <a:avLst/>
          </a:prstGeom>
          <a:solidFill>
            <a:schemeClr val="bg1">
              <a:lumMod val="40000"/>
              <a:lumOff val="60000"/>
            </a:schemeClr>
          </a:solidFill>
        </p:spPr>
        <p:txBody>
          <a:bodyPr>
            <a:noAutofit/>
          </a:bodyPr>
          <a:lstStyle>
            <a:lvl1pPr marL="0" indent="0">
              <a:buNone/>
              <a:defRPr/>
            </a:lvl1pPr>
          </a:lstStyle>
          <a:p>
            <a:r>
              <a:rPr lang="en-US"/>
              <a:t>Portrait</a:t>
            </a:r>
          </a:p>
        </p:txBody>
      </p:sp>
      <p:sp>
        <p:nvSpPr>
          <p:cNvPr id="44" name="Picture Placeholder 14"/>
          <p:cNvSpPr>
            <a:spLocks noGrp="1"/>
          </p:cNvSpPr>
          <p:nvPr>
            <p:ph type="pic" sz="quarter" idx="44" hasCustomPrompt="1"/>
          </p:nvPr>
        </p:nvSpPr>
        <p:spPr>
          <a:xfrm>
            <a:off x="4636772" y="3106988"/>
            <a:ext cx="2124075" cy="1524558"/>
          </a:xfrm>
          <a:prstGeom prst="rect">
            <a:avLst/>
          </a:prstGeom>
          <a:solidFill>
            <a:schemeClr val="bg1">
              <a:lumMod val="40000"/>
              <a:lumOff val="60000"/>
            </a:schemeClr>
          </a:solidFill>
        </p:spPr>
        <p:txBody>
          <a:bodyPr>
            <a:noAutofit/>
          </a:bodyPr>
          <a:lstStyle>
            <a:lvl1pPr marL="0" indent="0">
              <a:buNone/>
              <a:defRPr/>
            </a:lvl1pPr>
          </a:lstStyle>
          <a:p>
            <a:r>
              <a:rPr lang="en-US"/>
              <a:t>Portrait</a:t>
            </a:r>
          </a:p>
        </p:txBody>
      </p:sp>
      <p:sp>
        <p:nvSpPr>
          <p:cNvPr id="45" name="Picture Placeholder 14"/>
          <p:cNvSpPr>
            <a:spLocks noGrp="1"/>
          </p:cNvSpPr>
          <p:nvPr>
            <p:ph type="pic" sz="quarter" idx="45" hasCustomPrompt="1"/>
          </p:nvPr>
        </p:nvSpPr>
        <p:spPr>
          <a:xfrm>
            <a:off x="6890387" y="3106988"/>
            <a:ext cx="2124075" cy="1524558"/>
          </a:xfrm>
          <a:prstGeom prst="rect">
            <a:avLst/>
          </a:prstGeom>
          <a:solidFill>
            <a:schemeClr val="bg1">
              <a:lumMod val="40000"/>
              <a:lumOff val="60000"/>
            </a:schemeClr>
          </a:solidFill>
        </p:spPr>
        <p:txBody>
          <a:bodyPr>
            <a:noAutofit/>
          </a:bodyPr>
          <a:lstStyle>
            <a:lvl1pPr marL="0" indent="0">
              <a:buNone/>
              <a:defRPr/>
            </a:lvl1pPr>
          </a:lstStyle>
          <a:p>
            <a:r>
              <a:rPr lang="en-US"/>
              <a:t>Portrait</a:t>
            </a:r>
          </a:p>
        </p:txBody>
      </p:sp>
      <p:sp>
        <p:nvSpPr>
          <p:cNvPr id="46" name="Text Placeholder 3"/>
          <p:cNvSpPr>
            <a:spLocks noGrp="1"/>
          </p:cNvSpPr>
          <p:nvPr>
            <p:ph type="body" sz="quarter" idx="46" hasCustomPrompt="1"/>
          </p:nvPr>
        </p:nvSpPr>
        <p:spPr>
          <a:xfrm>
            <a:off x="2383157" y="4660123"/>
            <a:ext cx="2124075" cy="284693"/>
          </a:xfrm>
          <a:prstGeom prst="rect">
            <a:avLst/>
          </a:prstGeom>
        </p:spPr>
        <p:txBody>
          <a:bodyPr>
            <a:noAutofit/>
          </a:bodyPr>
          <a:lstStyle>
            <a:lvl1pPr marL="0" indent="0" algn="ctr">
              <a:lnSpc>
                <a:spcPts val="1125"/>
              </a:lnSpc>
              <a:spcBef>
                <a:spcPts val="0"/>
              </a:spcBef>
              <a:buNone/>
              <a:defRPr lang="en-US" sz="1050" b="1" baseline="0" dirty="0" smtClean="0"/>
            </a:lvl1pPr>
            <a:lvl2pPr marL="205740" indent="0">
              <a:buFont typeface="Arial" pitchFamily="34" charset="0"/>
              <a:buNone/>
              <a:defRPr/>
            </a:lvl2pPr>
            <a:lvl3pPr marL="342900" indent="0">
              <a:buNone/>
              <a:defRPr/>
            </a:lvl3pPr>
            <a:lvl4pPr marL="514350" indent="0">
              <a:buNone/>
              <a:defRPr/>
            </a:lvl4pPr>
            <a:lvl5pPr marL="685800" indent="0">
              <a:buNone/>
              <a:defRPr/>
            </a:lvl5pPr>
          </a:lstStyle>
          <a:p>
            <a:pPr lvl="0"/>
            <a:r>
              <a:rPr lang="en-US"/>
              <a:t>First Name Last Name</a:t>
            </a:r>
          </a:p>
        </p:txBody>
      </p:sp>
      <p:sp>
        <p:nvSpPr>
          <p:cNvPr id="47" name="Text Placeholder 3"/>
          <p:cNvSpPr>
            <a:spLocks noGrp="1"/>
          </p:cNvSpPr>
          <p:nvPr>
            <p:ph type="body" sz="quarter" idx="47" hasCustomPrompt="1"/>
          </p:nvPr>
        </p:nvSpPr>
        <p:spPr>
          <a:xfrm>
            <a:off x="4636772" y="4660123"/>
            <a:ext cx="2124075" cy="284693"/>
          </a:xfrm>
          <a:prstGeom prst="rect">
            <a:avLst/>
          </a:prstGeom>
        </p:spPr>
        <p:txBody>
          <a:bodyPr>
            <a:noAutofit/>
          </a:bodyPr>
          <a:lstStyle>
            <a:lvl1pPr marL="0" indent="0" algn="ctr">
              <a:lnSpc>
                <a:spcPts val="1125"/>
              </a:lnSpc>
              <a:spcBef>
                <a:spcPts val="0"/>
              </a:spcBef>
              <a:buNone/>
              <a:defRPr lang="en-US" sz="1050" b="1" baseline="0" dirty="0" smtClean="0"/>
            </a:lvl1pPr>
            <a:lvl2pPr marL="205740" indent="0">
              <a:buFont typeface="Arial" pitchFamily="34" charset="0"/>
              <a:buNone/>
              <a:defRPr/>
            </a:lvl2pPr>
            <a:lvl3pPr marL="342900" indent="0">
              <a:buNone/>
              <a:defRPr/>
            </a:lvl3pPr>
            <a:lvl4pPr marL="514350" indent="0">
              <a:buNone/>
              <a:defRPr/>
            </a:lvl4pPr>
            <a:lvl5pPr marL="685800" indent="0">
              <a:buNone/>
              <a:defRPr/>
            </a:lvl5pPr>
          </a:lstStyle>
          <a:p>
            <a:pPr lvl="0"/>
            <a:r>
              <a:rPr lang="en-US"/>
              <a:t>First Name Last Name</a:t>
            </a:r>
          </a:p>
        </p:txBody>
      </p:sp>
      <p:sp>
        <p:nvSpPr>
          <p:cNvPr id="48" name="Text Placeholder 3"/>
          <p:cNvSpPr>
            <a:spLocks noGrp="1"/>
          </p:cNvSpPr>
          <p:nvPr>
            <p:ph type="body" sz="quarter" idx="48" hasCustomPrompt="1"/>
          </p:nvPr>
        </p:nvSpPr>
        <p:spPr>
          <a:xfrm>
            <a:off x="6890387" y="4660123"/>
            <a:ext cx="2124075" cy="284693"/>
          </a:xfrm>
          <a:prstGeom prst="rect">
            <a:avLst/>
          </a:prstGeom>
        </p:spPr>
        <p:txBody>
          <a:bodyPr>
            <a:noAutofit/>
          </a:bodyPr>
          <a:lstStyle>
            <a:lvl1pPr marL="0" indent="0" algn="ctr">
              <a:lnSpc>
                <a:spcPts val="1125"/>
              </a:lnSpc>
              <a:spcBef>
                <a:spcPts val="0"/>
              </a:spcBef>
              <a:buNone/>
              <a:defRPr lang="en-US" sz="1050" b="1" baseline="0" dirty="0" smtClean="0"/>
            </a:lvl1pPr>
            <a:lvl2pPr marL="205740" indent="0">
              <a:buFont typeface="Arial" pitchFamily="34" charset="0"/>
              <a:buNone/>
              <a:defRPr/>
            </a:lvl2pPr>
            <a:lvl3pPr marL="342900" indent="0">
              <a:buNone/>
              <a:defRPr/>
            </a:lvl3pPr>
            <a:lvl4pPr marL="514350" indent="0">
              <a:buNone/>
              <a:defRPr/>
            </a:lvl4pPr>
            <a:lvl5pPr marL="685800" indent="0">
              <a:buNone/>
              <a:defRPr/>
            </a:lvl5pPr>
          </a:lstStyle>
          <a:p>
            <a:pPr lvl="0"/>
            <a:r>
              <a:rPr lang="en-US"/>
              <a:t>First Name Last Name</a:t>
            </a:r>
          </a:p>
        </p:txBody>
      </p:sp>
      <p:sp>
        <p:nvSpPr>
          <p:cNvPr id="18" name="Title 3"/>
          <p:cNvSpPr>
            <a:spLocks noGrp="1"/>
          </p:cNvSpPr>
          <p:nvPr>
            <p:ph type="title" hasCustomPrompt="1"/>
          </p:nvPr>
        </p:nvSpPr>
        <p:spPr>
          <a:xfrm>
            <a:off x="0" y="1"/>
            <a:ext cx="9144000" cy="873125"/>
          </a:xfrm>
        </p:spPr>
        <p:txBody>
          <a:bodyPr/>
          <a:lstStyle>
            <a:lvl1pPr>
              <a:defRPr/>
            </a:lvl1pPr>
          </a:lstStyle>
          <a:p>
            <a:r>
              <a:rPr lang="en-US"/>
              <a:t>Header</a:t>
            </a:r>
          </a:p>
        </p:txBody>
      </p:sp>
    </p:spTree>
    <p:extLst>
      <p:ext uri="{BB962C8B-B14F-4D97-AF65-F5344CB8AC3E}">
        <p14:creationId xmlns:p14="http://schemas.microsoft.com/office/powerpoint/2010/main" val="654201105"/>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8" name="Picture Placeholder 14"/>
          <p:cNvSpPr>
            <a:spLocks noGrp="1"/>
          </p:cNvSpPr>
          <p:nvPr>
            <p:ph type="pic" sz="quarter" idx="11" hasCustomPrompt="1"/>
          </p:nvPr>
        </p:nvSpPr>
        <p:spPr>
          <a:xfrm>
            <a:off x="129542" y="142876"/>
            <a:ext cx="2124075" cy="2083230"/>
          </a:xfrm>
          <a:prstGeom prst="rect">
            <a:avLst/>
          </a:prstGeom>
          <a:solidFill>
            <a:schemeClr val="bg1">
              <a:lumMod val="40000"/>
              <a:lumOff val="60000"/>
            </a:schemeClr>
          </a:solidFill>
        </p:spPr>
        <p:txBody>
          <a:bodyPr/>
          <a:lstStyle>
            <a:lvl1pPr marL="0" indent="0">
              <a:buNone/>
              <a:defRPr/>
            </a:lvl1pPr>
          </a:lstStyle>
          <a:p>
            <a:r>
              <a:rPr lang="en-US"/>
              <a:t>Portrait</a:t>
            </a:r>
          </a:p>
        </p:txBody>
      </p:sp>
      <p:sp>
        <p:nvSpPr>
          <p:cNvPr id="19" name="Text Placeholder 3"/>
          <p:cNvSpPr>
            <a:spLocks noGrp="1"/>
          </p:cNvSpPr>
          <p:nvPr>
            <p:ph type="body" sz="quarter" idx="34" hasCustomPrompt="1"/>
          </p:nvPr>
        </p:nvSpPr>
        <p:spPr>
          <a:xfrm>
            <a:off x="129542" y="2283713"/>
            <a:ext cx="2124075" cy="284693"/>
          </a:xfrm>
          <a:prstGeom prst="rect">
            <a:avLst/>
          </a:prstGeom>
        </p:spPr>
        <p:txBody>
          <a:bodyPr>
            <a:noAutofit/>
          </a:bodyPr>
          <a:lstStyle>
            <a:lvl1pPr marL="0" indent="0" algn="ctr">
              <a:lnSpc>
                <a:spcPts val="1125"/>
              </a:lnSpc>
              <a:spcBef>
                <a:spcPts val="0"/>
              </a:spcBef>
              <a:buNone/>
              <a:defRPr lang="en-US" sz="1050" b="1" baseline="0" dirty="0" smtClean="0"/>
            </a:lvl1pPr>
            <a:lvl2pPr marL="205740" indent="0">
              <a:buFont typeface="Arial" pitchFamily="34" charset="0"/>
              <a:buNone/>
              <a:defRPr/>
            </a:lvl2pPr>
            <a:lvl3pPr marL="342900" indent="0">
              <a:buNone/>
              <a:defRPr/>
            </a:lvl3pPr>
            <a:lvl4pPr marL="514350" indent="0">
              <a:buNone/>
              <a:defRPr/>
            </a:lvl4pPr>
            <a:lvl5pPr marL="685800" indent="0">
              <a:buNone/>
              <a:defRPr/>
            </a:lvl5pPr>
          </a:lstStyle>
          <a:p>
            <a:pPr lvl="0"/>
            <a:r>
              <a:rPr lang="en-US"/>
              <a:t>First Name Last Name</a:t>
            </a:r>
          </a:p>
        </p:txBody>
      </p:sp>
      <p:sp>
        <p:nvSpPr>
          <p:cNvPr id="20" name="Picture Placeholder 14"/>
          <p:cNvSpPr>
            <a:spLocks noGrp="1"/>
          </p:cNvSpPr>
          <p:nvPr>
            <p:ph type="pic" sz="quarter" idx="35" hasCustomPrompt="1"/>
          </p:nvPr>
        </p:nvSpPr>
        <p:spPr>
          <a:xfrm>
            <a:off x="2383157" y="142876"/>
            <a:ext cx="2124075" cy="2083230"/>
          </a:xfrm>
          <a:prstGeom prst="rect">
            <a:avLst/>
          </a:prstGeom>
          <a:solidFill>
            <a:schemeClr val="bg1">
              <a:lumMod val="40000"/>
              <a:lumOff val="60000"/>
            </a:schemeClr>
          </a:solidFill>
        </p:spPr>
        <p:txBody>
          <a:bodyPr/>
          <a:lstStyle>
            <a:lvl1pPr marL="0" indent="0">
              <a:buNone/>
              <a:defRPr/>
            </a:lvl1pPr>
          </a:lstStyle>
          <a:p>
            <a:r>
              <a:rPr lang="en-US"/>
              <a:t>Portrait</a:t>
            </a:r>
          </a:p>
        </p:txBody>
      </p:sp>
      <p:sp>
        <p:nvSpPr>
          <p:cNvPr id="21" name="Picture Placeholder 14"/>
          <p:cNvSpPr>
            <a:spLocks noGrp="1"/>
          </p:cNvSpPr>
          <p:nvPr>
            <p:ph type="pic" sz="quarter" idx="36" hasCustomPrompt="1"/>
          </p:nvPr>
        </p:nvSpPr>
        <p:spPr>
          <a:xfrm>
            <a:off x="4636772" y="142876"/>
            <a:ext cx="2124075" cy="2083230"/>
          </a:xfrm>
          <a:prstGeom prst="rect">
            <a:avLst/>
          </a:prstGeom>
          <a:solidFill>
            <a:schemeClr val="bg1">
              <a:lumMod val="40000"/>
              <a:lumOff val="60000"/>
            </a:schemeClr>
          </a:solidFill>
        </p:spPr>
        <p:txBody>
          <a:bodyPr/>
          <a:lstStyle>
            <a:lvl1pPr marL="0" indent="0">
              <a:buNone/>
              <a:defRPr/>
            </a:lvl1pPr>
          </a:lstStyle>
          <a:p>
            <a:r>
              <a:rPr lang="en-US"/>
              <a:t>Portrait</a:t>
            </a:r>
          </a:p>
        </p:txBody>
      </p:sp>
      <p:sp>
        <p:nvSpPr>
          <p:cNvPr id="22" name="Picture Placeholder 14"/>
          <p:cNvSpPr>
            <a:spLocks noGrp="1"/>
          </p:cNvSpPr>
          <p:nvPr>
            <p:ph type="pic" sz="quarter" idx="37" hasCustomPrompt="1"/>
          </p:nvPr>
        </p:nvSpPr>
        <p:spPr>
          <a:xfrm>
            <a:off x="6890387" y="142876"/>
            <a:ext cx="2124075" cy="2083230"/>
          </a:xfrm>
          <a:prstGeom prst="rect">
            <a:avLst/>
          </a:prstGeom>
          <a:solidFill>
            <a:schemeClr val="bg1">
              <a:lumMod val="40000"/>
              <a:lumOff val="60000"/>
            </a:schemeClr>
          </a:solidFill>
        </p:spPr>
        <p:txBody>
          <a:bodyPr/>
          <a:lstStyle>
            <a:lvl1pPr marL="0" indent="0">
              <a:buNone/>
              <a:defRPr/>
            </a:lvl1pPr>
          </a:lstStyle>
          <a:p>
            <a:r>
              <a:rPr lang="en-US"/>
              <a:t>Portrait</a:t>
            </a:r>
          </a:p>
        </p:txBody>
      </p:sp>
      <p:sp>
        <p:nvSpPr>
          <p:cNvPr id="23" name="Text Placeholder 3"/>
          <p:cNvSpPr>
            <a:spLocks noGrp="1"/>
          </p:cNvSpPr>
          <p:nvPr>
            <p:ph type="body" sz="quarter" idx="38" hasCustomPrompt="1"/>
          </p:nvPr>
        </p:nvSpPr>
        <p:spPr>
          <a:xfrm>
            <a:off x="2383157" y="2283713"/>
            <a:ext cx="2124075" cy="284693"/>
          </a:xfrm>
          <a:prstGeom prst="rect">
            <a:avLst/>
          </a:prstGeom>
        </p:spPr>
        <p:txBody>
          <a:bodyPr>
            <a:noAutofit/>
          </a:bodyPr>
          <a:lstStyle>
            <a:lvl1pPr marL="0" indent="0" algn="ctr">
              <a:lnSpc>
                <a:spcPts val="1125"/>
              </a:lnSpc>
              <a:spcBef>
                <a:spcPts val="0"/>
              </a:spcBef>
              <a:buNone/>
              <a:defRPr lang="en-US" sz="1050" b="1" baseline="0" dirty="0" smtClean="0"/>
            </a:lvl1pPr>
            <a:lvl2pPr marL="205740" indent="0">
              <a:buFont typeface="Arial" pitchFamily="34" charset="0"/>
              <a:buNone/>
              <a:defRPr/>
            </a:lvl2pPr>
            <a:lvl3pPr marL="342900" indent="0">
              <a:buNone/>
              <a:defRPr/>
            </a:lvl3pPr>
            <a:lvl4pPr marL="514350" indent="0">
              <a:buNone/>
              <a:defRPr/>
            </a:lvl4pPr>
            <a:lvl5pPr marL="685800" indent="0">
              <a:buNone/>
              <a:defRPr/>
            </a:lvl5pPr>
          </a:lstStyle>
          <a:p>
            <a:pPr lvl="0"/>
            <a:r>
              <a:rPr lang="en-US"/>
              <a:t>First Name Last Name</a:t>
            </a:r>
          </a:p>
        </p:txBody>
      </p:sp>
      <p:sp>
        <p:nvSpPr>
          <p:cNvPr id="24" name="Text Placeholder 3"/>
          <p:cNvSpPr>
            <a:spLocks noGrp="1"/>
          </p:cNvSpPr>
          <p:nvPr>
            <p:ph type="body" sz="quarter" idx="39" hasCustomPrompt="1"/>
          </p:nvPr>
        </p:nvSpPr>
        <p:spPr>
          <a:xfrm>
            <a:off x="4636772" y="2283713"/>
            <a:ext cx="2124075" cy="284693"/>
          </a:xfrm>
          <a:prstGeom prst="rect">
            <a:avLst/>
          </a:prstGeom>
        </p:spPr>
        <p:txBody>
          <a:bodyPr>
            <a:noAutofit/>
          </a:bodyPr>
          <a:lstStyle>
            <a:lvl1pPr marL="0" indent="0" algn="ctr">
              <a:lnSpc>
                <a:spcPts val="1125"/>
              </a:lnSpc>
              <a:spcBef>
                <a:spcPts val="0"/>
              </a:spcBef>
              <a:buNone/>
              <a:defRPr lang="en-US" sz="1050" b="1" baseline="0" dirty="0" smtClean="0"/>
            </a:lvl1pPr>
            <a:lvl2pPr marL="205740" indent="0">
              <a:buFont typeface="Arial" pitchFamily="34" charset="0"/>
              <a:buNone/>
              <a:defRPr/>
            </a:lvl2pPr>
            <a:lvl3pPr marL="342900" indent="0">
              <a:buNone/>
              <a:defRPr/>
            </a:lvl3pPr>
            <a:lvl4pPr marL="514350" indent="0">
              <a:buNone/>
              <a:defRPr/>
            </a:lvl4pPr>
            <a:lvl5pPr marL="685800" indent="0">
              <a:buNone/>
              <a:defRPr/>
            </a:lvl5pPr>
          </a:lstStyle>
          <a:p>
            <a:pPr lvl="0"/>
            <a:r>
              <a:rPr lang="en-US"/>
              <a:t>First Name Last Name</a:t>
            </a:r>
          </a:p>
        </p:txBody>
      </p:sp>
      <p:sp>
        <p:nvSpPr>
          <p:cNvPr id="25" name="Text Placeholder 3"/>
          <p:cNvSpPr>
            <a:spLocks noGrp="1"/>
          </p:cNvSpPr>
          <p:nvPr>
            <p:ph type="body" sz="quarter" idx="40" hasCustomPrompt="1"/>
          </p:nvPr>
        </p:nvSpPr>
        <p:spPr>
          <a:xfrm>
            <a:off x="6890387" y="2283713"/>
            <a:ext cx="2124075" cy="284693"/>
          </a:xfrm>
          <a:prstGeom prst="rect">
            <a:avLst/>
          </a:prstGeom>
        </p:spPr>
        <p:txBody>
          <a:bodyPr>
            <a:noAutofit/>
          </a:bodyPr>
          <a:lstStyle>
            <a:lvl1pPr marL="0" indent="0" algn="ctr">
              <a:lnSpc>
                <a:spcPts val="1125"/>
              </a:lnSpc>
              <a:spcBef>
                <a:spcPts val="0"/>
              </a:spcBef>
              <a:buNone/>
              <a:defRPr lang="en-US" sz="1050" b="1" baseline="0" dirty="0" smtClean="0"/>
            </a:lvl1pPr>
            <a:lvl2pPr marL="205740" indent="0">
              <a:buFont typeface="Arial" pitchFamily="34" charset="0"/>
              <a:buNone/>
              <a:defRPr/>
            </a:lvl2pPr>
            <a:lvl3pPr marL="342900" indent="0">
              <a:buNone/>
              <a:defRPr/>
            </a:lvl3pPr>
            <a:lvl4pPr marL="514350" indent="0">
              <a:buNone/>
              <a:defRPr/>
            </a:lvl4pPr>
            <a:lvl5pPr marL="685800" indent="0">
              <a:buNone/>
              <a:defRPr/>
            </a:lvl5pPr>
          </a:lstStyle>
          <a:p>
            <a:pPr lvl="0"/>
            <a:r>
              <a:rPr lang="en-US"/>
              <a:t>First Name Last Name</a:t>
            </a:r>
          </a:p>
        </p:txBody>
      </p:sp>
      <p:sp>
        <p:nvSpPr>
          <p:cNvPr id="42" name="Picture Placeholder 14"/>
          <p:cNvSpPr>
            <a:spLocks noGrp="1"/>
          </p:cNvSpPr>
          <p:nvPr>
            <p:ph type="pic" sz="quarter" idx="41" hasCustomPrompt="1"/>
          </p:nvPr>
        </p:nvSpPr>
        <p:spPr>
          <a:xfrm>
            <a:off x="129542" y="2636045"/>
            <a:ext cx="2124075" cy="2083230"/>
          </a:xfrm>
          <a:prstGeom prst="rect">
            <a:avLst/>
          </a:prstGeom>
          <a:solidFill>
            <a:schemeClr val="bg1">
              <a:lumMod val="40000"/>
              <a:lumOff val="60000"/>
            </a:schemeClr>
          </a:solidFill>
        </p:spPr>
        <p:txBody>
          <a:bodyPr/>
          <a:lstStyle>
            <a:lvl1pPr marL="0" indent="0">
              <a:buNone/>
              <a:defRPr/>
            </a:lvl1pPr>
          </a:lstStyle>
          <a:p>
            <a:r>
              <a:rPr lang="en-US"/>
              <a:t>Portrait</a:t>
            </a:r>
          </a:p>
        </p:txBody>
      </p:sp>
      <p:sp>
        <p:nvSpPr>
          <p:cNvPr id="43" name="Text Placeholder 3"/>
          <p:cNvSpPr>
            <a:spLocks noGrp="1"/>
          </p:cNvSpPr>
          <p:nvPr>
            <p:ph type="body" sz="quarter" idx="42" hasCustomPrompt="1"/>
          </p:nvPr>
        </p:nvSpPr>
        <p:spPr>
          <a:xfrm>
            <a:off x="129542" y="4776882"/>
            <a:ext cx="2124075" cy="284693"/>
          </a:xfrm>
          <a:prstGeom prst="rect">
            <a:avLst/>
          </a:prstGeom>
        </p:spPr>
        <p:txBody>
          <a:bodyPr>
            <a:noAutofit/>
          </a:bodyPr>
          <a:lstStyle>
            <a:lvl1pPr marL="0" indent="0" algn="ctr">
              <a:lnSpc>
                <a:spcPts val="1125"/>
              </a:lnSpc>
              <a:spcBef>
                <a:spcPts val="0"/>
              </a:spcBef>
              <a:buNone/>
              <a:defRPr lang="en-US" sz="1050" b="1" baseline="0" dirty="0" smtClean="0"/>
            </a:lvl1pPr>
            <a:lvl2pPr marL="205740" indent="0">
              <a:buFont typeface="Arial" pitchFamily="34" charset="0"/>
              <a:buNone/>
              <a:defRPr/>
            </a:lvl2pPr>
            <a:lvl3pPr marL="342900" indent="0">
              <a:buNone/>
              <a:defRPr/>
            </a:lvl3pPr>
            <a:lvl4pPr marL="514350" indent="0">
              <a:buNone/>
              <a:defRPr/>
            </a:lvl4pPr>
            <a:lvl5pPr marL="685800" indent="0">
              <a:buNone/>
              <a:defRPr/>
            </a:lvl5pPr>
          </a:lstStyle>
          <a:p>
            <a:pPr lvl="0"/>
            <a:r>
              <a:rPr lang="en-US"/>
              <a:t>First Name Last Name</a:t>
            </a:r>
          </a:p>
        </p:txBody>
      </p:sp>
      <p:sp>
        <p:nvSpPr>
          <p:cNvPr id="44" name="Picture Placeholder 14"/>
          <p:cNvSpPr>
            <a:spLocks noGrp="1"/>
          </p:cNvSpPr>
          <p:nvPr>
            <p:ph type="pic" sz="quarter" idx="43" hasCustomPrompt="1"/>
          </p:nvPr>
        </p:nvSpPr>
        <p:spPr>
          <a:xfrm>
            <a:off x="2383157" y="2636045"/>
            <a:ext cx="2124075" cy="2083230"/>
          </a:xfrm>
          <a:prstGeom prst="rect">
            <a:avLst/>
          </a:prstGeom>
          <a:solidFill>
            <a:schemeClr val="bg1">
              <a:lumMod val="40000"/>
              <a:lumOff val="60000"/>
            </a:schemeClr>
          </a:solidFill>
        </p:spPr>
        <p:txBody>
          <a:bodyPr/>
          <a:lstStyle>
            <a:lvl1pPr marL="0" indent="0">
              <a:buNone/>
              <a:defRPr/>
            </a:lvl1pPr>
          </a:lstStyle>
          <a:p>
            <a:r>
              <a:rPr lang="en-US"/>
              <a:t>Portrait</a:t>
            </a:r>
          </a:p>
        </p:txBody>
      </p:sp>
      <p:sp>
        <p:nvSpPr>
          <p:cNvPr id="45" name="Picture Placeholder 14"/>
          <p:cNvSpPr>
            <a:spLocks noGrp="1"/>
          </p:cNvSpPr>
          <p:nvPr>
            <p:ph type="pic" sz="quarter" idx="44" hasCustomPrompt="1"/>
          </p:nvPr>
        </p:nvSpPr>
        <p:spPr>
          <a:xfrm>
            <a:off x="4636772" y="2636045"/>
            <a:ext cx="2124075" cy="2083230"/>
          </a:xfrm>
          <a:prstGeom prst="rect">
            <a:avLst/>
          </a:prstGeom>
          <a:solidFill>
            <a:schemeClr val="bg1">
              <a:lumMod val="40000"/>
              <a:lumOff val="60000"/>
            </a:schemeClr>
          </a:solidFill>
        </p:spPr>
        <p:txBody>
          <a:bodyPr/>
          <a:lstStyle>
            <a:lvl1pPr marL="0" indent="0">
              <a:buNone/>
              <a:defRPr/>
            </a:lvl1pPr>
          </a:lstStyle>
          <a:p>
            <a:r>
              <a:rPr lang="en-US"/>
              <a:t>Portrait</a:t>
            </a:r>
          </a:p>
        </p:txBody>
      </p:sp>
      <p:sp>
        <p:nvSpPr>
          <p:cNvPr id="46" name="Picture Placeholder 14"/>
          <p:cNvSpPr>
            <a:spLocks noGrp="1"/>
          </p:cNvSpPr>
          <p:nvPr>
            <p:ph type="pic" sz="quarter" idx="45" hasCustomPrompt="1"/>
          </p:nvPr>
        </p:nvSpPr>
        <p:spPr>
          <a:xfrm>
            <a:off x="6890387" y="2636045"/>
            <a:ext cx="2124075" cy="2083230"/>
          </a:xfrm>
          <a:prstGeom prst="rect">
            <a:avLst/>
          </a:prstGeom>
          <a:solidFill>
            <a:schemeClr val="bg1">
              <a:lumMod val="40000"/>
              <a:lumOff val="60000"/>
            </a:schemeClr>
          </a:solidFill>
        </p:spPr>
        <p:txBody>
          <a:bodyPr/>
          <a:lstStyle>
            <a:lvl1pPr marL="0" indent="0">
              <a:buNone/>
              <a:defRPr/>
            </a:lvl1pPr>
          </a:lstStyle>
          <a:p>
            <a:r>
              <a:rPr lang="en-US"/>
              <a:t>Portrait</a:t>
            </a:r>
          </a:p>
        </p:txBody>
      </p:sp>
      <p:sp>
        <p:nvSpPr>
          <p:cNvPr id="47" name="Text Placeholder 3"/>
          <p:cNvSpPr>
            <a:spLocks noGrp="1"/>
          </p:cNvSpPr>
          <p:nvPr>
            <p:ph type="body" sz="quarter" idx="46" hasCustomPrompt="1"/>
          </p:nvPr>
        </p:nvSpPr>
        <p:spPr>
          <a:xfrm>
            <a:off x="2383157" y="4776882"/>
            <a:ext cx="2124075" cy="284693"/>
          </a:xfrm>
          <a:prstGeom prst="rect">
            <a:avLst/>
          </a:prstGeom>
        </p:spPr>
        <p:txBody>
          <a:bodyPr>
            <a:noAutofit/>
          </a:bodyPr>
          <a:lstStyle>
            <a:lvl1pPr marL="0" indent="0" algn="ctr">
              <a:lnSpc>
                <a:spcPts val="1125"/>
              </a:lnSpc>
              <a:spcBef>
                <a:spcPts val="0"/>
              </a:spcBef>
              <a:buNone/>
              <a:defRPr lang="en-US" sz="1050" b="1" baseline="0" dirty="0" smtClean="0"/>
            </a:lvl1pPr>
            <a:lvl2pPr marL="205740" indent="0">
              <a:buFont typeface="Arial" pitchFamily="34" charset="0"/>
              <a:buNone/>
              <a:defRPr/>
            </a:lvl2pPr>
            <a:lvl3pPr marL="342900" indent="0">
              <a:buNone/>
              <a:defRPr/>
            </a:lvl3pPr>
            <a:lvl4pPr marL="514350" indent="0">
              <a:buNone/>
              <a:defRPr/>
            </a:lvl4pPr>
            <a:lvl5pPr marL="685800" indent="0">
              <a:buNone/>
              <a:defRPr/>
            </a:lvl5pPr>
          </a:lstStyle>
          <a:p>
            <a:pPr lvl="0"/>
            <a:r>
              <a:rPr lang="en-US"/>
              <a:t>First Name Last Name</a:t>
            </a:r>
          </a:p>
        </p:txBody>
      </p:sp>
      <p:sp>
        <p:nvSpPr>
          <p:cNvPr id="48" name="Text Placeholder 3"/>
          <p:cNvSpPr>
            <a:spLocks noGrp="1"/>
          </p:cNvSpPr>
          <p:nvPr>
            <p:ph type="body" sz="quarter" idx="47" hasCustomPrompt="1"/>
          </p:nvPr>
        </p:nvSpPr>
        <p:spPr>
          <a:xfrm>
            <a:off x="4636772" y="4776882"/>
            <a:ext cx="2124075" cy="284693"/>
          </a:xfrm>
          <a:prstGeom prst="rect">
            <a:avLst/>
          </a:prstGeom>
        </p:spPr>
        <p:txBody>
          <a:bodyPr>
            <a:noAutofit/>
          </a:bodyPr>
          <a:lstStyle>
            <a:lvl1pPr marL="0" indent="0" algn="ctr">
              <a:lnSpc>
                <a:spcPts val="1125"/>
              </a:lnSpc>
              <a:spcBef>
                <a:spcPts val="0"/>
              </a:spcBef>
              <a:buNone/>
              <a:defRPr lang="en-US" sz="1050" b="1" baseline="0" dirty="0" smtClean="0"/>
            </a:lvl1pPr>
            <a:lvl2pPr marL="205740" indent="0">
              <a:buFont typeface="Arial" pitchFamily="34" charset="0"/>
              <a:buNone/>
              <a:defRPr/>
            </a:lvl2pPr>
            <a:lvl3pPr marL="342900" indent="0">
              <a:buNone/>
              <a:defRPr/>
            </a:lvl3pPr>
            <a:lvl4pPr marL="514350" indent="0">
              <a:buNone/>
              <a:defRPr/>
            </a:lvl4pPr>
            <a:lvl5pPr marL="685800" indent="0">
              <a:buNone/>
              <a:defRPr/>
            </a:lvl5pPr>
          </a:lstStyle>
          <a:p>
            <a:pPr lvl="0"/>
            <a:r>
              <a:rPr lang="en-US"/>
              <a:t>First Name Last Name</a:t>
            </a:r>
          </a:p>
        </p:txBody>
      </p:sp>
      <p:sp>
        <p:nvSpPr>
          <p:cNvPr id="49" name="Text Placeholder 3"/>
          <p:cNvSpPr>
            <a:spLocks noGrp="1"/>
          </p:cNvSpPr>
          <p:nvPr>
            <p:ph type="body" sz="quarter" idx="48" hasCustomPrompt="1"/>
          </p:nvPr>
        </p:nvSpPr>
        <p:spPr>
          <a:xfrm>
            <a:off x="6890387" y="4776882"/>
            <a:ext cx="2124075" cy="284693"/>
          </a:xfrm>
          <a:prstGeom prst="rect">
            <a:avLst/>
          </a:prstGeom>
        </p:spPr>
        <p:txBody>
          <a:bodyPr>
            <a:noAutofit/>
          </a:bodyPr>
          <a:lstStyle>
            <a:lvl1pPr marL="0" indent="0" algn="ctr">
              <a:lnSpc>
                <a:spcPts val="1125"/>
              </a:lnSpc>
              <a:spcBef>
                <a:spcPts val="0"/>
              </a:spcBef>
              <a:buNone/>
              <a:defRPr lang="en-US" sz="1050" b="1" baseline="0" dirty="0" smtClean="0"/>
            </a:lvl1pPr>
            <a:lvl2pPr marL="205740" indent="0">
              <a:buFont typeface="Arial" pitchFamily="34" charset="0"/>
              <a:buNone/>
              <a:defRPr/>
            </a:lvl2pPr>
            <a:lvl3pPr marL="342900" indent="0">
              <a:buNone/>
              <a:defRPr/>
            </a:lvl3pPr>
            <a:lvl4pPr marL="514350" indent="0">
              <a:buNone/>
              <a:defRPr/>
            </a:lvl4pPr>
            <a:lvl5pPr marL="685800" indent="0">
              <a:buNone/>
              <a:defRPr/>
            </a:lvl5pPr>
          </a:lstStyle>
          <a:p>
            <a:pPr lvl="0"/>
            <a:r>
              <a:rPr lang="en-US"/>
              <a:t>First Name Last Name</a:t>
            </a:r>
          </a:p>
        </p:txBody>
      </p:sp>
    </p:spTree>
    <p:extLst>
      <p:ext uri="{BB962C8B-B14F-4D97-AF65-F5344CB8AC3E}">
        <p14:creationId xmlns:p14="http://schemas.microsoft.com/office/powerpoint/2010/main" val="3204532868"/>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Team Slide 4">
    <p:bg>
      <p:bgPr>
        <a:solidFill>
          <a:schemeClr val="bg2"/>
        </a:solidFill>
        <a:effectLst/>
      </p:bgPr>
    </p:bg>
    <p:spTree>
      <p:nvGrpSpPr>
        <p:cNvPr id="1" name=""/>
        <p:cNvGrpSpPr/>
        <p:nvPr/>
      </p:nvGrpSpPr>
      <p:grpSpPr>
        <a:xfrm>
          <a:off x="0" y="0"/>
          <a:ext cx="0" cy="0"/>
          <a:chOff x="0" y="0"/>
          <a:chExt cx="0" cy="0"/>
        </a:xfrm>
      </p:grpSpPr>
      <p:sp>
        <p:nvSpPr>
          <p:cNvPr id="20" name="Picture Placeholder 14"/>
          <p:cNvSpPr>
            <a:spLocks noGrp="1"/>
          </p:cNvSpPr>
          <p:nvPr>
            <p:ph type="pic" sz="quarter" idx="21" hasCustomPrompt="1"/>
          </p:nvPr>
        </p:nvSpPr>
        <p:spPr>
          <a:xfrm>
            <a:off x="4341572" y="-794"/>
            <a:ext cx="4222903" cy="2371329"/>
          </a:xfrm>
          <a:prstGeom prst="rect">
            <a:avLst/>
          </a:prstGeom>
          <a:solidFill>
            <a:schemeClr val="bg1"/>
          </a:solidFill>
        </p:spPr>
        <p:txBody>
          <a:bodyPr/>
          <a:lstStyle>
            <a:lvl1pPr marL="0" indent="0">
              <a:buNone/>
              <a:defRPr/>
            </a:lvl1pPr>
          </a:lstStyle>
          <a:p>
            <a:r>
              <a:rPr lang="en-US"/>
              <a:t>Picture or Portrait</a:t>
            </a:r>
          </a:p>
        </p:txBody>
      </p:sp>
      <p:sp>
        <p:nvSpPr>
          <p:cNvPr id="18" name="Picture Placeholder 14"/>
          <p:cNvSpPr>
            <a:spLocks noGrp="1"/>
          </p:cNvSpPr>
          <p:nvPr>
            <p:ph type="pic" sz="quarter" idx="29" hasCustomPrompt="1"/>
          </p:nvPr>
        </p:nvSpPr>
        <p:spPr>
          <a:xfrm>
            <a:off x="-3" y="1"/>
            <a:ext cx="4303716" cy="2371329"/>
          </a:xfrm>
          <a:prstGeom prst="rect">
            <a:avLst/>
          </a:prstGeom>
          <a:solidFill>
            <a:schemeClr val="tx2"/>
          </a:solidFill>
        </p:spPr>
        <p:txBody>
          <a:bodyPr/>
          <a:lstStyle>
            <a:lvl1pPr marL="0" indent="0">
              <a:buNone/>
              <a:defRPr/>
            </a:lvl1pPr>
          </a:lstStyle>
          <a:p>
            <a:r>
              <a:rPr lang="en-US"/>
              <a:t>Picture or Portrait</a:t>
            </a:r>
          </a:p>
        </p:txBody>
      </p:sp>
      <p:sp>
        <p:nvSpPr>
          <p:cNvPr id="42" name="Picture Placeholder 14"/>
          <p:cNvSpPr>
            <a:spLocks noGrp="1"/>
          </p:cNvSpPr>
          <p:nvPr>
            <p:ph type="pic" sz="quarter" idx="39" hasCustomPrompt="1"/>
          </p:nvPr>
        </p:nvSpPr>
        <p:spPr>
          <a:xfrm>
            <a:off x="6491870" y="2398928"/>
            <a:ext cx="2072605" cy="2332617"/>
          </a:xfrm>
          <a:prstGeom prst="rect">
            <a:avLst/>
          </a:prstGeom>
          <a:solidFill>
            <a:schemeClr val="bg1">
              <a:lumMod val="20000"/>
              <a:lumOff val="80000"/>
            </a:schemeClr>
          </a:solidFill>
        </p:spPr>
        <p:txBody>
          <a:bodyPr/>
          <a:lstStyle>
            <a:lvl1pPr marL="0" indent="0">
              <a:buNone/>
              <a:defRPr/>
            </a:lvl1pPr>
          </a:lstStyle>
          <a:p>
            <a:r>
              <a:rPr lang="en-US"/>
              <a:t>Picture or Portrait</a:t>
            </a:r>
          </a:p>
        </p:txBody>
      </p:sp>
      <p:sp>
        <p:nvSpPr>
          <p:cNvPr id="13" name="Picture Placeholder 14"/>
          <p:cNvSpPr>
            <a:spLocks noGrp="1"/>
          </p:cNvSpPr>
          <p:nvPr>
            <p:ph type="pic" sz="quarter" idx="52" hasCustomPrompt="1"/>
          </p:nvPr>
        </p:nvSpPr>
        <p:spPr>
          <a:xfrm>
            <a:off x="2" y="2398928"/>
            <a:ext cx="2152649" cy="2332616"/>
          </a:xfrm>
          <a:prstGeom prst="rect">
            <a:avLst/>
          </a:prstGeom>
          <a:solidFill>
            <a:schemeClr val="bg1">
              <a:lumMod val="20000"/>
              <a:lumOff val="80000"/>
            </a:schemeClr>
          </a:solidFill>
        </p:spPr>
        <p:txBody>
          <a:bodyPr/>
          <a:lstStyle>
            <a:lvl1pPr marL="0" indent="0">
              <a:buNone/>
              <a:defRPr/>
            </a:lvl1pPr>
          </a:lstStyle>
          <a:p>
            <a:r>
              <a:rPr lang="en-US"/>
              <a:t>Picture or Portrait</a:t>
            </a:r>
          </a:p>
        </p:txBody>
      </p:sp>
      <p:sp>
        <p:nvSpPr>
          <p:cNvPr id="22" name="Picture Placeholder 14"/>
          <p:cNvSpPr>
            <a:spLocks noGrp="1"/>
          </p:cNvSpPr>
          <p:nvPr>
            <p:ph type="pic" sz="quarter" idx="53" hasCustomPrompt="1"/>
          </p:nvPr>
        </p:nvSpPr>
        <p:spPr>
          <a:xfrm>
            <a:off x="2192095" y="2398928"/>
            <a:ext cx="2111618" cy="2332616"/>
          </a:xfrm>
          <a:prstGeom prst="rect">
            <a:avLst/>
          </a:prstGeom>
          <a:solidFill>
            <a:schemeClr val="bg1">
              <a:lumMod val="20000"/>
              <a:lumOff val="80000"/>
            </a:schemeClr>
          </a:solidFill>
        </p:spPr>
        <p:txBody>
          <a:bodyPr/>
          <a:lstStyle>
            <a:lvl1pPr marL="0" indent="0">
              <a:buNone/>
              <a:defRPr/>
            </a:lvl1pPr>
          </a:lstStyle>
          <a:p>
            <a:r>
              <a:rPr lang="en-US"/>
              <a:t>Picture or Portrait</a:t>
            </a:r>
          </a:p>
        </p:txBody>
      </p:sp>
      <p:sp>
        <p:nvSpPr>
          <p:cNvPr id="26" name="Picture Placeholder 14"/>
          <p:cNvSpPr>
            <a:spLocks noGrp="1"/>
          </p:cNvSpPr>
          <p:nvPr>
            <p:ph type="pic" sz="quarter" idx="54" hasCustomPrompt="1"/>
          </p:nvPr>
        </p:nvSpPr>
        <p:spPr>
          <a:xfrm>
            <a:off x="4342776" y="2398928"/>
            <a:ext cx="2110412" cy="2332616"/>
          </a:xfrm>
          <a:prstGeom prst="rect">
            <a:avLst/>
          </a:prstGeom>
          <a:solidFill>
            <a:schemeClr val="bg1">
              <a:lumMod val="20000"/>
              <a:lumOff val="80000"/>
            </a:schemeClr>
          </a:solidFill>
        </p:spPr>
        <p:txBody>
          <a:bodyPr/>
          <a:lstStyle>
            <a:lvl1pPr marL="0" indent="0">
              <a:buNone/>
              <a:defRPr/>
            </a:lvl1pPr>
          </a:lstStyle>
          <a:p>
            <a:r>
              <a:rPr lang="en-US"/>
              <a:t>Picture or Portrait</a:t>
            </a:r>
          </a:p>
        </p:txBody>
      </p:sp>
      <p:sp>
        <p:nvSpPr>
          <p:cNvPr id="21" name="Picture Placeholder 4"/>
          <p:cNvSpPr>
            <a:spLocks noGrp="1"/>
          </p:cNvSpPr>
          <p:nvPr>
            <p:ph type="pic" sz="quarter" idx="58" hasCustomPrompt="1"/>
          </p:nvPr>
        </p:nvSpPr>
        <p:spPr>
          <a:xfrm>
            <a:off x="8604250" y="1"/>
            <a:ext cx="539750" cy="4731543"/>
          </a:xfrm>
          <a:prstGeom prst="rect">
            <a:avLst/>
          </a:prstGeom>
          <a:solidFill>
            <a:schemeClr val="accent1"/>
          </a:solidFill>
        </p:spPr>
        <p:txBody>
          <a:bodyPr vert="vert">
            <a:normAutofit/>
          </a:bodyPr>
          <a:lstStyle>
            <a:lvl1pPr marL="0" marR="0" indent="0" algn="l" defTabSz="685800" rtl="0" eaLnBrk="1" fontAlgn="auto" latinLnBrk="0" hangingPunct="1">
              <a:lnSpc>
                <a:spcPct val="100000"/>
              </a:lnSpc>
              <a:spcBef>
                <a:spcPct val="20000"/>
              </a:spcBef>
              <a:spcAft>
                <a:spcPts val="0"/>
              </a:spcAft>
              <a:buClrTx/>
              <a:buSzPct val="100000"/>
              <a:buFont typeface="Wingdings" pitchFamily="2" charset="2"/>
              <a:buNone/>
              <a:tabLst/>
              <a:defRPr sz="1050"/>
            </a:lvl1pPr>
          </a:lstStyle>
          <a:p>
            <a:r>
              <a:rPr lang="en-US"/>
              <a:t>Picture or Color Block</a:t>
            </a:r>
          </a:p>
        </p:txBody>
      </p:sp>
      <p:sp>
        <p:nvSpPr>
          <p:cNvPr id="24" name="Rectangle 23"/>
          <p:cNvSpPr/>
          <p:nvPr/>
        </p:nvSpPr>
        <p:spPr>
          <a:xfrm>
            <a:off x="0" y="4731544"/>
            <a:ext cx="9144000" cy="4119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solidFill>
            </a:endParaRPr>
          </a:p>
        </p:txBody>
      </p:sp>
      <p:sp>
        <p:nvSpPr>
          <p:cNvPr id="30" name="Text Placeholder 3"/>
          <p:cNvSpPr>
            <a:spLocks noGrp="1"/>
          </p:cNvSpPr>
          <p:nvPr>
            <p:ph type="body" sz="quarter" idx="34" hasCustomPrompt="1"/>
          </p:nvPr>
        </p:nvSpPr>
        <p:spPr>
          <a:xfrm>
            <a:off x="0" y="4821787"/>
            <a:ext cx="2152650" cy="284693"/>
          </a:xfrm>
          <a:prstGeom prst="rect">
            <a:avLst/>
          </a:prstGeom>
        </p:spPr>
        <p:txBody>
          <a:bodyPr>
            <a:noAutofit/>
          </a:bodyPr>
          <a:lstStyle>
            <a:lvl1pPr marL="0" indent="0" algn="ctr">
              <a:lnSpc>
                <a:spcPts val="1125"/>
              </a:lnSpc>
              <a:spcBef>
                <a:spcPts val="0"/>
              </a:spcBef>
              <a:buNone/>
              <a:defRPr lang="en-US" sz="1050" b="1" baseline="0" dirty="0" smtClean="0">
                <a:solidFill>
                  <a:srgbClr val="FFFFFF"/>
                </a:solidFill>
              </a:defRPr>
            </a:lvl1pPr>
            <a:lvl2pPr marL="205740" indent="0">
              <a:buFont typeface="Arial" pitchFamily="34" charset="0"/>
              <a:buNone/>
              <a:defRPr/>
            </a:lvl2pPr>
            <a:lvl3pPr marL="342900" indent="0">
              <a:buNone/>
              <a:defRPr/>
            </a:lvl3pPr>
            <a:lvl4pPr marL="514350" indent="0">
              <a:buNone/>
              <a:defRPr/>
            </a:lvl4pPr>
            <a:lvl5pPr marL="685800" indent="0">
              <a:buNone/>
              <a:defRPr/>
            </a:lvl5pPr>
          </a:lstStyle>
          <a:p>
            <a:pPr lvl="0"/>
            <a:r>
              <a:rPr lang="en-US"/>
              <a:t>First Name Last Name</a:t>
            </a:r>
          </a:p>
        </p:txBody>
      </p:sp>
      <p:sp>
        <p:nvSpPr>
          <p:cNvPr id="31" name="Text Placeholder 3"/>
          <p:cNvSpPr>
            <a:spLocks noGrp="1"/>
          </p:cNvSpPr>
          <p:nvPr>
            <p:ph type="body" sz="quarter" idx="55" hasCustomPrompt="1"/>
          </p:nvPr>
        </p:nvSpPr>
        <p:spPr>
          <a:xfrm>
            <a:off x="2152652" y="4821787"/>
            <a:ext cx="2149475" cy="284693"/>
          </a:xfrm>
          <a:prstGeom prst="rect">
            <a:avLst/>
          </a:prstGeom>
        </p:spPr>
        <p:txBody>
          <a:bodyPr>
            <a:noAutofit/>
          </a:bodyPr>
          <a:lstStyle>
            <a:lvl1pPr marL="0" indent="0" algn="ctr">
              <a:lnSpc>
                <a:spcPts val="1125"/>
              </a:lnSpc>
              <a:spcBef>
                <a:spcPts val="0"/>
              </a:spcBef>
              <a:buNone/>
              <a:defRPr lang="en-US" sz="1050" b="1" baseline="0" dirty="0" smtClean="0">
                <a:solidFill>
                  <a:srgbClr val="FFFFFF"/>
                </a:solidFill>
              </a:defRPr>
            </a:lvl1pPr>
            <a:lvl2pPr marL="205740" indent="0">
              <a:buFont typeface="Arial" pitchFamily="34" charset="0"/>
              <a:buNone/>
              <a:defRPr/>
            </a:lvl2pPr>
            <a:lvl3pPr marL="342900" indent="0">
              <a:buNone/>
              <a:defRPr/>
            </a:lvl3pPr>
            <a:lvl4pPr marL="514350" indent="0">
              <a:buNone/>
              <a:defRPr/>
            </a:lvl4pPr>
            <a:lvl5pPr marL="685800" indent="0">
              <a:buNone/>
              <a:defRPr/>
            </a:lvl5pPr>
          </a:lstStyle>
          <a:p>
            <a:pPr lvl="0"/>
            <a:r>
              <a:rPr lang="en-US"/>
              <a:t>First Name Last Name</a:t>
            </a:r>
          </a:p>
        </p:txBody>
      </p:sp>
      <p:sp>
        <p:nvSpPr>
          <p:cNvPr id="32" name="Text Placeholder 3"/>
          <p:cNvSpPr>
            <a:spLocks noGrp="1"/>
          </p:cNvSpPr>
          <p:nvPr>
            <p:ph type="body" sz="quarter" idx="56" hasCustomPrompt="1"/>
          </p:nvPr>
        </p:nvSpPr>
        <p:spPr>
          <a:xfrm>
            <a:off x="4302126" y="4813957"/>
            <a:ext cx="2151062" cy="284693"/>
          </a:xfrm>
          <a:prstGeom prst="rect">
            <a:avLst/>
          </a:prstGeom>
        </p:spPr>
        <p:txBody>
          <a:bodyPr>
            <a:noAutofit/>
          </a:bodyPr>
          <a:lstStyle>
            <a:lvl1pPr marL="0" indent="0" algn="ctr">
              <a:lnSpc>
                <a:spcPts val="1125"/>
              </a:lnSpc>
              <a:spcBef>
                <a:spcPts val="0"/>
              </a:spcBef>
              <a:buNone/>
              <a:defRPr lang="en-US" sz="1050" b="1" baseline="0" dirty="0" smtClean="0">
                <a:solidFill>
                  <a:srgbClr val="FFFFFF"/>
                </a:solidFill>
              </a:defRPr>
            </a:lvl1pPr>
            <a:lvl2pPr marL="205740" indent="0">
              <a:buFont typeface="Arial" pitchFamily="34" charset="0"/>
              <a:buNone/>
              <a:defRPr/>
            </a:lvl2pPr>
            <a:lvl3pPr marL="342900" indent="0">
              <a:buNone/>
              <a:defRPr/>
            </a:lvl3pPr>
            <a:lvl4pPr marL="514350" indent="0">
              <a:buNone/>
              <a:defRPr/>
            </a:lvl4pPr>
            <a:lvl5pPr marL="685800" indent="0">
              <a:buNone/>
              <a:defRPr/>
            </a:lvl5pPr>
          </a:lstStyle>
          <a:p>
            <a:pPr lvl="0"/>
            <a:r>
              <a:rPr lang="en-US"/>
              <a:t>First Name Last Name</a:t>
            </a:r>
          </a:p>
        </p:txBody>
      </p:sp>
      <p:sp>
        <p:nvSpPr>
          <p:cNvPr id="33" name="Text Placeholder 3"/>
          <p:cNvSpPr>
            <a:spLocks noGrp="1"/>
          </p:cNvSpPr>
          <p:nvPr>
            <p:ph type="body" sz="quarter" idx="57" hasCustomPrompt="1"/>
          </p:nvPr>
        </p:nvSpPr>
        <p:spPr>
          <a:xfrm>
            <a:off x="6453188" y="4813957"/>
            <a:ext cx="2151062" cy="284693"/>
          </a:xfrm>
          <a:prstGeom prst="rect">
            <a:avLst/>
          </a:prstGeom>
        </p:spPr>
        <p:txBody>
          <a:bodyPr>
            <a:noAutofit/>
          </a:bodyPr>
          <a:lstStyle>
            <a:lvl1pPr marL="0" indent="0" algn="ctr">
              <a:lnSpc>
                <a:spcPts val="1125"/>
              </a:lnSpc>
              <a:spcBef>
                <a:spcPts val="0"/>
              </a:spcBef>
              <a:buNone/>
              <a:defRPr lang="en-US" sz="1050" b="1" baseline="0" dirty="0" smtClean="0">
                <a:solidFill>
                  <a:srgbClr val="FFFFFF"/>
                </a:solidFill>
              </a:defRPr>
            </a:lvl1pPr>
            <a:lvl2pPr marL="205740" indent="0">
              <a:buFont typeface="Arial" pitchFamily="34" charset="0"/>
              <a:buNone/>
              <a:defRPr/>
            </a:lvl2pPr>
            <a:lvl3pPr marL="342900" indent="0">
              <a:buNone/>
              <a:defRPr/>
            </a:lvl3pPr>
            <a:lvl4pPr marL="514350" indent="0">
              <a:buNone/>
              <a:defRPr/>
            </a:lvl4pPr>
            <a:lvl5pPr marL="685800" indent="0">
              <a:buNone/>
              <a:defRPr/>
            </a:lvl5pPr>
          </a:lstStyle>
          <a:p>
            <a:pPr lvl="0"/>
            <a:r>
              <a:rPr lang="en-US"/>
              <a:t>First Name Last Name</a:t>
            </a:r>
          </a:p>
        </p:txBody>
      </p:sp>
      <p:sp>
        <p:nvSpPr>
          <p:cNvPr id="27" name="Text Placeholder 3"/>
          <p:cNvSpPr>
            <a:spLocks noGrp="1"/>
          </p:cNvSpPr>
          <p:nvPr>
            <p:ph type="body" sz="quarter" idx="59" hasCustomPrompt="1"/>
          </p:nvPr>
        </p:nvSpPr>
        <p:spPr>
          <a:xfrm>
            <a:off x="2152652" y="395575"/>
            <a:ext cx="2149475" cy="284693"/>
          </a:xfrm>
          <a:prstGeom prst="rect">
            <a:avLst/>
          </a:prstGeom>
        </p:spPr>
        <p:txBody>
          <a:bodyPr>
            <a:noAutofit/>
          </a:bodyPr>
          <a:lstStyle>
            <a:lvl1pPr marL="0" indent="0" algn="r">
              <a:lnSpc>
                <a:spcPts val="1125"/>
              </a:lnSpc>
              <a:spcBef>
                <a:spcPts val="0"/>
              </a:spcBef>
              <a:buNone/>
              <a:defRPr lang="en-US" sz="1050" b="1" baseline="0" dirty="0" smtClean="0">
                <a:solidFill>
                  <a:srgbClr val="FFFFFF"/>
                </a:solidFill>
              </a:defRPr>
            </a:lvl1pPr>
            <a:lvl2pPr marL="205740" indent="0">
              <a:buFont typeface="Arial" pitchFamily="34" charset="0"/>
              <a:buNone/>
              <a:defRPr/>
            </a:lvl2pPr>
            <a:lvl3pPr marL="342900" indent="0">
              <a:buNone/>
              <a:defRPr/>
            </a:lvl3pPr>
            <a:lvl4pPr marL="514350" indent="0">
              <a:buNone/>
              <a:defRPr/>
            </a:lvl4pPr>
            <a:lvl5pPr marL="685800" indent="0">
              <a:buNone/>
              <a:defRPr/>
            </a:lvl5pPr>
          </a:lstStyle>
          <a:p>
            <a:pPr lvl="0"/>
            <a:r>
              <a:rPr lang="en-US"/>
              <a:t>First Name Last Name</a:t>
            </a:r>
          </a:p>
        </p:txBody>
      </p:sp>
      <p:sp>
        <p:nvSpPr>
          <p:cNvPr id="28" name="Text Placeholder 3"/>
          <p:cNvSpPr>
            <a:spLocks noGrp="1"/>
          </p:cNvSpPr>
          <p:nvPr>
            <p:ph type="body" sz="quarter" idx="60" hasCustomPrompt="1"/>
          </p:nvPr>
        </p:nvSpPr>
        <p:spPr>
          <a:xfrm>
            <a:off x="6417525" y="395575"/>
            <a:ext cx="2149475" cy="284693"/>
          </a:xfrm>
          <a:prstGeom prst="rect">
            <a:avLst/>
          </a:prstGeom>
        </p:spPr>
        <p:txBody>
          <a:bodyPr>
            <a:noAutofit/>
          </a:bodyPr>
          <a:lstStyle>
            <a:lvl1pPr marL="0" indent="0" algn="r">
              <a:lnSpc>
                <a:spcPts val="1125"/>
              </a:lnSpc>
              <a:spcBef>
                <a:spcPts val="0"/>
              </a:spcBef>
              <a:buNone/>
              <a:defRPr lang="en-US" sz="1050" b="1" baseline="0" dirty="0" smtClean="0">
                <a:solidFill>
                  <a:srgbClr val="FFFFFF"/>
                </a:solidFill>
              </a:defRPr>
            </a:lvl1pPr>
            <a:lvl2pPr marL="205740" indent="0">
              <a:buFont typeface="Arial" pitchFamily="34" charset="0"/>
              <a:buNone/>
              <a:defRPr/>
            </a:lvl2pPr>
            <a:lvl3pPr marL="342900" indent="0">
              <a:buNone/>
              <a:defRPr/>
            </a:lvl3pPr>
            <a:lvl4pPr marL="514350" indent="0">
              <a:buNone/>
              <a:defRPr/>
            </a:lvl4pPr>
            <a:lvl5pPr marL="685800" indent="0">
              <a:buNone/>
              <a:defRPr/>
            </a:lvl5pPr>
          </a:lstStyle>
          <a:p>
            <a:pPr lvl="0"/>
            <a:r>
              <a:rPr lang="en-US"/>
              <a:t>First Name Last Name</a:t>
            </a:r>
          </a:p>
        </p:txBody>
      </p:sp>
    </p:spTree>
    <p:extLst>
      <p:ext uri="{BB962C8B-B14F-4D97-AF65-F5344CB8AC3E}">
        <p14:creationId xmlns:p14="http://schemas.microsoft.com/office/powerpoint/2010/main" val="3114370806"/>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Two Img 1">
    <p:spTree>
      <p:nvGrpSpPr>
        <p:cNvPr id="1" name=""/>
        <p:cNvGrpSpPr/>
        <p:nvPr/>
      </p:nvGrpSpPr>
      <p:grpSpPr>
        <a:xfrm>
          <a:off x="0" y="0"/>
          <a:ext cx="0" cy="0"/>
          <a:chOff x="0" y="0"/>
          <a:chExt cx="0" cy="0"/>
        </a:xfrm>
      </p:grpSpPr>
      <p:sp>
        <p:nvSpPr>
          <p:cNvPr id="56" name="Picture Placeholder 53"/>
          <p:cNvSpPr>
            <a:spLocks noGrp="1"/>
          </p:cNvSpPr>
          <p:nvPr>
            <p:ph type="pic" sz="quarter" idx="12" hasCustomPrompt="1"/>
          </p:nvPr>
        </p:nvSpPr>
        <p:spPr>
          <a:xfrm>
            <a:off x="-1" y="1"/>
            <a:ext cx="4303714" cy="4731543"/>
          </a:xfrm>
          <a:prstGeom prst="rect">
            <a:avLst/>
          </a:prstGeom>
          <a:solidFill>
            <a:schemeClr val="bg1"/>
          </a:solidFill>
        </p:spPr>
        <p:txBody>
          <a:bodyPr/>
          <a:lstStyle>
            <a:lvl1pPr marL="0" indent="0">
              <a:buNone/>
              <a:defRPr/>
            </a:lvl1pPr>
          </a:lstStyle>
          <a:p>
            <a:r>
              <a:rPr lang="en-US"/>
              <a:t>Picture or Color Block</a:t>
            </a:r>
          </a:p>
        </p:txBody>
      </p:sp>
      <p:sp>
        <p:nvSpPr>
          <p:cNvPr id="7" name="Picture Placeholder 53"/>
          <p:cNvSpPr>
            <a:spLocks noGrp="1"/>
          </p:cNvSpPr>
          <p:nvPr>
            <p:ph type="pic" sz="quarter" idx="13" hasCustomPrompt="1"/>
          </p:nvPr>
        </p:nvSpPr>
        <p:spPr>
          <a:xfrm>
            <a:off x="4342118" y="0"/>
            <a:ext cx="4801882" cy="4731544"/>
          </a:xfrm>
          <a:prstGeom prst="rect">
            <a:avLst/>
          </a:prstGeom>
          <a:solidFill>
            <a:schemeClr val="tx2"/>
          </a:solidFill>
          <a:ln>
            <a:noFill/>
          </a:ln>
        </p:spPr>
        <p:txBody>
          <a:bodyPr/>
          <a:lstStyle>
            <a:lvl1pPr marL="0" indent="0">
              <a:buNone/>
              <a:defRPr/>
            </a:lvl1pPr>
          </a:lstStyle>
          <a:p>
            <a:r>
              <a:rPr lang="en-US"/>
              <a:t>Picture or Color Block</a:t>
            </a:r>
          </a:p>
        </p:txBody>
      </p:sp>
      <p:sp>
        <p:nvSpPr>
          <p:cNvPr id="5" name="Picture Placeholder 3"/>
          <p:cNvSpPr>
            <a:spLocks noGrp="1"/>
          </p:cNvSpPr>
          <p:nvPr>
            <p:ph type="pic" sz="quarter" idx="14" hasCustomPrompt="1"/>
          </p:nvPr>
        </p:nvSpPr>
        <p:spPr>
          <a:xfrm>
            <a:off x="-1" y="4731544"/>
            <a:ext cx="4303714" cy="411956"/>
          </a:xfrm>
          <a:prstGeom prst="rect">
            <a:avLst/>
          </a:prstGeom>
          <a:solidFill>
            <a:schemeClr val="accent1"/>
          </a:solidFill>
        </p:spPr>
        <p:txBody>
          <a:bodyPr/>
          <a:lstStyle>
            <a:lvl1pPr marL="0" indent="0">
              <a:buNone/>
              <a:defRPr/>
            </a:lvl1pPr>
          </a:lstStyle>
          <a:p>
            <a:r>
              <a:rPr lang="en-US"/>
              <a:t>Picture or Color Block</a:t>
            </a:r>
          </a:p>
        </p:txBody>
      </p:sp>
    </p:spTree>
    <p:extLst>
      <p:ext uri="{BB962C8B-B14F-4D97-AF65-F5344CB8AC3E}">
        <p14:creationId xmlns:p14="http://schemas.microsoft.com/office/powerpoint/2010/main" val="1815055893"/>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Collage Img 1">
    <p:spTree>
      <p:nvGrpSpPr>
        <p:cNvPr id="1" name=""/>
        <p:cNvGrpSpPr/>
        <p:nvPr/>
      </p:nvGrpSpPr>
      <p:grpSpPr>
        <a:xfrm>
          <a:off x="0" y="0"/>
          <a:ext cx="0" cy="0"/>
          <a:chOff x="0" y="0"/>
          <a:chExt cx="0" cy="0"/>
        </a:xfrm>
      </p:grpSpPr>
      <p:sp>
        <p:nvSpPr>
          <p:cNvPr id="20" name="Picture Placeholder 14"/>
          <p:cNvSpPr>
            <a:spLocks noGrp="1"/>
          </p:cNvSpPr>
          <p:nvPr>
            <p:ph type="pic" sz="quarter" idx="21" hasCustomPrompt="1"/>
          </p:nvPr>
        </p:nvSpPr>
        <p:spPr>
          <a:xfrm>
            <a:off x="4340314" y="0"/>
            <a:ext cx="4803686" cy="2370535"/>
          </a:xfrm>
          <a:prstGeom prst="rect">
            <a:avLst/>
          </a:prstGeom>
          <a:solidFill>
            <a:schemeClr val="bg1"/>
          </a:solidFill>
        </p:spPr>
        <p:txBody>
          <a:bodyPr/>
          <a:lstStyle>
            <a:lvl1pPr marL="0" indent="0">
              <a:buNone/>
              <a:defRPr/>
            </a:lvl1pPr>
          </a:lstStyle>
          <a:p>
            <a:r>
              <a:rPr lang="en-US"/>
              <a:t>Picture or Color Block</a:t>
            </a:r>
          </a:p>
        </p:txBody>
      </p:sp>
      <p:sp>
        <p:nvSpPr>
          <p:cNvPr id="18" name="Picture Placeholder 14"/>
          <p:cNvSpPr>
            <a:spLocks noGrp="1"/>
          </p:cNvSpPr>
          <p:nvPr>
            <p:ph type="pic" sz="quarter" idx="29" hasCustomPrompt="1"/>
          </p:nvPr>
        </p:nvSpPr>
        <p:spPr>
          <a:xfrm>
            <a:off x="-3" y="0"/>
            <a:ext cx="4303716" cy="2370535"/>
          </a:xfrm>
          <a:prstGeom prst="rect">
            <a:avLst/>
          </a:prstGeom>
          <a:solidFill>
            <a:schemeClr val="tx2"/>
          </a:solidFill>
        </p:spPr>
        <p:txBody>
          <a:bodyPr/>
          <a:lstStyle>
            <a:lvl1pPr marL="0" indent="0">
              <a:buNone/>
              <a:defRPr/>
            </a:lvl1pPr>
          </a:lstStyle>
          <a:p>
            <a:r>
              <a:rPr lang="en-US"/>
              <a:t>Picture or Color Block</a:t>
            </a:r>
          </a:p>
        </p:txBody>
      </p:sp>
      <p:sp>
        <p:nvSpPr>
          <p:cNvPr id="42" name="Picture Placeholder 14"/>
          <p:cNvSpPr>
            <a:spLocks noGrp="1"/>
          </p:cNvSpPr>
          <p:nvPr>
            <p:ph type="pic" sz="quarter" idx="39" hasCustomPrompt="1"/>
          </p:nvPr>
        </p:nvSpPr>
        <p:spPr>
          <a:xfrm>
            <a:off x="6489788" y="2398927"/>
            <a:ext cx="2654212" cy="2744572"/>
          </a:xfrm>
          <a:prstGeom prst="rect">
            <a:avLst/>
          </a:prstGeom>
          <a:solidFill>
            <a:schemeClr val="bg1">
              <a:lumMod val="20000"/>
              <a:lumOff val="80000"/>
            </a:schemeClr>
          </a:solidFill>
        </p:spPr>
        <p:txBody>
          <a:bodyPr/>
          <a:lstStyle>
            <a:lvl1pPr marL="0" indent="0">
              <a:buNone/>
              <a:defRPr/>
            </a:lvl1pPr>
          </a:lstStyle>
          <a:p>
            <a:r>
              <a:rPr lang="en-US"/>
              <a:t>Picture or Color Block</a:t>
            </a:r>
          </a:p>
        </p:txBody>
      </p:sp>
      <p:sp>
        <p:nvSpPr>
          <p:cNvPr id="13" name="Picture Placeholder 14"/>
          <p:cNvSpPr>
            <a:spLocks noGrp="1"/>
          </p:cNvSpPr>
          <p:nvPr>
            <p:ph type="pic" sz="quarter" idx="52" hasCustomPrompt="1"/>
          </p:nvPr>
        </p:nvSpPr>
        <p:spPr>
          <a:xfrm>
            <a:off x="2" y="2398927"/>
            <a:ext cx="2152649" cy="2744572"/>
          </a:xfrm>
          <a:prstGeom prst="rect">
            <a:avLst/>
          </a:prstGeom>
          <a:solidFill>
            <a:schemeClr val="bg1">
              <a:lumMod val="20000"/>
              <a:lumOff val="80000"/>
            </a:schemeClr>
          </a:solidFill>
        </p:spPr>
        <p:txBody>
          <a:bodyPr/>
          <a:lstStyle>
            <a:lvl1pPr marL="0" indent="0">
              <a:buNone/>
              <a:defRPr/>
            </a:lvl1pPr>
          </a:lstStyle>
          <a:p>
            <a:r>
              <a:rPr lang="en-US"/>
              <a:t>Picture or Color Block</a:t>
            </a:r>
          </a:p>
        </p:txBody>
      </p:sp>
      <p:sp>
        <p:nvSpPr>
          <p:cNvPr id="22" name="Picture Placeholder 14"/>
          <p:cNvSpPr>
            <a:spLocks noGrp="1"/>
          </p:cNvSpPr>
          <p:nvPr>
            <p:ph type="pic" sz="quarter" idx="53" hasCustomPrompt="1"/>
          </p:nvPr>
        </p:nvSpPr>
        <p:spPr>
          <a:xfrm>
            <a:off x="2190508" y="2398927"/>
            <a:ext cx="2113206" cy="2744572"/>
          </a:xfrm>
          <a:prstGeom prst="rect">
            <a:avLst/>
          </a:prstGeom>
          <a:solidFill>
            <a:schemeClr val="bg1">
              <a:lumMod val="20000"/>
              <a:lumOff val="80000"/>
            </a:schemeClr>
          </a:solidFill>
        </p:spPr>
        <p:txBody>
          <a:bodyPr/>
          <a:lstStyle>
            <a:lvl1pPr marL="0" indent="0">
              <a:buNone/>
              <a:defRPr/>
            </a:lvl1pPr>
          </a:lstStyle>
          <a:p>
            <a:r>
              <a:rPr lang="en-US"/>
              <a:t>Picture or Color Block</a:t>
            </a:r>
          </a:p>
        </p:txBody>
      </p:sp>
      <p:sp>
        <p:nvSpPr>
          <p:cNvPr id="26" name="Picture Placeholder 14"/>
          <p:cNvSpPr>
            <a:spLocks noGrp="1"/>
          </p:cNvSpPr>
          <p:nvPr>
            <p:ph type="pic" sz="quarter" idx="54" hasCustomPrompt="1"/>
          </p:nvPr>
        </p:nvSpPr>
        <p:spPr>
          <a:xfrm>
            <a:off x="4342776" y="2398928"/>
            <a:ext cx="2110412" cy="2744572"/>
          </a:xfrm>
          <a:prstGeom prst="rect">
            <a:avLst/>
          </a:prstGeom>
          <a:solidFill>
            <a:schemeClr val="bg1">
              <a:lumMod val="20000"/>
              <a:lumOff val="80000"/>
            </a:schemeClr>
          </a:solidFill>
        </p:spPr>
        <p:txBody>
          <a:bodyPr/>
          <a:lstStyle>
            <a:lvl1pPr marL="0" indent="0">
              <a:buNone/>
              <a:defRPr/>
            </a:lvl1pPr>
          </a:lstStyle>
          <a:p>
            <a:r>
              <a:rPr lang="en-US"/>
              <a:t>Picture or Color Block</a:t>
            </a:r>
          </a:p>
        </p:txBody>
      </p:sp>
    </p:spTree>
    <p:extLst>
      <p:ext uri="{BB962C8B-B14F-4D97-AF65-F5344CB8AC3E}">
        <p14:creationId xmlns:p14="http://schemas.microsoft.com/office/powerpoint/2010/main" val="791503188"/>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Collage Img 2">
    <p:spTree>
      <p:nvGrpSpPr>
        <p:cNvPr id="1" name=""/>
        <p:cNvGrpSpPr/>
        <p:nvPr/>
      </p:nvGrpSpPr>
      <p:grpSpPr>
        <a:xfrm>
          <a:off x="0" y="0"/>
          <a:ext cx="0" cy="0"/>
          <a:chOff x="0" y="0"/>
          <a:chExt cx="0" cy="0"/>
        </a:xfrm>
      </p:grpSpPr>
      <p:sp>
        <p:nvSpPr>
          <p:cNvPr id="20" name="Picture Placeholder 14"/>
          <p:cNvSpPr>
            <a:spLocks noGrp="1"/>
          </p:cNvSpPr>
          <p:nvPr>
            <p:ph type="pic" sz="quarter" idx="21" hasCustomPrompt="1"/>
          </p:nvPr>
        </p:nvSpPr>
        <p:spPr>
          <a:xfrm>
            <a:off x="4340314" y="2398927"/>
            <a:ext cx="4803686" cy="2744573"/>
          </a:xfrm>
          <a:prstGeom prst="rect">
            <a:avLst/>
          </a:prstGeom>
          <a:solidFill>
            <a:schemeClr val="bg1"/>
          </a:solidFill>
        </p:spPr>
        <p:txBody>
          <a:bodyPr/>
          <a:lstStyle>
            <a:lvl1pPr marL="0" indent="0">
              <a:buNone/>
              <a:defRPr/>
            </a:lvl1pPr>
          </a:lstStyle>
          <a:p>
            <a:r>
              <a:rPr lang="en-US"/>
              <a:t>Picture or Color Block</a:t>
            </a:r>
          </a:p>
        </p:txBody>
      </p:sp>
      <p:sp>
        <p:nvSpPr>
          <p:cNvPr id="18" name="Picture Placeholder 14"/>
          <p:cNvSpPr>
            <a:spLocks noGrp="1"/>
          </p:cNvSpPr>
          <p:nvPr>
            <p:ph type="pic" sz="quarter" idx="29" hasCustomPrompt="1"/>
          </p:nvPr>
        </p:nvSpPr>
        <p:spPr>
          <a:xfrm>
            <a:off x="-3" y="1"/>
            <a:ext cx="4303716" cy="2370536"/>
          </a:xfrm>
          <a:prstGeom prst="rect">
            <a:avLst/>
          </a:prstGeom>
          <a:solidFill>
            <a:schemeClr val="tx2"/>
          </a:solidFill>
        </p:spPr>
        <p:txBody>
          <a:bodyPr/>
          <a:lstStyle>
            <a:lvl1pPr marL="0" indent="0">
              <a:buNone/>
              <a:defRPr/>
            </a:lvl1pPr>
          </a:lstStyle>
          <a:p>
            <a:r>
              <a:rPr lang="en-US"/>
              <a:t>Picture or Color Block</a:t>
            </a:r>
          </a:p>
        </p:txBody>
      </p:sp>
      <p:sp>
        <p:nvSpPr>
          <p:cNvPr id="42" name="Picture Placeholder 14"/>
          <p:cNvSpPr>
            <a:spLocks noGrp="1"/>
          </p:cNvSpPr>
          <p:nvPr>
            <p:ph type="pic" sz="quarter" idx="39" hasCustomPrompt="1"/>
          </p:nvPr>
        </p:nvSpPr>
        <p:spPr>
          <a:xfrm>
            <a:off x="6489788" y="1"/>
            <a:ext cx="2654212" cy="2370536"/>
          </a:xfrm>
          <a:prstGeom prst="rect">
            <a:avLst/>
          </a:prstGeom>
          <a:solidFill>
            <a:schemeClr val="bg1">
              <a:lumMod val="20000"/>
              <a:lumOff val="80000"/>
            </a:schemeClr>
          </a:solidFill>
        </p:spPr>
        <p:txBody>
          <a:bodyPr/>
          <a:lstStyle>
            <a:lvl1pPr marL="0" indent="0">
              <a:buNone/>
              <a:defRPr/>
            </a:lvl1pPr>
          </a:lstStyle>
          <a:p>
            <a:r>
              <a:rPr lang="en-US"/>
              <a:t>Picture or Color Block</a:t>
            </a:r>
          </a:p>
        </p:txBody>
      </p:sp>
      <p:sp>
        <p:nvSpPr>
          <p:cNvPr id="13" name="Picture Placeholder 14"/>
          <p:cNvSpPr>
            <a:spLocks noGrp="1"/>
          </p:cNvSpPr>
          <p:nvPr>
            <p:ph type="pic" sz="quarter" idx="52" hasCustomPrompt="1"/>
          </p:nvPr>
        </p:nvSpPr>
        <p:spPr>
          <a:xfrm>
            <a:off x="2" y="2398929"/>
            <a:ext cx="2152649" cy="2744572"/>
          </a:xfrm>
          <a:prstGeom prst="rect">
            <a:avLst/>
          </a:prstGeom>
          <a:solidFill>
            <a:schemeClr val="bg1">
              <a:lumMod val="20000"/>
              <a:lumOff val="80000"/>
            </a:schemeClr>
          </a:solidFill>
        </p:spPr>
        <p:txBody>
          <a:bodyPr/>
          <a:lstStyle>
            <a:lvl1pPr marL="0" indent="0">
              <a:buNone/>
              <a:defRPr/>
            </a:lvl1pPr>
          </a:lstStyle>
          <a:p>
            <a:r>
              <a:rPr lang="en-US"/>
              <a:t>Picture or Color Block</a:t>
            </a:r>
          </a:p>
        </p:txBody>
      </p:sp>
      <p:sp>
        <p:nvSpPr>
          <p:cNvPr id="22" name="Picture Placeholder 14"/>
          <p:cNvSpPr>
            <a:spLocks noGrp="1"/>
          </p:cNvSpPr>
          <p:nvPr>
            <p:ph type="pic" sz="quarter" idx="53" hasCustomPrompt="1"/>
          </p:nvPr>
        </p:nvSpPr>
        <p:spPr>
          <a:xfrm>
            <a:off x="2190508" y="2398929"/>
            <a:ext cx="2113206" cy="2744572"/>
          </a:xfrm>
          <a:prstGeom prst="rect">
            <a:avLst/>
          </a:prstGeom>
          <a:solidFill>
            <a:schemeClr val="bg1">
              <a:lumMod val="20000"/>
              <a:lumOff val="80000"/>
            </a:schemeClr>
          </a:solidFill>
        </p:spPr>
        <p:txBody>
          <a:bodyPr/>
          <a:lstStyle>
            <a:lvl1pPr marL="0" indent="0">
              <a:buNone/>
              <a:defRPr/>
            </a:lvl1pPr>
          </a:lstStyle>
          <a:p>
            <a:r>
              <a:rPr lang="en-US"/>
              <a:t>Picture or Color Block</a:t>
            </a:r>
          </a:p>
        </p:txBody>
      </p:sp>
      <p:sp>
        <p:nvSpPr>
          <p:cNvPr id="26" name="Picture Placeholder 14"/>
          <p:cNvSpPr>
            <a:spLocks noGrp="1"/>
          </p:cNvSpPr>
          <p:nvPr>
            <p:ph type="pic" sz="quarter" idx="54" hasCustomPrompt="1"/>
          </p:nvPr>
        </p:nvSpPr>
        <p:spPr>
          <a:xfrm>
            <a:off x="4342777" y="-1"/>
            <a:ext cx="2110413" cy="2370536"/>
          </a:xfrm>
          <a:prstGeom prst="rect">
            <a:avLst/>
          </a:prstGeom>
          <a:solidFill>
            <a:schemeClr val="bg1">
              <a:lumMod val="20000"/>
              <a:lumOff val="80000"/>
            </a:schemeClr>
          </a:solidFill>
        </p:spPr>
        <p:txBody>
          <a:bodyPr/>
          <a:lstStyle>
            <a:lvl1pPr marL="0" indent="0">
              <a:buNone/>
              <a:defRPr/>
            </a:lvl1pPr>
          </a:lstStyle>
          <a:p>
            <a:r>
              <a:rPr lang="en-US"/>
              <a:t>Picture or Color Block</a:t>
            </a:r>
          </a:p>
        </p:txBody>
      </p:sp>
    </p:spTree>
    <p:extLst>
      <p:ext uri="{BB962C8B-B14F-4D97-AF65-F5344CB8AC3E}">
        <p14:creationId xmlns:p14="http://schemas.microsoft.com/office/powerpoint/2010/main" val="109498123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m Slide 4">
    <p:spTree>
      <p:nvGrpSpPr>
        <p:cNvPr id="1" name=""/>
        <p:cNvGrpSpPr/>
        <p:nvPr/>
      </p:nvGrpSpPr>
      <p:grpSpPr>
        <a:xfrm>
          <a:off x="0" y="0"/>
          <a:ext cx="0" cy="0"/>
          <a:chOff x="0" y="0"/>
          <a:chExt cx="0" cy="0"/>
        </a:xfrm>
      </p:grpSpPr>
      <p:sp>
        <p:nvSpPr>
          <p:cNvPr id="25" name="Rectangle 24"/>
          <p:cNvSpPr/>
          <p:nvPr userDrawn="1"/>
        </p:nvSpPr>
        <p:spPr>
          <a:xfrm>
            <a:off x="0" y="4530405"/>
            <a:ext cx="8604250" cy="613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9" name="Rectangle 18"/>
          <p:cNvSpPr/>
          <p:nvPr/>
        </p:nvSpPr>
        <p:spPr>
          <a:xfrm>
            <a:off x="0" y="4530405"/>
            <a:ext cx="8604250" cy="613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6" name="Rectangle 15"/>
          <p:cNvSpPr/>
          <p:nvPr/>
        </p:nvSpPr>
        <p:spPr>
          <a:xfrm>
            <a:off x="0" y="4530405"/>
            <a:ext cx="8604250" cy="613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4" name="Rectangle 13"/>
          <p:cNvSpPr/>
          <p:nvPr/>
        </p:nvSpPr>
        <p:spPr>
          <a:xfrm>
            <a:off x="0" y="4530405"/>
            <a:ext cx="8604250" cy="613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5" name="Rectangle 14"/>
          <p:cNvSpPr/>
          <p:nvPr/>
        </p:nvSpPr>
        <p:spPr>
          <a:xfrm>
            <a:off x="0" y="4530405"/>
            <a:ext cx="8604250" cy="613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0" name="Picture Placeholder 14"/>
          <p:cNvSpPr>
            <a:spLocks noGrp="1"/>
          </p:cNvSpPr>
          <p:nvPr>
            <p:ph type="pic" sz="quarter" idx="21" hasCustomPrompt="1"/>
          </p:nvPr>
        </p:nvSpPr>
        <p:spPr>
          <a:xfrm>
            <a:off x="4341570" y="-794"/>
            <a:ext cx="4222903" cy="2379664"/>
          </a:xfrm>
          <a:prstGeom prst="rect">
            <a:avLst/>
          </a:prstGeom>
          <a:solidFill>
            <a:schemeClr val="bg1"/>
          </a:solidFill>
        </p:spPr>
        <p:txBody>
          <a:bodyPr/>
          <a:lstStyle>
            <a:lvl1pPr marL="0" indent="0">
              <a:buNone/>
              <a:defRPr/>
            </a:lvl1pPr>
          </a:lstStyle>
          <a:p>
            <a:r>
              <a:rPr lang="en-US"/>
              <a:t>Picture or Portrait</a:t>
            </a:r>
          </a:p>
        </p:txBody>
      </p:sp>
      <p:sp>
        <p:nvSpPr>
          <p:cNvPr id="18" name="Picture Placeholder 14"/>
          <p:cNvSpPr>
            <a:spLocks noGrp="1"/>
          </p:cNvSpPr>
          <p:nvPr>
            <p:ph type="pic" sz="quarter" idx="29" hasCustomPrompt="1"/>
          </p:nvPr>
        </p:nvSpPr>
        <p:spPr>
          <a:xfrm>
            <a:off x="-3" y="0"/>
            <a:ext cx="4303716" cy="2379664"/>
          </a:xfrm>
          <a:prstGeom prst="rect">
            <a:avLst/>
          </a:prstGeom>
          <a:solidFill>
            <a:schemeClr val="tx2"/>
          </a:solidFill>
        </p:spPr>
        <p:txBody>
          <a:bodyPr/>
          <a:lstStyle>
            <a:lvl1pPr marL="0" indent="0">
              <a:buNone/>
              <a:defRPr/>
            </a:lvl1pPr>
          </a:lstStyle>
          <a:p>
            <a:r>
              <a:rPr lang="en-US"/>
              <a:t>Picture or Portrait</a:t>
            </a:r>
          </a:p>
        </p:txBody>
      </p:sp>
      <p:sp>
        <p:nvSpPr>
          <p:cNvPr id="42" name="Picture Placeholder 14"/>
          <p:cNvSpPr>
            <a:spLocks noGrp="1"/>
          </p:cNvSpPr>
          <p:nvPr>
            <p:ph type="pic" sz="quarter" idx="39" hasCustomPrompt="1"/>
          </p:nvPr>
        </p:nvSpPr>
        <p:spPr>
          <a:xfrm>
            <a:off x="6491868" y="2418068"/>
            <a:ext cx="2072605" cy="2112338"/>
          </a:xfrm>
          <a:prstGeom prst="rect">
            <a:avLst/>
          </a:prstGeom>
          <a:solidFill>
            <a:schemeClr val="bg1">
              <a:lumMod val="20000"/>
              <a:lumOff val="80000"/>
            </a:schemeClr>
          </a:solidFill>
        </p:spPr>
        <p:txBody>
          <a:bodyPr/>
          <a:lstStyle>
            <a:lvl1pPr marL="0" indent="0">
              <a:buNone/>
              <a:defRPr/>
            </a:lvl1pPr>
          </a:lstStyle>
          <a:p>
            <a:r>
              <a:rPr lang="en-US"/>
              <a:t>Picture or Portrait</a:t>
            </a:r>
          </a:p>
        </p:txBody>
      </p:sp>
      <p:sp>
        <p:nvSpPr>
          <p:cNvPr id="13" name="Picture Placeholder 14"/>
          <p:cNvSpPr>
            <a:spLocks noGrp="1"/>
          </p:cNvSpPr>
          <p:nvPr>
            <p:ph type="pic" sz="quarter" idx="52" hasCustomPrompt="1"/>
          </p:nvPr>
        </p:nvSpPr>
        <p:spPr>
          <a:xfrm>
            <a:off x="0" y="2418068"/>
            <a:ext cx="2152649" cy="2112337"/>
          </a:xfrm>
          <a:prstGeom prst="rect">
            <a:avLst/>
          </a:prstGeom>
          <a:solidFill>
            <a:schemeClr val="bg1">
              <a:lumMod val="20000"/>
              <a:lumOff val="80000"/>
            </a:schemeClr>
          </a:solidFill>
        </p:spPr>
        <p:txBody>
          <a:bodyPr/>
          <a:lstStyle>
            <a:lvl1pPr marL="0" indent="0">
              <a:buNone/>
              <a:defRPr/>
            </a:lvl1pPr>
          </a:lstStyle>
          <a:p>
            <a:r>
              <a:rPr lang="en-US"/>
              <a:t>Picture or Portrait</a:t>
            </a:r>
          </a:p>
        </p:txBody>
      </p:sp>
      <p:sp>
        <p:nvSpPr>
          <p:cNvPr id="22" name="Picture Placeholder 14"/>
          <p:cNvSpPr>
            <a:spLocks noGrp="1"/>
          </p:cNvSpPr>
          <p:nvPr>
            <p:ph type="pic" sz="quarter" idx="53" hasCustomPrompt="1"/>
          </p:nvPr>
        </p:nvSpPr>
        <p:spPr>
          <a:xfrm>
            <a:off x="2192095" y="2418068"/>
            <a:ext cx="2111618" cy="2112337"/>
          </a:xfrm>
          <a:prstGeom prst="rect">
            <a:avLst/>
          </a:prstGeom>
          <a:solidFill>
            <a:schemeClr val="bg1">
              <a:lumMod val="20000"/>
              <a:lumOff val="80000"/>
            </a:schemeClr>
          </a:solidFill>
        </p:spPr>
        <p:txBody>
          <a:bodyPr/>
          <a:lstStyle>
            <a:lvl1pPr marL="0" indent="0">
              <a:buNone/>
              <a:defRPr/>
            </a:lvl1pPr>
          </a:lstStyle>
          <a:p>
            <a:r>
              <a:rPr lang="en-US"/>
              <a:t>Picture or Portrait</a:t>
            </a:r>
          </a:p>
        </p:txBody>
      </p:sp>
      <p:sp>
        <p:nvSpPr>
          <p:cNvPr id="26" name="Picture Placeholder 14"/>
          <p:cNvSpPr>
            <a:spLocks noGrp="1"/>
          </p:cNvSpPr>
          <p:nvPr>
            <p:ph type="pic" sz="quarter" idx="54" hasCustomPrompt="1"/>
          </p:nvPr>
        </p:nvSpPr>
        <p:spPr>
          <a:xfrm>
            <a:off x="4342776" y="2418068"/>
            <a:ext cx="2110412" cy="2112337"/>
          </a:xfrm>
          <a:prstGeom prst="rect">
            <a:avLst/>
          </a:prstGeom>
          <a:solidFill>
            <a:schemeClr val="bg1">
              <a:lumMod val="20000"/>
              <a:lumOff val="80000"/>
            </a:schemeClr>
          </a:solidFill>
        </p:spPr>
        <p:txBody>
          <a:bodyPr/>
          <a:lstStyle>
            <a:lvl1pPr marL="0" indent="0">
              <a:buNone/>
              <a:defRPr/>
            </a:lvl1pPr>
          </a:lstStyle>
          <a:p>
            <a:r>
              <a:rPr lang="en-US"/>
              <a:t>Picture or Portrait</a:t>
            </a:r>
          </a:p>
        </p:txBody>
      </p:sp>
      <p:sp>
        <p:nvSpPr>
          <p:cNvPr id="3" name="Rectangle 2"/>
          <p:cNvSpPr/>
          <p:nvPr/>
        </p:nvSpPr>
        <p:spPr>
          <a:xfrm>
            <a:off x="0" y="4530405"/>
            <a:ext cx="8604250" cy="613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1" name="Picture Placeholder 4"/>
          <p:cNvSpPr>
            <a:spLocks noGrp="1"/>
          </p:cNvSpPr>
          <p:nvPr>
            <p:ph type="pic" sz="quarter" idx="58" hasCustomPrompt="1"/>
          </p:nvPr>
        </p:nvSpPr>
        <p:spPr>
          <a:xfrm>
            <a:off x="8604250" y="0"/>
            <a:ext cx="539750" cy="4530405"/>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a:t>Picture or Color Block</a:t>
            </a:r>
          </a:p>
        </p:txBody>
      </p:sp>
      <p:sp>
        <p:nvSpPr>
          <p:cNvPr id="24" name="Rectangle 23"/>
          <p:cNvSpPr/>
          <p:nvPr/>
        </p:nvSpPr>
        <p:spPr>
          <a:xfrm>
            <a:off x="0" y="4530405"/>
            <a:ext cx="9144000" cy="61309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0" name="Text Placeholder 3"/>
          <p:cNvSpPr>
            <a:spLocks noGrp="1"/>
          </p:cNvSpPr>
          <p:nvPr>
            <p:ph type="body" sz="quarter" idx="34" hasCustomPrompt="1"/>
          </p:nvPr>
        </p:nvSpPr>
        <p:spPr>
          <a:xfrm>
            <a:off x="0" y="4618566"/>
            <a:ext cx="2152650" cy="284693"/>
          </a:xfrm>
          <a:prstGeom prst="rect">
            <a:avLst/>
          </a:prstGeom>
        </p:spPr>
        <p:txBody>
          <a:bodyPr>
            <a:noAutofit/>
          </a:bodyPr>
          <a:lstStyle>
            <a:lvl1pPr marL="0" indent="0" algn="ctr">
              <a:lnSpc>
                <a:spcPts val="1500"/>
              </a:lnSpc>
              <a:spcBef>
                <a:spcPts val="0"/>
              </a:spcBef>
              <a:buNone/>
              <a:defRPr lang="en-US" sz="1400" b="1" baseline="0" dirty="0" smtClean="0">
                <a:solidFill>
                  <a:srgbClr val="FFFFFF"/>
                </a:solidFill>
              </a:defRPr>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a:t>First Name Last Name</a:t>
            </a:r>
          </a:p>
        </p:txBody>
      </p:sp>
      <p:sp>
        <p:nvSpPr>
          <p:cNvPr id="31" name="Text Placeholder 3"/>
          <p:cNvSpPr>
            <a:spLocks noGrp="1"/>
          </p:cNvSpPr>
          <p:nvPr>
            <p:ph type="body" sz="quarter" idx="55" hasCustomPrompt="1"/>
          </p:nvPr>
        </p:nvSpPr>
        <p:spPr>
          <a:xfrm>
            <a:off x="2152650" y="4618566"/>
            <a:ext cx="2149475" cy="284693"/>
          </a:xfrm>
          <a:prstGeom prst="rect">
            <a:avLst/>
          </a:prstGeom>
        </p:spPr>
        <p:txBody>
          <a:bodyPr>
            <a:noAutofit/>
          </a:bodyPr>
          <a:lstStyle>
            <a:lvl1pPr marL="0" indent="0" algn="ctr">
              <a:lnSpc>
                <a:spcPts val="1500"/>
              </a:lnSpc>
              <a:spcBef>
                <a:spcPts val="0"/>
              </a:spcBef>
              <a:buNone/>
              <a:defRPr lang="en-US" sz="1400" b="1" baseline="0" dirty="0" smtClean="0">
                <a:solidFill>
                  <a:srgbClr val="FFFFFF"/>
                </a:solidFill>
              </a:defRPr>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a:t>First Name Last Name</a:t>
            </a:r>
          </a:p>
        </p:txBody>
      </p:sp>
      <p:sp>
        <p:nvSpPr>
          <p:cNvPr id="32" name="Text Placeholder 3"/>
          <p:cNvSpPr>
            <a:spLocks noGrp="1"/>
          </p:cNvSpPr>
          <p:nvPr>
            <p:ph type="body" sz="quarter" idx="56" hasCustomPrompt="1"/>
          </p:nvPr>
        </p:nvSpPr>
        <p:spPr>
          <a:xfrm>
            <a:off x="4302126" y="4618566"/>
            <a:ext cx="2151062" cy="284693"/>
          </a:xfrm>
          <a:prstGeom prst="rect">
            <a:avLst/>
          </a:prstGeom>
        </p:spPr>
        <p:txBody>
          <a:bodyPr>
            <a:noAutofit/>
          </a:bodyPr>
          <a:lstStyle>
            <a:lvl1pPr marL="0" indent="0" algn="ctr">
              <a:lnSpc>
                <a:spcPts val="1500"/>
              </a:lnSpc>
              <a:spcBef>
                <a:spcPts val="0"/>
              </a:spcBef>
              <a:buNone/>
              <a:defRPr lang="en-US" sz="1400" b="1" baseline="0" dirty="0" smtClean="0">
                <a:solidFill>
                  <a:srgbClr val="FFFFFF"/>
                </a:solidFill>
              </a:defRPr>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a:t>First Name Last Name</a:t>
            </a:r>
          </a:p>
        </p:txBody>
      </p:sp>
      <p:sp>
        <p:nvSpPr>
          <p:cNvPr id="33" name="Text Placeholder 3"/>
          <p:cNvSpPr>
            <a:spLocks noGrp="1"/>
          </p:cNvSpPr>
          <p:nvPr>
            <p:ph type="body" sz="quarter" idx="57" hasCustomPrompt="1"/>
          </p:nvPr>
        </p:nvSpPr>
        <p:spPr>
          <a:xfrm>
            <a:off x="6453188" y="4618566"/>
            <a:ext cx="2151062" cy="284693"/>
          </a:xfrm>
          <a:prstGeom prst="rect">
            <a:avLst/>
          </a:prstGeom>
        </p:spPr>
        <p:txBody>
          <a:bodyPr>
            <a:noAutofit/>
          </a:bodyPr>
          <a:lstStyle>
            <a:lvl1pPr marL="0" indent="0" algn="ctr">
              <a:lnSpc>
                <a:spcPts val="1500"/>
              </a:lnSpc>
              <a:spcBef>
                <a:spcPts val="0"/>
              </a:spcBef>
              <a:buNone/>
              <a:defRPr lang="en-US" sz="1400" b="1" baseline="0" dirty="0" smtClean="0">
                <a:solidFill>
                  <a:srgbClr val="FFFFFF"/>
                </a:solidFill>
              </a:defRPr>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a:t>First Name Last Name</a:t>
            </a:r>
          </a:p>
        </p:txBody>
      </p:sp>
      <p:sp>
        <p:nvSpPr>
          <p:cNvPr id="27" name="Text Placeholder 3"/>
          <p:cNvSpPr>
            <a:spLocks noGrp="1"/>
          </p:cNvSpPr>
          <p:nvPr>
            <p:ph type="body" sz="quarter" idx="59" hasCustomPrompt="1"/>
          </p:nvPr>
        </p:nvSpPr>
        <p:spPr>
          <a:xfrm>
            <a:off x="2152650" y="395574"/>
            <a:ext cx="2149475" cy="284693"/>
          </a:xfrm>
          <a:prstGeom prst="rect">
            <a:avLst/>
          </a:prstGeom>
        </p:spPr>
        <p:txBody>
          <a:bodyPr>
            <a:noAutofit/>
          </a:bodyPr>
          <a:lstStyle>
            <a:lvl1pPr marL="0" indent="0" algn="r">
              <a:lnSpc>
                <a:spcPts val="1500"/>
              </a:lnSpc>
              <a:spcBef>
                <a:spcPts val="0"/>
              </a:spcBef>
              <a:buNone/>
              <a:defRPr lang="en-US" sz="1400" b="1" baseline="0" dirty="0" smtClean="0">
                <a:solidFill>
                  <a:srgbClr val="FFFFFF"/>
                </a:solidFill>
              </a:defRPr>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a:t>First Name Last Name</a:t>
            </a:r>
          </a:p>
        </p:txBody>
      </p:sp>
      <p:sp>
        <p:nvSpPr>
          <p:cNvPr id="28" name="Text Placeholder 3"/>
          <p:cNvSpPr>
            <a:spLocks noGrp="1"/>
          </p:cNvSpPr>
          <p:nvPr>
            <p:ph type="body" sz="quarter" idx="60" hasCustomPrompt="1"/>
          </p:nvPr>
        </p:nvSpPr>
        <p:spPr>
          <a:xfrm>
            <a:off x="6417523" y="395574"/>
            <a:ext cx="2149475" cy="284693"/>
          </a:xfrm>
          <a:prstGeom prst="rect">
            <a:avLst/>
          </a:prstGeom>
        </p:spPr>
        <p:txBody>
          <a:bodyPr>
            <a:noAutofit/>
          </a:bodyPr>
          <a:lstStyle>
            <a:lvl1pPr marL="0" indent="0" algn="r">
              <a:lnSpc>
                <a:spcPts val="1500"/>
              </a:lnSpc>
              <a:spcBef>
                <a:spcPts val="0"/>
              </a:spcBef>
              <a:buNone/>
              <a:defRPr lang="en-US" sz="1400" b="1" baseline="0" dirty="0" smtClean="0">
                <a:solidFill>
                  <a:srgbClr val="FFFFFF"/>
                </a:solidFill>
              </a:defRPr>
            </a:lvl1pPr>
            <a:lvl2pPr marL="274320" indent="0">
              <a:buFont typeface="Arial" pitchFamily="34" charset="0"/>
              <a:buNone/>
              <a:defRPr/>
            </a:lvl2pPr>
            <a:lvl3pPr marL="457200" indent="0">
              <a:buNone/>
              <a:defRPr/>
            </a:lvl3pPr>
            <a:lvl4pPr marL="685800" indent="0">
              <a:buNone/>
              <a:defRPr/>
            </a:lvl4pPr>
            <a:lvl5pPr marL="914400" indent="0">
              <a:buNone/>
              <a:defRPr/>
            </a:lvl5pPr>
          </a:lstStyle>
          <a:p>
            <a:pPr lvl="0"/>
            <a:r>
              <a:rPr lang="en-US"/>
              <a:t>First Name Last Name</a:t>
            </a:r>
          </a:p>
        </p:txBody>
      </p:sp>
    </p:spTree>
    <p:extLst>
      <p:ext uri="{BB962C8B-B14F-4D97-AF65-F5344CB8AC3E}">
        <p14:creationId xmlns:p14="http://schemas.microsoft.com/office/powerpoint/2010/main" val="2458518440"/>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p:cSld name="Full Bleed Proj Img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499"/>
          </a:xfrm>
          <a:prstGeom prst="rect">
            <a:avLst/>
          </a:prstGeom>
          <a:solidFill>
            <a:schemeClr val="bg1"/>
          </a:solidFill>
        </p:spPr>
        <p:txBody>
          <a:bodyPr anchor="t"/>
          <a:lstStyle>
            <a:lvl1pPr marL="0" indent="0" algn="l">
              <a:buNone/>
              <a:defRPr baseline="0"/>
            </a:lvl1pPr>
          </a:lstStyle>
          <a:p>
            <a:r>
              <a:rPr lang="en-US"/>
              <a:t>Picture or Color Block</a:t>
            </a:r>
          </a:p>
        </p:txBody>
      </p:sp>
      <p:sp>
        <p:nvSpPr>
          <p:cNvPr id="3" name="Text Placeholder 4"/>
          <p:cNvSpPr>
            <a:spLocks noGrp="1"/>
          </p:cNvSpPr>
          <p:nvPr>
            <p:ph type="body" sz="quarter" idx="15" hasCustomPrompt="1"/>
          </p:nvPr>
        </p:nvSpPr>
        <p:spPr>
          <a:xfrm>
            <a:off x="309045" y="1316920"/>
            <a:ext cx="8334954" cy="605294"/>
          </a:xfrm>
          <a:prstGeom prst="rect">
            <a:avLst/>
          </a:prstGeom>
          <a:noFill/>
        </p:spPr>
        <p:txBody>
          <a:bodyPr wrap="square" lIns="228600" rIns="228600" rtlCol="0" anchor="t">
            <a:noAutofit/>
          </a:bodyPr>
          <a:lstStyle>
            <a:lvl1pPr marL="0" indent="0">
              <a:lnSpc>
                <a:spcPts val="1500"/>
              </a:lnSpc>
              <a:spcBef>
                <a:spcPts val="0"/>
              </a:spcBef>
              <a:buNone/>
              <a:defRPr lang="en-US" sz="1200" b="0" i="1" dirty="0" smtClean="0">
                <a:solidFill>
                  <a:srgbClr val="FFFFFF"/>
                </a:solidFill>
                <a:latin typeface="Arial Narrow" pitchFamily="34" charset="0"/>
              </a:defRPr>
            </a:lvl1pPr>
            <a:lvl2pPr>
              <a:defRPr lang="en-US" sz="1350" dirty="0" smtClean="0">
                <a:solidFill>
                  <a:schemeClr val="tx1"/>
                </a:solidFill>
              </a:defRPr>
            </a:lvl2pPr>
            <a:lvl3pPr>
              <a:defRPr lang="en-US" sz="1350" dirty="0" smtClean="0">
                <a:solidFill>
                  <a:schemeClr val="tx1"/>
                </a:solidFill>
              </a:defRPr>
            </a:lvl3pPr>
            <a:lvl4pPr>
              <a:defRPr lang="en-US" sz="1350" dirty="0" smtClean="0">
                <a:solidFill>
                  <a:schemeClr val="tx1"/>
                </a:solidFill>
              </a:defRPr>
            </a:lvl4pPr>
            <a:lvl5pPr>
              <a:defRPr lang="en-US" sz="1350" dirty="0">
                <a:solidFill>
                  <a:schemeClr val="tx1"/>
                </a:solidFill>
              </a:defRPr>
            </a:lvl5pPr>
          </a:lstStyle>
          <a:p>
            <a:pPr marL="0" lvl="0"/>
            <a:r>
              <a:rPr lang="en-US"/>
              <a:t>Project Location</a:t>
            </a:r>
          </a:p>
          <a:p>
            <a:pPr marL="0" lvl="0"/>
            <a:endParaRPr lang="en-US"/>
          </a:p>
        </p:txBody>
      </p:sp>
      <p:sp>
        <p:nvSpPr>
          <p:cNvPr id="5" name="Title 3"/>
          <p:cNvSpPr>
            <a:spLocks noGrp="1"/>
          </p:cNvSpPr>
          <p:nvPr>
            <p:ph type="title" hasCustomPrompt="1"/>
          </p:nvPr>
        </p:nvSpPr>
        <p:spPr>
          <a:xfrm>
            <a:off x="309045" y="497881"/>
            <a:ext cx="8334954" cy="873125"/>
          </a:xfrm>
        </p:spPr>
        <p:txBody>
          <a:bodyPr/>
          <a:lstStyle>
            <a:lvl1pPr>
              <a:defRPr sz="1500">
                <a:solidFill>
                  <a:srgbClr val="FFFFFF"/>
                </a:solidFill>
              </a:defRPr>
            </a:lvl1pPr>
          </a:lstStyle>
          <a:p>
            <a:r>
              <a:rPr lang="en-US"/>
              <a:t>PROJECT NAME</a:t>
            </a:r>
          </a:p>
        </p:txBody>
      </p:sp>
    </p:spTree>
    <p:extLst>
      <p:ext uri="{BB962C8B-B14F-4D97-AF65-F5344CB8AC3E}">
        <p14:creationId xmlns:p14="http://schemas.microsoft.com/office/powerpoint/2010/main" val="1746531302"/>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p:cSld name="Full Bleed Proj Img 2">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499"/>
          </a:xfrm>
          <a:prstGeom prst="rect">
            <a:avLst/>
          </a:prstGeom>
          <a:solidFill>
            <a:schemeClr val="bg1"/>
          </a:solidFill>
        </p:spPr>
        <p:txBody>
          <a:bodyPr anchor="t"/>
          <a:lstStyle>
            <a:lvl1pPr marL="0" indent="0" algn="l">
              <a:buNone/>
              <a:defRPr baseline="0"/>
            </a:lvl1pPr>
          </a:lstStyle>
          <a:p>
            <a:r>
              <a:rPr lang="en-US"/>
              <a:t>Picture or Color Block</a:t>
            </a:r>
          </a:p>
        </p:txBody>
      </p:sp>
      <p:sp>
        <p:nvSpPr>
          <p:cNvPr id="3" name="Text Placeholder 4"/>
          <p:cNvSpPr>
            <a:spLocks noGrp="1"/>
          </p:cNvSpPr>
          <p:nvPr>
            <p:ph type="body" sz="quarter" idx="15" hasCustomPrompt="1"/>
          </p:nvPr>
        </p:nvSpPr>
        <p:spPr>
          <a:xfrm>
            <a:off x="309045" y="1316920"/>
            <a:ext cx="8334954" cy="605294"/>
          </a:xfrm>
          <a:prstGeom prst="rect">
            <a:avLst/>
          </a:prstGeom>
          <a:noFill/>
        </p:spPr>
        <p:txBody>
          <a:bodyPr wrap="square" lIns="228600" rIns="228600" rtlCol="0" anchor="t">
            <a:noAutofit/>
          </a:bodyPr>
          <a:lstStyle>
            <a:lvl1pPr marL="0" indent="0" algn="r">
              <a:lnSpc>
                <a:spcPts val="1500"/>
              </a:lnSpc>
              <a:spcBef>
                <a:spcPts val="0"/>
              </a:spcBef>
              <a:buNone/>
              <a:defRPr lang="en-US" sz="1200" b="0" i="1" dirty="0" smtClean="0">
                <a:solidFill>
                  <a:srgbClr val="FFFFFF"/>
                </a:solidFill>
                <a:latin typeface="Arial Narrow" pitchFamily="34" charset="0"/>
              </a:defRPr>
            </a:lvl1pPr>
            <a:lvl2pPr>
              <a:defRPr lang="en-US" sz="1350" dirty="0" smtClean="0">
                <a:solidFill>
                  <a:schemeClr val="tx1"/>
                </a:solidFill>
              </a:defRPr>
            </a:lvl2pPr>
            <a:lvl3pPr>
              <a:defRPr lang="en-US" sz="1350" dirty="0" smtClean="0">
                <a:solidFill>
                  <a:schemeClr val="tx1"/>
                </a:solidFill>
              </a:defRPr>
            </a:lvl3pPr>
            <a:lvl4pPr>
              <a:defRPr lang="en-US" sz="1350" dirty="0" smtClean="0">
                <a:solidFill>
                  <a:schemeClr val="tx1"/>
                </a:solidFill>
              </a:defRPr>
            </a:lvl4pPr>
            <a:lvl5pPr>
              <a:defRPr lang="en-US" sz="1350" dirty="0">
                <a:solidFill>
                  <a:schemeClr val="tx1"/>
                </a:solidFill>
              </a:defRPr>
            </a:lvl5pPr>
          </a:lstStyle>
          <a:p>
            <a:pPr marL="0" lvl="0"/>
            <a:r>
              <a:rPr lang="en-US"/>
              <a:t>Project Location</a:t>
            </a:r>
          </a:p>
          <a:p>
            <a:pPr marL="0" lvl="0"/>
            <a:endParaRPr lang="en-US"/>
          </a:p>
        </p:txBody>
      </p:sp>
      <p:sp>
        <p:nvSpPr>
          <p:cNvPr id="5" name="Title 3"/>
          <p:cNvSpPr>
            <a:spLocks noGrp="1"/>
          </p:cNvSpPr>
          <p:nvPr>
            <p:ph type="title" hasCustomPrompt="1"/>
          </p:nvPr>
        </p:nvSpPr>
        <p:spPr>
          <a:xfrm>
            <a:off x="309045" y="497881"/>
            <a:ext cx="8334954" cy="873125"/>
          </a:xfrm>
        </p:spPr>
        <p:txBody>
          <a:bodyPr/>
          <a:lstStyle>
            <a:lvl1pPr algn="r">
              <a:defRPr sz="1500">
                <a:solidFill>
                  <a:srgbClr val="FFFFFF"/>
                </a:solidFill>
              </a:defRPr>
            </a:lvl1pPr>
          </a:lstStyle>
          <a:p>
            <a:r>
              <a:rPr lang="en-US"/>
              <a:t>PROJECT NAME</a:t>
            </a:r>
          </a:p>
        </p:txBody>
      </p:sp>
    </p:spTree>
    <p:extLst>
      <p:ext uri="{BB962C8B-B14F-4D97-AF65-F5344CB8AC3E}">
        <p14:creationId xmlns:p14="http://schemas.microsoft.com/office/powerpoint/2010/main" val="4105506359"/>
      </p:ext>
    </p:extLst>
  </p:cSld>
  <p:clrMapOvr>
    <a:masterClrMapping/>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Blank Layout 2">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 y="1"/>
            <a:ext cx="9144000" cy="51434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p:cNvSpPr/>
          <p:nvPr userDrawn="1"/>
        </p:nvSpPr>
        <p:spPr>
          <a:xfrm>
            <a:off x="1" y="1"/>
            <a:ext cx="9144000" cy="51434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67293853"/>
      </p:ext>
    </p:extLst>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Guides-FOR REFERENCE ONLY">
    <p:spTree>
      <p:nvGrpSpPr>
        <p:cNvPr id="1" name=""/>
        <p:cNvGrpSpPr/>
        <p:nvPr/>
      </p:nvGrpSpPr>
      <p:grpSpPr>
        <a:xfrm>
          <a:off x="0" y="0"/>
          <a:ext cx="0" cy="0"/>
          <a:chOff x="0" y="0"/>
          <a:chExt cx="0" cy="0"/>
        </a:xfrm>
      </p:grpSpPr>
      <p:grpSp>
        <p:nvGrpSpPr>
          <p:cNvPr id="2" name="Group 1"/>
          <p:cNvGrpSpPr/>
          <p:nvPr userDrawn="1"/>
        </p:nvGrpSpPr>
        <p:grpSpPr>
          <a:xfrm>
            <a:off x="0" y="0"/>
            <a:ext cx="9144000" cy="5143500"/>
            <a:chOff x="0" y="0"/>
            <a:chExt cx="9144000" cy="6858000"/>
          </a:xfrm>
        </p:grpSpPr>
        <p:sp>
          <p:nvSpPr>
            <p:cNvPr id="37" name="Rectangle 36"/>
            <p:cNvSpPr/>
            <p:nvPr userDrawn="1"/>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5" name="Group 24"/>
            <p:cNvGrpSpPr/>
            <p:nvPr userDrawn="1"/>
          </p:nvGrpSpPr>
          <p:grpSpPr>
            <a:xfrm>
              <a:off x="0" y="0"/>
              <a:ext cx="9144000" cy="6858000"/>
              <a:chOff x="0" y="0"/>
              <a:chExt cx="9144000" cy="5143500"/>
            </a:xfrm>
          </p:grpSpPr>
          <p:sp>
            <p:nvSpPr>
              <p:cNvPr id="27" name="TextBox 26"/>
              <p:cNvSpPr txBox="1"/>
              <p:nvPr/>
            </p:nvSpPr>
            <p:spPr>
              <a:xfrm>
                <a:off x="819293" y="1189170"/>
                <a:ext cx="409086" cy="230832"/>
              </a:xfrm>
              <a:prstGeom prst="rect">
                <a:avLst/>
              </a:prstGeom>
              <a:noFill/>
              <a:ln>
                <a:noFill/>
              </a:ln>
            </p:spPr>
            <p:txBody>
              <a:bodyPr wrap="none" rtlCol="0">
                <a:spAutoFit/>
              </a:bodyPr>
              <a:lstStyle/>
              <a:p>
                <a:r>
                  <a:rPr lang="en-US" sz="900" b="1">
                    <a:solidFill>
                      <a:srgbClr val="000000"/>
                    </a:solidFill>
                    <a:latin typeface="+mj-lt"/>
                  </a:rPr>
                  <a:t>2.02</a:t>
                </a:r>
              </a:p>
            </p:txBody>
          </p:sp>
          <p:sp>
            <p:nvSpPr>
              <p:cNvPr id="28" name="TextBox 27"/>
              <p:cNvSpPr txBox="1"/>
              <p:nvPr/>
            </p:nvSpPr>
            <p:spPr>
              <a:xfrm>
                <a:off x="819293" y="2379663"/>
                <a:ext cx="409086" cy="230832"/>
              </a:xfrm>
              <a:prstGeom prst="rect">
                <a:avLst/>
              </a:prstGeom>
              <a:noFill/>
              <a:ln>
                <a:noFill/>
              </a:ln>
            </p:spPr>
            <p:txBody>
              <a:bodyPr wrap="none" rtlCol="0">
                <a:spAutoFit/>
              </a:bodyPr>
              <a:lstStyle/>
              <a:p>
                <a:r>
                  <a:rPr lang="en-US" sz="900" b="1">
                    <a:solidFill>
                      <a:srgbClr val="000000"/>
                    </a:solidFill>
                    <a:latin typeface="+mj-lt"/>
                  </a:rPr>
                  <a:t>0.29</a:t>
                </a:r>
              </a:p>
            </p:txBody>
          </p:sp>
          <p:sp>
            <p:nvSpPr>
              <p:cNvPr id="29" name="TextBox 28"/>
              <p:cNvSpPr txBox="1"/>
              <p:nvPr/>
            </p:nvSpPr>
            <p:spPr>
              <a:xfrm>
                <a:off x="819293" y="3551078"/>
                <a:ext cx="409086" cy="230832"/>
              </a:xfrm>
              <a:prstGeom prst="rect">
                <a:avLst/>
              </a:prstGeom>
              <a:noFill/>
              <a:ln>
                <a:noFill/>
              </a:ln>
            </p:spPr>
            <p:txBody>
              <a:bodyPr wrap="none" rtlCol="0">
                <a:spAutoFit/>
              </a:bodyPr>
              <a:lstStyle/>
              <a:p>
                <a:r>
                  <a:rPr lang="en-US" sz="900" b="1">
                    <a:solidFill>
                      <a:srgbClr val="000000"/>
                    </a:solidFill>
                    <a:latin typeface="+mj-lt"/>
                  </a:rPr>
                  <a:t>1.43</a:t>
                </a:r>
              </a:p>
            </p:txBody>
          </p:sp>
          <p:sp>
            <p:nvSpPr>
              <p:cNvPr id="31" name="TextBox 30"/>
              <p:cNvSpPr txBox="1"/>
              <p:nvPr/>
            </p:nvSpPr>
            <p:spPr>
              <a:xfrm>
                <a:off x="8620966" y="352962"/>
                <a:ext cx="409086" cy="230832"/>
              </a:xfrm>
              <a:prstGeom prst="rect">
                <a:avLst/>
              </a:prstGeom>
              <a:noFill/>
              <a:ln>
                <a:noFill/>
              </a:ln>
            </p:spPr>
            <p:txBody>
              <a:bodyPr wrap="none" rtlCol="0">
                <a:spAutoFit/>
              </a:bodyPr>
              <a:lstStyle/>
              <a:p>
                <a:r>
                  <a:rPr lang="en-US" sz="900" b="1">
                    <a:solidFill>
                      <a:schemeClr val="bg1"/>
                    </a:solidFill>
                    <a:latin typeface="+mj-lt"/>
                  </a:rPr>
                  <a:t>4.41</a:t>
                </a:r>
              </a:p>
            </p:txBody>
          </p:sp>
          <p:sp>
            <p:nvSpPr>
              <p:cNvPr id="32" name="TextBox 31"/>
              <p:cNvSpPr txBox="1"/>
              <p:nvPr/>
            </p:nvSpPr>
            <p:spPr>
              <a:xfrm>
                <a:off x="4303713" y="352962"/>
                <a:ext cx="409086" cy="230832"/>
              </a:xfrm>
              <a:prstGeom prst="rect">
                <a:avLst/>
              </a:prstGeom>
              <a:noFill/>
              <a:ln>
                <a:noFill/>
              </a:ln>
            </p:spPr>
            <p:txBody>
              <a:bodyPr wrap="none" rtlCol="0">
                <a:spAutoFit/>
              </a:bodyPr>
              <a:lstStyle/>
              <a:p>
                <a:r>
                  <a:rPr lang="en-US" sz="900" b="1">
                    <a:solidFill>
                      <a:schemeClr val="bg1"/>
                    </a:solidFill>
                    <a:latin typeface="+mj-lt"/>
                  </a:rPr>
                  <a:t>0.29</a:t>
                </a:r>
              </a:p>
            </p:txBody>
          </p:sp>
          <p:sp>
            <p:nvSpPr>
              <p:cNvPr id="33" name="TextBox 32"/>
              <p:cNvSpPr txBox="1"/>
              <p:nvPr/>
            </p:nvSpPr>
            <p:spPr>
              <a:xfrm>
                <a:off x="6453188" y="352962"/>
                <a:ext cx="409086" cy="230832"/>
              </a:xfrm>
              <a:prstGeom prst="rect">
                <a:avLst/>
              </a:prstGeom>
              <a:noFill/>
              <a:ln>
                <a:noFill/>
              </a:ln>
            </p:spPr>
            <p:txBody>
              <a:bodyPr wrap="none" rtlCol="0">
                <a:spAutoFit/>
              </a:bodyPr>
              <a:lstStyle/>
              <a:p>
                <a:r>
                  <a:rPr lang="en-US" sz="900" b="1">
                    <a:solidFill>
                      <a:schemeClr val="bg1"/>
                    </a:solidFill>
                    <a:latin typeface="+mj-lt"/>
                  </a:rPr>
                  <a:t>2.06</a:t>
                </a:r>
              </a:p>
            </p:txBody>
          </p:sp>
          <p:sp>
            <p:nvSpPr>
              <p:cNvPr id="34" name="TextBox 33"/>
              <p:cNvSpPr txBox="1"/>
              <p:nvPr/>
            </p:nvSpPr>
            <p:spPr>
              <a:xfrm>
                <a:off x="819293" y="4732031"/>
                <a:ext cx="409086" cy="230832"/>
              </a:xfrm>
              <a:prstGeom prst="rect">
                <a:avLst/>
              </a:prstGeom>
              <a:noFill/>
              <a:ln>
                <a:noFill/>
              </a:ln>
            </p:spPr>
            <p:txBody>
              <a:bodyPr wrap="none" rtlCol="0">
                <a:spAutoFit/>
              </a:bodyPr>
              <a:lstStyle/>
              <a:p>
                <a:r>
                  <a:rPr lang="en-US" sz="900" b="1">
                    <a:solidFill>
                      <a:srgbClr val="000000"/>
                    </a:solidFill>
                    <a:latin typeface="+mj-lt"/>
                  </a:rPr>
                  <a:t>3.15</a:t>
                </a:r>
              </a:p>
            </p:txBody>
          </p:sp>
          <p:sp>
            <p:nvSpPr>
              <p:cNvPr id="35" name="TextBox 34"/>
              <p:cNvSpPr txBox="1"/>
              <p:nvPr/>
            </p:nvSpPr>
            <p:spPr>
              <a:xfrm>
                <a:off x="2152485" y="352962"/>
                <a:ext cx="409086" cy="230832"/>
              </a:xfrm>
              <a:prstGeom prst="rect">
                <a:avLst/>
              </a:prstGeom>
              <a:noFill/>
              <a:ln>
                <a:noFill/>
              </a:ln>
            </p:spPr>
            <p:txBody>
              <a:bodyPr wrap="none" rtlCol="0">
                <a:spAutoFit/>
              </a:bodyPr>
              <a:lstStyle/>
              <a:p>
                <a:r>
                  <a:rPr lang="en-US" sz="900" b="1">
                    <a:solidFill>
                      <a:schemeClr val="bg1"/>
                    </a:solidFill>
                    <a:latin typeface="+mj-lt"/>
                  </a:rPr>
                  <a:t>2.65</a:t>
                </a:r>
              </a:p>
            </p:txBody>
          </p:sp>
          <p:sp>
            <p:nvSpPr>
              <p:cNvPr id="48" name="TextBox 47"/>
              <p:cNvSpPr txBox="1"/>
              <p:nvPr userDrawn="1"/>
            </p:nvSpPr>
            <p:spPr>
              <a:xfrm>
                <a:off x="8620966" y="352962"/>
                <a:ext cx="409086" cy="230832"/>
              </a:xfrm>
              <a:prstGeom prst="rect">
                <a:avLst/>
              </a:prstGeom>
              <a:noFill/>
              <a:ln>
                <a:noFill/>
              </a:ln>
            </p:spPr>
            <p:txBody>
              <a:bodyPr wrap="none" rtlCol="0">
                <a:spAutoFit/>
              </a:bodyPr>
              <a:lstStyle/>
              <a:p>
                <a:r>
                  <a:rPr lang="en-US" sz="900" b="1">
                    <a:solidFill>
                      <a:srgbClr val="000000"/>
                    </a:solidFill>
                    <a:latin typeface="+mj-lt"/>
                  </a:rPr>
                  <a:t>4.41</a:t>
                </a:r>
              </a:p>
            </p:txBody>
          </p:sp>
          <p:sp>
            <p:nvSpPr>
              <p:cNvPr id="49" name="TextBox 48"/>
              <p:cNvSpPr txBox="1"/>
              <p:nvPr userDrawn="1"/>
            </p:nvSpPr>
            <p:spPr>
              <a:xfrm>
                <a:off x="4303713" y="352962"/>
                <a:ext cx="409086" cy="230832"/>
              </a:xfrm>
              <a:prstGeom prst="rect">
                <a:avLst/>
              </a:prstGeom>
              <a:noFill/>
              <a:ln>
                <a:noFill/>
              </a:ln>
            </p:spPr>
            <p:txBody>
              <a:bodyPr wrap="none" rtlCol="0">
                <a:spAutoFit/>
              </a:bodyPr>
              <a:lstStyle/>
              <a:p>
                <a:r>
                  <a:rPr lang="en-US" sz="900" b="1">
                    <a:solidFill>
                      <a:srgbClr val="000000"/>
                    </a:solidFill>
                    <a:latin typeface="+mj-lt"/>
                  </a:rPr>
                  <a:t>0.29</a:t>
                </a:r>
              </a:p>
            </p:txBody>
          </p:sp>
          <p:sp>
            <p:nvSpPr>
              <p:cNvPr id="50" name="TextBox 49"/>
              <p:cNvSpPr txBox="1"/>
              <p:nvPr userDrawn="1"/>
            </p:nvSpPr>
            <p:spPr>
              <a:xfrm>
                <a:off x="6453188" y="352962"/>
                <a:ext cx="409086" cy="230832"/>
              </a:xfrm>
              <a:prstGeom prst="rect">
                <a:avLst/>
              </a:prstGeom>
              <a:noFill/>
              <a:ln>
                <a:noFill/>
              </a:ln>
            </p:spPr>
            <p:txBody>
              <a:bodyPr wrap="none" rtlCol="0">
                <a:spAutoFit/>
              </a:bodyPr>
              <a:lstStyle/>
              <a:p>
                <a:r>
                  <a:rPr lang="en-US" sz="900" b="1">
                    <a:solidFill>
                      <a:srgbClr val="000000"/>
                    </a:solidFill>
                    <a:latin typeface="+mj-lt"/>
                  </a:rPr>
                  <a:t>2.06</a:t>
                </a:r>
              </a:p>
            </p:txBody>
          </p:sp>
          <p:sp>
            <p:nvSpPr>
              <p:cNvPr id="52" name="TextBox 51"/>
              <p:cNvSpPr txBox="1"/>
              <p:nvPr userDrawn="1"/>
            </p:nvSpPr>
            <p:spPr>
              <a:xfrm>
                <a:off x="2152485" y="352962"/>
                <a:ext cx="409086" cy="230832"/>
              </a:xfrm>
              <a:prstGeom prst="rect">
                <a:avLst/>
              </a:prstGeom>
              <a:noFill/>
              <a:ln>
                <a:noFill/>
              </a:ln>
            </p:spPr>
            <p:txBody>
              <a:bodyPr wrap="none" rtlCol="0">
                <a:spAutoFit/>
              </a:bodyPr>
              <a:lstStyle/>
              <a:p>
                <a:r>
                  <a:rPr lang="en-US" sz="900" b="1">
                    <a:solidFill>
                      <a:srgbClr val="000000"/>
                    </a:solidFill>
                    <a:latin typeface="+mj-lt"/>
                  </a:rPr>
                  <a:t>2.65</a:t>
                </a:r>
              </a:p>
            </p:txBody>
          </p:sp>
          <p:cxnSp>
            <p:nvCxnSpPr>
              <p:cNvPr id="53" name="Straight Connector 52"/>
              <p:cNvCxnSpPr/>
              <p:nvPr userDrawn="1"/>
            </p:nvCxnSpPr>
            <p:spPr>
              <a:xfrm>
                <a:off x="2152650" y="0"/>
                <a:ext cx="0" cy="5143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a:xfrm>
                <a:off x="4303713" y="0"/>
                <a:ext cx="0" cy="5143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a:off x="6442733" y="0"/>
                <a:ext cx="0" cy="5143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userDrawn="1"/>
            </p:nvCxnSpPr>
            <p:spPr>
              <a:xfrm>
                <a:off x="8600145" y="0"/>
                <a:ext cx="0" cy="5143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a:off x="0" y="118917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a:off x="0" y="2370124"/>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a:off x="0" y="3551078"/>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0" y="4732031"/>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1" name="Picture 6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62413" y="1304385"/>
                <a:ext cx="2234220" cy="1641814"/>
              </a:xfrm>
              <a:prstGeom prst="rect">
                <a:avLst/>
              </a:prstGeom>
              <a:noFill/>
              <a:ln>
                <a:noFill/>
              </a:ln>
            </p:spPr>
          </p:pic>
          <p:sp>
            <p:nvSpPr>
              <p:cNvPr id="62" name="TextBox 61"/>
              <p:cNvSpPr txBox="1"/>
              <p:nvPr userDrawn="1"/>
            </p:nvSpPr>
            <p:spPr>
              <a:xfrm>
                <a:off x="4725620" y="1035550"/>
                <a:ext cx="4186145" cy="2539157"/>
              </a:xfrm>
              <a:prstGeom prst="rect">
                <a:avLst/>
              </a:prstGeom>
              <a:solidFill>
                <a:srgbClr val="FFFFFF"/>
              </a:solid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200" b="1">
                    <a:solidFill>
                      <a:srgbClr val="000000"/>
                    </a:solidFill>
                  </a:rPr>
                  <a:t>REPOSITION OR</a:t>
                </a:r>
                <a:r>
                  <a:rPr lang="en-US" sz="1200" b="1" baseline="0">
                    <a:solidFill>
                      <a:srgbClr val="000000"/>
                    </a:solidFill>
                  </a:rPr>
                  <a:t> CREATE GUIDES ON GRID</a:t>
                </a:r>
                <a:endParaRPr lang="en-US" sz="1200" b="1">
                  <a:solidFill>
                    <a:srgbClr val="000000"/>
                  </a:solidFill>
                </a:endParaRPr>
              </a:p>
              <a:p>
                <a:r>
                  <a:rPr lang="en-US" sz="1350">
                    <a:solidFill>
                      <a:srgbClr val="000000"/>
                    </a:solidFill>
                  </a:rPr>
                  <a:t>If a guide is accidentally moved or you start with a blank document that does not have guides placed do the following:</a:t>
                </a:r>
              </a:p>
              <a:p>
                <a:pPr marL="257175" indent="-257175">
                  <a:buFont typeface="+mj-lt"/>
                  <a:buAutoNum type="arabicPeriod"/>
                </a:pPr>
                <a:r>
                  <a:rPr lang="en-US" sz="1200" baseline="0">
                    <a:solidFill>
                      <a:srgbClr val="000000"/>
                    </a:solidFill>
                  </a:rPr>
                  <a:t>Turn on Snap to Grid</a:t>
                </a:r>
              </a:p>
              <a:p>
                <a:pPr marL="257175" indent="-257175">
                  <a:buFont typeface="+mj-lt"/>
                  <a:buAutoNum type="arabicPeriod"/>
                </a:pPr>
                <a:r>
                  <a:rPr lang="en-US" sz="1200" baseline="0">
                    <a:solidFill>
                      <a:srgbClr val="000000"/>
                    </a:solidFill>
                  </a:rPr>
                  <a:t>Set grid settings to 1/24” or .042”</a:t>
                </a:r>
              </a:p>
              <a:p>
                <a:pPr marL="257175" indent="-257175">
                  <a:buFont typeface="+mj-lt"/>
                  <a:buAutoNum type="arabicPeriod"/>
                </a:pPr>
                <a:r>
                  <a:rPr lang="en-US" sz="1200" baseline="0">
                    <a:solidFill>
                      <a:srgbClr val="000000"/>
                    </a:solidFill>
                  </a:rPr>
                  <a:t>Turn on both Guide Settings</a:t>
                </a:r>
              </a:p>
              <a:p>
                <a:pPr marL="257175" indent="-257175">
                  <a:buFont typeface="+mj-lt"/>
                  <a:buAutoNum type="arabicPeriod"/>
                </a:pPr>
                <a:r>
                  <a:rPr lang="en-US" sz="1200" baseline="0">
                    <a:solidFill>
                      <a:srgbClr val="000000"/>
                    </a:solidFill>
                  </a:rPr>
                  <a:t>Use the lines and grey measurements on this slide to position guides</a:t>
                </a:r>
              </a:p>
              <a:p>
                <a:pPr marL="257175" indent="-257175">
                  <a:buFont typeface="+mj-lt"/>
                  <a:buAutoNum type="arabicPeriod"/>
                </a:pPr>
                <a:r>
                  <a:rPr lang="en-US" sz="1200" baseline="0">
                    <a:solidFill>
                      <a:srgbClr val="000000"/>
                    </a:solidFill>
                  </a:rPr>
                  <a:t>To move guides, click on guide outside of slide in grey area and drag to position.</a:t>
                </a:r>
              </a:p>
              <a:p>
                <a:pPr marL="257175" indent="-257175">
                  <a:buFont typeface="+mj-lt"/>
                  <a:buAutoNum type="arabicPeriod"/>
                </a:pPr>
                <a:r>
                  <a:rPr lang="en-US" sz="1200" baseline="0">
                    <a:solidFill>
                      <a:srgbClr val="000000"/>
                    </a:solidFill>
                  </a:rPr>
                  <a:t>To add new guides, click on a guide outside of slide in grey area while holding CTRL and drag </a:t>
                </a:r>
                <a:br>
                  <a:rPr lang="en-US" sz="1200" baseline="0">
                    <a:solidFill>
                      <a:srgbClr val="000000"/>
                    </a:solidFill>
                  </a:rPr>
                </a:br>
                <a:r>
                  <a:rPr lang="en-US" sz="1200" baseline="0">
                    <a:solidFill>
                      <a:srgbClr val="000000"/>
                    </a:solidFill>
                  </a:rPr>
                  <a:t>to position </a:t>
                </a:r>
              </a:p>
            </p:txBody>
          </p:sp>
          <p:pic>
            <p:nvPicPr>
              <p:cNvPr id="63" name="Picture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07835" y="3307251"/>
                <a:ext cx="2468680" cy="1595861"/>
              </a:xfrm>
              <a:prstGeom prst="rect">
                <a:avLst/>
              </a:prstGeom>
              <a:ln w="76200">
                <a:solidFill>
                  <a:schemeClr val="accent2"/>
                </a:solidFill>
                <a:miter lim="800000"/>
              </a:ln>
            </p:spPr>
          </p:pic>
          <p:sp>
            <p:nvSpPr>
              <p:cNvPr id="64" name="Rectangle 63"/>
              <p:cNvSpPr/>
              <p:nvPr userDrawn="1"/>
            </p:nvSpPr>
            <p:spPr>
              <a:xfrm>
                <a:off x="3112610" y="3416660"/>
                <a:ext cx="576075" cy="51296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Tree>
    <p:extLst>
      <p:ext uri="{BB962C8B-B14F-4D97-AF65-F5344CB8AC3E}">
        <p14:creationId xmlns:p14="http://schemas.microsoft.com/office/powerpoint/2010/main" val="556066978"/>
      </p:ext>
    </p:extLst>
  </p:cSld>
  <p:clrMapOvr>
    <a:masterClrMapping/>
  </p:clrMapOvr>
  <p:transition>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Logo Footer-FOR REFERENCE ONLY">
    <p:spTree>
      <p:nvGrpSpPr>
        <p:cNvPr id="1" name=""/>
        <p:cNvGrpSpPr/>
        <p:nvPr/>
      </p:nvGrpSpPr>
      <p:grpSpPr>
        <a:xfrm>
          <a:off x="0" y="0"/>
          <a:ext cx="0" cy="0"/>
          <a:chOff x="0" y="0"/>
          <a:chExt cx="0" cy="0"/>
        </a:xfrm>
      </p:grpSpPr>
      <p:sp>
        <p:nvSpPr>
          <p:cNvPr id="4" name="Freeform 6"/>
          <p:cNvSpPr>
            <a:spLocks noEditPoints="1"/>
          </p:cNvSpPr>
          <p:nvPr userDrawn="1"/>
        </p:nvSpPr>
        <p:spPr bwMode="auto">
          <a:xfrm>
            <a:off x="8604525" y="4876050"/>
            <a:ext cx="411480" cy="17145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2556291641"/>
      </p:ext>
    </p:extLst>
  </p:cSld>
  <p:clrMapOvr>
    <a:masterClrMapping/>
  </p:clrMapOvr>
  <p:transitio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DAFCD349-B854-4160-A000-D592F897F540}" type="datetimeFigureOut">
              <a:rPr lang="en-US" smtClean="0"/>
              <a:t>2/28/2025</a:t>
            </a:fld>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1639DC49-6406-4053-9336-832CAA5345C5}" type="slidenum">
              <a:rPr lang="en-US" smtClean="0"/>
              <a:t>‹#›</a:t>
            </a:fld>
            <a:endParaRPr lang="en-US"/>
          </a:p>
        </p:txBody>
      </p:sp>
    </p:spTree>
    <p:extLst>
      <p:ext uri="{BB962C8B-B14F-4D97-AF65-F5344CB8AC3E}">
        <p14:creationId xmlns:p14="http://schemas.microsoft.com/office/powerpoint/2010/main" val="1229029418"/>
      </p:ext>
    </p:extLst>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cSld name="2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70916" y="857250"/>
            <a:ext cx="400050" cy="285750"/>
          </a:xfrm>
        </p:spPr>
        <p:txBody>
          <a:bodyPr>
            <a:noAutofit/>
          </a:bodyPr>
          <a:lstStyle>
            <a:lvl1pPr marL="0" indent="0">
              <a:spcBef>
                <a:spcPts val="0"/>
              </a:spcBef>
              <a:spcAft>
                <a:spcPts val="0"/>
              </a:spcAft>
              <a:buNone/>
              <a:defRPr sz="1575" b="1" spc="-85">
                <a:solidFill>
                  <a:schemeClr val="accent1"/>
                </a:solidFill>
                <a:latin typeface="+mj-lt"/>
              </a:defRPr>
            </a:lvl1pPr>
            <a:lvl2pPr marL="257163" indent="0">
              <a:buNone/>
              <a:defRPr/>
            </a:lvl2pPr>
            <a:lvl3pPr marL="514325" indent="0">
              <a:buNone/>
              <a:defRPr/>
            </a:lvl3pPr>
            <a:lvl4pPr marL="771487" indent="0">
              <a:buNone/>
              <a:defRPr/>
            </a:lvl4pPr>
            <a:lvl5pPr marL="1028649" indent="0">
              <a:buNone/>
              <a:defRPr/>
            </a:lvl5pPr>
          </a:lstStyle>
          <a:p>
            <a:pPr lvl="0"/>
            <a:r>
              <a:rPr lang="en-US"/>
              <a:t>##</a:t>
            </a:r>
          </a:p>
        </p:txBody>
      </p:sp>
      <p:sp>
        <p:nvSpPr>
          <p:cNvPr id="6" name="Text Placeholder 4"/>
          <p:cNvSpPr>
            <a:spLocks noGrp="1"/>
          </p:cNvSpPr>
          <p:nvPr>
            <p:ph type="body" sz="quarter" idx="11" hasCustomPrompt="1"/>
          </p:nvPr>
        </p:nvSpPr>
        <p:spPr>
          <a:xfrm>
            <a:off x="928116" y="857250"/>
            <a:ext cx="3186684" cy="285750"/>
          </a:xfrm>
        </p:spPr>
        <p:txBody>
          <a:bodyPr>
            <a:noAutofit/>
          </a:bodyPr>
          <a:lstStyle>
            <a:lvl1pPr marL="0" indent="0">
              <a:spcBef>
                <a:spcPts val="0"/>
              </a:spcBef>
              <a:spcAft>
                <a:spcPts val="0"/>
              </a:spcAft>
              <a:buNone/>
              <a:defRPr sz="1575" b="0" spc="0">
                <a:latin typeface="+mj-lt"/>
              </a:defRPr>
            </a:lvl1pPr>
            <a:lvl2pPr marL="257163" indent="0">
              <a:buNone/>
              <a:defRPr/>
            </a:lvl2pPr>
            <a:lvl3pPr marL="514325" indent="0">
              <a:buNone/>
              <a:defRPr/>
            </a:lvl3pPr>
            <a:lvl4pPr marL="771487" indent="0">
              <a:buNone/>
              <a:defRPr/>
            </a:lvl4pPr>
            <a:lvl5pPr marL="1028649" indent="0">
              <a:buNone/>
              <a:defRPr/>
            </a:lvl5pPr>
          </a:lstStyle>
          <a:p>
            <a:pPr lvl="0"/>
            <a:r>
              <a:rPr lang="en-US"/>
              <a:t>Section</a:t>
            </a:r>
          </a:p>
        </p:txBody>
      </p:sp>
      <p:sp>
        <p:nvSpPr>
          <p:cNvPr id="13" name="Text Placeholder 4"/>
          <p:cNvSpPr>
            <a:spLocks noGrp="1"/>
          </p:cNvSpPr>
          <p:nvPr>
            <p:ph type="body" sz="quarter" idx="12" hasCustomPrompt="1"/>
          </p:nvPr>
        </p:nvSpPr>
        <p:spPr>
          <a:xfrm>
            <a:off x="470916" y="1314450"/>
            <a:ext cx="400050" cy="285750"/>
          </a:xfrm>
        </p:spPr>
        <p:txBody>
          <a:bodyPr>
            <a:noAutofit/>
          </a:bodyPr>
          <a:lstStyle>
            <a:lvl1pPr marL="0" indent="0">
              <a:spcBef>
                <a:spcPts val="0"/>
              </a:spcBef>
              <a:spcAft>
                <a:spcPts val="0"/>
              </a:spcAft>
              <a:buNone/>
              <a:defRPr sz="1575" b="1" spc="-85">
                <a:solidFill>
                  <a:schemeClr val="accent1"/>
                </a:solidFill>
                <a:latin typeface="+mj-lt"/>
              </a:defRPr>
            </a:lvl1pPr>
            <a:lvl2pPr marL="257163" indent="0">
              <a:buNone/>
              <a:defRPr/>
            </a:lvl2pPr>
            <a:lvl3pPr marL="514325" indent="0">
              <a:buNone/>
              <a:defRPr/>
            </a:lvl3pPr>
            <a:lvl4pPr marL="771487" indent="0">
              <a:buNone/>
              <a:defRPr/>
            </a:lvl4pPr>
            <a:lvl5pPr marL="1028649" indent="0">
              <a:buNone/>
              <a:defRPr/>
            </a:lvl5pPr>
          </a:lstStyle>
          <a:p>
            <a:pPr lvl="0"/>
            <a:r>
              <a:rPr lang="en-US"/>
              <a:t>##</a:t>
            </a:r>
          </a:p>
        </p:txBody>
      </p:sp>
      <p:sp>
        <p:nvSpPr>
          <p:cNvPr id="14" name="Text Placeholder 4"/>
          <p:cNvSpPr>
            <a:spLocks noGrp="1"/>
          </p:cNvSpPr>
          <p:nvPr>
            <p:ph type="body" sz="quarter" idx="13" hasCustomPrompt="1"/>
          </p:nvPr>
        </p:nvSpPr>
        <p:spPr>
          <a:xfrm>
            <a:off x="928116" y="1314450"/>
            <a:ext cx="3186684" cy="285750"/>
          </a:xfrm>
        </p:spPr>
        <p:txBody>
          <a:bodyPr>
            <a:noAutofit/>
          </a:bodyPr>
          <a:lstStyle>
            <a:lvl1pPr marL="0" indent="0">
              <a:spcBef>
                <a:spcPts val="0"/>
              </a:spcBef>
              <a:spcAft>
                <a:spcPts val="0"/>
              </a:spcAft>
              <a:buNone/>
              <a:defRPr sz="1575" b="0" spc="0">
                <a:latin typeface="+mj-lt"/>
              </a:defRPr>
            </a:lvl1pPr>
            <a:lvl2pPr marL="257163" indent="0">
              <a:buNone/>
              <a:defRPr/>
            </a:lvl2pPr>
            <a:lvl3pPr marL="514325" indent="0">
              <a:buNone/>
              <a:defRPr/>
            </a:lvl3pPr>
            <a:lvl4pPr marL="771487" indent="0">
              <a:buNone/>
              <a:defRPr/>
            </a:lvl4pPr>
            <a:lvl5pPr marL="1028649" indent="0">
              <a:buNone/>
              <a:defRPr/>
            </a:lvl5pPr>
          </a:lstStyle>
          <a:p>
            <a:pPr lvl="0"/>
            <a:r>
              <a:rPr lang="en-US"/>
              <a:t>Section</a:t>
            </a:r>
          </a:p>
        </p:txBody>
      </p:sp>
      <p:sp>
        <p:nvSpPr>
          <p:cNvPr id="15" name="Text Placeholder 4"/>
          <p:cNvSpPr>
            <a:spLocks noGrp="1"/>
          </p:cNvSpPr>
          <p:nvPr>
            <p:ph type="body" sz="quarter" idx="14" hasCustomPrompt="1"/>
          </p:nvPr>
        </p:nvSpPr>
        <p:spPr>
          <a:xfrm>
            <a:off x="470916" y="1771650"/>
            <a:ext cx="400050" cy="285750"/>
          </a:xfrm>
        </p:spPr>
        <p:txBody>
          <a:bodyPr>
            <a:noAutofit/>
          </a:bodyPr>
          <a:lstStyle>
            <a:lvl1pPr marL="0" indent="0">
              <a:spcBef>
                <a:spcPts val="0"/>
              </a:spcBef>
              <a:spcAft>
                <a:spcPts val="0"/>
              </a:spcAft>
              <a:buNone/>
              <a:defRPr sz="1575" b="1" spc="-85">
                <a:solidFill>
                  <a:schemeClr val="accent1"/>
                </a:solidFill>
                <a:latin typeface="+mj-lt"/>
              </a:defRPr>
            </a:lvl1pPr>
            <a:lvl2pPr marL="257163" indent="0">
              <a:buNone/>
              <a:defRPr/>
            </a:lvl2pPr>
            <a:lvl3pPr marL="514325" indent="0">
              <a:buNone/>
              <a:defRPr/>
            </a:lvl3pPr>
            <a:lvl4pPr marL="771487" indent="0">
              <a:buNone/>
              <a:defRPr/>
            </a:lvl4pPr>
            <a:lvl5pPr marL="1028649" indent="0">
              <a:buNone/>
              <a:defRPr/>
            </a:lvl5pPr>
          </a:lstStyle>
          <a:p>
            <a:pPr lvl="0"/>
            <a:r>
              <a:rPr lang="en-US"/>
              <a:t>##</a:t>
            </a:r>
          </a:p>
        </p:txBody>
      </p:sp>
      <p:sp>
        <p:nvSpPr>
          <p:cNvPr id="16" name="Text Placeholder 4"/>
          <p:cNvSpPr>
            <a:spLocks noGrp="1"/>
          </p:cNvSpPr>
          <p:nvPr>
            <p:ph type="body" sz="quarter" idx="15" hasCustomPrompt="1"/>
          </p:nvPr>
        </p:nvSpPr>
        <p:spPr>
          <a:xfrm>
            <a:off x="928116" y="1771650"/>
            <a:ext cx="3186684" cy="285750"/>
          </a:xfrm>
        </p:spPr>
        <p:txBody>
          <a:bodyPr>
            <a:noAutofit/>
          </a:bodyPr>
          <a:lstStyle>
            <a:lvl1pPr marL="0" indent="0">
              <a:spcBef>
                <a:spcPts val="0"/>
              </a:spcBef>
              <a:spcAft>
                <a:spcPts val="0"/>
              </a:spcAft>
              <a:buNone/>
              <a:defRPr sz="1575" b="0" spc="0">
                <a:latin typeface="+mj-lt"/>
              </a:defRPr>
            </a:lvl1pPr>
            <a:lvl2pPr marL="257163" indent="0">
              <a:buNone/>
              <a:defRPr/>
            </a:lvl2pPr>
            <a:lvl3pPr marL="514325" indent="0">
              <a:buNone/>
              <a:defRPr/>
            </a:lvl3pPr>
            <a:lvl4pPr marL="771487" indent="0">
              <a:buNone/>
              <a:defRPr/>
            </a:lvl4pPr>
            <a:lvl5pPr marL="1028649" indent="0">
              <a:buNone/>
              <a:defRPr/>
            </a:lvl5pPr>
          </a:lstStyle>
          <a:p>
            <a:pPr lvl="0"/>
            <a:r>
              <a:rPr lang="en-US"/>
              <a:t>Section</a:t>
            </a:r>
          </a:p>
        </p:txBody>
      </p:sp>
      <p:sp>
        <p:nvSpPr>
          <p:cNvPr id="17" name="Text Placeholder 4"/>
          <p:cNvSpPr>
            <a:spLocks noGrp="1"/>
          </p:cNvSpPr>
          <p:nvPr>
            <p:ph type="body" sz="quarter" idx="16" hasCustomPrompt="1"/>
          </p:nvPr>
        </p:nvSpPr>
        <p:spPr>
          <a:xfrm>
            <a:off x="470916" y="2228850"/>
            <a:ext cx="400050" cy="285750"/>
          </a:xfrm>
        </p:spPr>
        <p:txBody>
          <a:bodyPr>
            <a:noAutofit/>
          </a:bodyPr>
          <a:lstStyle>
            <a:lvl1pPr marL="0" indent="0">
              <a:spcBef>
                <a:spcPts val="0"/>
              </a:spcBef>
              <a:spcAft>
                <a:spcPts val="0"/>
              </a:spcAft>
              <a:buNone/>
              <a:defRPr sz="1575" b="1" spc="-85">
                <a:solidFill>
                  <a:schemeClr val="accent1"/>
                </a:solidFill>
                <a:latin typeface="+mj-lt"/>
              </a:defRPr>
            </a:lvl1pPr>
            <a:lvl2pPr marL="257163" indent="0">
              <a:buNone/>
              <a:defRPr/>
            </a:lvl2pPr>
            <a:lvl3pPr marL="514325" indent="0">
              <a:buNone/>
              <a:defRPr/>
            </a:lvl3pPr>
            <a:lvl4pPr marL="771487" indent="0">
              <a:buNone/>
              <a:defRPr/>
            </a:lvl4pPr>
            <a:lvl5pPr marL="1028649" indent="0">
              <a:buNone/>
              <a:defRPr/>
            </a:lvl5pPr>
          </a:lstStyle>
          <a:p>
            <a:pPr lvl="0"/>
            <a:r>
              <a:rPr lang="en-US"/>
              <a:t>##</a:t>
            </a:r>
          </a:p>
        </p:txBody>
      </p:sp>
      <p:sp>
        <p:nvSpPr>
          <p:cNvPr id="18" name="Text Placeholder 4"/>
          <p:cNvSpPr>
            <a:spLocks noGrp="1"/>
          </p:cNvSpPr>
          <p:nvPr>
            <p:ph type="body" sz="quarter" idx="17" hasCustomPrompt="1"/>
          </p:nvPr>
        </p:nvSpPr>
        <p:spPr>
          <a:xfrm>
            <a:off x="928116" y="2228850"/>
            <a:ext cx="3186684" cy="285750"/>
          </a:xfrm>
        </p:spPr>
        <p:txBody>
          <a:bodyPr>
            <a:noAutofit/>
          </a:bodyPr>
          <a:lstStyle>
            <a:lvl1pPr marL="0" indent="0">
              <a:spcBef>
                <a:spcPts val="0"/>
              </a:spcBef>
              <a:spcAft>
                <a:spcPts val="0"/>
              </a:spcAft>
              <a:buNone/>
              <a:defRPr sz="1575" b="0" spc="0">
                <a:latin typeface="+mj-lt"/>
              </a:defRPr>
            </a:lvl1pPr>
            <a:lvl2pPr marL="257163" indent="0">
              <a:buNone/>
              <a:defRPr/>
            </a:lvl2pPr>
            <a:lvl3pPr marL="514325" indent="0">
              <a:buNone/>
              <a:defRPr/>
            </a:lvl3pPr>
            <a:lvl4pPr marL="771487" indent="0">
              <a:buNone/>
              <a:defRPr/>
            </a:lvl4pPr>
            <a:lvl5pPr marL="1028649" indent="0">
              <a:buNone/>
              <a:defRPr/>
            </a:lvl5pPr>
          </a:lstStyle>
          <a:p>
            <a:pPr lvl="0"/>
            <a:r>
              <a:rPr lang="en-US"/>
              <a:t>Section</a:t>
            </a:r>
          </a:p>
        </p:txBody>
      </p:sp>
      <p:sp>
        <p:nvSpPr>
          <p:cNvPr id="19" name="Text Placeholder 4"/>
          <p:cNvSpPr>
            <a:spLocks noGrp="1"/>
          </p:cNvSpPr>
          <p:nvPr>
            <p:ph type="body" sz="quarter" idx="18" hasCustomPrompt="1"/>
          </p:nvPr>
        </p:nvSpPr>
        <p:spPr>
          <a:xfrm>
            <a:off x="470916" y="2686050"/>
            <a:ext cx="400050" cy="285750"/>
          </a:xfrm>
        </p:spPr>
        <p:txBody>
          <a:bodyPr>
            <a:noAutofit/>
          </a:bodyPr>
          <a:lstStyle>
            <a:lvl1pPr marL="0" indent="0">
              <a:spcBef>
                <a:spcPts val="0"/>
              </a:spcBef>
              <a:spcAft>
                <a:spcPts val="0"/>
              </a:spcAft>
              <a:buNone/>
              <a:defRPr sz="1575" b="1" spc="-85">
                <a:solidFill>
                  <a:schemeClr val="accent1"/>
                </a:solidFill>
                <a:latin typeface="+mj-lt"/>
              </a:defRPr>
            </a:lvl1pPr>
            <a:lvl2pPr marL="257163" indent="0">
              <a:buNone/>
              <a:defRPr/>
            </a:lvl2pPr>
            <a:lvl3pPr marL="514325" indent="0">
              <a:buNone/>
              <a:defRPr/>
            </a:lvl3pPr>
            <a:lvl4pPr marL="771487" indent="0">
              <a:buNone/>
              <a:defRPr/>
            </a:lvl4pPr>
            <a:lvl5pPr marL="1028649" indent="0">
              <a:buNone/>
              <a:defRPr/>
            </a:lvl5pPr>
          </a:lstStyle>
          <a:p>
            <a:pPr lvl="0"/>
            <a:r>
              <a:rPr lang="en-US"/>
              <a:t>##</a:t>
            </a:r>
          </a:p>
        </p:txBody>
      </p:sp>
      <p:sp>
        <p:nvSpPr>
          <p:cNvPr id="20" name="Text Placeholder 4"/>
          <p:cNvSpPr>
            <a:spLocks noGrp="1"/>
          </p:cNvSpPr>
          <p:nvPr>
            <p:ph type="body" sz="quarter" idx="19" hasCustomPrompt="1"/>
          </p:nvPr>
        </p:nvSpPr>
        <p:spPr>
          <a:xfrm>
            <a:off x="928116" y="2686050"/>
            <a:ext cx="3186684" cy="285750"/>
          </a:xfrm>
        </p:spPr>
        <p:txBody>
          <a:bodyPr>
            <a:noAutofit/>
          </a:bodyPr>
          <a:lstStyle>
            <a:lvl1pPr marL="0" indent="0">
              <a:spcBef>
                <a:spcPts val="0"/>
              </a:spcBef>
              <a:spcAft>
                <a:spcPts val="0"/>
              </a:spcAft>
              <a:buNone/>
              <a:defRPr sz="1575" b="0" spc="0">
                <a:latin typeface="+mj-lt"/>
              </a:defRPr>
            </a:lvl1pPr>
            <a:lvl2pPr marL="257163" indent="0">
              <a:buNone/>
              <a:defRPr/>
            </a:lvl2pPr>
            <a:lvl3pPr marL="514325" indent="0">
              <a:buNone/>
              <a:defRPr/>
            </a:lvl3pPr>
            <a:lvl4pPr marL="771487" indent="0">
              <a:buNone/>
              <a:defRPr/>
            </a:lvl4pPr>
            <a:lvl5pPr marL="1028649" indent="0">
              <a:buNone/>
              <a:defRPr/>
            </a:lvl5pPr>
          </a:lstStyle>
          <a:p>
            <a:pPr lvl="0"/>
            <a:r>
              <a:rPr lang="en-US"/>
              <a:t>Section</a:t>
            </a:r>
          </a:p>
        </p:txBody>
      </p:sp>
      <p:sp>
        <p:nvSpPr>
          <p:cNvPr id="21" name="Text Placeholder 4"/>
          <p:cNvSpPr>
            <a:spLocks noGrp="1"/>
          </p:cNvSpPr>
          <p:nvPr>
            <p:ph type="body" sz="quarter" idx="20" hasCustomPrompt="1"/>
          </p:nvPr>
        </p:nvSpPr>
        <p:spPr>
          <a:xfrm>
            <a:off x="470916" y="3143250"/>
            <a:ext cx="400050" cy="285750"/>
          </a:xfrm>
        </p:spPr>
        <p:txBody>
          <a:bodyPr>
            <a:noAutofit/>
          </a:bodyPr>
          <a:lstStyle>
            <a:lvl1pPr marL="0" indent="0">
              <a:spcBef>
                <a:spcPts val="0"/>
              </a:spcBef>
              <a:spcAft>
                <a:spcPts val="0"/>
              </a:spcAft>
              <a:buNone/>
              <a:defRPr sz="1575" b="1" spc="-85">
                <a:solidFill>
                  <a:schemeClr val="accent1"/>
                </a:solidFill>
                <a:latin typeface="+mj-lt"/>
              </a:defRPr>
            </a:lvl1pPr>
            <a:lvl2pPr marL="257163" indent="0">
              <a:buNone/>
              <a:defRPr/>
            </a:lvl2pPr>
            <a:lvl3pPr marL="514325" indent="0">
              <a:buNone/>
              <a:defRPr/>
            </a:lvl3pPr>
            <a:lvl4pPr marL="771487" indent="0">
              <a:buNone/>
              <a:defRPr/>
            </a:lvl4pPr>
            <a:lvl5pPr marL="1028649" indent="0">
              <a:buNone/>
              <a:defRPr/>
            </a:lvl5pPr>
          </a:lstStyle>
          <a:p>
            <a:pPr lvl="0"/>
            <a:r>
              <a:rPr lang="en-US"/>
              <a:t>##</a:t>
            </a:r>
          </a:p>
        </p:txBody>
      </p:sp>
      <p:sp>
        <p:nvSpPr>
          <p:cNvPr id="22" name="Text Placeholder 4"/>
          <p:cNvSpPr>
            <a:spLocks noGrp="1"/>
          </p:cNvSpPr>
          <p:nvPr>
            <p:ph type="body" sz="quarter" idx="21" hasCustomPrompt="1"/>
          </p:nvPr>
        </p:nvSpPr>
        <p:spPr>
          <a:xfrm>
            <a:off x="928116" y="3143250"/>
            <a:ext cx="3186684" cy="285750"/>
          </a:xfrm>
        </p:spPr>
        <p:txBody>
          <a:bodyPr>
            <a:noAutofit/>
          </a:bodyPr>
          <a:lstStyle>
            <a:lvl1pPr marL="0" indent="0">
              <a:spcBef>
                <a:spcPts val="0"/>
              </a:spcBef>
              <a:spcAft>
                <a:spcPts val="0"/>
              </a:spcAft>
              <a:buNone/>
              <a:defRPr sz="1575" b="0" spc="0">
                <a:latin typeface="+mj-lt"/>
              </a:defRPr>
            </a:lvl1pPr>
            <a:lvl2pPr marL="257163" indent="0">
              <a:buNone/>
              <a:defRPr/>
            </a:lvl2pPr>
            <a:lvl3pPr marL="514325" indent="0">
              <a:buNone/>
              <a:defRPr/>
            </a:lvl3pPr>
            <a:lvl4pPr marL="771487" indent="0">
              <a:buNone/>
              <a:defRPr/>
            </a:lvl4pPr>
            <a:lvl5pPr marL="1028649" indent="0">
              <a:buNone/>
              <a:defRPr/>
            </a:lvl5pPr>
          </a:lstStyle>
          <a:p>
            <a:pPr lvl="0"/>
            <a:r>
              <a:rPr lang="en-US"/>
              <a:t>Section</a:t>
            </a:r>
          </a:p>
        </p:txBody>
      </p:sp>
      <p:sp>
        <p:nvSpPr>
          <p:cNvPr id="23" name="Text Placeholder 4"/>
          <p:cNvSpPr>
            <a:spLocks noGrp="1"/>
          </p:cNvSpPr>
          <p:nvPr>
            <p:ph type="body" sz="quarter" idx="22" hasCustomPrompt="1"/>
          </p:nvPr>
        </p:nvSpPr>
        <p:spPr>
          <a:xfrm>
            <a:off x="470916" y="3600450"/>
            <a:ext cx="400050" cy="285750"/>
          </a:xfrm>
        </p:spPr>
        <p:txBody>
          <a:bodyPr>
            <a:noAutofit/>
          </a:bodyPr>
          <a:lstStyle>
            <a:lvl1pPr marL="0" indent="0">
              <a:spcBef>
                <a:spcPts val="0"/>
              </a:spcBef>
              <a:spcAft>
                <a:spcPts val="0"/>
              </a:spcAft>
              <a:buNone/>
              <a:defRPr sz="1575" b="1" spc="-85">
                <a:solidFill>
                  <a:schemeClr val="accent1"/>
                </a:solidFill>
                <a:latin typeface="+mj-lt"/>
              </a:defRPr>
            </a:lvl1pPr>
            <a:lvl2pPr marL="257163" indent="0">
              <a:buNone/>
              <a:defRPr/>
            </a:lvl2pPr>
            <a:lvl3pPr marL="514325" indent="0">
              <a:buNone/>
              <a:defRPr/>
            </a:lvl3pPr>
            <a:lvl4pPr marL="771487" indent="0">
              <a:buNone/>
              <a:defRPr/>
            </a:lvl4pPr>
            <a:lvl5pPr marL="1028649" indent="0">
              <a:buNone/>
              <a:defRPr/>
            </a:lvl5pPr>
          </a:lstStyle>
          <a:p>
            <a:pPr lvl="0"/>
            <a:r>
              <a:rPr lang="en-US"/>
              <a:t>##</a:t>
            </a:r>
          </a:p>
        </p:txBody>
      </p:sp>
      <p:sp>
        <p:nvSpPr>
          <p:cNvPr id="24" name="Text Placeholder 4"/>
          <p:cNvSpPr>
            <a:spLocks noGrp="1"/>
          </p:cNvSpPr>
          <p:nvPr>
            <p:ph type="body" sz="quarter" idx="23" hasCustomPrompt="1"/>
          </p:nvPr>
        </p:nvSpPr>
        <p:spPr>
          <a:xfrm>
            <a:off x="928116" y="3600450"/>
            <a:ext cx="3186684" cy="285750"/>
          </a:xfrm>
        </p:spPr>
        <p:txBody>
          <a:bodyPr>
            <a:noAutofit/>
          </a:bodyPr>
          <a:lstStyle>
            <a:lvl1pPr marL="0" indent="0">
              <a:spcBef>
                <a:spcPts val="0"/>
              </a:spcBef>
              <a:spcAft>
                <a:spcPts val="0"/>
              </a:spcAft>
              <a:buNone/>
              <a:defRPr sz="1575" b="0" spc="0">
                <a:latin typeface="+mj-lt"/>
              </a:defRPr>
            </a:lvl1pPr>
            <a:lvl2pPr marL="257163" indent="0">
              <a:buNone/>
              <a:defRPr/>
            </a:lvl2pPr>
            <a:lvl3pPr marL="514325" indent="0">
              <a:buNone/>
              <a:defRPr/>
            </a:lvl3pPr>
            <a:lvl4pPr marL="771487" indent="0">
              <a:buNone/>
              <a:defRPr/>
            </a:lvl4pPr>
            <a:lvl5pPr marL="1028649" indent="0">
              <a:buNone/>
              <a:defRPr/>
            </a:lvl5pPr>
          </a:lstStyle>
          <a:p>
            <a:pPr lvl="0"/>
            <a:r>
              <a:rPr lang="en-US"/>
              <a:t>Section</a:t>
            </a:r>
          </a:p>
        </p:txBody>
      </p:sp>
      <p:sp>
        <p:nvSpPr>
          <p:cNvPr id="32" name="Text Placeholder 4"/>
          <p:cNvSpPr>
            <a:spLocks noGrp="1"/>
          </p:cNvSpPr>
          <p:nvPr>
            <p:ph type="body" sz="quarter" idx="24" hasCustomPrompt="1"/>
          </p:nvPr>
        </p:nvSpPr>
        <p:spPr>
          <a:xfrm>
            <a:off x="470916" y="4057650"/>
            <a:ext cx="400050" cy="285750"/>
          </a:xfrm>
        </p:spPr>
        <p:txBody>
          <a:bodyPr>
            <a:noAutofit/>
          </a:bodyPr>
          <a:lstStyle>
            <a:lvl1pPr marL="0" indent="0">
              <a:spcBef>
                <a:spcPts val="0"/>
              </a:spcBef>
              <a:spcAft>
                <a:spcPts val="0"/>
              </a:spcAft>
              <a:buNone/>
              <a:defRPr sz="1575" b="1" spc="-85">
                <a:solidFill>
                  <a:schemeClr val="accent1"/>
                </a:solidFill>
                <a:latin typeface="+mj-lt"/>
              </a:defRPr>
            </a:lvl1pPr>
            <a:lvl2pPr marL="257163" indent="0">
              <a:buNone/>
              <a:defRPr/>
            </a:lvl2pPr>
            <a:lvl3pPr marL="514325" indent="0">
              <a:buNone/>
              <a:defRPr/>
            </a:lvl3pPr>
            <a:lvl4pPr marL="771487" indent="0">
              <a:buNone/>
              <a:defRPr/>
            </a:lvl4pPr>
            <a:lvl5pPr marL="1028649" indent="0">
              <a:buNone/>
              <a:defRPr/>
            </a:lvl5pPr>
          </a:lstStyle>
          <a:p>
            <a:pPr lvl="0"/>
            <a:r>
              <a:rPr lang="en-US"/>
              <a:t>##</a:t>
            </a:r>
          </a:p>
        </p:txBody>
      </p:sp>
      <p:sp>
        <p:nvSpPr>
          <p:cNvPr id="33" name="Text Placeholder 4"/>
          <p:cNvSpPr>
            <a:spLocks noGrp="1"/>
          </p:cNvSpPr>
          <p:nvPr>
            <p:ph type="body" sz="quarter" idx="25" hasCustomPrompt="1"/>
          </p:nvPr>
        </p:nvSpPr>
        <p:spPr>
          <a:xfrm>
            <a:off x="928116" y="4057650"/>
            <a:ext cx="3186684" cy="285750"/>
          </a:xfrm>
        </p:spPr>
        <p:txBody>
          <a:bodyPr>
            <a:noAutofit/>
          </a:bodyPr>
          <a:lstStyle>
            <a:lvl1pPr marL="0" indent="0">
              <a:spcBef>
                <a:spcPts val="0"/>
              </a:spcBef>
              <a:spcAft>
                <a:spcPts val="0"/>
              </a:spcAft>
              <a:buNone/>
              <a:defRPr sz="1575" b="0" spc="0">
                <a:latin typeface="+mj-lt"/>
              </a:defRPr>
            </a:lvl1pPr>
            <a:lvl2pPr marL="257163" indent="0">
              <a:buNone/>
              <a:defRPr/>
            </a:lvl2pPr>
            <a:lvl3pPr marL="514325" indent="0">
              <a:buNone/>
              <a:defRPr/>
            </a:lvl3pPr>
            <a:lvl4pPr marL="771487" indent="0">
              <a:buNone/>
              <a:defRPr/>
            </a:lvl4pPr>
            <a:lvl5pPr marL="1028649" indent="0">
              <a:buNone/>
              <a:defRPr/>
            </a:lvl5pPr>
          </a:lstStyle>
          <a:p>
            <a:pPr lvl="0"/>
            <a:r>
              <a:rPr lang="en-US"/>
              <a:t>Section</a:t>
            </a:r>
          </a:p>
        </p:txBody>
      </p:sp>
      <p:sp>
        <p:nvSpPr>
          <p:cNvPr id="25" name="Picture Placeholder 2"/>
          <p:cNvSpPr>
            <a:spLocks noGrp="1"/>
          </p:cNvSpPr>
          <p:nvPr>
            <p:ph type="pic" sz="quarter" idx="26" hasCustomPrompt="1"/>
          </p:nvPr>
        </p:nvSpPr>
        <p:spPr>
          <a:xfrm>
            <a:off x="4572000" y="0"/>
            <a:ext cx="4572000" cy="5143500"/>
          </a:xfrm>
          <a:solidFill>
            <a:schemeClr val="accent1"/>
          </a:solidFill>
        </p:spPr>
        <p:txBody>
          <a:bodyPr lIns="91440" tIns="91440" rIns="91440" bIns="91440"/>
          <a:lstStyle>
            <a:lvl1pPr marL="0" marR="0" indent="0" algn="l" defTabSz="514325" rtl="0" eaLnBrk="1" fontAlgn="auto" latinLnBrk="0" hangingPunct="1">
              <a:lnSpc>
                <a:spcPct val="90000"/>
              </a:lnSpc>
              <a:spcBef>
                <a:spcPts val="338"/>
              </a:spcBef>
              <a:spcAft>
                <a:spcPts val="338"/>
              </a:spcAft>
              <a:buClrTx/>
              <a:buSzTx/>
              <a:buFont typeface="Arial" panose="020B0604020202020204" pitchFamily="34" charset="0"/>
              <a:buNone/>
              <a:tabLst/>
              <a:defRPr sz="900">
                <a:solidFill>
                  <a:schemeClr val="accent1">
                    <a:lumMod val="60000"/>
                    <a:lumOff val="40000"/>
                  </a:schemeClr>
                </a:solidFill>
              </a:defRPr>
            </a:lvl1pPr>
          </a:lstStyle>
          <a:p>
            <a:pPr marL="0" marR="0" lvl="0" indent="0" algn="l" defTabSz="514325" rtl="0" eaLnBrk="1" fontAlgn="auto" latinLnBrk="0" hangingPunct="1">
              <a:lnSpc>
                <a:spcPct val="90000"/>
              </a:lnSpc>
              <a:spcBef>
                <a:spcPts val="338"/>
              </a:spcBef>
              <a:spcAft>
                <a:spcPts val="338"/>
              </a:spcAft>
              <a:buClrTx/>
              <a:buSzTx/>
              <a:buFont typeface="Arial" panose="020B0604020202020204" pitchFamily="34" charset="0"/>
              <a:buNone/>
              <a:tabLst/>
              <a:defRPr/>
            </a:pPr>
            <a:r>
              <a:rPr lang="en-US"/>
              <a:t>Color block or insert photo</a:t>
            </a:r>
          </a:p>
        </p:txBody>
      </p:sp>
    </p:spTree>
    <p:extLst>
      <p:ext uri="{BB962C8B-B14F-4D97-AF65-F5344CB8AC3E}">
        <p14:creationId xmlns:p14="http://schemas.microsoft.com/office/powerpoint/2010/main" val="313242984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70296"/>
            <a:ext cx="7772400" cy="1790700"/>
          </a:xfrm>
        </p:spPr>
        <p:txBody>
          <a:bodyPr anchor="b"/>
          <a:lstStyle>
            <a:lvl1pPr algn="ctr">
              <a:defRPr sz="4500" b="1">
                <a:solidFill>
                  <a:srgbClr val="004F71"/>
                </a:solidFill>
              </a:defRPr>
            </a:lvl1pPr>
          </a:lstStyle>
          <a:p>
            <a:r>
              <a:rPr lang="en-US"/>
              <a:t>Click to edit Master title style</a:t>
            </a:r>
          </a:p>
        </p:txBody>
      </p:sp>
      <p:sp>
        <p:nvSpPr>
          <p:cNvPr id="3" name="Subtitle 2"/>
          <p:cNvSpPr>
            <a:spLocks noGrp="1"/>
          </p:cNvSpPr>
          <p:nvPr>
            <p:ph type="subTitle" idx="1"/>
          </p:nvPr>
        </p:nvSpPr>
        <p:spPr>
          <a:xfrm>
            <a:off x="1143000" y="3430052"/>
            <a:ext cx="6858000" cy="1241822"/>
          </a:xfrm>
        </p:spPr>
        <p:txBody>
          <a:bodyPr/>
          <a:lstStyle>
            <a:lvl1pPr marL="0" indent="0" algn="ctr">
              <a:buNone/>
              <a:defRPr sz="1800">
                <a:solidFill>
                  <a:srgbClr val="009CA6"/>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TextBox 6"/>
          <p:cNvSpPr txBox="1"/>
          <p:nvPr userDrawn="1"/>
        </p:nvSpPr>
        <p:spPr>
          <a:xfrm>
            <a:off x="0" y="4944618"/>
            <a:ext cx="9144000" cy="196208"/>
          </a:xfrm>
          <a:prstGeom prst="rect">
            <a:avLst/>
          </a:prstGeom>
          <a:noFill/>
        </p:spPr>
        <p:txBody>
          <a:bodyPr wrap="square" rtlCol="0">
            <a:spAutoFit/>
          </a:bodyPr>
          <a:lstStyle/>
          <a:p>
            <a:pPr marL="0" marR="0" lvl="1" indent="0" algn="l" defTabSz="6858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schemeClr val="tx1"/>
                </a:solidFill>
                <a:effectLst/>
                <a:uLnTx/>
                <a:uFillTx/>
                <a:latin typeface="+mn-lt"/>
                <a:ea typeface="+mn-ea"/>
                <a:cs typeface="+mn-cs"/>
              </a:rPr>
              <a:t>© 2021 The Water Research Foundation. ALL RIGHTS RESERVED. No part of this presentation may be copied, reproduced, or otherwise utilized without permission.</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2994659" cy="1833372"/>
          </a:xfrm>
          <a:prstGeom prst="rect">
            <a:avLst/>
          </a:prstGeom>
        </p:spPr>
      </p:pic>
      <p:cxnSp>
        <p:nvCxnSpPr>
          <p:cNvPr id="10" name="Straight Connector 9">
            <a:extLst>
              <a:ext uri="{FF2B5EF4-FFF2-40B4-BE49-F238E27FC236}">
                <a16:creationId xmlns:a16="http://schemas.microsoft.com/office/drawing/2014/main" id="{0B7B9AD5-5A63-9849-B17B-80D0697AF50B}"/>
              </a:ext>
            </a:extLst>
          </p:cNvPr>
          <p:cNvCxnSpPr/>
          <p:nvPr userDrawn="1"/>
        </p:nvCxnSpPr>
        <p:spPr>
          <a:xfrm rot="10800000">
            <a:off x="2285" y="4871649"/>
            <a:ext cx="9141714"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47C9D6B0-B69C-D24E-9ADD-EC33EEDAF141}"/>
              </a:ext>
            </a:extLst>
          </p:cNvPr>
          <p:cNvSpPr/>
          <p:nvPr userDrawn="1"/>
        </p:nvSpPr>
        <p:spPr>
          <a:xfrm rot="10800000">
            <a:off x="8795333" y="4810001"/>
            <a:ext cx="119076" cy="11907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2" name="Oval 11">
            <a:extLst>
              <a:ext uri="{FF2B5EF4-FFF2-40B4-BE49-F238E27FC236}">
                <a16:creationId xmlns:a16="http://schemas.microsoft.com/office/drawing/2014/main" id="{D3A49E74-3D6B-D14E-8EF7-4E18BB7A032B}"/>
              </a:ext>
            </a:extLst>
          </p:cNvPr>
          <p:cNvSpPr/>
          <p:nvPr userDrawn="1"/>
        </p:nvSpPr>
        <p:spPr>
          <a:xfrm rot="10800000">
            <a:off x="8612583" y="4810001"/>
            <a:ext cx="119076" cy="1190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3" name="Oval 12">
            <a:extLst>
              <a:ext uri="{FF2B5EF4-FFF2-40B4-BE49-F238E27FC236}">
                <a16:creationId xmlns:a16="http://schemas.microsoft.com/office/drawing/2014/main" id="{8E076C65-2743-E144-9848-CF01F3F2967E}"/>
              </a:ext>
            </a:extLst>
          </p:cNvPr>
          <p:cNvSpPr/>
          <p:nvPr userDrawn="1"/>
        </p:nvSpPr>
        <p:spPr>
          <a:xfrm rot="10800000">
            <a:off x="8422733" y="4810001"/>
            <a:ext cx="119076" cy="1190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4" name="Oval 13">
            <a:extLst>
              <a:ext uri="{FF2B5EF4-FFF2-40B4-BE49-F238E27FC236}">
                <a16:creationId xmlns:a16="http://schemas.microsoft.com/office/drawing/2014/main" id="{89745F79-144C-E045-8DA8-83418C5AF585}"/>
              </a:ext>
            </a:extLst>
          </p:cNvPr>
          <p:cNvSpPr/>
          <p:nvPr userDrawn="1"/>
        </p:nvSpPr>
        <p:spPr>
          <a:xfrm rot="10800000">
            <a:off x="8232882" y="4812112"/>
            <a:ext cx="119076" cy="11907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5" name="Oval 14">
            <a:extLst>
              <a:ext uri="{FF2B5EF4-FFF2-40B4-BE49-F238E27FC236}">
                <a16:creationId xmlns:a16="http://schemas.microsoft.com/office/drawing/2014/main" id="{56E730B7-FD2A-8047-8A48-459EAB6BA6F2}"/>
              </a:ext>
            </a:extLst>
          </p:cNvPr>
          <p:cNvSpPr/>
          <p:nvPr userDrawn="1"/>
        </p:nvSpPr>
        <p:spPr>
          <a:xfrm rot="10800000">
            <a:off x="8050133" y="4812112"/>
            <a:ext cx="119076" cy="119076"/>
          </a:xfrm>
          <a:prstGeom prst="ellipse">
            <a:avLst/>
          </a:prstGeom>
          <a:solidFill>
            <a:schemeClr val="bg1"/>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Tree>
    <p:extLst>
      <p:ext uri="{BB962C8B-B14F-4D97-AF65-F5344CB8AC3E}">
        <p14:creationId xmlns:p14="http://schemas.microsoft.com/office/powerpoint/2010/main" val="183790109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311704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35002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Img 1">
    <p:spTree>
      <p:nvGrpSpPr>
        <p:cNvPr id="1" name=""/>
        <p:cNvGrpSpPr/>
        <p:nvPr/>
      </p:nvGrpSpPr>
      <p:grpSpPr>
        <a:xfrm>
          <a:off x="0" y="0"/>
          <a:ext cx="0" cy="0"/>
          <a:chOff x="0" y="0"/>
          <a:chExt cx="0" cy="0"/>
        </a:xfrm>
      </p:grpSpPr>
      <p:sp>
        <p:nvSpPr>
          <p:cNvPr id="56" name="Picture Placeholder 53"/>
          <p:cNvSpPr>
            <a:spLocks noGrp="1"/>
          </p:cNvSpPr>
          <p:nvPr>
            <p:ph type="pic" sz="quarter" idx="12" hasCustomPrompt="1"/>
          </p:nvPr>
        </p:nvSpPr>
        <p:spPr>
          <a:xfrm>
            <a:off x="-1" y="0"/>
            <a:ext cx="4303714" cy="4757738"/>
          </a:xfrm>
          <a:prstGeom prst="rect">
            <a:avLst/>
          </a:prstGeom>
          <a:solidFill>
            <a:schemeClr val="bg1"/>
          </a:solidFill>
        </p:spPr>
        <p:txBody>
          <a:bodyPr/>
          <a:lstStyle>
            <a:lvl1pPr marL="0" indent="0">
              <a:buNone/>
              <a:defRPr/>
            </a:lvl1pPr>
          </a:lstStyle>
          <a:p>
            <a:r>
              <a:rPr lang="en-US"/>
              <a:t>Picture or Color Block</a:t>
            </a:r>
          </a:p>
        </p:txBody>
      </p:sp>
      <p:sp>
        <p:nvSpPr>
          <p:cNvPr id="7" name="Picture Placeholder 53"/>
          <p:cNvSpPr>
            <a:spLocks noGrp="1"/>
          </p:cNvSpPr>
          <p:nvPr>
            <p:ph type="pic" sz="quarter" idx="13" hasCustomPrompt="1"/>
          </p:nvPr>
        </p:nvSpPr>
        <p:spPr>
          <a:xfrm>
            <a:off x="4342118" y="0"/>
            <a:ext cx="4801882" cy="4743450"/>
          </a:xfrm>
          <a:prstGeom prst="rect">
            <a:avLst/>
          </a:prstGeom>
          <a:solidFill>
            <a:schemeClr val="tx2"/>
          </a:solidFill>
          <a:ln>
            <a:noFill/>
          </a:ln>
        </p:spPr>
        <p:txBody>
          <a:bodyPr/>
          <a:lstStyle>
            <a:lvl1pPr marL="0" indent="0">
              <a:buNone/>
              <a:defRPr/>
            </a:lvl1pPr>
          </a:lstStyle>
          <a:p>
            <a:r>
              <a:rPr lang="en-US"/>
              <a:t>Picture or Color Block</a:t>
            </a:r>
          </a:p>
        </p:txBody>
      </p:sp>
      <p:sp>
        <p:nvSpPr>
          <p:cNvPr id="5" name="Picture Placeholder 3"/>
          <p:cNvSpPr>
            <a:spLocks noGrp="1"/>
          </p:cNvSpPr>
          <p:nvPr>
            <p:ph type="pic" sz="quarter" idx="14" hasCustomPrompt="1"/>
          </p:nvPr>
        </p:nvSpPr>
        <p:spPr>
          <a:xfrm>
            <a:off x="-1" y="4760913"/>
            <a:ext cx="4303714" cy="382586"/>
          </a:xfrm>
          <a:prstGeom prst="rect">
            <a:avLst/>
          </a:prstGeom>
          <a:solidFill>
            <a:schemeClr val="accent1"/>
          </a:solidFill>
        </p:spPr>
        <p:txBody>
          <a:bodyPr/>
          <a:lstStyle>
            <a:lvl1pPr marL="0" indent="0">
              <a:buNone/>
              <a:defRPr/>
            </a:lvl1pPr>
          </a:lstStyle>
          <a:p>
            <a:r>
              <a:rPr lang="en-US"/>
              <a:t>Picture or Color Block</a:t>
            </a:r>
          </a:p>
        </p:txBody>
      </p:sp>
    </p:spTree>
    <p:extLst>
      <p:ext uri="{BB962C8B-B14F-4D97-AF65-F5344CB8AC3E}">
        <p14:creationId xmlns:p14="http://schemas.microsoft.com/office/powerpoint/2010/main" val="1275674441"/>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5407544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Split 1 pix right">
    <p:spTree>
      <p:nvGrpSpPr>
        <p:cNvPr id="1" name=""/>
        <p:cNvGrpSpPr/>
        <p:nvPr/>
      </p:nvGrpSpPr>
      <p:grpSpPr>
        <a:xfrm>
          <a:off x="0" y="0"/>
          <a:ext cx="0" cy="0"/>
          <a:chOff x="0" y="0"/>
          <a:chExt cx="0" cy="0"/>
        </a:xfrm>
      </p:grpSpPr>
      <p:sp>
        <p:nvSpPr>
          <p:cNvPr id="56" name="Picture Placeholder 53"/>
          <p:cNvSpPr>
            <a:spLocks noGrp="1"/>
          </p:cNvSpPr>
          <p:nvPr>
            <p:ph type="pic" sz="quarter" idx="12" hasCustomPrompt="1"/>
          </p:nvPr>
        </p:nvSpPr>
        <p:spPr>
          <a:xfrm>
            <a:off x="4303715" y="971550"/>
            <a:ext cx="4840287" cy="3759994"/>
          </a:xfrm>
          <a:prstGeom prst="rect">
            <a:avLst/>
          </a:prstGeom>
          <a:solidFill>
            <a:schemeClr val="tx2"/>
          </a:solidFill>
        </p:spPr>
        <p:txBody>
          <a:bodyPr/>
          <a:lstStyle>
            <a:lvl1pPr marL="0" indent="0">
              <a:buNone/>
              <a:defRPr/>
            </a:lvl1pPr>
          </a:lstStyle>
          <a:p>
            <a:r>
              <a:rPr lang="en-US" dirty="0"/>
              <a:t>Picture or Color Block</a:t>
            </a:r>
          </a:p>
        </p:txBody>
      </p:sp>
      <p:sp>
        <p:nvSpPr>
          <p:cNvPr id="8" name="Text Placeholder 2"/>
          <p:cNvSpPr>
            <a:spLocks noGrp="1"/>
          </p:cNvSpPr>
          <p:nvPr>
            <p:ph type="body" sz="quarter" idx="16"/>
          </p:nvPr>
        </p:nvSpPr>
        <p:spPr>
          <a:xfrm>
            <a:off x="-11755" y="997146"/>
            <a:ext cx="4309593" cy="3446848"/>
          </a:xfrm>
          <a:prstGeom prst="rect">
            <a:avLst/>
          </a:prstGeom>
        </p:spPr>
        <p:txBody>
          <a:bodyPr lIns="228600" rIns="22860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3"/>
          <p:cNvSpPr>
            <a:spLocks noGrp="1"/>
          </p:cNvSpPr>
          <p:nvPr>
            <p:ph type="title" hasCustomPrompt="1"/>
          </p:nvPr>
        </p:nvSpPr>
        <p:spPr>
          <a:xfrm>
            <a:off x="4" y="139703"/>
            <a:ext cx="9143999" cy="873125"/>
          </a:xfrm>
        </p:spPr>
        <p:txBody>
          <a:bodyPr>
            <a:noAutofit/>
          </a:bodyPr>
          <a:lstStyle>
            <a:lvl1pPr>
              <a:defRPr/>
            </a:lvl1pPr>
          </a:lstStyle>
          <a:p>
            <a:r>
              <a:rPr lang="en-US" dirty="0"/>
              <a:t>Header</a:t>
            </a:r>
          </a:p>
        </p:txBody>
      </p:sp>
      <p:sp>
        <p:nvSpPr>
          <p:cNvPr id="6" name="Rectangle 5"/>
          <p:cNvSpPr/>
          <p:nvPr userDrawn="1"/>
        </p:nvSpPr>
        <p:spPr>
          <a:xfrm>
            <a:off x="1" y="4743450"/>
            <a:ext cx="9144000" cy="400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05629815"/>
      </p:ext>
    </p:extLst>
  </p:cSld>
  <p:clrMapOvr>
    <a:masterClrMapping/>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11755" y="856702"/>
            <a:ext cx="9155755" cy="3874842"/>
          </a:xfrm>
          <a:prstGeom prst="rect">
            <a:avLst/>
          </a:prstGeom>
        </p:spPr>
        <p:txBody>
          <a:bodyPr lIns="228600" rIns="22860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3"/>
          <p:cNvSpPr>
            <a:spLocks noGrp="1"/>
          </p:cNvSpPr>
          <p:nvPr>
            <p:ph type="title" hasCustomPrompt="1"/>
          </p:nvPr>
        </p:nvSpPr>
        <p:spPr>
          <a:xfrm>
            <a:off x="3" y="-744"/>
            <a:ext cx="9143263" cy="873125"/>
          </a:xfrm>
        </p:spPr>
        <p:txBody>
          <a:bodyPr>
            <a:noAutofit/>
          </a:bodyPr>
          <a:lstStyle>
            <a:lvl1pPr>
              <a:defRPr/>
            </a:lvl1pPr>
          </a:lstStyle>
          <a:p>
            <a:r>
              <a:rPr lang="en-US" dirty="0"/>
              <a:t>Header</a:t>
            </a:r>
          </a:p>
        </p:txBody>
      </p:sp>
    </p:spTree>
    <p:extLst>
      <p:ext uri="{BB962C8B-B14F-4D97-AF65-F5344CB8AC3E}">
        <p14:creationId xmlns:p14="http://schemas.microsoft.com/office/powerpoint/2010/main" val="50334437"/>
      </p:ext>
    </p:extLst>
  </p:cSld>
  <p:clrMapOvr>
    <a:masterClrMapping/>
  </p:clrMapOvr>
  <p:transition>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cSld name="Full Bleed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7"/>
            <a:ext cx="9144000" cy="5143499"/>
          </a:xfrm>
          <a:prstGeom prst="rect">
            <a:avLst/>
          </a:prstGeom>
          <a:solidFill>
            <a:schemeClr val="accent1"/>
          </a:solidFill>
        </p:spPr>
        <p:txBody>
          <a:bodyPr anchor="t"/>
          <a:lstStyle>
            <a:lvl1pPr marL="0" indent="0" algn="l">
              <a:buNone/>
              <a:defRPr baseline="0"/>
            </a:lvl1pPr>
          </a:lstStyle>
          <a:p>
            <a:r>
              <a:rPr lang="en-US"/>
              <a:t>Picture or Color Block</a:t>
            </a:r>
          </a:p>
        </p:txBody>
      </p:sp>
    </p:spTree>
    <p:extLst>
      <p:ext uri="{BB962C8B-B14F-4D97-AF65-F5344CB8AC3E}">
        <p14:creationId xmlns:p14="http://schemas.microsoft.com/office/powerpoint/2010/main" val="125862672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with Subheader">
    <p:spTree>
      <p:nvGrpSpPr>
        <p:cNvPr id="1" name=""/>
        <p:cNvGrpSpPr/>
        <p:nvPr/>
      </p:nvGrpSpPr>
      <p:grpSpPr>
        <a:xfrm>
          <a:off x="0" y="0"/>
          <a:ext cx="0" cy="0"/>
          <a:chOff x="0" y="0"/>
          <a:chExt cx="0" cy="0"/>
        </a:xfrm>
      </p:grpSpPr>
      <p:sp>
        <p:nvSpPr>
          <p:cNvPr id="12" name="Picture Placeholder 53"/>
          <p:cNvSpPr>
            <a:spLocks noGrp="1"/>
          </p:cNvSpPr>
          <p:nvPr>
            <p:ph type="pic" sz="quarter" idx="13" hasCustomPrompt="1"/>
          </p:nvPr>
        </p:nvSpPr>
        <p:spPr>
          <a:xfrm>
            <a:off x="4303713" y="-1"/>
            <a:ext cx="4300537" cy="2379664"/>
          </a:xfrm>
          <a:prstGeom prst="rect">
            <a:avLst/>
          </a:prstGeom>
          <a:solidFill>
            <a:schemeClr val="bg1">
              <a:lumMod val="40000"/>
              <a:lumOff val="60000"/>
            </a:schemeClr>
          </a:solidFill>
        </p:spPr>
        <p:txBody>
          <a:bodyPr/>
          <a:lstStyle>
            <a:lvl1pPr marL="0" indent="0">
              <a:buNone/>
              <a:defRPr/>
            </a:lvl1pPr>
          </a:lstStyle>
          <a:p>
            <a:r>
              <a:rPr lang="en-US"/>
              <a:t>Picture or Color Block</a:t>
            </a:r>
          </a:p>
        </p:txBody>
      </p:sp>
      <p:sp>
        <p:nvSpPr>
          <p:cNvPr id="13" name="Picture Placeholder 53"/>
          <p:cNvSpPr>
            <a:spLocks noGrp="1"/>
          </p:cNvSpPr>
          <p:nvPr>
            <p:ph type="pic" sz="quarter" idx="14" hasCustomPrompt="1"/>
          </p:nvPr>
        </p:nvSpPr>
        <p:spPr>
          <a:xfrm>
            <a:off x="0" y="2379663"/>
            <a:ext cx="2152650" cy="2763837"/>
          </a:xfrm>
          <a:prstGeom prst="rect">
            <a:avLst/>
          </a:prstGeom>
          <a:solidFill>
            <a:schemeClr val="accent2"/>
          </a:solidFill>
        </p:spPr>
        <p:txBody>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a:lvl1pPr>
          </a:lstStyle>
          <a:p>
            <a:r>
              <a:rPr lang="en-US"/>
              <a:t>Picture or Color Block</a:t>
            </a:r>
          </a:p>
        </p:txBody>
      </p:sp>
      <p:sp>
        <p:nvSpPr>
          <p:cNvPr id="14" name="Text Placeholder 2"/>
          <p:cNvSpPr>
            <a:spLocks noGrp="1"/>
          </p:cNvSpPr>
          <p:nvPr>
            <p:ph type="body" sz="quarter" idx="17" hasCustomPrompt="1"/>
          </p:nvPr>
        </p:nvSpPr>
        <p:spPr>
          <a:xfrm>
            <a:off x="4455744" y="3630494"/>
            <a:ext cx="4688256" cy="707886"/>
          </a:xfrm>
          <a:prstGeom prst="rect">
            <a:avLst/>
          </a:prstGeom>
        </p:spPr>
        <p:txBody>
          <a:bodyPr lIns="228600" rIns="228600">
            <a:noAutofit/>
          </a:bodyPr>
          <a:lstStyle>
            <a:lvl1pPr marL="0" indent="0" algn="l" defTabSz="914400" rtl="0" eaLnBrk="1" latinLnBrk="0" hangingPunct="1">
              <a:lnSpc>
                <a:spcPts val="2400"/>
              </a:lnSpc>
              <a:spcBef>
                <a:spcPts val="0"/>
              </a:spcBef>
              <a:buNone/>
              <a:defRPr lang="en-US" sz="2400" b="1" kern="1200" baseline="0" dirty="0" smtClean="0">
                <a:solidFill>
                  <a:schemeClr val="bg1"/>
                </a:solidFill>
                <a:latin typeface="Arial Narrow" pitchFamily="34" charset="0"/>
                <a:ea typeface="+mn-ea"/>
                <a:cs typeface="+mn-cs"/>
              </a:defRPr>
            </a:lvl1pPr>
          </a:lstStyle>
          <a:p>
            <a:pPr lvl="0"/>
            <a:r>
              <a:rPr lang="en-US" err="1"/>
              <a:t>Subheader</a:t>
            </a:r>
            <a:endParaRPr lang="en-US"/>
          </a:p>
        </p:txBody>
      </p:sp>
      <p:sp>
        <p:nvSpPr>
          <p:cNvPr id="15" name="Picture Placeholder 53"/>
          <p:cNvSpPr>
            <a:spLocks noGrp="1"/>
          </p:cNvSpPr>
          <p:nvPr>
            <p:ph type="pic" sz="quarter" idx="18" hasCustomPrompt="1"/>
          </p:nvPr>
        </p:nvSpPr>
        <p:spPr>
          <a:xfrm>
            <a:off x="2152650" y="2379664"/>
            <a:ext cx="2151063" cy="2763836"/>
          </a:xfrm>
          <a:prstGeom prst="rect">
            <a:avLst/>
          </a:prstGeom>
          <a:solidFill>
            <a:schemeClr val="tx2"/>
          </a:solidFill>
        </p:spPr>
        <p:txBody>
          <a:bodyPr/>
          <a:lstStyle>
            <a:lvl1pPr marL="0" indent="0">
              <a:buNone/>
              <a:defRPr/>
            </a:lvl1pPr>
          </a:lstStyle>
          <a:p>
            <a:r>
              <a:rPr lang="en-US"/>
              <a:t>Picture or Color Block</a:t>
            </a:r>
          </a:p>
        </p:txBody>
      </p:sp>
      <p:sp>
        <p:nvSpPr>
          <p:cNvPr id="16" name="Picture Placeholder 2"/>
          <p:cNvSpPr>
            <a:spLocks noGrp="1"/>
          </p:cNvSpPr>
          <p:nvPr>
            <p:ph type="pic" sz="quarter" idx="20" hasCustomPrompt="1"/>
          </p:nvPr>
        </p:nvSpPr>
        <p:spPr>
          <a:xfrm>
            <a:off x="0" y="0"/>
            <a:ext cx="4303713" cy="2379663"/>
          </a:xfrm>
          <a:prstGeom prst="rect">
            <a:avLst/>
          </a:prstGeom>
          <a:solidFill>
            <a:schemeClr val="bg1"/>
          </a:solidFill>
        </p:spPr>
        <p:txBody>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a:lvl1pPr>
          </a:lstStyle>
          <a:p>
            <a:r>
              <a:rPr lang="en-US"/>
              <a:t>Picture or Color Block</a:t>
            </a:r>
          </a:p>
        </p:txBody>
      </p:sp>
      <p:sp>
        <p:nvSpPr>
          <p:cNvPr id="17" name="Title 3"/>
          <p:cNvSpPr>
            <a:spLocks noGrp="1"/>
          </p:cNvSpPr>
          <p:nvPr>
            <p:ph type="title" hasCustomPrompt="1"/>
          </p:nvPr>
        </p:nvSpPr>
        <p:spPr>
          <a:xfrm>
            <a:off x="4455744" y="2533345"/>
            <a:ext cx="4688256" cy="1108945"/>
          </a:xfrm>
        </p:spPr>
        <p:txBody>
          <a:bodyPr>
            <a:noAutofit/>
          </a:bodyPr>
          <a:lstStyle>
            <a:lvl1pPr>
              <a:lnSpc>
                <a:spcPts val="3200"/>
              </a:lnSpc>
              <a:defRPr sz="3200" baseline="0"/>
            </a:lvl1pPr>
          </a:lstStyle>
          <a:p>
            <a:r>
              <a:rPr lang="en-US"/>
              <a:t>Click here to edit header</a:t>
            </a:r>
          </a:p>
        </p:txBody>
      </p:sp>
      <p:sp>
        <p:nvSpPr>
          <p:cNvPr id="18" name="Picture Placeholder 4"/>
          <p:cNvSpPr>
            <a:spLocks noGrp="1"/>
          </p:cNvSpPr>
          <p:nvPr>
            <p:ph type="pic" sz="quarter" idx="21" hasCustomPrompt="1"/>
          </p:nvPr>
        </p:nvSpPr>
        <p:spPr>
          <a:xfrm>
            <a:off x="8604250" y="0"/>
            <a:ext cx="539750" cy="2379663"/>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a:t>Picture or Color Block</a:t>
            </a:r>
          </a:p>
        </p:txBody>
      </p:sp>
      <p:sp>
        <p:nvSpPr>
          <p:cNvPr id="11" name="Freeform 6"/>
          <p:cNvSpPr>
            <a:spLocks noChangeAspect="1" noEditPoints="1"/>
          </p:cNvSpPr>
          <p:nvPr userDrawn="1"/>
        </p:nvSpPr>
        <p:spPr bwMode="auto">
          <a:xfrm>
            <a:off x="4708768" y="4469293"/>
            <a:ext cx="541460" cy="298835"/>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TextBox 19"/>
          <p:cNvSpPr txBox="1"/>
          <p:nvPr userDrawn="1"/>
        </p:nvSpPr>
        <p:spPr>
          <a:xfrm>
            <a:off x="7221945" y="4951108"/>
            <a:ext cx="1905000" cy="194925"/>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30000" dirty="0">
                <a:solidFill>
                  <a:schemeClr val="tx1"/>
                </a:solidFill>
                <a:latin typeface="+mj-lt"/>
                <a:ea typeface="+mn-ea"/>
                <a:cs typeface="+mn-cs"/>
              </a:rPr>
              <a:t>© 2025 HDR, Inc., all rights reserved. </a:t>
            </a:r>
          </a:p>
        </p:txBody>
      </p:sp>
    </p:spTree>
    <p:extLst>
      <p:ext uri="{BB962C8B-B14F-4D97-AF65-F5344CB8AC3E}">
        <p14:creationId xmlns:p14="http://schemas.microsoft.com/office/powerpoint/2010/main" val="413316989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llage Img 1">
    <p:spTree>
      <p:nvGrpSpPr>
        <p:cNvPr id="1" name=""/>
        <p:cNvGrpSpPr/>
        <p:nvPr/>
      </p:nvGrpSpPr>
      <p:grpSpPr>
        <a:xfrm>
          <a:off x="0" y="0"/>
          <a:ext cx="0" cy="0"/>
          <a:chOff x="0" y="0"/>
          <a:chExt cx="0" cy="0"/>
        </a:xfrm>
      </p:grpSpPr>
      <p:sp>
        <p:nvSpPr>
          <p:cNvPr id="20" name="Picture Placeholder 14"/>
          <p:cNvSpPr>
            <a:spLocks noGrp="1"/>
          </p:cNvSpPr>
          <p:nvPr>
            <p:ph type="pic" sz="quarter" idx="21" hasCustomPrompt="1"/>
          </p:nvPr>
        </p:nvSpPr>
        <p:spPr>
          <a:xfrm>
            <a:off x="4340314" y="0"/>
            <a:ext cx="4803686" cy="2379664"/>
          </a:xfrm>
          <a:prstGeom prst="rect">
            <a:avLst/>
          </a:prstGeom>
          <a:solidFill>
            <a:schemeClr val="bg1"/>
          </a:solidFill>
        </p:spPr>
        <p:txBody>
          <a:bodyPr/>
          <a:lstStyle>
            <a:lvl1pPr marL="0" indent="0">
              <a:buNone/>
              <a:defRPr/>
            </a:lvl1pPr>
          </a:lstStyle>
          <a:p>
            <a:r>
              <a:rPr lang="en-US"/>
              <a:t>Picture or Color Block</a:t>
            </a:r>
          </a:p>
        </p:txBody>
      </p:sp>
      <p:sp>
        <p:nvSpPr>
          <p:cNvPr id="18" name="Picture Placeholder 14"/>
          <p:cNvSpPr>
            <a:spLocks noGrp="1"/>
          </p:cNvSpPr>
          <p:nvPr>
            <p:ph type="pic" sz="quarter" idx="29" hasCustomPrompt="1"/>
          </p:nvPr>
        </p:nvSpPr>
        <p:spPr>
          <a:xfrm>
            <a:off x="-3" y="0"/>
            <a:ext cx="4303716" cy="2379664"/>
          </a:xfrm>
          <a:prstGeom prst="rect">
            <a:avLst/>
          </a:prstGeom>
          <a:solidFill>
            <a:schemeClr val="tx2"/>
          </a:solidFill>
        </p:spPr>
        <p:txBody>
          <a:bodyPr/>
          <a:lstStyle>
            <a:lvl1pPr marL="0" indent="0">
              <a:buNone/>
              <a:defRPr/>
            </a:lvl1pPr>
          </a:lstStyle>
          <a:p>
            <a:r>
              <a:rPr lang="en-US"/>
              <a:t>Picture or Color Block</a:t>
            </a:r>
          </a:p>
        </p:txBody>
      </p:sp>
      <p:sp>
        <p:nvSpPr>
          <p:cNvPr id="42" name="Picture Placeholder 14"/>
          <p:cNvSpPr>
            <a:spLocks noGrp="1"/>
          </p:cNvSpPr>
          <p:nvPr>
            <p:ph type="pic" sz="quarter" idx="39" hasCustomPrompt="1"/>
          </p:nvPr>
        </p:nvSpPr>
        <p:spPr>
          <a:xfrm>
            <a:off x="6489788" y="2419452"/>
            <a:ext cx="2654212" cy="2724048"/>
          </a:xfrm>
          <a:prstGeom prst="rect">
            <a:avLst/>
          </a:prstGeom>
          <a:solidFill>
            <a:schemeClr val="bg1">
              <a:lumMod val="20000"/>
              <a:lumOff val="80000"/>
            </a:schemeClr>
          </a:solidFill>
        </p:spPr>
        <p:txBody>
          <a:bodyPr/>
          <a:lstStyle>
            <a:lvl1pPr marL="0" indent="0">
              <a:buNone/>
              <a:defRPr/>
            </a:lvl1pPr>
          </a:lstStyle>
          <a:p>
            <a:r>
              <a:rPr lang="en-US"/>
              <a:t>Picture or Color Block</a:t>
            </a:r>
          </a:p>
        </p:txBody>
      </p:sp>
      <p:sp>
        <p:nvSpPr>
          <p:cNvPr id="13" name="Picture Placeholder 14"/>
          <p:cNvSpPr>
            <a:spLocks noGrp="1"/>
          </p:cNvSpPr>
          <p:nvPr>
            <p:ph type="pic" sz="quarter" idx="52" hasCustomPrompt="1"/>
          </p:nvPr>
        </p:nvSpPr>
        <p:spPr>
          <a:xfrm>
            <a:off x="0" y="2419452"/>
            <a:ext cx="2152649" cy="2724048"/>
          </a:xfrm>
          <a:prstGeom prst="rect">
            <a:avLst/>
          </a:prstGeom>
          <a:solidFill>
            <a:schemeClr val="bg1">
              <a:lumMod val="20000"/>
              <a:lumOff val="80000"/>
            </a:schemeClr>
          </a:solidFill>
        </p:spPr>
        <p:txBody>
          <a:bodyPr/>
          <a:lstStyle>
            <a:lvl1pPr marL="0" indent="0">
              <a:buNone/>
              <a:defRPr/>
            </a:lvl1pPr>
          </a:lstStyle>
          <a:p>
            <a:r>
              <a:rPr lang="en-US"/>
              <a:t>Picture or Color Block</a:t>
            </a:r>
          </a:p>
        </p:txBody>
      </p:sp>
      <p:sp>
        <p:nvSpPr>
          <p:cNvPr id="22" name="Picture Placeholder 14"/>
          <p:cNvSpPr>
            <a:spLocks noGrp="1"/>
          </p:cNvSpPr>
          <p:nvPr>
            <p:ph type="pic" sz="quarter" idx="53" hasCustomPrompt="1"/>
          </p:nvPr>
        </p:nvSpPr>
        <p:spPr>
          <a:xfrm>
            <a:off x="2190508" y="2419452"/>
            <a:ext cx="2113206" cy="2724048"/>
          </a:xfrm>
          <a:prstGeom prst="rect">
            <a:avLst/>
          </a:prstGeom>
          <a:solidFill>
            <a:schemeClr val="bg1">
              <a:lumMod val="20000"/>
              <a:lumOff val="80000"/>
            </a:schemeClr>
          </a:solidFill>
        </p:spPr>
        <p:txBody>
          <a:bodyPr/>
          <a:lstStyle>
            <a:lvl1pPr marL="0" indent="0">
              <a:buNone/>
              <a:defRPr/>
            </a:lvl1pPr>
          </a:lstStyle>
          <a:p>
            <a:r>
              <a:rPr lang="en-US"/>
              <a:t>Picture or Color Block</a:t>
            </a:r>
          </a:p>
        </p:txBody>
      </p:sp>
      <p:sp>
        <p:nvSpPr>
          <p:cNvPr id="26" name="Picture Placeholder 14"/>
          <p:cNvSpPr>
            <a:spLocks noGrp="1"/>
          </p:cNvSpPr>
          <p:nvPr>
            <p:ph type="pic" sz="quarter" idx="54" hasCustomPrompt="1"/>
          </p:nvPr>
        </p:nvSpPr>
        <p:spPr>
          <a:xfrm>
            <a:off x="4342776" y="2419453"/>
            <a:ext cx="2110412" cy="2724048"/>
          </a:xfrm>
          <a:prstGeom prst="rect">
            <a:avLst/>
          </a:prstGeom>
          <a:solidFill>
            <a:schemeClr val="bg1">
              <a:lumMod val="20000"/>
              <a:lumOff val="80000"/>
            </a:schemeClr>
          </a:solidFill>
        </p:spPr>
        <p:txBody>
          <a:bodyPr/>
          <a:lstStyle>
            <a:lvl1pPr marL="0" indent="0">
              <a:buNone/>
              <a:defRPr/>
            </a:lvl1pPr>
          </a:lstStyle>
          <a:p>
            <a:r>
              <a:rPr lang="en-US"/>
              <a:t>Picture or Color Block</a:t>
            </a:r>
          </a:p>
        </p:txBody>
      </p:sp>
    </p:spTree>
    <p:extLst>
      <p:ext uri="{BB962C8B-B14F-4D97-AF65-F5344CB8AC3E}">
        <p14:creationId xmlns:p14="http://schemas.microsoft.com/office/powerpoint/2010/main" val="281271903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llage Img 2">
    <p:spTree>
      <p:nvGrpSpPr>
        <p:cNvPr id="1" name=""/>
        <p:cNvGrpSpPr/>
        <p:nvPr/>
      </p:nvGrpSpPr>
      <p:grpSpPr>
        <a:xfrm>
          <a:off x="0" y="0"/>
          <a:ext cx="0" cy="0"/>
          <a:chOff x="0" y="0"/>
          <a:chExt cx="0" cy="0"/>
        </a:xfrm>
      </p:grpSpPr>
      <p:sp>
        <p:nvSpPr>
          <p:cNvPr id="20" name="Picture Placeholder 14"/>
          <p:cNvSpPr>
            <a:spLocks noGrp="1"/>
          </p:cNvSpPr>
          <p:nvPr>
            <p:ph type="pic" sz="quarter" idx="21" hasCustomPrompt="1"/>
          </p:nvPr>
        </p:nvSpPr>
        <p:spPr>
          <a:xfrm>
            <a:off x="4340314" y="2419452"/>
            <a:ext cx="4803686" cy="2724048"/>
          </a:xfrm>
          <a:prstGeom prst="rect">
            <a:avLst/>
          </a:prstGeom>
          <a:solidFill>
            <a:schemeClr val="bg1"/>
          </a:solidFill>
        </p:spPr>
        <p:txBody>
          <a:bodyPr/>
          <a:lstStyle>
            <a:lvl1pPr marL="0" indent="0">
              <a:buNone/>
              <a:defRPr/>
            </a:lvl1pPr>
          </a:lstStyle>
          <a:p>
            <a:r>
              <a:rPr lang="en-US"/>
              <a:t>Picture or Color Block</a:t>
            </a:r>
          </a:p>
        </p:txBody>
      </p:sp>
      <p:sp>
        <p:nvSpPr>
          <p:cNvPr id="18" name="Picture Placeholder 14"/>
          <p:cNvSpPr>
            <a:spLocks noGrp="1"/>
          </p:cNvSpPr>
          <p:nvPr>
            <p:ph type="pic" sz="quarter" idx="29" hasCustomPrompt="1"/>
          </p:nvPr>
        </p:nvSpPr>
        <p:spPr>
          <a:xfrm>
            <a:off x="-3" y="0"/>
            <a:ext cx="4303716" cy="2379664"/>
          </a:xfrm>
          <a:prstGeom prst="rect">
            <a:avLst/>
          </a:prstGeom>
          <a:solidFill>
            <a:schemeClr val="tx2"/>
          </a:solidFill>
        </p:spPr>
        <p:txBody>
          <a:bodyPr/>
          <a:lstStyle>
            <a:lvl1pPr marL="0" indent="0">
              <a:buNone/>
              <a:defRPr/>
            </a:lvl1pPr>
          </a:lstStyle>
          <a:p>
            <a:r>
              <a:rPr lang="en-US"/>
              <a:t>Picture or Color Block</a:t>
            </a:r>
          </a:p>
        </p:txBody>
      </p:sp>
      <p:sp>
        <p:nvSpPr>
          <p:cNvPr id="42" name="Picture Placeholder 14"/>
          <p:cNvSpPr>
            <a:spLocks noGrp="1"/>
          </p:cNvSpPr>
          <p:nvPr>
            <p:ph type="pic" sz="quarter" idx="39" hasCustomPrompt="1"/>
          </p:nvPr>
        </p:nvSpPr>
        <p:spPr>
          <a:xfrm>
            <a:off x="6489788" y="0"/>
            <a:ext cx="2654212" cy="2379663"/>
          </a:xfrm>
          <a:prstGeom prst="rect">
            <a:avLst/>
          </a:prstGeom>
          <a:solidFill>
            <a:schemeClr val="bg1">
              <a:lumMod val="20000"/>
              <a:lumOff val="80000"/>
            </a:schemeClr>
          </a:solidFill>
        </p:spPr>
        <p:txBody>
          <a:bodyPr/>
          <a:lstStyle>
            <a:lvl1pPr marL="0" indent="0">
              <a:buNone/>
              <a:defRPr/>
            </a:lvl1pPr>
          </a:lstStyle>
          <a:p>
            <a:r>
              <a:rPr lang="en-US"/>
              <a:t>Picture or Color Block</a:t>
            </a:r>
          </a:p>
        </p:txBody>
      </p:sp>
      <p:sp>
        <p:nvSpPr>
          <p:cNvPr id="13" name="Picture Placeholder 14"/>
          <p:cNvSpPr>
            <a:spLocks noGrp="1"/>
          </p:cNvSpPr>
          <p:nvPr>
            <p:ph type="pic" sz="quarter" idx="52" hasCustomPrompt="1"/>
          </p:nvPr>
        </p:nvSpPr>
        <p:spPr>
          <a:xfrm>
            <a:off x="0" y="2419453"/>
            <a:ext cx="2152649" cy="2724047"/>
          </a:xfrm>
          <a:prstGeom prst="rect">
            <a:avLst/>
          </a:prstGeom>
          <a:solidFill>
            <a:schemeClr val="bg1">
              <a:lumMod val="20000"/>
              <a:lumOff val="80000"/>
            </a:schemeClr>
          </a:solidFill>
        </p:spPr>
        <p:txBody>
          <a:bodyPr/>
          <a:lstStyle>
            <a:lvl1pPr marL="0" indent="0">
              <a:buNone/>
              <a:defRPr/>
            </a:lvl1pPr>
          </a:lstStyle>
          <a:p>
            <a:r>
              <a:rPr lang="en-US"/>
              <a:t>Picture or Color Block</a:t>
            </a:r>
          </a:p>
        </p:txBody>
      </p:sp>
      <p:sp>
        <p:nvSpPr>
          <p:cNvPr id="22" name="Picture Placeholder 14"/>
          <p:cNvSpPr>
            <a:spLocks noGrp="1"/>
          </p:cNvSpPr>
          <p:nvPr>
            <p:ph type="pic" sz="quarter" idx="53" hasCustomPrompt="1"/>
          </p:nvPr>
        </p:nvSpPr>
        <p:spPr>
          <a:xfrm>
            <a:off x="2190508" y="2419453"/>
            <a:ext cx="2113206" cy="2724047"/>
          </a:xfrm>
          <a:prstGeom prst="rect">
            <a:avLst/>
          </a:prstGeom>
          <a:solidFill>
            <a:schemeClr val="bg1">
              <a:lumMod val="20000"/>
              <a:lumOff val="80000"/>
            </a:schemeClr>
          </a:solidFill>
        </p:spPr>
        <p:txBody>
          <a:bodyPr/>
          <a:lstStyle>
            <a:lvl1pPr marL="0" indent="0">
              <a:buNone/>
              <a:defRPr/>
            </a:lvl1pPr>
          </a:lstStyle>
          <a:p>
            <a:r>
              <a:rPr lang="en-US"/>
              <a:t>Picture or Color Block</a:t>
            </a:r>
          </a:p>
        </p:txBody>
      </p:sp>
      <p:sp>
        <p:nvSpPr>
          <p:cNvPr id="26" name="Picture Placeholder 14"/>
          <p:cNvSpPr>
            <a:spLocks noGrp="1"/>
          </p:cNvSpPr>
          <p:nvPr>
            <p:ph type="pic" sz="quarter" idx="54" hasCustomPrompt="1"/>
          </p:nvPr>
        </p:nvSpPr>
        <p:spPr>
          <a:xfrm>
            <a:off x="4342775" y="-1"/>
            <a:ext cx="2110413" cy="2379663"/>
          </a:xfrm>
          <a:prstGeom prst="rect">
            <a:avLst/>
          </a:prstGeom>
          <a:solidFill>
            <a:schemeClr val="bg1">
              <a:lumMod val="20000"/>
              <a:lumOff val="80000"/>
            </a:schemeClr>
          </a:solidFill>
        </p:spPr>
        <p:txBody>
          <a:bodyPr/>
          <a:lstStyle>
            <a:lvl1pPr marL="0" indent="0">
              <a:buNone/>
              <a:defRPr/>
            </a:lvl1pPr>
          </a:lstStyle>
          <a:p>
            <a:r>
              <a:rPr lang="en-US"/>
              <a:t>Picture or Color Block</a:t>
            </a:r>
          </a:p>
        </p:txBody>
      </p:sp>
    </p:spTree>
    <p:extLst>
      <p:ext uri="{BB962C8B-B14F-4D97-AF65-F5344CB8AC3E}">
        <p14:creationId xmlns:p14="http://schemas.microsoft.com/office/powerpoint/2010/main" val="325308549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ull Bleed Proj Img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499"/>
          </a:xfrm>
          <a:prstGeom prst="rect">
            <a:avLst/>
          </a:prstGeom>
          <a:solidFill>
            <a:schemeClr val="bg1"/>
          </a:solidFill>
        </p:spPr>
        <p:txBody>
          <a:bodyPr anchor="t"/>
          <a:lstStyle>
            <a:lvl1pPr marL="0" indent="0" algn="l">
              <a:buNone/>
              <a:defRPr baseline="0"/>
            </a:lvl1pPr>
          </a:lstStyle>
          <a:p>
            <a:r>
              <a:rPr lang="en-US"/>
              <a:t>Picture or Color Block</a:t>
            </a:r>
          </a:p>
        </p:txBody>
      </p:sp>
      <p:sp>
        <p:nvSpPr>
          <p:cNvPr id="3" name="Text Placeholder 4"/>
          <p:cNvSpPr>
            <a:spLocks noGrp="1"/>
          </p:cNvSpPr>
          <p:nvPr>
            <p:ph type="body" sz="quarter" idx="15" hasCustomPrompt="1"/>
          </p:nvPr>
        </p:nvSpPr>
        <p:spPr>
          <a:xfrm>
            <a:off x="309045" y="1316920"/>
            <a:ext cx="8334954" cy="605294"/>
          </a:xfrm>
          <a:prstGeom prst="rect">
            <a:avLst/>
          </a:prstGeom>
          <a:noFill/>
        </p:spPr>
        <p:txBody>
          <a:bodyPr wrap="square" lIns="228600" rIns="228600" rtlCol="0" anchor="t">
            <a:noAutofit/>
          </a:bodyPr>
          <a:lstStyle>
            <a:lvl1pPr marL="0" indent="0">
              <a:lnSpc>
                <a:spcPts val="2000"/>
              </a:lnSpc>
              <a:spcBef>
                <a:spcPts val="0"/>
              </a:spcBef>
              <a:buNone/>
              <a:defRPr lang="en-US" sz="1600" b="0" i="1" dirty="0" smtClean="0">
                <a:solidFill>
                  <a:srgbClr val="FFFFFF"/>
                </a:solidFill>
                <a:latin typeface="Arial Narrow" pitchFamily="34" charset="0"/>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US" sz="1800" dirty="0">
                <a:solidFill>
                  <a:schemeClr val="tx1"/>
                </a:solidFill>
              </a:defRPr>
            </a:lvl5pPr>
          </a:lstStyle>
          <a:p>
            <a:pPr marL="0" lvl="0"/>
            <a:r>
              <a:rPr lang="en-US"/>
              <a:t>Project Location</a:t>
            </a:r>
          </a:p>
          <a:p>
            <a:pPr marL="0" lvl="0"/>
            <a:endParaRPr lang="en-US"/>
          </a:p>
        </p:txBody>
      </p:sp>
      <p:sp>
        <p:nvSpPr>
          <p:cNvPr id="5" name="Title 3"/>
          <p:cNvSpPr>
            <a:spLocks noGrp="1"/>
          </p:cNvSpPr>
          <p:nvPr>
            <p:ph type="title" hasCustomPrompt="1"/>
          </p:nvPr>
        </p:nvSpPr>
        <p:spPr>
          <a:xfrm>
            <a:off x="309045" y="497880"/>
            <a:ext cx="8334954" cy="873125"/>
          </a:xfrm>
        </p:spPr>
        <p:txBody>
          <a:bodyPr/>
          <a:lstStyle>
            <a:lvl1pPr>
              <a:defRPr sz="2000">
                <a:solidFill>
                  <a:srgbClr val="FFFFFF"/>
                </a:solidFill>
              </a:defRPr>
            </a:lvl1pPr>
          </a:lstStyle>
          <a:p>
            <a:r>
              <a:rPr lang="en-US"/>
              <a:t>PROJECT NAME</a:t>
            </a:r>
          </a:p>
        </p:txBody>
      </p:sp>
    </p:spTree>
    <p:extLst>
      <p:ext uri="{BB962C8B-B14F-4D97-AF65-F5344CB8AC3E}">
        <p14:creationId xmlns:p14="http://schemas.microsoft.com/office/powerpoint/2010/main" val="146510025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Full Bleed Proj Img 2">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499"/>
          </a:xfrm>
          <a:prstGeom prst="rect">
            <a:avLst/>
          </a:prstGeom>
          <a:solidFill>
            <a:schemeClr val="bg1"/>
          </a:solidFill>
        </p:spPr>
        <p:txBody>
          <a:bodyPr anchor="t"/>
          <a:lstStyle>
            <a:lvl1pPr marL="0" indent="0" algn="l">
              <a:buNone/>
              <a:defRPr baseline="0"/>
            </a:lvl1pPr>
          </a:lstStyle>
          <a:p>
            <a:r>
              <a:rPr lang="en-US"/>
              <a:t>Picture or Color Block</a:t>
            </a:r>
          </a:p>
        </p:txBody>
      </p:sp>
      <p:sp>
        <p:nvSpPr>
          <p:cNvPr id="3" name="Text Placeholder 4"/>
          <p:cNvSpPr>
            <a:spLocks noGrp="1"/>
          </p:cNvSpPr>
          <p:nvPr>
            <p:ph type="body" sz="quarter" idx="15" hasCustomPrompt="1"/>
          </p:nvPr>
        </p:nvSpPr>
        <p:spPr>
          <a:xfrm>
            <a:off x="309045" y="1316920"/>
            <a:ext cx="8334954" cy="605294"/>
          </a:xfrm>
          <a:prstGeom prst="rect">
            <a:avLst/>
          </a:prstGeom>
          <a:noFill/>
        </p:spPr>
        <p:txBody>
          <a:bodyPr wrap="square" lIns="228600" rIns="228600" rtlCol="0" anchor="t">
            <a:noAutofit/>
          </a:bodyPr>
          <a:lstStyle>
            <a:lvl1pPr marL="0" indent="0" algn="r">
              <a:lnSpc>
                <a:spcPts val="2000"/>
              </a:lnSpc>
              <a:spcBef>
                <a:spcPts val="0"/>
              </a:spcBef>
              <a:buNone/>
              <a:defRPr lang="en-US" sz="1600" b="0" i="1" dirty="0" smtClean="0">
                <a:solidFill>
                  <a:srgbClr val="FFFFFF"/>
                </a:solidFill>
                <a:latin typeface="Arial Narrow" pitchFamily="34" charset="0"/>
              </a:defRPr>
            </a:lvl1pPr>
            <a:lvl2pPr>
              <a:defRPr lang="en-US" sz="1800" dirty="0" smtClean="0">
                <a:solidFill>
                  <a:schemeClr val="tx1"/>
                </a:solidFill>
              </a:defRPr>
            </a:lvl2pPr>
            <a:lvl3pPr>
              <a:defRPr lang="en-US" sz="1800" dirty="0" smtClean="0">
                <a:solidFill>
                  <a:schemeClr val="tx1"/>
                </a:solidFill>
              </a:defRPr>
            </a:lvl3pPr>
            <a:lvl4pPr>
              <a:defRPr lang="en-US" sz="1800" dirty="0" smtClean="0">
                <a:solidFill>
                  <a:schemeClr val="tx1"/>
                </a:solidFill>
              </a:defRPr>
            </a:lvl4pPr>
            <a:lvl5pPr>
              <a:defRPr lang="en-US" sz="1800" dirty="0">
                <a:solidFill>
                  <a:schemeClr val="tx1"/>
                </a:solidFill>
              </a:defRPr>
            </a:lvl5pPr>
          </a:lstStyle>
          <a:p>
            <a:pPr marL="0" lvl="0"/>
            <a:r>
              <a:rPr lang="en-US"/>
              <a:t>Project Location</a:t>
            </a:r>
          </a:p>
          <a:p>
            <a:pPr marL="0" lvl="0"/>
            <a:endParaRPr lang="en-US"/>
          </a:p>
        </p:txBody>
      </p:sp>
      <p:sp>
        <p:nvSpPr>
          <p:cNvPr id="5" name="Title 3"/>
          <p:cNvSpPr>
            <a:spLocks noGrp="1"/>
          </p:cNvSpPr>
          <p:nvPr>
            <p:ph type="title" hasCustomPrompt="1"/>
          </p:nvPr>
        </p:nvSpPr>
        <p:spPr>
          <a:xfrm>
            <a:off x="309045" y="497880"/>
            <a:ext cx="8334954" cy="873125"/>
          </a:xfrm>
        </p:spPr>
        <p:txBody>
          <a:bodyPr/>
          <a:lstStyle>
            <a:lvl1pPr algn="r">
              <a:defRPr sz="2000">
                <a:solidFill>
                  <a:srgbClr val="FFFFFF"/>
                </a:solidFill>
              </a:defRPr>
            </a:lvl1pPr>
          </a:lstStyle>
          <a:p>
            <a:r>
              <a:rPr lang="en-US"/>
              <a:t>PROJECT NAME</a:t>
            </a:r>
          </a:p>
        </p:txBody>
      </p:sp>
    </p:spTree>
    <p:extLst>
      <p:ext uri="{BB962C8B-B14F-4D97-AF65-F5344CB8AC3E}">
        <p14:creationId xmlns:p14="http://schemas.microsoft.com/office/powerpoint/2010/main" val="182700322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Layout 2">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1" y="0"/>
            <a:ext cx="9144000" cy="51434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412329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Guides-FOR REFERENCE ONLY">
    <p:spTree>
      <p:nvGrpSpPr>
        <p:cNvPr id="1" name=""/>
        <p:cNvGrpSpPr/>
        <p:nvPr/>
      </p:nvGrpSpPr>
      <p:grpSpPr>
        <a:xfrm>
          <a:off x="0" y="0"/>
          <a:ext cx="0" cy="0"/>
          <a:chOff x="0" y="0"/>
          <a:chExt cx="0" cy="0"/>
        </a:xfrm>
      </p:grpSpPr>
      <p:sp>
        <p:nvSpPr>
          <p:cNvPr id="37" name="Rectangle 36"/>
          <p:cNvSpPr/>
          <p:nvPr userDrawn="1"/>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userDrawn="1"/>
        </p:nvGrpSpPr>
        <p:grpSpPr>
          <a:xfrm>
            <a:off x="0" y="0"/>
            <a:ext cx="9144000" cy="5143500"/>
            <a:chOff x="0" y="0"/>
            <a:chExt cx="9144000" cy="5143500"/>
          </a:xfrm>
        </p:grpSpPr>
        <p:sp>
          <p:nvSpPr>
            <p:cNvPr id="27" name="TextBox 26"/>
            <p:cNvSpPr txBox="1"/>
            <p:nvPr/>
          </p:nvSpPr>
          <p:spPr>
            <a:xfrm>
              <a:off x="819293" y="1189170"/>
              <a:ext cx="482824" cy="276999"/>
            </a:xfrm>
            <a:prstGeom prst="rect">
              <a:avLst/>
            </a:prstGeom>
            <a:noFill/>
            <a:ln>
              <a:noFill/>
            </a:ln>
          </p:spPr>
          <p:txBody>
            <a:bodyPr wrap="none" rtlCol="0">
              <a:spAutoFit/>
            </a:bodyPr>
            <a:lstStyle/>
            <a:p>
              <a:r>
                <a:rPr lang="en-US" sz="1200" b="1">
                  <a:solidFill>
                    <a:schemeClr val="bg1"/>
                  </a:solidFill>
                  <a:latin typeface="+mj-lt"/>
                </a:rPr>
                <a:t>1.51</a:t>
              </a:r>
            </a:p>
          </p:txBody>
        </p:sp>
        <p:sp>
          <p:nvSpPr>
            <p:cNvPr id="28" name="TextBox 27"/>
            <p:cNvSpPr txBox="1"/>
            <p:nvPr/>
          </p:nvSpPr>
          <p:spPr>
            <a:xfrm>
              <a:off x="819293" y="2379663"/>
              <a:ext cx="482824" cy="276999"/>
            </a:xfrm>
            <a:prstGeom prst="rect">
              <a:avLst/>
            </a:prstGeom>
            <a:noFill/>
            <a:ln>
              <a:noFill/>
            </a:ln>
          </p:spPr>
          <p:txBody>
            <a:bodyPr wrap="none" rtlCol="0">
              <a:spAutoFit/>
            </a:bodyPr>
            <a:lstStyle/>
            <a:p>
              <a:r>
                <a:rPr lang="en-US" sz="1200" b="1">
                  <a:solidFill>
                    <a:schemeClr val="bg1"/>
                  </a:solidFill>
                  <a:latin typeface="+mj-lt"/>
                </a:rPr>
                <a:t>0.21</a:t>
              </a:r>
            </a:p>
          </p:txBody>
        </p:sp>
        <p:sp>
          <p:nvSpPr>
            <p:cNvPr id="29" name="TextBox 28"/>
            <p:cNvSpPr txBox="1"/>
            <p:nvPr/>
          </p:nvSpPr>
          <p:spPr>
            <a:xfrm>
              <a:off x="819293" y="3570280"/>
              <a:ext cx="482824" cy="276999"/>
            </a:xfrm>
            <a:prstGeom prst="rect">
              <a:avLst/>
            </a:prstGeom>
            <a:noFill/>
            <a:ln>
              <a:noFill/>
            </a:ln>
          </p:spPr>
          <p:txBody>
            <a:bodyPr wrap="none" rtlCol="0">
              <a:spAutoFit/>
            </a:bodyPr>
            <a:lstStyle/>
            <a:p>
              <a:r>
                <a:rPr lang="en-US" sz="1200" b="1">
                  <a:solidFill>
                    <a:schemeClr val="bg1"/>
                  </a:solidFill>
                  <a:latin typeface="+mj-lt"/>
                </a:rPr>
                <a:t>1.09</a:t>
              </a:r>
            </a:p>
          </p:txBody>
        </p:sp>
        <p:sp>
          <p:nvSpPr>
            <p:cNvPr id="31" name="TextBox 30"/>
            <p:cNvSpPr txBox="1"/>
            <p:nvPr/>
          </p:nvSpPr>
          <p:spPr>
            <a:xfrm>
              <a:off x="8620966" y="352962"/>
              <a:ext cx="482824" cy="276999"/>
            </a:xfrm>
            <a:prstGeom prst="rect">
              <a:avLst/>
            </a:prstGeom>
            <a:noFill/>
            <a:ln>
              <a:noFill/>
            </a:ln>
          </p:spPr>
          <p:txBody>
            <a:bodyPr wrap="none" rtlCol="0">
              <a:spAutoFit/>
            </a:bodyPr>
            <a:lstStyle/>
            <a:p>
              <a:r>
                <a:rPr lang="en-US" sz="1200" b="1">
                  <a:solidFill>
                    <a:schemeClr val="bg1"/>
                  </a:solidFill>
                  <a:latin typeface="+mj-lt"/>
                </a:rPr>
                <a:t>4.41</a:t>
              </a:r>
            </a:p>
          </p:txBody>
        </p:sp>
        <p:sp>
          <p:nvSpPr>
            <p:cNvPr id="32" name="TextBox 31"/>
            <p:cNvSpPr txBox="1"/>
            <p:nvPr/>
          </p:nvSpPr>
          <p:spPr>
            <a:xfrm>
              <a:off x="4303713" y="352962"/>
              <a:ext cx="482824" cy="276999"/>
            </a:xfrm>
            <a:prstGeom prst="rect">
              <a:avLst/>
            </a:prstGeom>
            <a:noFill/>
            <a:ln>
              <a:noFill/>
            </a:ln>
          </p:spPr>
          <p:txBody>
            <a:bodyPr wrap="none" rtlCol="0">
              <a:spAutoFit/>
            </a:bodyPr>
            <a:lstStyle/>
            <a:p>
              <a:r>
                <a:rPr lang="en-US" sz="1200" b="1">
                  <a:solidFill>
                    <a:schemeClr val="bg1"/>
                  </a:solidFill>
                  <a:latin typeface="+mj-lt"/>
                </a:rPr>
                <a:t>0.29</a:t>
              </a:r>
            </a:p>
          </p:txBody>
        </p:sp>
        <p:sp>
          <p:nvSpPr>
            <p:cNvPr id="33" name="TextBox 32"/>
            <p:cNvSpPr txBox="1"/>
            <p:nvPr/>
          </p:nvSpPr>
          <p:spPr>
            <a:xfrm>
              <a:off x="6453188" y="352962"/>
              <a:ext cx="482824" cy="276999"/>
            </a:xfrm>
            <a:prstGeom prst="rect">
              <a:avLst/>
            </a:prstGeom>
            <a:noFill/>
            <a:ln>
              <a:noFill/>
            </a:ln>
          </p:spPr>
          <p:txBody>
            <a:bodyPr wrap="none" rtlCol="0">
              <a:spAutoFit/>
            </a:bodyPr>
            <a:lstStyle/>
            <a:p>
              <a:r>
                <a:rPr lang="en-US" sz="1200" b="1">
                  <a:solidFill>
                    <a:schemeClr val="bg1"/>
                  </a:solidFill>
                  <a:latin typeface="+mj-lt"/>
                </a:rPr>
                <a:t>2.06</a:t>
              </a:r>
            </a:p>
          </p:txBody>
        </p:sp>
        <p:sp>
          <p:nvSpPr>
            <p:cNvPr id="34" name="TextBox 33"/>
            <p:cNvSpPr txBox="1"/>
            <p:nvPr/>
          </p:nvSpPr>
          <p:spPr>
            <a:xfrm>
              <a:off x="819293" y="4764613"/>
              <a:ext cx="482824" cy="276999"/>
            </a:xfrm>
            <a:prstGeom prst="rect">
              <a:avLst/>
            </a:prstGeom>
            <a:noFill/>
            <a:ln>
              <a:noFill/>
            </a:ln>
          </p:spPr>
          <p:txBody>
            <a:bodyPr wrap="none" rtlCol="0">
              <a:spAutoFit/>
            </a:bodyPr>
            <a:lstStyle/>
            <a:p>
              <a:r>
                <a:rPr lang="en-US" sz="1200" b="1">
                  <a:solidFill>
                    <a:schemeClr val="bg1"/>
                  </a:solidFill>
                  <a:latin typeface="+mj-lt"/>
                </a:rPr>
                <a:t>2.39</a:t>
              </a:r>
            </a:p>
          </p:txBody>
        </p:sp>
        <p:sp>
          <p:nvSpPr>
            <p:cNvPr id="35" name="TextBox 34"/>
            <p:cNvSpPr txBox="1"/>
            <p:nvPr/>
          </p:nvSpPr>
          <p:spPr>
            <a:xfrm>
              <a:off x="2152485" y="352962"/>
              <a:ext cx="482824" cy="276999"/>
            </a:xfrm>
            <a:prstGeom prst="rect">
              <a:avLst/>
            </a:prstGeom>
            <a:noFill/>
            <a:ln>
              <a:noFill/>
            </a:ln>
          </p:spPr>
          <p:txBody>
            <a:bodyPr wrap="none" rtlCol="0">
              <a:spAutoFit/>
            </a:bodyPr>
            <a:lstStyle/>
            <a:p>
              <a:r>
                <a:rPr lang="en-US" sz="1200" b="1">
                  <a:solidFill>
                    <a:schemeClr val="bg1"/>
                  </a:solidFill>
                  <a:latin typeface="+mj-lt"/>
                </a:rPr>
                <a:t>2.65</a:t>
              </a:r>
            </a:p>
          </p:txBody>
        </p:sp>
        <p:sp>
          <p:nvSpPr>
            <p:cNvPr id="36" name="TextBox 35"/>
            <p:cNvSpPr txBox="1"/>
            <p:nvPr userDrawn="1"/>
          </p:nvSpPr>
          <p:spPr>
            <a:xfrm>
              <a:off x="819293" y="1189170"/>
              <a:ext cx="482824" cy="276999"/>
            </a:xfrm>
            <a:prstGeom prst="rect">
              <a:avLst/>
            </a:prstGeom>
            <a:noFill/>
            <a:ln>
              <a:noFill/>
            </a:ln>
          </p:spPr>
          <p:txBody>
            <a:bodyPr wrap="none" rtlCol="0">
              <a:spAutoFit/>
            </a:bodyPr>
            <a:lstStyle/>
            <a:p>
              <a:r>
                <a:rPr lang="en-US" sz="1200" b="1">
                  <a:solidFill>
                    <a:srgbClr val="000000"/>
                  </a:solidFill>
                  <a:latin typeface="+mj-lt"/>
                </a:rPr>
                <a:t>1.51</a:t>
              </a:r>
            </a:p>
          </p:txBody>
        </p:sp>
        <p:sp>
          <p:nvSpPr>
            <p:cNvPr id="46" name="TextBox 45"/>
            <p:cNvSpPr txBox="1"/>
            <p:nvPr userDrawn="1"/>
          </p:nvSpPr>
          <p:spPr>
            <a:xfrm>
              <a:off x="819293" y="2379663"/>
              <a:ext cx="482824" cy="276999"/>
            </a:xfrm>
            <a:prstGeom prst="rect">
              <a:avLst/>
            </a:prstGeom>
            <a:noFill/>
            <a:ln>
              <a:noFill/>
            </a:ln>
          </p:spPr>
          <p:txBody>
            <a:bodyPr wrap="none" rtlCol="0">
              <a:spAutoFit/>
            </a:bodyPr>
            <a:lstStyle/>
            <a:p>
              <a:r>
                <a:rPr lang="en-US" sz="1200" b="1">
                  <a:solidFill>
                    <a:srgbClr val="000000"/>
                  </a:solidFill>
                  <a:latin typeface="+mj-lt"/>
                </a:rPr>
                <a:t>0.21</a:t>
              </a:r>
            </a:p>
          </p:txBody>
        </p:sp>
        <p:sp>
          <p:nvSpPr>
            <p:cNvPr id="47" name="TextBox 46"/>
            <p:cNvSpPr txBox="1"/>
            <p:nvPr userDrawn="1"/>
          </p:nvSpPr>
          <p:spPr>
            <a:xfrm>
              <a:off x="819293" y="3570280"/>
              <a:ext cx="482824" cy="276999"/>
            </a:xfrm>
            <a:prstGeom prst="rect">
              <a:avLst/>
            </a:prstGeom>
            <a:noFill/>
            <a:ln>
              <a:noFill/>
            </a:ln>
          </p:spPr>
          <p:txBody>
            <a:bodyPr wrap="none" rtlCol="0">
              <a:spAutoFit/>
            </a:bodyPr>
            <a:lstStyle/>
            <a:p>
              <a:r>
                <a:rPr lang="en-US" sz="1200" b="1">
                  <a:solidFill>
                    <a:srgbClr val="000000"/>
                  </a:solidFill>
                  <a:latin typeface="+mj-lt"/>
                </a:rPr>
                <a:t>1.09</a:t>
              </a:r>
            </a:p>
          </p:txBody>
        </p:sp>
        <p:sp>
          <p:nvSpPr>
            <p:cNvPr id="48" name="TextBox 47"/>
            <p:cNvSpPr txBox="1"/>
            <p:nvPr userDrawn="1"/>
          </p:nvSpPr>
          <p:spPr>
            <a:xfrm>
              <a:off x="8620966" y="352962"/>
              <a:ext cx="482824" cy="276999"/>
            </a:xfrm>
            <a:prstGeom prst="rect">
              <a:avLst/>
            </a:prstGeom>
            <a:noFill/>
            <a:ln>
              <a:noFill/>
            </a:ln>
          </p:spPr>
          <p:txBody>
            <a:bodyPr wrap="none" rtlCol="0">
              <a:spAutoFit/>
            </a:bodyPr>
            <a:lstStyle/>
            <a:p>
              <a:r>
                <a:rPr lang="en-US" sz="1200" b="1">
                  <a:solidFill>
                    <a:srgbClr val="000000"/>
                  </a:solidFill>
                  <a:latin typeface="+mj-lt"/>
                </a:rPr>
                <a:t>4.41</a:t>
              </a:r>
            </a:p>
          </p:txBody>
        </p:sp>
        <p:sp>
          <p:nvSpPr>
            <p:cNvPr id="49" name="TextBox 48"/>
            <p:cNvSpPr txBox="1"/>
            <p:nvPr userDrawn="1"/>
          </p:nvSpPr>
          <p:spPr>
            <a:xfrm>
              <a:off x="4303713" y="352962"/>
              <a:ext cx="482824" cy="276999"/>
            </a:xfrm>
            <a:prstGeom prst="rect">
              <a:avLst/>
            </a:prstGeom>
            <a:noFill/>
            <a:ln>
              <a:noFill/>
            </a:ln>
          </p:spPr>
          <p:txBody>
            <a:bodyPr wrap="none" rtlCol="0">
              <a:spAutoFit/>
            </a:bodyPr>
            <a:lstStyle/>
            <a:p>
              <a:r>
                <a:rPr lang="en-US" sz="1200" b="1">
                  <a:solidFill>
                    <a:srgbClr val="000000"/>
                  </a:solidFill>
                  <a:latin typeface="+mj-lt"/>
                </a:rPr>
                <a:t>0.29</a:t>
              </a:r>
            </a:p>
          </p:txBody>
        </p:sp>
        <p:sp>
          <p:nvSpPr>
            <p:cNvPr id="50" name="TextBox 49"/>
            <p:cNvSpPr txBox="1"/>
            <p:nvPr userDrawn="1"/>
          </p:nvSpPr>
          <p:spPr>
            <a:xfrm>
              <a:off x="6453188" y="352962"/>
              <a:ext cx="482824" cy="276999"/>
            </a:xfrm>
            <a:prstGeom prst="rect">
              <a:avLst/>
            </a:prstGeom>
            <a:noFill/>
            <a:ln>
              <a:noFill/>
            </a:ln>
          </p:spPr>
          <p:txBody>
            <a:bodyPr wrap="none" rtlCol="0">
              <a:spAutoFit/>
            </a:bodyPr>
            <a:lstStyle/>
            <a:p>
              <a:r>
                <a:rPr lang="en-US" sz="1200" b="1">
                  <a:solidFill>
                    <a:srgbClr val="000000"/>
                  </a:solidFill>
                  <a:latin typeface="+mj-lt"/>
                </a:rPr>
                <a:t>2.06</a:t>
              </a:r>
            </a:p>
          </p:txBody>
        </p:sp>
        <p:sp>
          <p:nvSpPr>
            <p:cNvPr id="51" name="TextBox 50"/>
            <p:cNvSpPr txBox="1"/>
            <p:nvPr userDrawn="1"/>
          </p:nvSpPr>
          <p:spPr>
            <a:xfrm>
              <a:off x="819293" y="4764613"/>
              <a:ext cx="482824" cy="276999"/>
            </a:xfrm>
            <a:prstGeom prst="rect">
              <a:avLst/>
            </a:prstGeom>
            <a:noFill/>
            <a:ln>
              <a:noFill/>
            </a:ln>
          </p:spPr>
          <p:txBody>
            <a:bodyPr wrap="none" rtlCol="0">
              <a:spAutoFit/>
            </a:bodyPr>
            <a:lstStyle/>
            <a:p>
              <a:r>
                <a:rPr lang="en-US" sz="1200" b="1">
                  <a:solidFill>
                    <a:srgbClr val="000000"/>
                  </a:solidFill>
                  <a:latin typeface="+mj-lt"/>
                </a:rPr>
                <a:t>2.39</a:t>
              </a:r>
            </a:p>
          </p:txBody>
        </p:sp>
        <p:sp>
          <p:nvSpPr>
            <p:cNvPr id="52" name="TextBox 51"/>
            <p:cNvSpPr txBox="1"/>
            <p:nvPr userDrawn="1"/>
          </p:nvSpPr>
          <p:spPr>
            <a:xfrm>
              <a:off x="2152485" y="352962"/>
              <a:ext cx="482824" cy="276999"/>
            </a:xfrm>
            <a:prstGeom prst="rect">
              <a:avLst/>
            </a:prstGeom>
            <a:noFill/>
            <a:ln>
              <a:noFill/>
            </a:ln>
          </p:spPr>
          <p:txBody>
            <a:bodyPr wrap="none" rtlCol="0">
              <a:spAutoFit/>
            </a:bodyPr>
            <a:lstStyle/>
            <a:p>
              <a:r>
                <a:rPr lang="en-US" sz="1200" b="1">
                  <a:solidFill>
                    <a:srgbClr val="000000"/>
                  </a:solidFill>
                  <a:latin typeface="+mj-lt"/>
                </a:rPr>
                <a:t>2.65</a:t>
              </a:r>
            </a:p>
          </p:txBody>
        </p:sp>
        <p:cxnSp>
          <p:nvCxnSpPr>
            <p:cNvPr id="53" name="Straight Connector 52"/>
            <p:cNvCxnSpPr/>
            <p:nvPr userDrawn="1"/>
          </p:nvCxnSpPr>
          <p:spPr>
            <a:xfrm>
              <a:off x="2152650" y="0"/>
              <a:ext cx="0" cy="5143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a:xfrm>
              <a:off x="4303713" y="0"/>
              <a:ext cx="0" cy="5143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a:off x="6442733" y="0"/>
              <a:ext cx="0" cy="5143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userDrawn="1"/>
          </p:nvCxnSpPr>
          <p:spPr>
            <a:xfrm>
              <a:off x="8600145" y="0"/>
              <a:ext cx="0" cy="5143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a:off x="0" y="118917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a:off x="0" y="237027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a:off x="0" y="3560895"/>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0" y="4751520"/>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1" name="Picture 6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62413" y="1304385"/>
              <a:ext cx="1925537" cy="1886637"/>
            </a:xfrm>
            <a:prstGeom prst="rect">
              <a:avLst/>
            </a:prstGeom>
          </p:spPr>
        </p:pic>
        <p:sp>
          <p:nvSpPr>
            <p:cNvPr id="62" name="TextBox 61"/>
            <p:cNvSpPr txBox="1"/>
            <p:nvPr userDrawn="1"/>
          </p:nvSpPr>
          <p:spPr>
            <a:xfrm>
              <a:off x="4725620" y="1035550"/>
              <a:ext cx="4186145" cy="3631763"/>
            </a:xfrm>
            <a:prstGeom prst="rect">
              <a:avLst/>
            </a:prstGeom>
            <a:solidFill>
              <a:srgbClr val="FFFFFF"/>
            </a:solid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rgbClr val="000000"/>
                  </a:solidFill>
                </a:rPr>
                <a:t>REPOSITION OR</a:t>
              </a:r>
              <a:r>
                <a:rPr lang="en-US" sz="1600" b="1" baseline="0">
                  <a:solidFill>
                    <a:srgbClr val="000000"/>
                  </a:solidFill>
                </a:rPr>
                <a:t> CREATE GUIDES ON GRID</a:t>
              </a:r>
              <a:endParaRPr lang="en-US" sz="1600" b="1">
                <a:solidFill>
                  <a:srgbClr val="000000"/>
                </a:solidFill>
              </a:endParaRPr>
            </a:p>
            <a:p>
              <a:r>
                <a:rPr lang="en-US">
                  <a:solidFill>
                    <a:srgbClr val="000000"/>
                  </a:solidFill>
                </a:rPr>
                <a:t>If a guide is accidentally moved or you start with a blank document that does not have guides placed do the following:</a:t>
              </a:r>
            </a:p>
            <a:p>
              <a:pPr marL="342900" indent="-342900">
                <a:buFont typeface="+mj-lt"/>
                <a:buAutoNum type="arabicPeriod"/>
              </a:pPr>
              <a:r>
                <a:rPr lang="en-US" sz="1600" baseline="0">
                  <a:solidFill>
                    <a:srgbClr val="000000"/>
                  </a:solidFill>
                </a:rPr>
                <a:t>Turn on Snap to Grid</a:t>
              </a:r>
            </a:p>
            <a:p>
              <a:pPr marL="342900" indent="-342900">
                <a:buFont typeface="+mj-lt"/>
                <a:buAutoNum type="arabicPeriod"/>
              </a:pPr>
              <a:r>
                <a:rPr lang="en-US" sz="1600" baseline="0">
                  <a:solidFill>
                    <a:srgbClr val="000000"/>
                  </a:solidFill>
                </a:rPr>
                <a:t>Set grid settings to .042 inches</a:t>
              </a:r>
            </a:p>
            <a:p>
              <a:pPr marL="342900" indent="-342900">
                <a:buFont typeface="+mj-lt"/>
                <a:buAutoNum type="arabicPeriod"/>
              </a:pPr>
              <a:r>
                <a:rPr lang="en-US" sz="1600" baseline="0">
                  <a:solidFill>
                    <a:srgbClr val="000000"/>
                  </a:solidFill>
                </a:rPr>
                <a:t>Turn on both Guide Settings</a:t>
              </a:r>
            </a:p>
            <a:p>
              <a:pPr marL="342900" indent="-342900">
                <a:buFont typeface="+mj-lt"/>
                <a:buAutoNum type="arabicPeriod"/>
              </a:pPr>
              <a:r>
                <a:rPr lang="en-US" sz="1600" baseline="0">
                  <a:solidFill>
                    <a:srgbClr val="000000"/>
                  </a:solidFill>
                </a:rPr>
                <a:t>Use the lines and grey measurements on this slide to position guides</a:t>
              </a:r>
            </a:p>
            <a:p>
              <a:pPr marL="342900" indent="-342900">
                <a:buFont typeface="+mj-lt"/>
                <a:buAutoNum type="arabicPeriod"/>
              </a:pPr>
              <a:r>
                <a:rPr lang="en-US" sz="1600" baseline="0">
                  <a:solidFill>
                    <a:srgbClr val="000000"/>
                  </a:solidFill>
                </a:rPr>
                <a:t>To move guides, click on guide outside of slide in grey area and drag to position.</a:t>
              </a:r>
            </a:p>
            <a:p>
              <a:pPr marL="342900" indent="-342900">
                <a:buFont typeface="+mj-lt"/>
                <a:buAutoNum type="arabicPeriod"/>
              </a:pPr>
              <a:r>
                <a:rPr lang="en-US" sz="1600" baseline="0">
                  <a:solidFill>
                    <a:srgbClr val="000000"/>
                  </a:solidFill>
                </a:rPr>
                <a:t>To add new guides, click on a guide outside of slide in grey area while holding CTRL and drag </a:t>
              </a:r>
              <a:br>
                <a:rPr lang="en-US" sz="1600" baseline="0">
                  <a:solidFill>
                    <a:srgbClr val="000000"/>
                  </a:solidFill>
                </a:rPr>
              </a:br>
              <a:r>
                <a:rPr lang="en-US" sz="1600" baseline="0">
                  <a:solidFill>
                    <a:srgbClr val="000000"/>
                  </a:solidFill>
                </a:rPr>
                <a:t>to position </a:t>
              </a:r>
            </a:p>
          </p:txBody>
        </p:sp>
        <p:pic>
          <p:nvPicPr>
            <p:cNvPr id="63" name="Picture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07835" y="3307251"/>
              <a:ext cx="2468680" cy="1595861"/>
            </a:xfrm>
            <a:prstGeom prst="rect">
              <a:avLst/>
            </a:prstGeom>
            <a:ln w="76200">
              <a:solidFill>
                <a:schemeClr val="accent2"/>
              </a:solidFill>
              <a:miter lim="800000"/>
            </a:ln>
          </p:spPr>
        </p:pic>
        <p:sp>
          <p:nvSpPr>
            <p:cNvPr id="64" name="Rectangle 63"/>
            <p:cNvSpPr/>
            <p:nvPr userDrawn="1"/>
          </p:nvSpPr>
          <p:spPr>
            <a:xfrm>
              <a:off x="3112610" y="3416660"/>
              <a:ext cx="576075" cy="51296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4286525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Logo Footer-FOR REFERENCE ONLY">
    <p:spTree>
      <p:nvGrpSpPr>
        <p:cNvPr id="1" name=""/>
        <p:cNvGrpSpPr/>
        <p:nvPr/>
      </p:nvGrpSpPr>
      <p:grpSpPr>
        <a:xfrm>
          <a:off x="0" y="0"/>
          <a:ext cx="0" cy="0"/>
          <a:chOff x="0" y="0"/>
          <a:chExt cx="0" cy="0"/>
        </a:xfrm>
      </p:grpSpPr>
      <p:sp>
        <p:nvSpPr>
          <p:cNvPr id="3" name="Freeform 6"/>
          <p:cNvSpPr>
            <a:spLocks noEditPoints="1"/>
          </p:cNvSpPr>
          <p:nvPr userDrawn="1"/>
        </p:nvSpPr>
        <p:spPr bwMode="auto">
          <a:xfrm>
            <a:off x="8669746" y="4837906"/>
            <a:ext cx="411480" cy="22860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2297328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E55FC-A4DC-4C87-807A-035FCC967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51AF3B-2F4C-4BC4-AE10-BB57CAB042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E258AF-E555-4DC1-BE39-243A4BA7F115}"/>
              </a:ext>
            </a:extLst>
          </p:cNvPr>
          <p:cNvSpPr>
            <a:spLocks noGrp="1"/>
          </p:cNvSpPr>
          <p:nvPr>
            <p:ph type="dt" sz="half" idx="10"/>
          </p:nvPr>
        </p:nvSpPr>
        <p:spPr/>
        <p:txBody>
          <a:bodyPr/>
          <a:lstStyle/>
          <a:p>
            <a:fld id="{5426558D-F402-47B7-B7A5-CA6B51FDF401}" type="datetimeFigureOut">
              <a:rPr lang="en-US" smtClean="0"/>
              <a:t>2/28/2025</a:t>
            </a:fld>
            <a:endParaRPr lang="en-US" dirty="0"/>
          </a:p>
        </p:txBody>
      </p:sp>
      <p:sp>
        <p:nvSpPr>
          <p:cNvPr id="5" name="Footer Placeholder 4">
            <a:extLst>
              <a:ext uri="{FF2B5EF4-FFF2-40B4-BE49-F238E27FC236}">
                <a16:creationId xmlns:a16="http://schemas.microsoft.com/office/drawing/2014/main" id="{D5217232-B248-41F8-B8C8-86183A240E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8D67C7-3997-43FE-AF42-4F364933C551}"/>
              </a:ext>
            </a:extLst>
          </p:cNvPr>
          <p:cNvSpPr>
            <a:spLocks noGrp="1"/>
          </p:cNvSpPr>
          <p:nvPr>
            <p:ph type="sldNum" sz="quarter" idx="12"/>
          </p:nvPr>
        </p:nvSpPr>
        <p:spPr/>
        <p:txBody>
          <a:bodyPr/>
          <a:lstStyle/>
          <a:p>
            <a:fld id="{75782B75-4941-4CD6-8FC9-C26D952D2CB8}" type="slidenum">
              <a:rPr lang="en-US" smtClean="0"/>
              <a:t>‹#›</a:t>
            </a:fld>
            <a:endParaRPr lang="en-US" dirty="0"/>
          </a:p>
        </p:txBody>
      </p:sp>
    </p:spTree>
    <p:extLst>
      <p:ext uri="{BB962C8B-B14F-4D97-AF65-F5344CB8AC3E}">
        <p14:creationId xmlns:p14="http://schemas.microsoft.com/office/powerpoint/2010/main" val="18618868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3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4" name="Rectangle 3"/>
          <p:cNvSpPr/>
          <p:nvPr/>
        </p:nvSpPr>
        <p:spPr>
          <a:xfrm>
            <a:off x="0" y="0"/>
            <a:ext cx="114300" cy="51435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Text Placeholder 5"/>
          <p:cNvSpPr>
            <a:spLocks noGrp="1"/>
          </p:cNvSpPr>
          <p:nvPr>
            <p:ph type="body" sz="quarter" idx="10" hasCustomPrompt="1"/>
          </p:nvPr>
        </p:nvSpPr>
        <p:spPr>
          <a:xfrm>
            <a:off x="464820" y="1089660"/>
            <a:ext cx="8229124" cy="365379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p:nvSpPr>
        <p:spPr>
          <a:xfrm>
            <a:off x="0" y="0"/>
            <a:ext cx="1143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 name="Rectangle 5"/>
          <p:cNvSpPr/>
          <p:nvPr/>
        </p:nvSpPr>
        <p:spPr>
          <a:xfrm>
            <a:off x="0" y="0"/>
            <a:ext cx="1143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8" name="Rectangle 7">
            <a:extLst>
              <a:ext uri="{FF2B5EF4-FFF2-40B4-BE49-F238E27FC236}">
                <a16:creationId xmlns:a16="http://schemas.microsoft.com/office/drawing/2014/main" id="{1537CA68-6406-447C-AE65-72B2CF8198B2}"/>
              </a:ext>
            </a:extLst>
          </p:cNvPr>
          <p:cNvSpPr/>
          <p:nvPr userDrawn="1"/>
        </p:nvSpPr>
        <p:spPr>
          <a:xfrm>
            <a:off x="0" y="0"/>
            <a:ext cx="1143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9" name="TextBox 8">
            <a:extLst>
              <a:ext uri="{FF2B5EF4-FFF2-40B4-BE49-F238E27FC236}">
                <a16:creationId xmlns:a16="http://schemas.microsoft.com/office/drawing/2014/main" id="{72FEC58C-F03C-49F9-BBD7-2373B2B7081C}"/>
              </a:ext>
            </a:extLst>
          </p:cNvPr>
          <p:cNvSpPr txBox="1"/>
          <p:nvPr userDrawn="1"/>
        </p:nvSpPr>
        <p:spPr>
          <a:xfrm>
            <a:off x="7221945" y="4951108"/>
            <a:ext cx="1905000" cy="184666"/>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30000" noProof="0" dirty="0">
                <a:ln>
                  <a:noFill/>
                </a:ln>
                <a:solidFill>
                  <a:srgbClr val="54585A">
                    <a:lumMod val="60000"/>
                    <a:lumOff val="40000"/>
                  </a:srgbClr>
                </a:solidFill>
                <a:effectLst/>
                <a:uLnTx/>
                <a:uFillTx/>
              </a:rPr>
              <a:t>© 2025 HDR, Inc., all rights reserved. </a:t>
            </a:r>
          </a:p>
        </p:txBody>
      </p:sp>
    </p:spTree>
    <p:extLst>
      <p:ext uri="{BB962C8B-B14F-4D97-AF65-F5344CB8AC3E}">
        <p14:creationId xmlns:p14="http://schemas.microsoft.com/office/powerpoint/2010/main" val="41009469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Logo Slide - White">
    <p:bg>
      <p:bgPr>
        <a:solidFill>
          <a:schemeClr val="bg1"/>
        </a:solidFill>
        <a:effectLst/>
      </p:bgPr>
    </p:bg>
    <p:spTree>
      <p:nvGrpSpPr>
        <p:cNvPr id="1" name=""/>
        <p:cNvGrpSpPr/>
        <p:nvPr/>
      </p:nvGrpSpPr>
      <p:grpSpPr>
        <a:xfrm>
          <a:off x="0" y="0"/>
          <a:ext cx="0" cy="0"/>
          <a:chOff x="0" y="0"/>
          <a:chExt cx="0" cy="0"/>
        </a:xfrm>
      </p:grpSpPr>
      <p:sp>
        <p:nvSpPr>
          <p:cNvPr id="3" name="TextBox 2"/>
          <p:cNvSpPr txBox="1"/>
          <p:nvPr userDrawn="1"/>
        </p:nvSpPr>
        <p:spPr>
          <a:xfrm>
            <a:off x="6686550" y="4822570"/>
            <a:ext cx="2228850" cy="92333"/>
          </a:xfrm>
          <a:prstGeom prst="rect">
            <a:avLst/>
          </a:prstGeom>
          <a:noFill/>
        </p:spPr>
        <p:txBody>
          <a:bodyPr wrap="square" lIns="0" tIns="0" rIns="0" bIns="0" rtlCol="0" anchor="b">
            <a:spAutoFit/>
          </a:bodyPr>
          <a:lstStyle/>
          <a:p>
            <a:pPr marL="0" marR="0" indent="0" algn="r" defTabSz="914333" rtl="0" eaLnBrk="1" fontAlgn="auto" latinLnBrk="0" hangingPunct="1">
              <a:lnSpc>
                <a:spcPct val="100000"/>
              </a:lnSpc>
              <a:spcBef>
                <a:spcPts val="0"/>
              </a:spcBef>
              <a:spcAft>
                <a:spcPts val="0"/>
              </a:spcAft>
              <a:buClrTx/>
              <a:buSzTx/>
              <a:buFontTx/>
              <a:buNone/>
              <a:tabLst/>
              <a:defRPr/>
            </a:pPr>
            <a:r>
              <a:rPr lang="en-US" sz="600" b="0" i="0" u="none" strike="noStrike" kern="1200" baseline="0" dirty="0">
                <a:solidFill>
                  <a:schemeClr val="bg2">
                    <a:lumMod val="90000"/>
                  </a:schemeClr>
                </a:solidFill>
                <a:latin typeface="+mj-lt"/>
                <a:ea typeface="+mn-ea"/>
                <a:cs typeface="+mn-cs"/>
              </a:rPr>
              <a:t>© HDR, all rights reserved.</a:t>
            </a:r>
          </a:p>
        </p:txBody>
      </p:sp>
      <p:sp>
        <p:nvSpPr>
          <p:cNvPr id="4" name="Freeform 6"/>
          <p:cNvSpPr>
            <a:spLocks noEditPoints="1"/>
          </p:cNvSpPr>
          <p:nvPr userDrawn="1"/>
        </p:nvSpPr>
        <p:spPr bwMode="auto">
          <a:xfrm>
            <a:off x="4167509" y="2348510"/>
            <a:ext cx="808987" cy="446485"/>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en-US" sz="1013" dirty="0"/>
          </a:p>
        </p:txBody>
      </p:sp>
    </p:spTree>
    <p:extLst>
      <p:ext uri="{BB962C8B-B14F-4D97-AF65-F5344CB8AC3E}">
        <p14:creationId xmlns:p14="http://schemas.microsoft.com/office/powerpoint/2010/main" val="1367836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no Header">
    <p:spTree>
      <p:nvGrpSpPr>
        <p:cNvPr id="1" name=""/>
        <p:cNvGrpSpPr/>
        <p:nvPr/>
      </p:nvGrpSpPr>
      <p:grpSpPr>
        <a:xfrm>
          <a:off x="0" y="0"/>
          <a:ext cx="0" cy="0"/>
          <a:chOff x="0" y="0"/>
          <a:chExt cx="0" cy="0"/>
        </a:xfrm>
      </p:grpSpPr>
      <p:sp>
        <p:nvSpPr>
          <p:cNvPr id="15" name="Picture Placeholder 53"/>
          <p:cNvSpPr>
            <a:spLocks noGrp="1"/>
          </p:cNvSpPr>
          <p:nvPr>
            <p:ph type="pic" sz="quarter" idx="13" hasCustomPrompt="1"/>
          </p:nvPr>
        </p:nvSpPr>
        <p:spPr>
          <a:xfrm>
            <a:off x="6453188" y="2379664"/>
            <a:ext cx="2151062" cy="2381249"/>
          </a:xfrm>
          <a:prstGeom prst="rect">
            <a:avLst/>
          </a:prstGeom>
          <a:solidFill>
            <a:schemeClr val="bg1">
              <a:lumMod val="40000"/>
              <a:lumOff val="60000"/>
            </a:schemeClr>
          </a:solidFill>
        </p:spPr>
        <p:txBody>
          <a:bodyPr/>
          <a:lstStyle>
            <a:lvl1pPr marL="0" indent="0">
              <a:buNone/>
              <a:defRPr/>
            </a:lvl1pPr>
          </a:lstStyle>
          <a:p>
            <a:r>
              <a:rPr lang="en-US"/>
              <a:t>Picture or Color Block</a:t>
            </a:r>
          </a:p>
        </p:txBody>
      </p:sp>
      <p:sp>
        <p:nvSpPr>
          <p:cNvPr id="21" name="Picture Placeholder 2"/>
          <p:cNvSpPr>
            <a:spLocks noGrp="1"/>
          </p:cNvSpPr>
          <p:nvPr>
            <p:ph type="pic" sz="quarter" idx="20" hasCustomPrompt="1"/>
          </p:nvPr>
        </p:nvSpPr>
        <p:spPr>
          <a:xfrm>
            <a:off x="2152650" y="1"/>
            <a:ext cx="4294981" cy="2379662"/>
          </a:xfrm>
          <a:prstGeom prst="rect">
            <a:avLst/>
          </a:prstGeom>
          <a:solidFill>
            <a:schemeClr val="bg1"/>
          </a:solidFill>
        </p:spPr>
        <p:txBody>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a:lvl1pPr>
          </a:lstStyle>
          <a:p>
            <a:r>
              <a:rPr lang="en-US"/>
              <a:t>Picture or Color Block</a:t>
            </a:r>
          </a:p>
        </p:txBody>
      </p:sp>
      <p:sp>
        <p:nvSpPr>
          <p:cNvPr id="24" name="Picture Placeholder 4"/>
          <p:cNvSpPr>
            <a:spLocks noGrp="1"/>
          </p:cNvSpPr>
          <p:nvPr>
            <p:ph type="pic" sz="quarter" idx="22" hasCustomPrompt="1"/>
          </p:nvPr>
        </p:nvSpPr>
        <p:spPr>
          <a:xfrm>
            <a:off x="8604250" y="0"/>
            <a:ext cx="539750" cy="4760913"/>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a:t>Picture or Color Block</a:t>
            </a:r>
          </a:p>
        </p:txBody>
      </p:sp>
      <p:sp>
        <p:nvSpPr>
          <p:cNvPr id="2" name="Rectangle 1"/>
          <p:cNvSpPr/>
          <p:nvPr userDrawn="1"/>
        </p:nvSpPr>
        <p:spPr>
          <a:xfrm>
            <a:off x="210" y="-1"/>
            <a:ext cx="2152651" cy="51435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4303713" y="4760913"/>
            <a:ext cx="2143918" cy="3825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2"/>
          <p:cNvSpPr>
            <a:spLocks noGrp="1"/>
          </p:cNvSpPr>
          <p:nvPr>
            <p:ph type="pic" sz="quarter" idx="23" hasCustomPrompt="1"/>
          </p:nvPr>
        </p:nvSpPr>
        <p:spPr>
          <a:xfrm>
            <a:off x="2152650" y="4760912"/>
            <a:ext cx="2151063" cy="386177"/>
          </a:xfrm>
          <a:prstGeom prst="rect">
            <a:avLst/>
          </a:prstGeom>
          <a:solidFill>
            <a:schemeClr val="bg1"/>
          </a:solidFill>
        </p:spPr>
        <p:txBody>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a:lvl1pPr>
          </a:lstStyle>
          <a:p>
            <a:r>
              <a:rPr lang="en-US"/>
              <a:t>Picture or Color Block</a:t>
            </a:r>
          </a:p>
        </p:txBody>
      </p:sp>
      <p:sp>
        <p:nvSpPr>
          <p:cNvPr id="16" name="Freeform 6"/>
          <p:cNvSpPr>
            <a:spLocks noChangeAspect="1" noEditPoints="1"/>
          </p:cNvSpPr>
          <p:nvPr userDrawn="1"/>
        </p:nvSpPr>
        <p:spPr bwMode="auto">
          <a:xfrm>
            <a:off x="5416910" y="2902005"/>
            <a:ext cx="541460" cy="298835"/>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userDrawn="1"/>
        </p:nvSpPr>
        <p:spPr>
          <a:xfrm>
            <a:off x="7236935" y="4951108"/>
            <a:ext cx="1905000" cy="200055"/>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50" b="1" i="0" u="none" strike="noStrike" kern="1200" baseline="30000" dirty="0">
                <a:solidFill>
                  <a:schemeClr val="tx1"/>
                </a:solidFill>
                <a:latin typeface="+mj-lt"/>
                <a:ea typeface="+mn-ea"/>
                <a:cs typeface="+mn-cs"/>
              </a:rPr>
              <a:t>© 2023 HDR, Inc., all rights reserved.</a:t>
            </a:r>
          </a:p>
        </p:txBody>
      </p:sp>
    </p:spTree>
    <p:extLst>
      <p:ext uri="{BB962C8B-B14F-4D97-AF65-F5344CB8AC3E}">
        <p14:creationId xmlns:p14="http://schemas.microsoft.com/office/powerpoint/2010/main" val="428362639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_Logo Slide - Gray">
    <p:bg>
      <p:bgPr>
        <a:solidFill>
          <a:schemeClr val="tx2"/>
        </a:solidFill>
        <a:effectLst/>
      </p:bgPr>
    </p:bg>
    <p:spTree>
      <p:nvGrpSpPr>
        <p:cNvPr id="1" name=""/>
        <p:cNvGrpSpPr/>
        <p:nvPr/>
      </p:nvGrpSpPr>
      <p:grpSpPr>
        <a:xfrm>
          <a:off x="0" y="0"/>
          <a:ext cx="0" cy="0"/>
          <a:chOff x="0" y="0"/>
          <a:chExt cx="0" cy="0"/>
        </a:xfrm>
      </p:grpSpPr>
      <p:sp>
        <p:nvSpPr>
          <p:cNvPr id="3" name="TextBox 2"/>
          <p:cNvSpPr txBox="1"/>
          <p:nvPr userDrawn="1"/>
        </p:nvSpPr>
        <p:spPr>
          <a:xfrm>
            <a:off x="6686550" y="4822570"/>
            <a:ext cx="2228850" cy="92333"/>
          </a:xfrm>
          <a:prstGeom prst="rect">
            <a:avLst/>
          </a:prstGeom>
          <a:noFill/>
        </p:spPr>
        <p:txBody>
          <a:bodyPr wrap="square" lIns="0" tIns="0" rIns="0" bIns="0" rtlCol="0" anchor="b">
            <a:spAutoFit/>
          </a:bodyPr>
          <a:lstStyle/>
          <a:p>
            <a:pPr marL="0" marR="0" indent="0" algn="r" defTabSz="914333" rtl="0" eaLnBrk="1" fontAlgn="auto" latinLnBrk="0" hangingPunct="1">
              <a:lnSpc>
                <a:spcPct val="100000"/>
              </a:lnSpc>
              <a:spcBef>
                <a:spcPts val="0"/>
              </a:spcBef>
              <a:spcAft>
                <a:spcPts val="0"/>
              </a:spcAft>
              <a:buClrTx/>
              <a:buSzTx/>
              <a:buFontTx/>
              <a:buNone/>
              <a:tabLst/>
              <a:defRPr/>
            </a:pPr>
            <a:r>
              <a:rPr lang="en-US" sz="600" b="0" i="0" u="none" strike="noStrike" kern="1200" baseline="0" dirty="0">
                <a:solidFill>
                  <a:schemeClr val="bg2">
                    <a:lumMod val="90000"/>
                  </a:schemeClr>
                </a:solidFill>
                <a:latin typeface="+mj-lt"/>
                <a:ea typeface="+mn-ea"/>
                <a:cs typeface="+mn-cs"/>
              </a:rPr>
              <a:t>© HDR, all rights reserved.</a:t>
            </a:r>
          </a:p>
        </p:txBody>
      </p:sp>
      <p:sp>
        <p:nvSpPr>
          <p:cNvPr id="4" name="Freeform 6"/>
          <p:cNvSpPr>
            <a:spLocks noEditPoints="1"/>
          </p:cNvSpPr>
          <p:nvPr/>
        </p:nvSpPr>
        <p:spPr bwMode="auto">
          <a:xfrm>
            <a:off x="4167509" y="2348510"/>
            <a:ext cx="808987" cy="446485"/>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013" dirty="0"/>
          </a:p>
        </p:txBody>
      </p:sp>
    </p:spTree>
    <p:extLst>
      <p:ext uri="{BB962C8B-B14F-4D97-AF65-F5344CB8AC3E}">
        <p14:creationId xmlns:p14="http://schemas.microsoft.com/office/powerpoint/2010/main" val="13023856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Cover">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57200" y="2571750"/>
            <a:ext cx="8229600" cy="1143000"/>
          </a:xfrm>
        </p:spPr>
        <p:txBody>
          <a:bodyPr anchor="t">
            <a:noAutofit/>
          </a:bodyPr>
          <a:lstStyle>
            <a:lvl1pPr>
              <a:defRPr sz="2700">
                <a:solidFill>
                  <a:schemeClr val="tx1"/>
                </a:solidFill>
              </a:defRPr>
            </a:lvl1pPr>
          </a:lstStyle>
          <a:p>
            <a:r>
              <a:rPr lang="en-US" dirty="0"/>
              <a:t>Title</a:t>
            </a:r>
          </a:p>
        </p:txBody>
      </p:sp>
      <p:sp>
        <p:nvSpPr>
          <p:cNvPr id="4" name="Freeform 3"/>
          <p:cNvSpPr>
            <a:spLocks noChangeAspect="1" noEditPoints="1"/>
          </p:cNvSpPr>
          <p:nvPr userDrawn="1"/>
        </p:nvSpPr>
        <p:spPr bwMode="auto">
          <a:xfrm>
            <a:off x="457200" y="4469130"/>
            <a:ext cx="497040" cy="27432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en-US" sz="1013" dirty="0"/>
          </a:p>
        </p:txBody>
      </p:sp>
      <p:sp>
        <p:nvSpPr>
          <p:cNvPr id="3" name="Text Placeholder 2"/>
          <p:cNvSpPr>
            <a:spLocks noGrp="1"/>
          </p:cNvSpPr>
          <p:nvPr>
            <p:ph type="body" sz="quarter" idx="10" hasCustomPrompt="1"/>
          </p:nvPr>
        </p:nvSpPr>
        <p:spPr>
          <a:xfrm>
            <a:off x="5754291" y="4601718"/>
            <a:ext cx="2920603" cy="130016"/>
          </a:xfrm>
        </p:spPr>
        <p:txBody>
          <a:bodyPr>
            <a:noAutofit/>
          </a:bodyPr>
          <a:lstStyle>
            <a:lvl1pPr marL="0" indent="0" algn="r">
              <a:spcBef>
                <a:spcPts val="0"/>
              </a:spcBef>
              <a:spcAft>
                <a:spcPts val="0"/>
              </a:spcAft>
              <a:buNone/>
              <a:defRPr sz="1200"/>
            </a:lvl1pPr>
            <a:lvl2pPr marL="342892" indent="0">
              <a:buNone/>
              <a:defRPr sz="1200"/>
            </a:lvl2pPr>
            <a:lvl3pPr marL="720050" indent="0">
              <a:buNone/>
              <a:defRPr sz="1200"/>
            </a:lvl3pPr>
            <a:lvl4pPr marL="1062934" indent="0">
              <a:buNone/>
              <a:defRPr sz="1200"/>
            </a:lvl4pPr>
            <a:lvl5pPr marL="1405817" indent="0">
              <a:buNone/>
              <a:defRPr sz="1200"/>
            </a:lvl5pPr>
          </a:lstStyle>
          <a:p>
            <a:pPr lvl="0"/>
            <a:r>
              <a:rPr lang="en-US" dirty="0"/>
              <a:t>MM/DD/YYYY</a:t>
            </a:r>
          </a:p>
        </p:txBody>
      </p:sp>
    </p:spTree>
    <p:extLst>
      <p:ext uri="{BB962C8B-B14F-4D97-AF65-F5344CB8AC3E}">
        <p14:creationId xmlns:p14="http://schemas.microsoft.com/office/powerpoint/2010/main" val="29011506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Cover">
    <p:bg>
      <p:bgPr>
        <a:solidFill>
          <a:schemeClr val="accent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57200" y="2571750"/>
            <a:ext cx="8229600" cy="1143000"/>
          </a:xfrm>
        </p:spPr>
        <p:txBody>
          <a:bodyPr anchor="t">
            <a:noAutofit/>
          </a:bodyPr>
          <a:lstStyle>
            <a:lvl1pPr>
              <a:defRPr sz="2700">
                <a:solidFill>
                  <a:schemeClr val="bg1"/>
                </a:solidFill>
              </a:defRPr>
            </a:lvl1pPr>
          </a:lstStyle>
          <a:p>
            <a:r>
              <a:rPr lang="en-US" dirty="0"/>
              <a:t>Title</a:t>
            </a:r>
          </a:p>
        </p:txBody>
      </p:sp>
      <p:sp>
        <p:nvSpPr>
          <p:cNvPr id="4" name="Freeform 3"/>
          <p:cNvSpPr>
            <a:spLocks noChangeAspect="1" noEditPoints="1"/>
          </p:cNvSpPr>
          <p:nvPr userDrawn="1"/>
        </p:nvSpPr>
        <p:spPr bwMode="auto">
          <a:xfrm>
            <a:off x="457200" y="4469130"/>
            <a:ext cx="497040" cy="27432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013" dirty="0"/>
          </a:p>
        </p:txBody>
      </p:sp>
      <p:sp>
        <p:nvSpPr>
          <p:cNvPr id="5" name="Text Placeholder 2"/>
          <p:cNvSpPr>
            <a:spLocks noGrp="1"/>
          </p:cNvSpPr>
          <p:nvPr>
            <p:ph type="body" sz="quarter" idx="10" hasCustomPrompt="1"/>
          </p:nvPr>
        </p:nvSpPr>
        <p:spPr>
          <a:xfrm>
            <a:off x="5754291" y="4601718"/>
            <a:ext cx="2920603" cy="130016"/>
          </a:xfrm>
        </p:spPr>
        <p:txBody>
          <a:bodyPr>
            <a:noAutofit/>
          </a:bodyPr>
          <a:lstStyle>
            <a:lvl1pPr marL="0" indent="0" algn="r">
              <a:spcBef>
                <a:spcPts val="0"/>
              </a:spcBef>
              <a:spcAft>
                <a:spcPts val="0"/>
              </a:spcAft>
              <a:buNone/>
              <a:defRPr sz="1200">
                <a:solidFill>
                  <a:schemeClr val="bg1"/>
                </a:solidFill>
              </a:defRPr>
            </a:lvl1pPr>
            <a:lvl2pPr marL="342892" indent="0">
              <a:buNone/>
              <a:defRPr sz="1200"/>
            </a:lvl2pPr>
            <a:lvl3pPr marL="720050" indent="0">
              <a:buNone/>
              <a:defRPr sz="1200"/>
            </a:lvl3pPr>
            <a:lvl4pPr marL="1062934" indent="0">
              <a:buNone/>
              <a:defRPr sz="1200"/>
            </a:lvl4pPr>
            <a:lvl5pPr marL="1405817" indent="0">
              <a:buNone/>
              <a:defRPr sz="1200"/>
            </a:lvl5pPr>
          </a:lstStyle>
          <a:p>
            <a:pPr lvl="0"/>
            <a:r>
              <a:rPr lang="en-US" dirty="0"/>
              <a:t>MM/DD/YYYY</a:t>
            </a:r>
          </a:p>
        </p:txBody>
      </p:sp>
    </p:spTree>
    <p:extLst>
      <p:ext uri="{BB962C8B-B14F-4D97-AF65-F5344CB8AC3E}">
        <p14:creationId xmlns:p14="http://schemas.microsoft.com/office/powerpoint/2010/main" val="23307901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_Cover">
    <p:bg>
      <p:bgPr>
        <a:solidFill>
          <a:schemeClr val="bg1"/>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1" hasCustomPrompt="1"/>
          </p:nvPr>
        </p:nvSpPr>
        <p:spPr>
          <a:xfrm>
            <a:off x="0" y="0"/>
            <a:ext cx="9144000" cy="5143500"/>
          </a:xfrm>
          <a:solidFill>
            <a:schemeClr val="bg2">
              <a:lumMod val="90000"/>
            </a:schemeClr>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aseline="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 When placing a full bleed photo, please bring the logo to the front (right click &gt; Bring to Front)</a:t>
            </a:r>
          </a:p>
        </p:txBody>
      </p:sp>
      <p:sp>
        <p:nvSpPr>
          <p:cNvPr id="13" name="Title 1"/>
          <p:cNvSpPr>
            <a:spLocks noGrp="1"/>
          </p:cNvSpPr>
          <p:nvPr>
            <p:ph type="title" hasCustomPrompt="1"/>
          </p:nvPr>
        </p:nvSpPr>
        <p:spPr>
          <a:xfrm>
            <a:off x="457200" y="2571750"/>
            <a:ext cx="8229600" cy="1143000"/>
          </a:xfrm>
        </p:spPr>
        <p:txBody>
          <a:bodyPr anchor="t">
            <a:noAutofit/>
          </a:bodyPr>
          <a:lstStyle>
            <a:lvl1pPr>
              <a:defRPr sz="2700">
                <a:solidFill>
                  <a:schemeClr val="bg1"/>
                </a:solidFill>
              </a:defRPr>
            </a:lvl1pPr>
          </a:lstStyle>
          <a:p>
            <a:r>
              <a:rPr lang="en-US" dirty="0"/>
              <a:t>Title</a:t>
            </a:r>
          </a:p>
        </p:txBody>
      </p:sp>
      <p:sp>
        <p:nvSpPr>
          <p:cNvPr id="5" name="Text Placeholder 2"/>
          <p:cNvSpPr>
            <a:spLocks noGrp="1"/>
          </p:cNvSpPr>
          <p:nvPr>
            <p:ph type="body" sz="quarter" idx="10" hasCustomPrompt="1"/>
          </p:nvPr>
        </p:nvSpPr>
        <p:spPr>
          <a:xfrm>
            <a:off x="5754291" y="4601718"/>
            <a:ext cx="2920603" cy="130016"/>
          </a:xfrm>
        </p:spPr>
        <p:txBody>
          <a:bodyPr>
            <a:noAutofit/>
          </a:bodyPr>
          <a:lstStyle>
            <a:lvl1pPr marL="0" indent="0" algn="r">
              <a:spcBef>
                <a:spcPts val="0"/>
              </a:spcBef>
              <a:spcAft>
                <a:spcPts val="0"/>
              </a:spcAft>
              <a:buNone/>
              <a:defRPr sz="1200">
                <a:solidFill>
                  <a:schemeClr val="bg1"/>
                </a:solidFill>
              </a:defRPr>
            </a:lvl1pPr>
            <a:lvl2pPr marL="342892" indent="0">
              <a:buNone/>
              <a:defRPr sz="1200"/>
            </a:lvl2pPr>
            <a:lvl3pPr marL="720050" indent="0">
              <a:buNone/>
              <a:defRPr sz="1200"/>
            </a:lvl3pPr>
            <a:lvl4pPr marL="1062934" indent="0">
              <a:buNone/>
              <a:defRPr sz="1200"/>
            </a:lvl4pPr>
            <a:lvl5pPr marL="1405817" indent="0">
              <a:buNone/>
              <a:defRPr sz="1200"/>
            </a:lvl5pPr>
          </a:lstStyle>
          <a:p>
            <a:pPr lvl="0"/>
            <a:r>
              <a:rPr lang="en-US" dirty="0"/>
              <a:t>MM/DD/YYYY</a:t>
            </a:r>
          </a:p>
        </p:txBody>
      </p:sp>
    </p:spTree>
    <p:extLst>
      <p:ext uri="{BB962C8B-B14F-4D97-AF65-F5344CB8AC3E}">
        <p14:creationId xmlns:p14="http://schemas.microsoft.com/office/powerpoint/2010/main" val="1728825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4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28950"/>
            <a:ext cx="5333239" cy="694944"/>
          </a:xfrm>
        </p:spPr>
        <p:txBody>
          <a:bodyPr anchor="b">
            <a:noAutofit/>
          </a:bodyPr>
          <a:lstStyle>
            <a:lvl1pPr>
              <a:defRPr sz="2700"/>
            </a:lvl1pPr>
          </a:lstStyle>
          <a:p>
            <a:r>
              <a:rPr lang="en-US" dirty="0"/>
              <a:t>Title</a:t>
            </a:r>
          </a:p>
        </p:txBody>
      </p:sp>
      <p:sp>
        <p:nvSpPr>
          <p:cNvPr id="4" name="Picture Placeholder 3"/>
          <p:cNvSpPr>
            <a:spLocks noGrp="1"/>
          </p:cNvSpPr>
          <p:nvPr>
            <p:ph type="pic" sz="quarter" idx="10" hasCustomPrompt="1"/>
          </p:nvPr>
        </p:nvSpPr>
        <p:spPr>
          <a:xfrm>
            <a:off x="0" y="0"/>
            <a:ext cx="6208776" cy="2571750"/>
          </a:xfrm>
          <a:solidFill>
            <a:schemeClr val="accent1"/>
          </a:solidFill>
        </p:spPr>
        <p:txBody>
          <a:bodyPr lIns="91440" tIns="91440" rIns="91440" bIns="91440"/>
          <a:lstStyle>
            <a:lvl1pPr marL="0" indent="0">
              <a:buNone/>
              <a:defRPr sz="1200" baseline="0">
                <a:solidFill>
                  <a:schemeClr val="accent1">
                    <a:lumMod val="60000"/>
                    <a:lumOff val="40000"/>
                  </a:schemeClr>
                </a:solidFill>
              </a:defRPr>
            </a:lvl1pPr>
          </a:lstStyle>
          <a:p>
            <a:r>
              <a:rPr lang="en-US" dirty="0"/>
              <a:t>Color block or insert picture</a:t>
            </a:r>
          </a:p>
        </p:txBody>
      </p:sp>
      <p:sp>
        <p:nvSpPr>
          <p:cNvPr id="6" name="Picture Placeholder 5"/>
          <p:cNvSpPr>
            <a:spLocks noGrp="1"/>
          </p:cNvSpPr>
          <p:nvPr>
            <p:ph type="pic" sz="quarter" idx="11" hasCustomPrompt="1"/>
          </p:nvPr>
        </p:nvSpPr>
        <p:spPr>
          <a:xfrm>
            <a:off x="6256783" y="0"/>
            <a:ext cx="2887218" cy="5143500"/>
          </a:xfrm>
          <a:solidFill>
            <a:schemeClr val="bg2">
              <a:lumMod val="90000"/>
            </a:schemeClr>
          </a:solidFill>
        </p:spPr>
        <p:txBody>
          <a:bodyPr lIns="91440" tIns="91440" rIns="91440" bIns="91440"/>
          <a:lstStyle>
            <a:lvl1pPr marL="0" indent="0">
              <a:buNone/>
              <a:defRPr sz="1200" baseline="0">
                <a:solidFill>
                  <a:schemeClr val="tx2">
                    <a:lumMod val="60000"/>
                    <a:lumOff val="40000"/>
                  </a:schemeClr>
                </a:solidFill>
              </a:defRPr>
            </a:lvl1pPr>
          </a:lstStyle>
          <a:p>
            <a:r>
              <a:rPr lang="en-US" dirty="0"/>
              <a:t>Color block or insert photo</a:t>
            </a:r>
          </a:p>
        </p:txBody>
      </p:sp>
      <p:sp>
        <p:nvSpPr>
          <p:cNvPr id="7" name="Freeform 6"/>
          <p:cNvSpPr>
            <a:spLocks noChangeAspect="1" noEditPoints="1"/>
          </p:cNvSpPr>
          <p:nvPr userDrawn="1"/>
        </p:nvSpPr>
        <p:spPr bwMode="auto">
          <a:xfrm>
            <a:off x="457200" y="4469130"/>
            <a:ext cx="497040" cy="27432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en-US" sz="1013" dirty="0"/>
          </a:p>
        </p:txBody>
      </p:sp>
      <p:sp>
        <p:nvSpPr>
          <p:cNvPr id="8" name="Text Placeholder 2"/>
          <p:cNvSpPr>
            <a:spLocks noGrp="1"/>
          </p:cNvSpPr>
          <p:nvPr>
            <p:ph type="body" sz="quarter" idx="12" hasCustomPrompt="1"/>
          </p:nvPr>
        </p:nvSpPr>
        <p:spPr>
          <a:xfrm>
            <a:off x="2867931" y="4601718"/>
            <a:ext cx="2920603" cy="130016"/>
          </a:xfrm>
        </p:spPr>
        <p:txBody>
          <a:bodyPr>
            <a:noAutofit/>
          </a:bodyPr>
          <a:lstStyle>
            <a:lvl1pPr marL="0" indent="0" algn="r">
              <a:spcBef>
                <a:spcPts val="0"/>
              </a:spcBef>
              <a:spcAft>
                <a:spcPts val="0"/>
              </a:spcAft>
              <a:buNone/>
              <a:defRPr sz="1200"/>
            </a:lvl1pPr>
            <a:lvl2pPr marL="342892" indent="0">
              <a:buNone/>
              <a:defRPr sz="1200"/>
            </a:lvl2pPr>
            <a:lvl3pPr marL="720050" indent="0">
              <a:buNone/>
              <a:defRPr sz="1200"/>
            </a:lvl3pPr>
            <a:lvl4pPr marL="1062934" indent="0">
              <a:buNone/>
              <a:defRPr sz="1200"/>
            </a:lvl4pPr>
            <a:lvl5pPr marL="1405817" indent="0">
              <a:buNone/>
              <a:defRPr sz="1200"/>
            </a:lvl5pPr>
          </a:lstStyle>
          <a:p>
            <a:pPr lvl="0"/>
            <a:r>
              <a:rPr lang="en-US" dirty="0"/>
              <a:t>MM/DD/YYYY</a:t>
            </a:r>
          </a:p>
        </p:txBody>
      </p:sp>
      <p:sp>
        <p:nvSpPr>
          <p:cNvPr id="5" name="Text Placeholder 4"/>
          <p:cNvSpPr>
            <a:spLocks noGrp="1"/>
          </p:cNvSpPr>
          <p:nvPr>
            <p:ph type="body" sz="quarter" idx="13" hasCustomPrompt="1"/>
          </p:nvPr>
        </p:nvSpPr>
        <p:spPr>
          <a:xfrm>
            <a:off x="457201" y="3826669"/>
            <a:ext cx="5332868" cy="226314"/>
          </a:xfrm>
        </p:spPr>
        <p:txBody>
          <a:bodyPr>
            <a:noAutofit/>
          </a:bodyPr>
          <a:lstStyle>
            <a:lvl1pPr marL="0" marR="0" indent="0" algn="l" defTabSz="685766" rtl="0" eaLnBrk="1" fontAlgn="auto" latinLnBrk="0" hangingPunct="1">
              <a:lnSpc>
                <a:spcPct val="90000"/>
              </a:lnSpc>
              <a:spcBef>
                <a:spcPts val="0"/>
              </a:spcBef>
              <a:spcAft>
                <a:spcPts val="0"/>
              </a:spcAft>
              <a:buClrTx/>
              <a:buSzTx/>
              <a:buFont typeface="Arial" panose="020B0604020202020204" pitchFamily="34" charset="0"/>
              <a:buNone/>
              <a:tabLst/>
              <a:defRPr sz="2100" b="1">
                <a:solidFill>
                  <a:schemeClr val="tx2"/>
                </a:solidFill>
                <a:latin typeface="+mn-lt"/>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Subhead</a:t>
            </a:r>
          </a:p>
        </p:txBody>
      </p:sp>
    </p:spTree>
    <p:extLst>
      <p:ext uri="{BB962C8B-B14F-4D97-AF65-F5344CB8AC3E}">
        <p14:creationId xmlns:p14="http://schemas.microsoft.com/office/powerpoint/2010/main" val="11518754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5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28950"/>
            <a:ext cx="5348228" cy="971550"/>
          </a:xfrm>
        </p:spPr>
        <p:txBody>
          <a:bodyPr anchor="t">
            <a:noAutofit/>
          </a:bodyPr>
          <a:lstStyle>
            <a:lvl1pPr>
              <a:defRPr sz="2700"/>
            </a:lvl1pPr>
          </a:lstStyle>
          <a:p>
            <a:r>
              <a:rPr lang="en-US" dirty="0"/>
              <a:t>Title</a:t>
            </a:r>
          </a:p>
        </p:txBody>
      </p:sp>
      <p:sp>
        <p:nvSpPr>
          <p:cNvPr id="4" name="Picture Placeholder 3"/>
          <p:cNvSpPr>
            <a:spLocks noGrp="1"/>
          </p:cNvSpPr>
          <p:nvPr>
            <p:ph type="pic" sz="quarter" idx="10" hasCustomPrompt="1"/>
          </p:nvPr>
        </p:nvSpPr>
        <p:spPr>
          <a:xfrm>
            <a:off x="0" y="0"/>
            <a:ext cx="6214622" cy="2571750"/>
          </a:xfrm>
          <a:solidFill>
            <a:schemeClr val="bg2">
              <a:lumMod val="75000"/>
            </a:schemeClr>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6" name="Picture Placeholder 5"/>
          <p:cNvSpPr>
            <a:spLocks noGrp="1"/>
          </p:cNvSpPr>
          <p:nvPr>
            <p:ph type="pic" sz="quarter" idx="11" hasCustomPrompt="1"/>
          </p:nvPr>
        </p:nvSpPr>
        <p:spPr>
          <a:xfrm>
            <a:off x="6262628" y="0"/>
            <a:ext cx="2880360" cy="2964730"/>
          </a:xfrm>
          <a:solidFill>
            <a:schemeClr val="bg2">
              <a:lumMod val="90000"/>
            </a:schemeClr>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8" name="Picture Placeholder 5"/>
          <p:cNvSpPr>
            <a:spLocks noGrp="1"/>
          </p:cNvSpPr>
          <p:nvPr>
            <p:ph type="pic" sz="quarter" idx="12" hasCustomPrompt="1"/>
          </p:nvPr>
        </p:nvSpPr>
        <p:spPr>
          <a:xfrm>
            <a:off x="6262627" y="3016429"/>
            <a:ext cx="2881373" cy="2127074"/>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9" name="Freeform 8"/>
          <p:cNvSpPr>
            <a:spLocks noChangeAspect="1" noEditPoints="1"/>
          </p:cNvSpPr>
          <p:nvPr userDrawn="1"/>
        </p:nvSpPr>
        <p:spPr bwMode="auto">
          <a:xfrm>
            <a:off x="457200" y="4469130"/>
            <a:ext cx="497040" cy="27432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en-US" sz="1013" dirty="0"/>
          </a:p>
        </p:txBody>
      </p:sp>
      <p:sp>
        <p:nvSpPr>
          <p:cNvPr id="7" name="Text Placeholder 2"/>
          <p:cNvSpPr>
            <a:spLocks noGrp="1"/>
          </p:cNvSpPr>
          <p:nvPr>
            <p:ph type="body" sz="quarter" idx="13" hasCustomPrompt="1"/>
          </p:nvPr>
        </p:nvSpPr>
        <p:spPr>
          <a:xfrm>
            <a:off x="2889362" y="4601718"/>
            <a:ext cx="2920603" cy="130016"/>
          </a:xfrm>
        </p:spPr>
        <p:txBody>
          <a:bodyPr>
            <a:noAutofit/>
          </a:bodyPr>
          <a:lstStyle>
            <a:lvl1pPr marL="0" indent="0" algn="r">
              <a:spcBef>
                <a:spcPts val="0"/>
              </a:spcBef>
              <a:spcAft>
                <a:spcPts val="0"/>
              </a:spcAft>
              <a:buNone/>
              <a:defRPr sz="1200"/>
            </a:lvl1pPr>
            <a:lvl2pPr marL="342892" indent="0">
              <a:buNone/>
              <a:defRPr sz="1200"/>
            </a:lvl2pPr>
            <a:lvl3pPr marL="720050" indent="0">
              <a:buNone/>
              <a:defRPr sz="1200"/>
            </a:lvl3pPr>
            <a:lvl4pPr marL="1062934" indent="0">
              <a:buNone/>
              <a:defRPr sz="1200"/>
            </a:lvl4pPr>
            <a:lvl5pPr marL="1405817" indent="0">
              <a:buNone/>
              <a:defRPr sz="1200"/>
            </a:lvl5pPr>
          </a:lstStyle>
          <a:p>
            <a:pPr lvl="0"/>
            <a:r>
              <a:rPr lang="en-US" dirty="0"/>
              <a:t>MM/DD/YYYY</a:t>
            </a:r>
          </a:p>
        </p:txBody>
      </p:sp>
    </p:spTree>
    <p:extLst>
      <p:ext uri="{BB962C8B-B14F-4D97-AF65-F5344CB8AC3E}">
        <p14:creationId xmlns:p14="http://schemas.microsoft.com/office/powerpoint/2010/main" val="3277389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6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9249" y="3028950"/>
            <a:ext cx="3644075" cy="692658"/>
          </a:xfrm>
        </p:spPr>
        <p:txBody>
          <a:bodyPr anchor="b">
            <a:noAutofit/>
          </a:bodyPr>
          <a:lstStyle>
            <a:lvl1pPr>
              <a:defRPr sz="2700"/>
            </a:lvl1pPr>
          </a:lstStyle>
          <a:p>
            <a:r>
              <a:rPr lang="en-US" dirty="0"/>
              <a:t>Title</a:t>
            </a:r>
          </a:p>
        </p:txBody>
      </p:sp>
      <p:sp>
        <p:nvSpPr>
          <p:cNvPr id="4" name="Picture Placeholder 3"/>
          <p:cNvSpPr>
            <a:spLocks noGrp="1"/>
          </p:cNvSpPr>
          <p:nvPr>
            <p:ph type="pic" sz="quarter" idx="10" hasCustomPrompt="1"/>
          </p:nvPr>
        </p:nvSpPr>
        <p:spPr>
          <a:xfrm>
            <a:off x="-14288" y="0"/>
            <a:ext cx="4586288" cy="5143500"/>
          </a:xfrm>
          <a:solidFill>
            <a:schemeClr val="accent1"/>
          </a:solidFill>
        </p:spPr>
        <p:txBody>
          <a:bodyPr lIns="91440" tIns="91440" rIns="91440" bIns="91440">
            <a:no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6" name="Picture Placeholder 5"/>
          <p:cNvSpPr>
            <a:spLocks noGrp="1"/>
          </p:cNvSpPr>
          <p:nvPr>
            <p:ph type="pic" sz="quarter" idx="11" hasCustomPrompt="1"/>
          </p:nvPr>
        </p:nvSpPr>
        <p:spPr>
          <a:xfrm>
            <a:off x="4623847" y="0"/>
            <a:ext cx="4520153" cy="2571750"/>
          </a:xfrm>
          <a:solidFill>
            <a:schemeClr val="bg2">
              <a:lumMod val="90000"/>
            </a:schemeClr>
          </a:solidFill>
        </p:spPr>
        <p:txBody>
          <a:bodyPr lIns="91440" tIns="91440" rIns="91440" bIns="91440">
            <a:no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8" name="Freeform 7"/>
          <p:cNvSpPr>
            <a:spLocks noChangeAspect="1" noEditPoints="1"/>
          </p:cNvSpPr>
          <p:nvPr userDrawn="1"/>
        </p:nvSpPr>
        <p:spPr bwMode="auto">
          <a:xfrm>
            <a:off x="8211598" y="4469130"/>
            <a:ext cx="497040" cy="27432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68580" tIns="34290" rIns="68580" bIns="34290" numCol="1" anchor="t" anchorCtr="0" compatLnSpc="1">
            <a:prstTxWarp prst="textNoShape">
              <a:avLst/>
            </a:prstTxWarp>
            <a:noAutofit/>
          </a:bodyPr>
          <a:lstStyle/>
          <a:p>
            <a:endParaRPr lang="en-US" sz="1013" dirty="0"/>
          </a:p>
        </p:txBody>
      </p:sp>
      <p:sp>
        <p:nvSpPr>
          <p:cNvPr id="7" name="Text Placeholder 2"/>
          <p:cNvSpPr>
            <a:spLocks noGrp="1"/>
          </p:cNvSpPr>
          <p:nvPr>
            <p:ph type="body" sz="quarter" idx="12" hasCustomPrompt="1"/>
          </p:nvPr>
        </p:nvSpPr>
        <p:spPr>
          <a:xfrm>
            <a:off x="5039250" y="4601718"/>
            <a:ext cx="2920603" cy="130016"/>
          </a:xfrm>
        </p:spPr>
        <p:txBody>
          <a:bodyPr>
            <a:noAutofit/>
          </a:bodyPr>
          <a:lstStyle>
            <a:lvl1pPr marL="0" indent="0" algn="l">
              <a:spcBef>
                <a:spcPts val="0"/>
              </a:spcBef>
              <a:spcAft>
                <a:spcPts val="0"/>
              </a:spcAft>
              <a:buNone/>
              <a:defRPr sz="1200"/>
            </a:lvl1pPr>
            <a:lvl2pPr marL="342892" indent="0">
              <a:buNone/>
              <a:defRPr sz="1200"/>
            </a:lvl2pPr>
            <a:lvl3pPr marL="720050" indent="0">
              <a:buNone/>
              <a:defRPr sz="1200"/>
            </a:lvl3pPr>
            <a:lvl4pPr marL="1062934" indent="0">
              <a:buNone/>
              <a:defRPr sz="1200"/>
            </a:lvl4pPr>
            <a:lvl5pPr marL="1405817" indent="0">
              <a:buNone/>
              <a:defRPr sz="1200"/>
            </a:lvl5pPr>
          </a:lstStyle>
          <a:p>
            <a:pPr lvl="0"/>
            <a:r>
              <a:rPr lang="en-US" dirty="0"/>
              <a:t>MM/DD/YYYY</a:t>
            </a:r>
          </a:p>
        </p:txBody>
      </p:sp>
      <p:sp>
        <p:nvSpPr>
          <p:cNvPr id="10" name="Text Placeholder 4"/>
          <p:cNvSpPr>
            <a:spLocks noGrp="1"/>
          </p:cNvSpPr>
          <p:nvPr>
            <p:ph type="body" sz="quarter" idx="13" hasCustomPrompt="1"/>
          </p:nvPr>
        </p:nvSpPr>
        <p:spPr>
          <a:xfrm>
            <a:off x="5039249" y="3826669"/>
            <a:ext cx="3641598" cy="226409"/>
          </a:xfrm>
        </p:spPr>
        <p:txBody>
          <a:bodyPr>
            <a:noAutofit/>
          </a:bodyPr>
          <a:lstStyle>
            <a:lvl1pPr marL="0" marR="0" indent="0" algn="l" defTabSz="685766" rtl="0" eaLnBrk="1" fontAlgn="auto" latinLnBrk="0" hangingPunct="1">
              <a:lnSpc>
                <a:spcPct val="90000"/>
              </a:lnSpc>
              <a:spcBef>
                <a:spcPts val="0"/>
              </a:spcBef>
              <a:spcAft>
                <a:spcPts val="0"/>
              </a:spcAft>
              <a:buClrTx/>
              <a:buSzTx/>
              <a:buFont typeface="Arial" panose="020B0604020202020204" pitchFamily="34" charset="0"/>
              <a:buNone/>
              <a:tabLst/>
              <a:defRPr sz="2100" b="1">
                <a:solidFill>
                  <a:schemeClr val="tx2"/>
                </a:solidFill>
                <a:latin typeface="+mn-lt"/>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Subhead</a:t>
            </a:r>
          </a:p>
        </p:txBody>
      </p:sp>
    </p:spTree>
    <p:extLst>
      <p:ext uri="{BB962C8B-B14F-4D97-AF65-F5344CB8AC3E}">
        <p14:creationId xmlns:p14="http://schemas.microsoft.com/office/powerpoint/2010/main" val="5707323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7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9868" y="3028950"/>
            <a:ext cx="3637556" cy="692658"/>
          </a:xfrm>
        </p:spPr>
        <p:txBody>
          <a:bodyPr anchor="b">
            <a:noAutofit/>
          </a:bodyPr>
          <a:lstStyle>
            <a:lvl1pPr>
              <a:defRPr sz="2700"/>
            </a:lvl1pPr>
          </a:lstStyle>
          <a:p>
            <a:r>
              <a:rPr lang="en-US" dirty="0"/>
              <a:t>Title</a:t>
            </a:r>
          </a:p>
        </p:txBody>
      </p:sp>
      <p:sp>
        <p:nvSpPr>
          <p:cNvPr id="4" name="Picture Placeholder 3"/>
          <p:cNvSpPr>
            <a:spLocks noGrp="1"/>
          </p:cNvSpPr>
          <p:nvPr>
            <p:ph type="pic" sz="quarter" idx="10" hasCustomPrompt="1"/>
          </p:nvPr>
        </p:nvSpPr>
        <p:spPr>
          <a:xfrm>
            <a:off x="4557712" y="0"/>
            <a:ext cx="4586288" cy="5143500"/>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6" name="Picture Placeholder 5"/>
          <p:cNvSpPr>
            <a:spLocks noGrp="1"/>
          </p:cNvSpPr>
          <p:nvPr>
            <p:ph type="pic" sz="quarter" idx="11" hasCustomPrompt="1"/>
          </p:nvPr>
        </p:nvSpPr>
        <p:spPr>
          <a:xfrm>
            <a:off x="0" y="0"/>
            <a:ext cx="4520153" cy="2571750"/>
          </a:xfrm>
          <a:solidFill>
            <a:schemeClr val="bg2">
              <a:lumMod val="90000"/>
            </a:schemeClr>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8" name="Freeform 7"/>
          <p:cNvSpPr>
            <a:spLocks noChangeAspect="1" noEditPoints="1"/>
          </p:cNvSpPr>
          <p:nvPr userDrawn="1"/>
        </p:nvSpPr>
        <p:spPr bwMode="auto">
          <a:xfrm>
            <a:off x="459867" y="4469130"/>
            <a:ext cx="497040" cy="27432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en-US" sz="1013" dirty="0"/>
          </a:p>
        </p:txBody>
      </p:sp>
      <p:sp>
        <p:nvSpPr>
          <p:cNvPr id="7" name="Text Placeholder 2"/>
          <p:cNvSpPr>
            <a:spLocks noGrp="1"/>
          </p:cNvSpPr>
          <p:nvPr>
            <p:ph type="body" sz="quarter" idx="12" hasCustomPrompt="1"/>
          </p:nvPr>
        </p:nvSpPr>
        <p:spPr>
          <a:xfrm>
            <a:off x="1145286" y="4601718"/>
            <a:ext cx="2949370" cy="144019"/>
          </a:xfrm>
        </p:spPr>
        <p:txBody>
          <a:bodyPr>
            <a:noAutofit/>
          </a:bodyPr>
          <a:lstStyle>
            <a:lvl1pPr marL="0" indent="0" algn="r">
              <a:spcBef>
                <a:spcPts val="0"/>
              </a:spcBef>
              <a:spcAft>
                <a:spcPts val="0"/>
              </a:spcAft>
              <a:buNone/>
              <a:defRPr sz="1200"/>
            </a:lvl1pPr>
            <a:lvl2pPr marL="342892" indent="0">
              <a:buNone/>
              <a:defRPr sz="1200"/>
            </a:lvl2pPr>
            <a:lvl3pPr marL="720050" indent="0">
              <a:buNone/>
              <a:defRPr sz="1200"/>
            </a:lvl3pPr>
            <a:lvl4pPr marL="1062934" indent="0">
              <a:buNone/>
              <a:defRPr sz="1200"/>
            </a:lvl4pPr>
            <a:lvl5pPr marL="1405817" indent="0">
              <a:buNone/>
              <a:defRPr sz="1200"/>
            </a:lvl5pPr>
          </a:lstStyle>
          <a:p>
            <a:pPr lvl="0"/>
            <a:r>
              <a:rPr lang="en-US" dirty="0"/>
              <a:t>MM/DD/YYYY</a:t>
            </a:r>
          </a:p>
        </p:txBody>
      </p:sp>
      <p:sp>
        <p:nvSpPr>
          <p:cNvPr id="10" name="Text Placeholder 4"/>
          <p:cNvSpPr>
            <a:spLocks noGrp="1"/>
          </p:cNvSpPr>
          <p:nvPr>
            <p:ph type="body" sz="quarter" idx="13" hasCustomPrompt="1"/>
          </p:nvPr>
        </p:nvSpPr>
        <p:spPr>
          <a:xfrm>
            <a:off x="459867" y="3826669"/>
            <a:ext cx="3638812" cy="226314"/>
          </a:xfrm>
        </p:spPr>
        <p:txBody>
          <a:bodyPr>
            <a:noAutofit/>
          </a:bodyPr>
          <a:lstStyle>
            <a:lvl1pPr marL="0" marR="0" indent="0" algn="l" defTabSz="685766" rtl="0" eaLnBrk="1" fontAlgn="auto" latinLnBrk="0" hangingPunct="1">
              <a:lnSpc>
                <a:spcPct val="90000"/>
              </a:lnSpc>
              <a:spcBef>
                <a:spcPts val="0"/>
              </a:spcBef>
              <a:spcAft>
                <a:spcPts val="0"/>
              </a:spcAft>
              <a:buClrTx/>
              <a:buSzTx/>
              <a:buFont typeface="Arial" panose="020B0604020202020204" pitchFamily="34" charset="0"/>
              <a:buNone/>
              <a:tabLst/>
              <a:defRPr sz="2100" b="1">
                <a:solidFill>
                  <a:schemeClr val="tx2"/>
                </a:solidFill>
                <a:latin typeface="+mn-lt"/>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Subhead</a:t>
            </a:r>
          </a:p>
        </p:txBody>
      </p:sp>
    </p:spTree>
    <p:extLst>
      <p:ext uri="{BB962C8B-B14F-4D97-AF65-F5344CB8AC3E}">
        <p14:creationId xmlns:p14="http://schemas.microsoft.com/office/powerpoint/2010/main" val="40271588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914900" y="8572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6" name="Text Placeholder 4"/>
          <p:cNvSpPr>
            <a:spLocks noGrp="1"/>
          </p:cNvSpPr>
          <p:nvPr>
            <p:ph type="body" sz="quarter" idx="11" hasCustomPrompt="1"/>
          </p:nvPr>
        </p:nvSpPr>
        <p:spPr>
          <a:xfrm>
            <a:off x="5372100" y="857250"/>
            <a:ext cx="331470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3" name="Text Placeholder 4"/>
          <p:cNvSpPr>
            <a:spLocks noGrp="1"/>
          </p:cNvSpPr>
          <p:nvPr>
            <p:ph type="body" sz="quarter" idx="12" hasCustomPrompt="1"/>
          </p:nvPr>
        </p:nvSpPr>
        <p:spPr>
          <a:xfrm>
            <a:off x="4914900" y="13144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14" name="Text Placeholder 4"/>
          <p:cNvSpPr>
            <a:spLocks noGrp="1"/>
          </p:cNvSpPr>
          <p:nvPr>
            <p:ph type="body" sz="quarter" idx="13" hasCustomPrompt="1"/>
          </p:nvPr>
        </p:nvSpPr>
        <p:spPr>
          <a:xfrm>
            <a:off x="5372100" y="1314450"/>
            <a:ext cx="331470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5" name="Text Placeholder 4"/>
          <p:cNvSpPr>
            <a:spLocks noGrp="1"/>
          </p:cNvSpPr>
          <p:nvPr>
            <p:ph type="body" sz="quarter" idx="14" hasCustomPrompt="1"/>
          </p:nvPr>
        </p:nvSpPr>
        <p:spPr>
          <a:xfrm>
            <a:off x="4914900" y="17716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16" name="Text Placeholder 4"/>
          <p:cNvSpPr>
            <a:spLocks noGrp="1"/>
          </p:cNvSpPr>
          <p:nvPr>
            <p:ph type="body" sz="quarter" idx="15" hasCustomPrompt="1"/>
          </p:nvPr>
        </p:nvSpPr>
        <p:spPr>
          <a:xfrm>
            <a:off x="5372100" y="1771650"/>
            <a:ext cx="331470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7" name="Text Placeholder 4"/>
          <p:cNvSpPr>
            <a:spLocks noGrp="1"/>
          </p:cNvSpPr>
          <p:nvPr>
            <p:ph type="body" sz="quarter" idx="16" hasCustomPrompt="1"/>
          </p:nvPr>
        </p:nvSpPr>
        <p:spPr>
          <a:xfrm>
            <a:off x="4914900" y="22288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18" name="Text Placeholder 4"/>
          <p:cNvSpPr>
            <a:spLocks noGrp="1"/>
          </p:cNvSpPr>
          <p:nvPr>
            <p:ph type="body" sz="quarter" idx="17" hasCustomPrompt="1"/>
          </p:nvPr>
        </p:nvSpPr>
        <p:spPr>
          <a:xfrm>
            <a:off x="5372100" y="2228850"/>
            <a:ext cx="331470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9" name="Text Placeholder 4"/>
          <p:cNvSpPr>
            <a:spLocks noGrp="1"/>
          </p:cNvSpPr>
          <p:nvPr>
            <p:ph type="body" sz="quarter" idx="18" hasCustomPrompt="1"/>
          </p:nvPr>
        </p:nvSpPr>
        <p:spPr>
          <a:xfrm>
            <a:off x="4914900" y="26860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20" name="Text Placeholder 4"/>
          <p:cNvSpPr>
            <a:spLocks noGrp="1"/>
          </p:cNvSpPr>
          <p:nvPr>
            <p:ph type="body" sz="quarter" idx="19" hasCustomPrompt="1"/>
          </p:nvPr>
        </p:nvSpPr>
        <p:spPr>
          <a:xfrm>
            <a:off x="5372100" y="2686050"/>
            <a:ext cx="331470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21" name="Text Placeholder 4"/>
          <p:cNvSpPr>
            <a:spLocks noGrp="1"/>
          </p:cNvSpPr>
          <p:nvPr>
            <p:ph type="body" sz="quarter" idx="20" hasCustomPrompt="1"/>
          </p:nvPr>
        </p:nvSpPr>
        <p:spPr>
          <a:xfrm>
            <a:off x="4914900" y="31432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22" name="Text Placeholder 4"/>
          <p:cNvSpPr>
            <a:spLocks noGrp="1"/>
          </p:cNvSpPr>
          <p:nvPr>
            <p:ph type="body" sz="quarter" idx="21" hasCustomPrompt="1"/>
          </p:nvPr>
        </p:nvSpPr>
        <p:spPr>
          <a:xfrm>
            <a:off x="5372100" y="3143250"/>
            <a:ext cx="331470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23" name="Text Placeholder 4"/>
          <p:cNvSpPr>
            <a:spLocks noGrp="1"/>
          </p:cNvSpPr>
          <p:nvPr>
            <p:ph type="body" sz="quarter" idx="22" hasCustomPrompt="1"/>
          </p:nvPr>
        </p:nvSpPr>
        <p:spPr>
          <a:xfrm>
            <a:off x="4914900" y="36004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24" name="Text Placeholder 4"/>
          <p:cNvSpPr>
            <a:spLocks noGrp="1"/>
          </p:cNvSpPr>
          <p:nvPr>
            <p:ph type="body" sz="quarter" idx="23" hasCustomPrompt="1"/>
          </p:nvPr>
        </p:nvSpPr>
        <p:spPr>
          <a:xfrm>
            <a:off x="5372100" y="3600450"/>
            <a:ext cx="331470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32" name="Text Placeholder 4"/>
          <p:cNvSpPr>
            <a:spLocks noGrp="1"/>
          </p:cNvSpPr>
          <p:nvPr>
            <p:ph type="body" sz="quarter" idx="24" hasCustomPrompt="1"/>
          </p:nvPr>
        </p:nvSpPr>
        <p:spPr>
          <a:xfrm>
            <a:off x="4914900" y="40576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33" name="Text Placeholder 4"/>
          <p:cNvSpPr>
            <a:spLocks noGrp="1"/>
          </p:cNvSpPr>
          <p:nvPr>
            <p:ph type="body" sz="quarter" idx="25" hasCustomPrompt="1"/>
          </p:nvPr>
        </p:nvSpPr>
        <p:spPr>
          <a:xfrm>
            <a:off x="5372100" y="4057650"/>
            <a:ext cx="331470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25" name="Picture Placeholder 2"/>
          <p:cNvSpPr>
            <a:spLocks noGrp="1"/>
          </p:cNvSpPr>
          <p:nvPr>
            <p:ph type="pic" sz="quarter" idx="26" hasCustomPrompt="1"/>
          </p:nvPr>
        </p:nvSpPr>
        <p:spPr>
          <a:xfrm>
            <a:off x="0" y="0"/>
            <a:ext cx="4572000" cy="5143500"/>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Tree>
    <p:extLst>
      <p:ext uri="{BB962C8B-B14F-4D97-AF65-F5344CB8AC3E}">
        <p14:creationId xmlns:p14="http://schemas.microsoft.com/office/powerpoint/2010/main" val="42763375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70916" y="8572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6" name="Text Placeholder 4"/>
          <p:cNvSpPr>
            <a:spLocks noGrp="1"/>
          </p:cNvSpPr>
          <p:nvPr>
            <p:ph type="body" sz="quarter" idx="11" hasCustomPrompt="1"/>
          </p:nvPr>
        </p:nvSpPr>
        <p:spPr>
          <a:xfrm>
            <a:off x="928116" y="857250"/>
            <a:ext cx="3186684"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3" name="Text Placeholder 4"/>
          <p:cNvSpPr>
            <a:spLocks noGrp="1"/>
          </p:cNvSpPr>
          <p:nvPr>
            <p:ph type="body" sz="quarter" idx="12" hasCustomPrompt="1"/>
          </p:nvPr>
        </p:nvSpPr>
        <p:spPr>
          <a:xfrm>
            <a:off x="470916" y="13144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14" name="Text Placeholder 4"/>
          <p:cNvSpPr>
            <a:spLocks noGrp="1"/>
          </p:cNvSpPr>
          <p:nvPr>
            <p:ph type="body" sz="quarter" idx="13" hasCustomPrompt="1"/>
          </p:nvPr>
        </p:nvSpPr>
        <p:spPr>
          <a:xfrm>
            <a:off x="928116" y="1314450"/>
            <a:ext cx="3186684"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5" name="Text Placeholder 4"/>
          <p:cNvSpPr>
            <a:spLocks noGrp="1"/>
          </p:cNvSpPr>
          <p:nvPr>
            <p:ph type="body" sz="quarter" idx="14" hasCustomPrompt="1"/>
          </p:nvPr>
        </p:nvSpPr>
        <p:spPr>
          <a:xfrm>
            <a:off x="470916" y="17716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16" name="Text Placeholder 4"/>
          <p:cNvSpPr>
            <a:spLocks noGrp="1"/>
          </p:cNvSpPr>
          <p:nvPr>
            <p:ph type="body" sz="quarter" idx="15" hasCustomPrompt="1"/>
          </p:nvPr>
        </p:nvSpPr>
        <p:spPr>
          <a:xfrm>
            <a:off x="928116" y="1771650"/>
            <a:ext cx="3186684"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7" name="Text Placeholder 4"/>
          <p:cNvSpPr>
            <a:spLocks noGrp="1"/>
          </p:cNvSpPr>
          <p:nvPr>
            <p:ph type="body" sz="quarter" idx="16" hasCustomPrompt="1"/>
          </p:nvPr>
        </p:nvSpPr>
        <p:spPr>
          <a:xfrm>
            <a:off x="470916" y="22288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18" name="Text Placeholder 4"/>
          <p:cNvSpPr>
            <a:spLocks noGrp="1"/>
          </p:cNvSpPr>
          <p:nvPr>
            <p:ph type="body" sz="quarter" idx="17" hasCustomPrompt="1"/>
          </p:nvPr>
        </p:nvSpPr>
        <p:spPr>
          <a:xfrm>
            <a:off x="928116" y="2228850"/>
            <a:ext cx="3186684"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9" name="Text Placeholder 4"/>
          <p:cNvSpPr>
            <a:spLocks noGrp="1"/>
          </p:cNvSpPr>
          <p:nvPr>
            <p:ph type="body" sz="quarter" idx="18" hasCustomPrompt="1"/>
          </p:nvPr>
        </p:nvSpPr>
        <p:spPr>
          <a:xfrm>
            <a:off x="470916" y="26860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20" name="Text Placeholder 4"/>
          <p:cNvSpPr>
            <a:spLocks noGrp="1"/>
          </p:cNvSpPr>
          <p:nvPr>
            <p:ph type="body" sz="quarter" idx="19" hasCustomPrompt="1"/>
          </p:nvPr>
        </p:nvSpPr>
        <p:spPr>
          <a:xfrm>
            <a:off x="928116" y="2686050"/>
            <a:ext cx="3186684"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21" name="Text Placeholder 4"/>
          <p:cNvSpPr>
            <a:spLocks noGrp="1"/>
          </p:cNvSpPr>
          <p:nvPr>
            <p:ph type="body" sz="quarter" idx="20" hasCustomPrompt="1"/>
          </p:nvPr>
        </p:nvSpPr>
        <p:spPr>
          <a:xfrm>
            <a:off x="470916" y="31432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22" name="Text Placeholder 4"/>
          <p:cNvSpPr>
            <a:spLocks noGrp="1"/>
          </p:cNvSpPr>
          <p:nvPr>
            <p:ph type="body" sz="quarter" idx="21" hasCustomPrompt="1"/>
          </p:nvPr>
        </p:nvSpPr>
        <p:spPr>
          <a:xfrm>
            <a:off x="928116" y="3143250"/>
            <a:ext cx="3186684"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23" name="Text Placeholder 4"/>
          <p:cNvSpPr>
            <a:spLocks noGrp="1"/>
          </p:cNvSpPr>
          <p:nvPr>
            <p:ph type="body" sz="quarter" idx="22" hasCustomPrompt="1"/>
          </p:nvPr>
        </p:nvSpPr>
        <p:spPr>
          <a:xfrm>
            <a:off x="470916" y="36004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24" name="Text Placeholder 4"/>
          <p:cNvSpPr>
            <a:spLocks noGrp="1"/>
          </p:cNvSpPr>
          <p:nvPr>
            <p:ph type="body" sz="quarter" idx="23" hasCustomPrompt="1"/>
          </p:nvPr>
        </p:nvSpPr>
        <p:spPr>
          <a:xfrm>
            <a:off x="928116" y="3600450"/>
            <a:ext cx="3186684"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32" name="Text Placeholder 4"/>
          <p:cNvSpPr>
            <a:spLocks noGrp="1"/>
          </p:cNvSpPr>
          <p:nvPr>
            <p:ph type="body" sz="quarter" idx="24" hasCustomPrompt="1"/>
          </p:nvPr>
        </p:nvSpPr>
        <p:spPr>
          <a:xfrm>
            <a:off x="470916" y="40576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33" name="Text Placeholder 4"/>
          <p:cNvSpPr>
            <a:spLocks noGrp="1"/>
          </p:cNvSpPr>
          <p:nvPr>
            <p:ph type="body" sz="quarter" idx="25" hasCustomPrompt="1"/>
          </p:nvPr>
        </p:nvSpPr>
        <p:spPr>
          <a:xfrm>
            <a:off x="928116" y="4057650"/>
            <a:ext cx="3186684"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25" name="Picture Placeholder 2"/>
          <p:cNvSpPr>
            <a:spLocks noGrp="1"/>
          </p:cNvSpPr>
          <p:nvPr>
            <p:ph type="pic" sz="quarter" idx="26" hasCustomPrompt="1"/>
          </p:nvPr>
        </p:nvSpPr>
        <p:spPr>
          <a:xfrm>
            <a:off x="4572000" y="0"/>
            <a:ext cx="4572000" cy="5143500"/>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Tree>
    <p:extLst>
      <p:ext uri="{BB962C8B-B14F-4D97-AF65-F5344CB8AC3E}">
        <p14:creationId xmlns:p14="http://schemas.microsoft.com/office/powerpoint/2010/main" val="3440356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5" name="Picture Placeholder 53"/>
          <p:cNvSpPr>
            <a:spLocks noGrp="1"/>
          </p:cNvSpPr>
          <p:nvPr>
            <p:ph type="pic" sz="quarter" idx="13" hasCustomPrompt="1"/>
          </p:nvPr>
        </p:nvSpPr>
        <p:spPr>
          <a:xfrm>
            <a:off x="0" y="-2"/>
            <a:ext cx="8604250" cy="5143501"/>
          </a:xfrm>
          <a:prstGeom prst="rect">
            <a:avLst/>
          </a:prstGeom>
          <a:solidFill>
            <a:schemeClr val="bg1"/>
          </a:solidFill>
        </p:spPr>
        <p:txBody>
          <a:bodyPr/>
          <a:lstStyle>
            <a:lvl1pPr marL="0" indent="0">
              <a:buNone/>
              <a:defRPr/>
            </a:lvl1pPr>
          </a:lstStyle>
          <a:p>
            <a:r>
              <a:rPr lang="en-US"/>
              <a:t>Picture or Color Block</a:t>
            </a:r>
          </a:p>
        </p:txBody>
      </p:sp>
      <p:sp>
        <p:nvSpPr>
          <p:cNvPr id="19" name="Text Placeholder 2"/>
          <p:cNvSpPr>
            <a:spLocks noGrp="1"/>
          </p:cNvSpPr>
          <p:nvPr>
            <p:ph type="body" sz="quarter" idx="17" hasCustomPrompt="1"/>
          </p:nvPr>
        </p:nvSpPr>
        <p:spPr>
          <a:xfrm>
            <a:off x="501071" y="4017776"/>
            <a:ext cx="8103180" cy="707886"/>
          </a:xfrm>
          <a:prstGeom prst="rect">
            <a:avLst/>
          </a:prstGeom>
        </p:spPr>
        <p:txBody>
          <a:bodyPr lIns="228600" rIns="228600">
            <a:noAutofit/>
          </a:bodyPr>
          <a:lstStyle>
            <a:lvl1pPr marL="0" indent="0" algn="l" defTabSz="914400" rtl="0" eaLnBrk="1" latinLnBrk="0" hangingPunct="1">
              <a:lnSpc>
                <a:spcPts val="2400"/>
              </a:lnSpc>
              <a:spcBef>
                <a:spcPts val="0"/>
              </a:spcBef>
              <a:buNone/>
              <a:defRPr lang="en-US" sz="2400" b="1" kern="1200" baseline="0" dirty="0" smtClean="0">
                <a:solidFill>
                  <a:srgbClr val="FFFFFF"/>
                </a:solidFill>
                <a:latin typeface="Arial Narrow" pitchFamily="34" charset="0"/>
                <a:ea typeface="+mn-ea"/>
                <a:cs typeface="+mn-cs"/>
              </a:defRPr>
            </a:lvl1pPr>
          </a:lstStyle>
          <a:p>
            <a:pPr lvl="0"/>
            <a:r>
              <a:rPr lang="en-US"/>
              <a:t>Sub Click Here To Edit Title</a:t>
            </a:r>
          </a:p>
        </p:txBody>
      </p:sp>
      <p:sp>
        <p:nvSpPr>
          <p:cNvPr id="22" name="Title 3"/>
          <p:cNvSpPr>
            <a:spLocks noGrp="1"/>
          </p:cNvSpPr>
          <p:nvPr>
            <p:ph type="title" hasCustomPrompt="1"/>
          </p:nvPr>
        </p:nvSpPr>
        <p:spPr>
          <a:xfrm>
            <a:off x="501071" y="2955800"/>
            <a:ext cx="8103180" cy="1108945"/>
          </a:xfrm>
        </p:spPr>
        <p:txBody>
          <a:bodyPr>
            <a:noAutofit/>
          </a:bodyPr>
          <a:lstStyle>
            <a:lvl1pPr>
              <a:lnSpc>
                <a:spcPts val="3200"/>
              </a:lnSpc>
              <a:defRPr sz="3200" baseline="0">
                <a:solidFill>
                  <a:srgbClr val="FFFFFF"/>
                </a:solidFill>
              </a:defRPr>
            </a:lvl1pPr>
          </a:lstStyle>
          <a:p>
            <a:r>
              <a:rPr lang="en-US"/>
              <a:t>Cover title click here</a:t>
            </a:r>
          </a:p>
        </p:txBody>
      </p:sp>
      <p:sp>
        <p:nvSpPr>
          <p:cNvPr id="10" name="Picture Placeholder 4"/>
          <p:cNvSpPr>
            <a:spLocks noGrp="1"/>
          </p:cNvSpPr>
          <p:nvPr>
            <p:ph type="pic" sz="quarter" idx="21" hasCustomPrompt="1"/>
          </p:nvPr>
        </p:nvSpPr>
        <p:spPr>
          <a:xfrm>
            <a:off x="8604250" y="0"/>
            <a:ext cx="539750" cy="2379663"/>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a:t>Picture or Color Block</a:t>
            </a:r>
          </a:p>
        </p:txBody>
      </p:sp>
      <p:sp>
        <p:nvSpPr>
          <p:cNvPr id="11" name="Picture Placeholder 4"/>
          <p:cNvSpPr>
            <a:spLocks noGrp="1"/>
          </p:cNvSpPr>
          <p:nvPr>
            <p:ph type="pic" sz="quarter" idx="22" hasCustomPrompt="1"/>
          </p:nvPr>
        </p:nvSpPr>
        <p:spPr>
          <a:xfrm>
            <a:off x="8604250" y="2379664"/>
            <a:ext cx="539750" cy="2763835"/>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a:t>Picture or Color Block</a:t>
            </a:r>
          </a:p>
        </p:txBody>
      </p:sp>
    </p:spTree>
    <p:extLst>
      <p:ext uri="{BB962C8B-B14F-4D97-AF65-F5344CB8AC3E}">
        <p14:creationId xmlns:p14="http://schemas.microsoft.com/office/powerpoint/2010/main" val="222430513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 y="29146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6" name="Text Placeholder 4"/>
          <p:cNvSpPr>
            <a:spLocks noGrp="1"/>
          </p:cNvSpPr>
          <p:nvPr>
            <p:ph type="body" sz="quarter" idx="11" hasCustomPrompt="1"/>
          </p:nvPr>
        </p:nvSpPr>
        <p:spPr>
          <a:xfrm>
            <a:off x="914400" y="2914650"/>
            <a:ext cx="32575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3" name="Text Placeholder 4"/>
          <p:cNvSpPr>
            <a:spLocks noGrp="1"/>
          </p:cNvSpPr>
          <p:nvPr>
            <p:ph type="body" sz="quarter" idx="12" hasCustomPrompt="1"/>
          </p:nvPr>
        </p:nvSpPr>
        <p:spPr>
          <a:xfrm>
            <a:off x="457200" y="33718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14" name="Text Placeholder 4"/>
          <p:cNvSpPr>
            <a:spLocks noGrp="1"/>
          </p:cNvSpPr>
          <p:nvPr>
            <p:ph type="body" sz="quarter" idx="13" hasCustomPrompt="1"/>
          </p:nvPr>
        </p:nvSpPr>
        <p:spPr>
          <a:xfrm>
            <a:off x="914400" y="3371850"/>
            <a:ext cx="32575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5" name="Text Placeholder 4"/>
          <p:cNvSpPr>
            <a:spLocks noGrp="1"/>
          </p:cNvSpPr>
          <p:nvPr>
            <p:ph type="body" sz="quarter" idx="14" hasCustomPrompt="1"/>
          </p:nvPr>
        </p:nvSpPr>
        <p:spPr>
          <a:xfrm>
            <a:off x="457200" y="38290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16" name="Text Placeholder 4"/>
          <p:cNvSpPr>
            <a:spLocks noGrp="1"/>
          </p:cNvSpPr>
          <p:nvPr>
            <p:ph type="body" sz="quarter" idx="15" hasCustomPrompt="1"/>
          </p:nvPr>
        </p:nvSpPr>
        <p:spPr>
          <a:xfrm>
            <a:off x="914400" y="3829050"/>
            <a:ext cx="32575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9" name="Text Placeholder 4"/>
          <p:cNvSpPr>
            <a:spLocks noGrp="1"/>
          </p:cNvSpPr>
          <p:nvPr>
            <p:ph type="body" sz="quarter" idx="18" hasCustomPrompt="1"/>
          </p:nvPr>
        </p:nvSpPr>
        <p:spPr>
          <a:xfrm>
            <a:off x="4600575" y="29146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20" name="Text Placeholder 4"/>
          <p:cNvSpPr>
            <a:spLocks noGrp="1"/>
          </p:cNvSpPr>
          <p:nvPr>
            <p:ph type="body" sz="quarter" idx="19" hasCustomPrompt="1"/>
          </p:nvPr>
        </p:nvSpPr>
        <p:spPr>
          <a:xfrm>
            <a:off x="5057775" y="2914650"/>
            <a:ext cx="32575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21" name="Text Placeholder 4"/>
          <p:cNvSpPr>
            <a:spLocks noGrp="1"/>
          </p:cNvSpPr>
          <p:nvPr>
            <p:ph type="body" sz="quarter" idx="20" hasCustomPrompt="1"/>
          </p:nvPr>
        </p:nvSpPr>
        <p:spPr>
          <a:xfrm>
            <a:off x="4600575" y="33718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22" name="Text Placeholder 4"/>
          <p:cNvSpPr>
            <a:spLocks noGrp="1"/>
          </p:cNvSpPr>
          <p:nvPr>
            <p:ph type="body" sz="quarter" idx="21" hasCustomPrompt="1"/>
          </p:nvPr>
        </p:nvSpPr>
        <p:spPr>
          <a:xfrm>
            <a:off x="5057775" y="3371850"/>
            <a:ext cx="32575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3" name="Picture Placeholder 2"/>
          <p:cNvSpPr>
            <a:spLocks noGrp="1"/>
          </p:cNvSpPr>
          <p:nvPr>
            <p:ph type="pic" sz="quarter" idx="24" hasCustomPrompt="1"/>
          </p:nvPr>
        </p:nvSpPr>
        <p:spPr>
          <a:xfrm>
            <a:off x="1" y="0"/>
            <a:ext cx="4543176" cy="1885950"/>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25" name="Picture Placeholder 2"/>
          <p:cNvSpPr>
            <a:spLocks noGrp="1"/>
          </p:cNvSpPr>
          <p:nvPr>
            <p:ph type="pic" sz="quarter" idx="25" hasCustomPrompt="1"/>
          </p:nvPr>
        </p:nvSpPr>
        <p:spPr>
          <a:xfrm>
            <a:off x="4595680" y="0"/>
            <a:ext cx="4548320" cy="1885950"/>
          </a:xfrm>
          <a:solidFill>
            <a:schemeClr val="bg2">
              <a:lumMod val="90000"/>
            </a:schemeClr>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26" name="Text Placeholder 4"/>
          <p:cNvSpPr>
            <a:spLocks noGrp="1"/>
          </p:cNvSpPr>
          <p:nvPr>
            <p:ph type="body" sz="quarter" idx="26" hasCustomPrompt="1"/>
          </p:nvPr>
        </p:nvSpPr>
        <p:spPr>
          <a:xfrm>
            <a:off x="4600575" y="38290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27" name="Text Placeholder 4"/>
          <p:cNvSpPr>
            <a:spLocks noGrp="1"/>
          </p:cNvSpPr>
          <p:nvPr>
            <p:ph type="body" sz="quarter" idx="27" hasCustomPrompt="1"/>
          </p:nvPr>
        </p:nvSpPr>
        <p:spPr>
          <a:xfrm>
            <a:off x="5057775" y="3829050"/>
            <a:ext cx="32575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4" name="Text Placeholder 3"/>
          <p:cNvSpPr>
            <a:spLocks noGrp="1"/>
          </p:cNvSpPr>
          <p:nvPr>
            <p:ph type="body" sz="quarter" idx="28" hasCustomPrompt="1"/>
          </p:nvPr>
        </p:nvSpPr>
        <p:spPr>
          <a:xfrm>
            <a:off x="480299" y="2461499"/>
            <a:ext cx="3467100" cy="114062"/>
          </a:xfrm>
        </p:spPr>
        <p:txBody>
          <a:bodyPr/>
          <a:lstStyle>
            <a:lvl1pPr marL="0" indent="0">
              <a:spcBef>
                <a:spcPts val="0"/>
              </a:spcBef>
              <a:spcAft>
                <a:spcPts val="0"/>
              </a:spcAft>
              <a:buNone/>
              <a:defRPr sz="1050" b="1" spc="225">
                <a:latin typeface="+mn-lt"/>
              </a:defRPr>
            </a:lvl1pPr>
          </a:lstStyle>
          <a:p>
            <a:pPr lvl="0"/>
            <a:r>
              <a:rPr lang="en-US" dirty="0"/>
              <a:t>AGENDA</a:t>
            </a:r>
          </a:p>
        </p:txBody>
      </p:sp>
    </p:spTree>
    <p:extLst>
      <p:ext uri="{BB962C8B-B14F-4D97-AF65-F5344CB8AC3E}">
        <p14:creationId xmlns:p14="http://schemas.microsoft.com/office/powerpoint/2010/main" val="22571399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 y="342900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6" name="Text Placeholder 4"/>
          <p:cNvSpPr>
            <a:spLocks noGrp="1"/>
          </p:cNvSpPr>
          <p:nvPr>
            <p:ph type="body" sz="quarter" idx="11" hasCustomPrompt="1"/>
          </p:nvPr>
        </p:nvSpPr>
        <p:spPr>
          <a:xfrm>
            <a:off x="914400" y="3429000"/>
            <a:ext cx="32575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3" name="Text Placeholder 4"/>
          <p:cNvSpPr>
            <a:spLocks noGrp="1"/>
          </p:cNvSpPr>
          <p:nvPr>
            <p:ph type="body" sz="quarter" idx="12" hasCustomPrompt="1"/>
          </p:nvPr>
        </p:nvSpPr>
        <p:spPr>
          <a:xfrm>
            <a:off x="457200" y="388620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14" name="Text Placeholder 4"/>
          <p:cNvSpPr>
            <a:spLocks noGrp="1"/>
          </p:cNvSpPr>
          <p:nvPr>
            <p:ph type="body" sz="quarter" idx="13" hasCustomPrompt="1"/>
          </p:nvPr>
        </p:nvSpPr>
        <p:spPr>
          <a:xfrm>
            <a:off x="914400" y="3886200"/>
            <a:ext cx="32575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5" name="Text Placeholder 4"/>
          <p:cNvSpPr>
            <a:spLocks noGrp="1"/>
          </p:cNvSpPr>
          <p:nvPr>
            <p:ph type="body" sz="quarter" idx="14" hasCustomPrompt="1"/>
          </p:nvPr>
        </p:nvSpPr>
        <p:spPr>
          <a:xfrm>
            <a:off x="457200" y="434340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16" name="Text Placeholder 4"/>
          <p:cNvSpPr>
            <a:spLocks noGrp="1"/>
          </p:cNvSpPr>
          <p:nvPr>
            <p:ph type="body" sz="quarter" idx="15" hasCustomPrompt="1"/>
          </p:nvPr>
        </p:nvSpPr>
        <p:spPr>
          <a:xfrm>
            <a:off x="914400" y="4343400"/>
            <a:ext cx="32575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7" name="Text Placeholder 4"/>
          <p:cNvSpPr>
            <a:spLocks noGrp="1"/>
          </p:cNvSpPr>
          <p:nvPr>
            <p:ph type="body" sz="quarter" idx="16" hasCustomPrompt="1"/>
          </p:nvPr>
        </p:nvSpPr>
        <p:spPr>
          <a:xfrm>
            <a:off x="4602816" y="342900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18" name="Text Placeholder 4"/>
          <p:cNvSpPr>
            <a:spLocks noGrp="1"/>
          </p:cNvSpPr>
          <p:nvPr>
            <p:ph type="body" sz="quarter" idx="17" hasCustomPrompt="1"/>
          </p:nvPr>
        </p:nvSpPr>
        <p:spPr>
          <a:xfrm>
            <a:off x="5060016" y="3429000"/>
            <a:ext cx="32575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9" name="Text Placeholder 4"/>
          <p:cNvSpPr>
            <a:spLocks noGrp="1"/>
          </p:cNvSpPr>
          <p:nvPr>
            <p:ph type="body" sz="quarter" idx="18" hasCustomPrompt="1"/>
          </p:nvPr>
        </p:nvSpPr>
        <p:spPr>
          <a:xfrm>
            <a:off x="4602816" y="388620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20" name="Text Placeholder 4"/>
          <p:cNvSpPr>
            <a:spLocks noGrp="1"/>
          </p:cNvSpPr>
          <p:nvPr>
            <p:ph type="body" sz="quarter" idx="19" hasCustomPrompt="1"/>
          </p:nvPr>
        </p:nvSpPr>
        <p:spPr>
          <a:xfrm>
            <a:off x="5060016" y="3886200"/>
            <a:ext cx="32575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21" name="Text Placeholder 4"/>
          <p:cNvSpPr>
            <a:spLocks noGrp="1"/>
          </p:cNvSpPr>
          <p:nvPr>
            <p:ph type="body" sz="quarter" idx="20" hasCustomPrompt="1"/>
          </p:nvPr>
        </p:nvSpPr>
        <p:spPr>
          <a:xfrm>
            <a:off x="4602816" y="434340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22" name="Text Placeholder 4"/>
          <p:cNvSpPr>
            <a:spLocks noGrp="1"/>
          </p:cNvSpPr>
          <p:nvPr>
            <p:ph type="body" sz="quarter" idx="21" hasCustomPrompt="1"/>
          </p:nvPr>
        </p:nvSpPr>
        <p:spPr>
          <a:xfrm>
            <a:off x="5060016" y="4343400"/>
            <a:ext cx="32575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3" name="Picture Placeholder 2"/>
          <p:cNvSpPr>
            <a:spLocks noGrp="1"/>
          </p:cNvSpPr>
          <p:nvPr>
            <p:ph type="pic" sz="quarter" idx="24" hasCustomPrompt="1"/>
          </p:nvPr>
        </p:nvSpPr>
        <p:spPr>
          <a:xfrm>
            <a:off x="0" y="0"/>
            <a:ext cx="9144000" cy="2571750"/>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23" name="Text Placeholder 3"/>
          <p:cNvSpPr>
            <a:spLocks noGrp="1"/>
          </p:cNvSpPr>
          <p:nvPr>
            <p:ph type="body" sz="quarter" idx="28" hasCustomPrompt="1"/>
          </p:nvPr>
        </p:nvSpPr>
        <p:spPr>
          <a:xfrm>
            <a:off x="480299" y="3132059"/>
            <a:ext cx="3467100" cy="114062"/>
          </a:xfrm>
        </p:spPr>
        <p:txBody>
          <a:bodyPr/>
          <a:lstStyle>
            <a:lvl1pPr marL="0" indent="0">
              <a:spcBef>
                <a:spcPts val="0"/>
              </a:spcBef>
              <a:spcAft>
                <a:spcPts val="0"/>
              </a:spcAft>
              <a:buNone/>
              <a:defRPr sz="1050" b="1" spc="225">
                <a:latin typeface="+mn-lt"/>
              </a:defRPr>
            </a:lvl1pPr>
          </a:lstStyle>
          <a:p>
            <a:pPr lvl="0"/>
            <a:r>
              <a:rPr lang="en-US" dirty="0"/>
              <a:t>AGENDA</a:t>
            </a:r>
          </a:p>
        </p:txBody>
      </p:sp>
    </p:spTree>
    <p:extLst>
      <p:ext uri="{BB962C8B-B14F-4D97-AF65-F5344CB8AC3E}">
        <p14:creationId xmlns:p14="http://schemas.microsoft.com/office/powerpoint/2010/main" val="30130945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5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143000" y="10858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6" name="Text Placeholder 4"/>
          <p:cNvSpPr>
            <a:spLocks noGrp="1"/>
          </p:cNvSpPr>
          <p:nvPr>
            <p:ph type="body" sz="quarter" idx="11" hasCustomPrompt="1"/>
          </p:nvPr>
        </p:nvSpPr>
        <p:spPr>
          <a:xfrm>
            <a:off x="1600200" y="1085850"/>
            <a:ext cx="64579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3" name="Text Placeholder 4"/>
          <p:cNvSpPr>
            <a:spLocks noGrp="1"/>
          </p:cNvSpPr>
          <p:nvPr>
            <p:ph type="body" sz="quarter" idx="12" hasCustomPrompt="1"/>
          </p:nvPr>
        </p:nvSpPr>
        <p:spPr>
          <a:xfrm>
            <a:off x="1143000" y="15430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14" name="Text Placeholder 4"/>
          <p:cNvSpPr>
            <a:spLocks noGrp="1"/>
          </p:cNvSpPr>
          <p:nvPr>
            <p:ph type="body" sz="quarter" idx="13" hasCustomPrompt="1"/>
          </p:nvPr>
        </p:nvSpPr>
        <p:spPr>
          <a:xfrm>
            <a:off x="1600200" y="1543050"/>
            <a:ext cx="64579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5" name="Text Placeholder 4"/>
          <p:cNvSpPr>
            <a:spLocks noGrp="1"/>
          </p:cNvSpPr>
          <p:nvPr>
            <p:ph type="body" sz="quarter" idx="14" hasCustomPrompt="1"/>
          </p:nvPr>
        </p:nvSpPr>
        <p:spPr>
          <a:xfrm>
            <a:off x="1143000" y="20002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16" name="Text Placeholder 4"/>
          <p:cNvSpPr>
            <a:spLocks noGrp="1"/>
          </p:cNvSpPr>
          <p:nvPr>
            <p:ph type="body" sz="quarter" idx="15" hasCustomPrompt="1"/>
          </p:nvPr>
        </p:nvSpPr>
        <p:spPr>
          <a:xfrm>
            <a:off x="1600200" y="2000250"/>
            <a:ext cx="64579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7" name="Text Placeholder 4"/>
          <p:cNvSpPr>
            <a:spLocks noGrp="1"/>
          </p:cNvSpPr>
          <p:nvPr>
            <p:ph type="body" sz="quarter" idx="16" hasCustomPrompt="1"/>
          </p:nvPr>
        </p:nvSpPr>
        <p:spPr>
          <a:xfrm>
            <a:off x="1143000" y="24574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18" name="Text Placeholder 4"/>
          <p:cNvSpPr>
            <a:spLocks noGrp="1"/>
          </p:cNvSpPr>
          <p:nvPr>
            <p:ph type="body" sz="quarter" idx="17" hasCustomPrompt="1"/>
          </p:nvPr>
        </p:nvSpPr>
        <p:spPr>
          <a:xfrm>
            <a:off x="1600200" y="2457450"/>
            <a:ext cx="64579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9" name="Text Placeholder 4"/>
          <p:cNvSpPr>
            <a:spLocks noGrp="1"/>
          </p:cNvSpPr>
          <p:nvPr>
            <p:ph type="body" sz="quarter" idx="18" hasCustomPrompt="1"/>
          </p:nvPr>
        </p:nvSpPr>
        <p:spPr>
          <a:xfrm>
            <a:off x="1143000" y="29146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20" name="Text Placeholder 4"/>
          <p:cNvSpPr>
            <a:spLocks noGrp="1"/>
          </p:cNvSpPr>
          <p:nvPr>
            <p:ph type="body" sz="quarter" idx="19" hasCustomPrompt="1"/>
          </p:nvPr>
        </p:nvSpPr>
        <p:spPr>
          <a:xfrm>
            <a:off x="1600200" y="2914650"/>
            <a:ext cx="64579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21" name="Text Placeholder 4"/>
          <p:cNvSpPr>
            <a:spLocks noGrp="1"/>
          </p:cNvSpPr>
          <p:nvPr>
            <p:ph type="body" sz="quarter" idx="20" hasCustomPrompt="1"/>
          </p:nvPr>
        </p:nvSpPr>
        <p:spPr>
          <a:xfrm>
            <a:off x="1143000" y="33718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22" name="Text Placeholder 4"/>
          <p:cNvSpPr>
            <a:spLocks noGrp="1"/>
          </p:cNvSpPr>
          <p:nvPr>
            <p:ph type="body" sz="quarter" idx="21" hasCustomPrompt="1"/>
          </p:nvPr>
        </p:nvSpPr>
        <p:spPr>
          <a:xfrm>
            <a:off x="1600200" y="3371850"/>
            <a:ext cx="64579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23" name="Text Placeholder 4"/>
          <p:cNvSpPr>
            <a:spLocks noGrp="1"/>
          </p:cNvSpPr>
          <p:nvPr>
            <p:ph type="body" sz="quarter" idx="22" hasCustomPrompt="1"/>
          </p:nvPr>
        </p:nvSpPr>
        <p:spPr>
          <a:xfrm>
            <a:off x="1143000" y="38290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24" name="Text Placeholder 4"/>
          <p:cNvSpPr>
            <a:spLocks noGrp="1"/>
          </p:cNvSpPr>
          <p:nvPr>
            <p:ph type="body" sz="quarter" idx="23" hasCustomPrompt="1"/>
          </p:nvPr>
        </p:nvSpPr>
        <p:spPr>
          <a:xfrm>
            <a:off x="1600200" y="3829050"/>
            <a:ext cx="64579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32" name="Text Placeholder 4"/>
          <p:cNvSpPr>
            <a:spLocks noGrp="1"/>
          </p:cNvSpPr>
          <p:nvPr>
            <p:ph type="body" sz="quarter" idx="24" hasCustomPrompt="1"/>
          </p:nvPr>
        </p:nvSpPr>
        <p:spPr>
          <a:xfrm>
            <a:off x="1143000" y="4286250"/>
            <a:ext cx="400050" cy="285750"/>
          </a:xfrm>
        </p:spPr>
        <p:txBody>
          <a:bodyPr>
            <a:noAutofit/>
          </a:bodyPr>
          <a:lstStyle>
            <a:lvl1pPr marL="0" indent="0">
              <a:spcBef>
                <a:spcPts val="0"/>
              </a:spcBef>
              <a:spcAft>
                <a:spcPts val="0"/>
              </a:spcAft>
              <a:buNone/>
              <a:defRPr sz="2100" b="1" spc="-113">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33" name="Text Placeholder 4"/>
          <p:cNvSpPr>
            <a:spLocks noGrp="1"/>
          </p:cNvSpPr>
          <p:nvPr>
            <p:ph type="body" sz="quarter" idx="25" hasCustomPrompt="1"/>
          </p:nvPr>
        </p:nvSpPr>
        <p:spPr>
          <a:xfrm>
            <a:off x="1600200" y="4286250"/>
            <a:ext cx="6457950" cy="285750"/>
          </a:xfrm>
        </p:spPr>
        <p:txBody>
          <a:bodyPr>
            <a:noAutofit/>
          </a:bodyPr>
          <a:lstStyle>
            <a:lvl1pPr marL="0" indent="0">
              <a:spcBef>
                <a:spcPts val="0"/>
              </a:spcBef>
              <a:spcAft>
                <a:spcPts val="0"/>
              </a:spcAft>
              <a:buNone/>
              <a:defRPr sz="2100" b="0" spc="0">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25" name="Text Placeholder 3"/>
          <p:cNvSpPr>
            <a:spLocks noGrp="1"/>
          </p:cNvSpPr>
          <p:nvPr>
            <p:ph type="body" sz="quarter" idx="28" hasCustomPrompt="1"/>
          </p:nvPr>
        </p:nvSpPr>
        <p:spPr>
          <a:xfrm>
            <a:off x="1150859" y="617459"/>
            <a:ext cx="3467100" cy="114062"/>
          </a:xfrm>
        </p:spPr>
        <p:txBody>
          <a:bodyPr/>
          <a:lstStyle>
            <a:lvl1pPr marL="0" indent="0">
              <a:spcBef>
                <a:spcPts val="0"/>
              </a:spcBef>
              <a:spcAft>
                <a:spcPts val="0"/>
              </a:spcAft>
              <a:buNone/>
              <a:defRPr sz="1050" b="1" spc="225">
                <a:latin typeface="+mn-lt"/>
              </a:defRPr>
            </a:lvl1pPr>
          </a:lstStyle>
          <a:p>
            <a:pPr lvl="0"/>
            <a:r>
              <a:rPr lang="en-US" dirty="0"/>
              <a:t>AGENDA</a:t>
            </a:r>
          </a:p>
        </p:txBody>
      </p:sp>
    </p:spTree>
    <p:extLst>
      <p:ext uri="{BB962C8B-B14F-4D97-AF65-F5344CB8AC3E}">
        <p14:creationId xmlns:p14="http://schemas.microsoft.com/office/powerpoint/2010/main" val="20194922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Divider">
    <p:bg>
      <p:bgPr>
        <a:solidFill>
          <a:schemeClr val="bg1"/>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9144000" cy="5143500"/>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3" name="Text Placeholder 4"/>
          <p:cNvSpPr>
            <a:spLocks noGrp="1"/>
          </p:cNvSpPr>
          <p:nvPr>
            <p:ph type="body" sz="quarter" idx="11" hasCustomPrompt="1"/>
          </p:nvPr>
        </p:nvSpPr>
        <p:spPr>
          <a:xfrm>
            <a:off x="1143000" y="3486150"/>
            <a:ext cx="857250" cy="571500"/>
          </a:xfrm>
          <a:noFill/>
        </p:spPr>
        <p:txBody>
          <a:bodyPr anchor="ctr">
            <a:noAutofit/>
          </a:bodyPr>
          <a:lstStyle>
            <a:lvl1pPr marL="0" indent="0">
              <a:spcBef>
                <a:spcPts val="0"/>
              </a:spcBef>
              <a:spcAft>
                <a:spcPts val="0"/>
              </a:spcAft>
              <a:buNone/>
              <a:defRPr sz="4500" b="1" spc="0">
                <a:solidFill>
                  <a:schemeClr val="bg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4" name="Text Placeholder 4"/>
          <p:cNvSpPr>
            <a:spLocks noGrp="1"/>
          </p:cNvSpPr>
          <p:nvPr>
            <p:ph type="body" sz="quarter" idx="12" hasCustomPrompt="1"/>
          </p:nvPr>
        </p:nvSpPr>
        <p:spPr>
          <a:xfrm>
            <a:off x="2000250" y="3486150"/>
            <a:ext cx="6686550" cy="571500"/>
          </a:xfrm>
          <a:noFill/>
        </p:spPr>
        <p:txBody>
          <a:bodyPr anchor="ctr">
            <a:noAutofit/>
          </a:bodyPr>
          <a:lstStyle>
            <a:lvl1pPr marL="0" indent="0">
              <a:spcBef>
                <a:spcPts val="0"/>
              </a:spcBef>
              <a:spcAft>
                <a:spcPts val="0"/>
              </a:spcAft>
              <a:buNone/>
              <a:defRPr sz="4500" b="1" spc="0">
                <a:solidFill>
                  <a:schemeClr val="bg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Tree>
    <p:extLst>
      <p:ext uri="{BB962C8B-B14F-4D97-AF65-F5344CB8AC3E}">
        <p14:creationId xmlns:p14="http://schemas.microsoft.com/office/powerpoint/2010/main" val="14195717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_Divider">
    <p:bg>
      <p:bgPr>
        <a:solidFill>
          <a:schemeClr val="bg1"/>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9144000" cy="5143500"/>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4" name="Text Placeholder 4"/>
          <p:cNvSpPr>
            <a:spLocks noGrp="1"/>
          </p:cNvSpPr>
          <p:nvPr>
            <p:ph type="body" sz="quarter" idx="12" hasCustomPrompt="1"/>
          </p:nvPr>
        </p:nvSpPr>
        <p:spPr>
          <a:xfrm>
            <a:off x="1151164" y="3486150"/>
            <a:ext cx="6841673" cy="571500"/>
          </a:xfrm>
          <a:noFill/>
        </p:spPr>
        <p:txBody>
          <a:bodyPr anchor="ctr">
            <a:noAutofit/>
          </a:bodyPr>
          <a:lstStyle>
            <a:lvl1pPr marL="0" indent="0">
              <a:spcBef>
                <a:spcPts val="0"/>
              </a:spcBef>
              <a:spcAft>
                <a:spcPts val="0"/>
              </a:spcAft>
              <a:buNone/>
              <a:defRPr sz="4500" b="1" spc="0">
                <a:solidFill>
                  <a:schemeClr val="bg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Tree>
    <p:extLst>
      <p:ext uri="{BB962C8B-B14F-4D97-AF65-F5344CB8AC3E}">
        <p14:creationId xmlns:p14="http://schemas.microsoft.com/office/powerpoint/2010/main" val="33645978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3_Divider">
    <p:bg>
      <p:bgPr>
        <a:solidFill>
          <a:schemeClr val="bg1"/>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0" y="0"/>
            <a:ext cx="9144000" cy="5143500"/>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6" name="Text Placeholder 4"/>
          <p:cNvSpPr>
            <a:spLocks noGrp="1"/>
          </p:cNvSpPr>
          <p:nvPr>
            <p:ph type="body" sz="quarter" idx="13" hasCustomPrompt="1"/>
          </p:nvPr>
        </p:nvSpPr>
        <p:spPr>
          <a:xfrm>
            <a:off x="466725" y="1716883"/>
            <a:ext cx="7543800" cy="1364456"/>
          </a:xfrm>
          <a:noFill/>
        </p:spPr>
        <p:txBody>
          <a:bodyPr>
            <a:noAutofit/>
          </a:bodyPr>
          <a:lstStyle>
            <a:lvl1pPr marL="0" indent="0">
              <a:spcBef>
                <a:spcPts val="0"/>
              </a:spcBef>
              <a:spcAft>
                <a:spcPts val="0"/>
              </a:spcAft>
              <a:buNone/>
              <a:defRPr sz="3300" b="1" spc="0">
                <a:solidFill>
                  <a:schemeClr val="bg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7" name="Text Placeholder 4"/>
          <p:cNvSpPr>
            <a:spLocks noGrp="1"/>
          </p:cNvSpPr>
          <p:nvPr>
            <p:ph type="body" sz="quarter" idx="11" hasCustomPrompt="1"/>
          </p:nvPr>
        </p:nvSpPr>
        <p:spPr>
          <a:xfrm>
            <a:off x="466725" y="514350"/>
            <a:ext cx="2114550" cy="1257300"/>
          </a:xfrm>
          <a:noFill/>
        </p:spPr>
        <p:txBody>
          <a:bodyPr>
            <a:noAutofit/>
          </a:bodyPr>
          <a:lstStyle>
            <a:lvl1pPr marL="0" indent="0">
              <a:spcBef>
                <a:spcPts val="0"/>
              </a:spcBef>
              <a:spcAft>
                <a:spcPts val="0"/>
              </a:spcAft>
              <a:buNone/>
              <a:defRPr sz="8625" b="1" spc="0">
                <a:solidFill>
                  <a:schemeClr val="bg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Tree>
    <p:extLst>
      <p:ext uri="{BB962C8B-B14F-4D97-AF65-F5344CB8AC3E}">
        <p14:creationId xmlns:p14="http://schemas.microsoft.com/office/powerpoint/2010/main" val="39498382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4_Divider">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9144000" cy="2571750"/>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5" name="Text Placeholder 4"/>
          <p:cNvSpPr>
            <a:spLocks noGrp="1"/>
          </p:cNvSpPr>
          <p:nvPr>
            <p:ph type="body" sz="quarter" idx="11" hasCustomPrompt="1"/>
          </p:nvPr>
        </p:nvSpPr>
        <p:spPr>
          <a:xfrm>
            <a:off x="1143000" y="3486150"/>
            <a:ext cx="857250" cy="571500"/>
          </a:xfrm>
          <a:noFill/>
        </p:spPr>
        <p:txBody>
          <a:bodyPr anchor="ctr">
            <a:noAutofit/>
          </a:bodyPr>
          <a:lstStyle>
            <a:lvl1pPr marL="0" indent="0">
              <a:spcBef>
                <a:spcPts val="0"/>
              </a:spcBef>
              <a:spcAft>
                <a:spcPts val="0"/>
              </a:spcAft>
              <a:buNone/>
              <a:defRPr sz="4500" b="1" spc="0">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6" name="Text Placeholder 4"/>
          <p:cNvSpPr>
            <a:spLocks noGrp="1"/>
          </p:cNvSpPr>
          <p:nvPr>
            <p:ph type="body" sz="quarter" idx="12" hasCustomPrompt="1"/>
          </p:nvPr>
        </p:nvSpPr>
        <p:spPr>
          <a:xfrm>
            <a:off x="2000250" y="3486150"/>
            <a:ext cx="6686550" cy="571500"/>
          </a:xfrm>
          <a:noFill/>
        </p:spPr>
        <p:txBody>
          <a:bodyPr anchor="ctr">
            <a:noAutofit/>
          </a:bodyPr>
          <a:lstStyle>
            <a:lvl1pPr marL="0" indent="0">
              <a:spcBef>
                <a:spcPts val="0"/>
              </a:spcBef>
              <a:spcAft>
                <a:spcPts val="0"/>
              </a:spcAft>
              <a:buNone/>
              <a:defRPr sz="4500" b="1" spc="0">
                <a:solidFill>
                  <a:schemeClr val="tx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Tree>
    <p:extLst>
      <p:ext uri="{BB962C8B-B14F-4D97-AF65-F5344CB8AC3E}">
        <p14:creationId xmlns:p14="http://schemas.microsoft.com/office/powerpoint/2010/main" val="15416565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5_Divider">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3200400" y="1771650"/>
            <a:ext cx="5943600" cy="337185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10" name="Text Placeholder 4"/>
          <p:cNvSpPr>
            <a:spLocks noGrp="1"/>
          </p:cNvSpPr>
          <p:nvPr>
            <p:ph type="body" sz="quarter" idx="13" hasCustomPrompt="1"/>
          </p:nvPr>
        </p:nvSpPr>
        <p:spPr>
          <a:xfrm>
            <a:off x="457200" y="1716884"/>
            <a:ext cx="2400300" cy="461540"/>
          </a:xfrm>
          <a:noFill/>
        </p:spPr>
        <p:txBody>
          <a:bodyPr>
            <a:noAutofit/>
          </a:bodyPr>
          <a:lstStyle>
            <a:lvl1pPr marL="0" indent="0">
              <a:spcBef>
                <a:spcPts val="0"/>
              </a:spcBef>
              <a:spcAft>
                <a:spcPts val="0"/>
              </a:spcAft>
              <a:buNone/>
              <a:defRPr sz="3300" b="1" spc="0">
                <a:solidFill>
                  <a:schemeClr val="tx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1" name="Text Placeholder 4"/>
          <p:cNvSpPr>
            <a:spLocks noGrp="1"/>
          </p:cNvSpPr>
          <p:nvPr>
            <p:ph type="body" sz="quarter" idx="11" hasCustomPrompt="1"/>
          </p:nvPr>
        </p:nvSpPr>
        <p:spPr>
          <a:xfrm>
            <a:off x="428625" y="514350"/>
            <a:ext cx="2114550" cy="1257300"/>
          </a:xfrm>
          <a:noFill/>
        </p:spPr>
        <p:txBody>
          <a:bodyPr>
            <a:noAutofit/>
          </a:bodyPr>
          <a:lstStyle>
            <a:lvl1pPr marL="0" indent="0">
              <a:spcBef>
                <a:spcPts val="0"/>
              </a:spcBef>
              <a:spcAft>
                <a:spcPts val="0"/>
              </a:spcAft>
              <a:buNone/>
              <a:defRPr sz="8625" b="1" spc="0">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6" name="Text Placeholder 4"/>
          <p:cNvSpPr>
            <a:spLocks noGrp="1"/>
          </p:cNvSpPr>
          <p:nvPr>
            <p:ph type="body" sz="quarter" idx="10" hasCustomPrompt="1"/>
          </p:nvPr>
        </p:nvSpPr>
        <p:spPr>
          <a:xfrm>
            <a:off x="457200" y="2329704"/>
            <a:ext cx="2407024" cy="2413747"/>
          </a:xfrm>
        </p:spPr>
        <p:txBody>
          <a:bodyPr>
            <a:noAutofit/>
          </a:bodyPr>
          <a:lstStyle>
            <a:lvl1pPr>
              <a:spcBef>
                <a:spcPts val="900"/>
              </a:spcBef>
              <a:spcAft>
                <a:spcPts val="450"/>
              </a:spcAft>
              <a:defRPr/>
            </a:lvl1pPr>
            <a:lvl2pPr>
              <a:spcBef>
                <a:spcPts val="450"/>
              </a:spcBef>
              <a:spcAft>
                <a:spcPts val="450"/>
              </a:spcAft>
              <a:defRPr/>
            </a:lvl2pPr>
            <a:lvl3pPr>
              <a:spcBef>
                <a:spcPts val="450"/>
              </a:spcBef>
              <a:spcAft>
                <a:spcPts val="450"/>
              </a:spcAft>
              <a:defRPr/>
            </a:lvl3pPr>
            <a:lvl4pPr>
              <a:spcBef>
                <a:spcPts val="450"/>
              </a:spcBef>
              <a:spcAft>
                <a:spcPts val="450"/>
              </a:spcAft>
              <a:defRPr/>
            </a:lvl4pPr>
            <a:lvl5pPr>
              <a:spcBef>
                <a:spcPts val="450"/>
              </a:spcBef>
              <a:spcAft>
                <a:spcPts val="450"/>
              </a:spcAft>
              <a:defRPr/>
            </a:lvl5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24092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6_Divider">
    <p:bg>
      <p:bgPr>
        <a:solidFill>
          <a:schemeClr val="bg1"/>
        </a:solidFill>
        <a:effectLst/>
      </p:bgPr>
    </p:bg>
    <p:spTree>
      <p:nvGrpSpPr>
        <p:cNvPr id="1" name=""/>
        <p:cNvGrpSpPr/>
        <p:nvPr/>
      </p:nvGrpSpPr>
      <p:grpSpPr>
        <a:xfrm>
          <a:off x="0" y="0"/>
          <a:ext cx="0" cy="0"/>
          <a:chOff x="0" y="0"/>
          <a:chExt cx="0" cy="0"/>
        </a:xfrm>
      </p:grpSpPr>
      <p:sp>
        <p:nvSpPr>
          <p:cNvPr id="3" name="Text Placeholder 4"/>
          <p:cNvSpPr>
            <a:spLocks noGrp="1"/>
          </p:cNvSpPr>
          <p:nvPr>
            <p:ph type="body" sz="quarter" idx="11" hasCustomPrompt="1"/>
          </p:nvPr>
        </p:nvSpPr>
        <p:spPr>
          <a:xfrm>
            <a:off x="457200" y="514350"/>
            <a:ext cx="2114550" cy="1257300"/>
          </a:xfrm>
          <a:noFill/>
        </p:spPr>
        <p:txBody>
          <a:bodyPr>
            <a:noAutofit/>
          </a:bodyPr>
          <a:lstStyle>
            <a:lvl1pPr marL="0" indent="0">
              <a:spcBef>
                <a:spcPts val="0"/>
              </a:spcBef>
              <a:spcAft>
                <a:spcPts val="0"/>
              </a:spcAft>
              <a:buNone/>
              <a:defRPr sz="8625" b="0" spc="0">
                <a:solidFill>
                  <a:schemeClr val="accent1"/>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5" name="Picture Placeholder 4"/>
          <p:cNvSpPr>
            <a:spLocks noGrp="1"/>
          </p:cNvSpPr>
          <p:nvPr>
            <p:ph type="pic" sz="quarter" idx="12" hasCustomPrompt="1"/>
          </p:nvPr>
        </p:nvSpPr>
        <p:spPr>
          <a:xfrm>
            <a:off x="459556" y="1771651"/>
            <a:ext cx="4112444" cy="2971799"/>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10" name="Text Placeholder 4"/>
          <p:cNvSpPr>
            <a:spLocks noGrp="1"/>
          </p:cNvSpPr>
          <p:nvPr>
            <p:ph type="body" sz="quarter" idx="13" hasCustomPrompt="1"/>
          </p:nvPr>
        </p:nvSpPr>
        <p:spPr>
          <a:xfrm>
            <a:off x="4894730" y="1731474"/>
            <a:ext cx="3797294" cy="310263"/>
          </a:xfrm>
          <a:noFill/>
        </p:spPr>
        <p:txBody>
          <a:bodyPr>
            <a:noAutofit/>
          </a:bodyPr>
          <a:lstStyle>
            <a:lvl1pPr marL="0" indent="0">
              <a:spcBef>
                <a:spcPts val="0"/>
              </a:spcBef>
              <a:spcAft>
                <a:spcPts val="0"/>
              </a:spcAft>
              <a:buNone/>
              <a:defRPr sz="2700" b="1" spc="0">
                <a:solidFill>
                  <a:schemeClr val="tx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
        <p:nvSpPr>
          <p:cNvPr id="14" name="Text Placeholder 5"/>
          <p:cNvSpPr>
            <a:spLocks noGrp="1"/>
          </p:cNvSpPr>
          <p:nvPr>
            <p:ph type="body" sz="quarter" idx="14" hasCustomPrompt="1"/>
          </p:nvPr>
        </p:nvSpPr>
        <p:spPr>
          <a:xfrm>
            <a:off x="4894730" y="2547256"/>
            <a:ext cx="3799332" cy="2196194"/>
          </a:xfrm>
        </p:spPr>
        <p:txBody>
          <a:bodyPr/>
          <a:lstStyle>
            <a:lvl1pPr>
              <a:spcBef>
                <a:spcPts val="900"/>
              </a:spcBef>
              <a:spcAft>
                <a:spcPts val="450"/>
              </a:spcAft>
              <a:defRPr/>
            </a:lvl1pPr>
            <a:lvl2pPr>
              <a:spcBef>
                <a:spcPts val="450"/>
              </a:spcBef>
              <a:spcAft>
                <a:spcPts val="450"/>
              </a:spcAft>
              <a:defRPr/>
            </a:lvl2pPr>
            <a:lvl3pPr>
              <a:spcBef>
                <a:spcPts val="450"/>
              </a:spcBef>
              <a:spcAft>
                <a:spcPts val="450"/>
              </a:spcAft>
              <a:defRPr/>
            </a:lvl3pPr>
            <a:lvl4pPr>
              <a:spcBef>
                <a:spcPts val="450"/>
              </a:spcBef>
              <a:spcAft>
                <a:spcPts val="450"/>
              </a:spcAft>
              <a:defRPr/>
            </a:lvl4pPr>
            <a:lvl5pPr>
              <a:spcBef>
                <a:spcPts val="450"/>
              </a:spcBef>
              <a:spcAft>
                <a:spcPts val="450"/>
              </a:spcAft>
              <a:defRPr/>
            </a:lvl5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hasCustomPrompt="1"/>
          </p:nvPr>
        </p:nvSpPr>
        <p:spPr>
          <a:xfrm>
            <a:off x="4894730" y="2142528"/>
            <a:ext cx="3799332" cy="240653"/>
          </a:xfrm>
        </p:spPr>
        <p:txBody>
          <a:bodyPr>
            <a:noAutofit/>
          </a:bodyPr>
          <a:lstStyle>
            <a:lvl1pPr marL="0" indent="0">
              <a:spcBef>
                <a:spcPts val="0"/>
              </a:spcBef>
              <a:spcAft>
                <a:spcPts val="0"/>
              </a:spcAft>
              <a:buNone/>
              <a:defRPr sz="2100" b="1">
                <a:solidFill>
                  <a:schemeClr val="tx2"/>
                </a:solidFill>
                <a:latin typeface="+mn-lt"/>
              </a:defRPr>
            </a:lvl1pPr>
          </a:lstStyle>
          <a:p>
            <a:pPr lvl="0"/>
            <a:r>
              <a:rPr lang="en-US" dirty="0"/>
              <a:t>Subhead</a:t>
            </a:r>
          </a:p>
        </p:txBody>
      </p:sp>
    </p:spTree>
    <p:extLst>
      <p:ext uri="{BB962C8B-B14F-4D97-AF65-F5344CB8AC3E}">
        <p14:creationId xmlns:p14="http://schemas.microsoft.com/office/powerpoint/2010/main" val="25734153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7_Divider">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0" y="0"/>
            <a:ext cx="9144000" cy="3257550"/>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3" name="Text Placeholder 4"/>
          <p:cNvSpPr>
            <a:spLocks noGrp="1"/>
          </p:cNvSpPr>
          <p:nvPr>
            <p:ph type="body" sz="quarter" idx="11" hasCustomPrompt="1"/>
          </p:nvPr>
        </p:nvSpPr>
        <p:spPr>
          <a:xfrm>
            <a:off x="4531995" y="3754755"/>
            <a:ext cx="2114550" cy="1068705"/>
          </a:xfrm>
          <a:noFill/>
        </p:spPr>
        <p:txBody>
          <a:bodyPr>
            <a:noAutofit/>
          </a:bodyPr>
          <a:lstStyle>
            <a:lvl1pPr marL="0" indent="0">
              <a:spcBef>
                <a:spcPts val="0"/>
              </a:spcBef>
              <a:spcAft>
                <a:spcPts val="0"/>
              </a:spcAft>
              <a:buNone/>
              <a:defRPr sz="8625" b="1" spc="0">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10" name="Text Placeholder 4"/>
          <p:cNvSpPr>
            <a:spLocks noGrp="1"/>
          </p:cNvSpPr>
          <p:nvPr>
            <p:ph type="body" sz="quarter" idx="13" hasCustomPrompt="1"/>
          </p:nvPr>
        </p:nvSpPr>
        <p:spPr>
          <a:xfrm>
            <a:off x="5995036" y="3886202"/>
            <a:ext cx="2691764" cy="817245"/>
          </a:xfrm>
          <a:noFill/>
        </p:spPr>
        <p:txBody>
          <a:bodyPr anchor="ctr">
            <a:noAutofit/>
          </a:bodyPr>
          <a:lstStyle>
            <a:lvl1pPr marL="0" indent="0">
              <a:spcBef>
                <a:spcPts val="0"/>
              </a:spcBef>
              <a:spcAft>
                <a:spcPts val="0"/>
              </a:spcAft>
              <a:buNone/>
              <a:defRPr sz="2700" b="1" spc="0">
                <a:solidFill>
                  <a:schemeClr val="tx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Tree>
    <p:extLst>
      <p:ext uri="{BB962C8B-B14F-4D97-AF65-F5344CB8AC3E}">
        <p14:creationId xmlns:p14="http://schemas.microsoft.com/office/powerpoint/2010/main" val="153072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 1">
    <p:spTree>
      <p:nvGrpSpPr>
        <p:cNvPr id="1" name=""/>
        <p:cNvGrpSpPr/>
        <p:nvPr/>
      </p:nvGrpSpPr>
      <p:grpSpPr>
        <a:xfrm>
          <a:off x="0" y="0"/>
          <a:ext cx="0" cy="0"/>
          <a:chOff x="0" y="0"/>
          <a:chExt cx="0" cy="0"/>
        </a:xfrm>
      </p:grpSpPr>
      <p:sp>
        <p:nvSpPr>
          <p:cNvPr id="20" name="Picture Placeholder 53"/>
          <p:cNvSpPr>
            <a:spLocks noGrp="1"/>
          </p:cNvSpPr>
          <p:nvPr>
            <p:ph type="pic" sz="quarter" idx="12" hasCustomPrompt="1"/>
          </p:nvPr>
        </p:nvSpPr>
        <p:spPr>
          <a:xfrm>
            <a:off x="-1" y="0"/>
            <a:ext cx="4303714" cy="5143500"/>
          </a:xfrm>
          <a:prstGeom prst="rect">
            <a:avLst/>
          </a:prstGeom>
          <a:solidFill>
            <a:schemeClr val="accent1"/>
          </a:solidFill>
        </p:spPr>
        <p:txBody>
          <a:bodyPr/>
          <a:lstStyle>
            <a:lvl1pPr marL="0" indent="0">
              <a:buNone/>
              <a:defRPr/>
            </a:lvl1pPr>
          </a:lstStyle>
          <a:p>
            <a:r>
              <a:rPr lang="en-US"/>
              <a:t>Picture or Color Block</a:t>
            </a:r>
          </a:p>
        </p:txBody>
      </p:sp>
      <p:sp>
        <p:nvSpPr>
          <p:cNvPr id="46" name="Text Placeholder 4"/>
          <p:cNvSpPr>
            <a:spLocks noGrp="1"/>
          </p:cNvSpPr>
          <p:nvPr>
            <p:ph type="body" sz="quarter" idx="23" hasCustomPrompt="1"/>
          </p:nvPr>
        </p:nvSpPr>
        <p:spPr>
          <a:xfrm>
            <a:off x="4613107" y="904329"/>
            <a:ext cx="1111417" cy="769441"/>
          </a:xfrm>
          <a:prstGeom prst="rect">
            <a:avLst/>
          </a:prstGeom>
        </p:spPr>
        <p:txBody>
          <a:bodyPr/>
          <a:lstStyle>
            <a:lvl1pPr marL="0" indent="0">
              <a:buFont typeface="Arial" pitchFamily="34" charset="0"/>
              <a:buNone/>
              <a:defRPr sz="44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a:t>01</a:t>
            </a:r>
          </a:p>
        </p:txBody>
      </p:sp>
      <p:sp>
        <p:nvSpPr>
          <p:cNvPr id="47" name="Text Placeholder 12"/>
          <p:cNvSpPr>
            <a:spLocks noGrp="1"/>
          </p:cNvSpPr>
          <p:nvPr>
            <p:ph type="body" sz="quarter" idx="24" hasCustomPrompt="1"/>
          </p:nvPr>
        </p:nvSpPr>
        <p:spPr>
          <a:xfrm>
            <a:off x="5429400" y="999226"/>
            <a:ext cx="3714600" cy="579646"/>
          </a:xfrm>
          <a:prstGeom prst="rect">
            <a:avLst/>
          </a:prstGeom>
        </p:spPr>
        <p:txBody>
          <a:bodyPr anchor="ctr"/>
          <a:lstStyle>
            <a:lvl1pPr marL="0" indent="0">
              <a:lnSpc>
                <a:spcPts val="1900"/>
              </a:lnSpc>
              <a:spcBef>
                <a:spcPts val="0"/>
              </a:spcBef>
              <a:buNone/>
              <a:defRPr b="1" spc="0" baseline="0">
                <a:solidFill>
                  <a:schemeClr val="tx1"/>
                </a:solidFill>
              </a:defRPr>
            </a:lvl1pPr>
          </a:lstStyle>
          <a:p>
            <a:pPr lvl="0"/>
            <a:r>
              <a:rPr lang="en-US"/>
              <a:t>Section </a:t>
            </a:r>
          </a:p>
          <a:p>
            <a:pPr lvl="0"/>
            <a:r>
              <a:rPr lang="en-US"/>
              <a:t>Header</a:t>
            </a:r>
          </a:p>
        </p:txBody>
      </p:sp>
      <p:sp>
        <p:nvSpPr>
          <p:cNvPr id="48" name="Text Placeholder 4"/>
          <p:cNvSpPr>
            <a:spLocks noGrp="1"/>
          </p:cNvSpPr>
          <p:nvPr>
            <p:ph type="body" sz="quarter" idx="25" hasCustomPrompt="1"/>
          </p:nvPr>
        </p:nvSpPr>
        <p:spPr>
          <a:xfrm>
            <a:off x="4613107" y="1743835"/>
            <a:ext cx="1111417" cy="769441"/>
          </a:xfrm>
          <a:prstGeom prst="rect">
            <a:avLst/>
          </a:prstGeom>
        </p:spPr>
        <p:txBody>
          <a:bodyPr/>
          <a:lstStyle>
            <a:lvl1pPr marL="0" indent="0">
              <a:buFont typeface="Arial" pitchFamily="34" charset="0"/>
              <a:buNone/>
              <a:defRPr sz="44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a:t>02</a:t>
            </a:r>
          </a:p>
        </p:txBody>
      </p:sp>
      <p:sp>
        <p:nvSpPr>
          <p:cNvPr id="49" name="Text Placeholder 12"/>
          <p:cNvSpPr>
            <a:spLocks noGrp="1"/>
          </p:cNvSpPr>
          <p:nvPr>
            <p:ph type="body" sz="quarter" idx="26" hasCustomPrompt="1"/>
          </p:nvPr>
        </p:nvSpPr>
        <p:spPr>
          <a:xfrm>
            <a:off x="5429400" y="1838732"/>
            <a:ext cx="3714600" cy="579646"/>
          </a:xfrm>
          <a:prstGeom prst="rect">
            <a:avLst/>
          </a:prstGeom>
        </p:spPr>
        <p:txBody>
          <a:bodyPr anchor="ctr"/>
          <a:lstStyle>
            <a:lvl1pPr marL="0" indent="0">
              <a:lnSpc>
                <a:spcPts val="1900"/>
              </a:lnSpc>
              <a:spcBef>
                <a:spcPts val="0"/>
              </a:spcBef>
              <a:buNone/>
              <a:defRPr b="1" spc="0" baseline="0">
                <a:solidFill>
                  <a:schemeClr val="tx1"/>
                </a:solidFill>
              </a:defRPr>
            </a:lvl1pPr>
          </a:lstStyle>
          <a:p>
            <a:pPr lvl="0"/>
            <a:r>
              <a:rPr lang="en-US"/>
              <a:t>Section </a:t>
            </a:r>
          </a:p>
          <a:p>
            <a:pPr lvl="0"/>
            <a:r>
              <a:rPr lang="en-US"/>
              <a:t>Header</a:t>
            </a:r>
          </a:p>
        </p:txBody>
      </p:sp>
      <p:sp>
        <p:nvSpPr>
          <p:cNvPr id="50" name="Text Placeholder 4"/>
          <p:cNvSpPr>
            <a:spLocks noGrp="1"/>
          </p:cNvSpPr>
          <p:nvPr>
            <p:ph type="body" sz="quarter" idx="27" hasCustomPrompt="1"/>
          </p:nvPr>
        </p:nvSpPr>
        <p:spPr>
          <a:xfrm>
            <a:off x="4613107" y="2582035"/>
            <a:ext cx="1111417" cy="769441"/>
          </a:xfrm>
          <a:prstGeom prst="rect">
            <a:avLst/>
          </a:prstGeom>
        </p:spPr>
        <p:txBody>
          <a:bodyPr/>
          <a:lstStyle>
            <a:lvl1pPr marL="0" indent="0">
              <a:buFont typeface="Arial" pitchFamily="34" charset="0"/>
              <a:buNone/>
              <a:defRPr sz="44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a:t>03</a:t>
            </a:r>
          </a:p>
        </p:txBody>
      </p:sp>
      <p:sp>
        <p:nvSpPr>
          <p:cNvPr id="51" name="Text Placeholder 12"/>
          <p:cNvSpPr>
            <a:spLocks noGrp="1"/>
          </p:cNvSpPr>
          <p:nvPr>
            <p:ph type="body" sz="quarter" idx="28" hasCustomPrompt="1"/>
          </p:nvPr>
        </p:nvSpPr>
        <p:spPr>
          <a:xfrm>
            <a:off x="5429400" y="2676932"/>
            <a:ext cx="3714600" cy="579646"/>
          </a:xfrm>
          <a:prstGeom prst="rect">
            <a:avLst/>
          </a:prstGeom>
        </p:spPr>
        <p:txBody>
          <a:bodyPr anchor="ctr"/>
          <a:lstStyle>
            <a:lvl1pPr marL="0" indent="0">
              <a:lnSpc>
                <a:spcPts val="1900"/>
              </a:lnSpc>
              <a:spcBef>
                <a:spcPts val="0"/>
              </a:spcBef>
              <a:buNone/>
              <a:defRPr b="1" spc="0" baseline="0">
                <a:solidFill>
                  <a:schemeClr val="tx1"/>
                </a:solidFill>
              </a:defRPr>
            </a:lvl1pPr>
          </a:lstStyle>
          <a:p>
            <a:pPr lvl="0"/>
            <a:r>
              <a:rPr lang="en-US"/>
              <a:t>Section </a:t>
            </a:r>
          </a:p>
          <a:p>
            <a:pPr lvl="0"/>
            <a:r>
              <a:rPr lang="en-US"/>
              <a:t>Header</a:t>
            </a:r>
          </a:p>
        </p:txBody>
      </p:sp>
      <p:sp>
        <p:nvSpPr>
          <p:cNvPr id="52" name="Text Placeholder 4"/>
          <p:cNvSpPr>
            <a:spLocks noGrp="1"/>
          </p:cNvSpPr>
          <p:nvPr>
            <p:ph type="body" sz="quarter" idx="29" hasCustomPrompt="1"/>
          </p:nvPr>
        </p:nvSpPr>
        <p:spPr>
          <a:xfrm>
            <a:off x="4613107" y="3420235"/>
            <a:ext cx="1111417" cy="769441"/>
          </a:xfrm>
          <a:prstGeom prst="rect">
            <a:avLst/>
          </a:prstGeom>
        </p:spPr>
        <p:txBody>
          <a:bodyPr/>
          <a:lstStyle>
            <a:lvl1pPr marL="0" indent="0">
              <a:buFont typeface="Arial" pitchFamily="34" charset="0"/>
              <a:buNone/>
              <a:defRPr sz="44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a:t>04</a:t>
            </a:r>
          </a:p>
        </p:txBody>
      </p:sp>
      <p:sp>
        <p:nvSpPr>
          <p:cNvPr id="53" name="Text Placeholder 12"/>
          <p:cNvSpPr>
            <a:spLocks noGrp="1"/>
          </p:cNvSpPr>
          <p:nvPr>
            <p:ph type="body" sz="quarter" idx="30" hasCustomPrompt="1"/>
          </p:nvPr>
        </p:nvSpPr>
        <p:spPr>
          <a:xfrm>
            <a:off x="5429400" y="3515132"/>
            <a:ext cx="3714600" cy="579646"/>
          </a:xfrm>
          <a:prstGeom prst="rect">
            <a:avLst/>
          </a:prstGeom>
        </p:spPr>
        <p:txBody>
          <a:bodyPr anchor="ctr"/>
          <a:lstStyle>
            <a:lvl1pPr marL="0" indent="0">
              <a:lnSpc>
                <a:spcPts val="1900"/>
              </a:lnSpc>
              <a:spcBef>
                <a:spcPts val="0"/>
              </a:spcBef>
              <a:buNone/>
              <a:defRPr b="1" spc="0" baseline="0">
                <a:solidFill>
                  <a:schemeClr val="tx1"/>
                </a:solidFill>
              </a:defRPr>
            </a:lvl1pPr>
          </a:lstStyle>
          <a:p>
            <a:pPr lvl="0"/>
            <a:r>
              <a:rPr lang="en-US"/>
              <a:t>Section </a:t>
            </a:r>
          </a:p>
          <a:p>
            <a:pPr lvl="0"/>
            <a:r>
              <a:rPr lang="en-US"/>
              <a:t>Header</a:t>
            </a:r>
          </a:p>
        </p:txBody>
      </p:sp>
    </p:spTree>
    <p:extLst>
      <p:ext uri="{BB962C8B-B14F-4D97-AF65-F5344CB8AC3E}">
        <p14:creationId xmlns:p14="http://schemas.microsoft.com/office/powerpoint/2010/main" val="31133482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8_Divider">
    <p:bg>
      <p:bgPr>
        <a:solidFill>
          <a:schemeClr val="bg1"/>
        </a:solidFill>
        <a:effectLst/>
      </p:bgPr>
    </p:bg>
    <p:spTree>
      <p:nvGrpSpPr>
        <p:cNvPr id="1" name=""/>
        <p:cNvGrpSpPr/>
        <p:nvPr/>
      </p:nvGrpSpPr>
      <p:grpSpPr>
        <a:xfrm>
          <a:off x="0" y="0"/>
          <a:ext cx="0" cy="0"/>
          <a:chOff x="0" y="0"/>
          <a:chExt cx="0" cy="0"/>
        </a:xfrm>
      </p:grpSpPr>
      <p:sp>
        <p:nvSpPr>
          <p:cNvPr id="3" name="Text Placeholder 4"/>
          <p:cNvSpPr>
            <a:spLocks noGrp="1"/>
          </p:cNvSpPr>
          <p:nvPr>
            <p:ph type="body" sz="quarter" idx="11" hasCustomPrompt="1"/>
          </p:nvPr>
        </p:nvSpPr>
        <p:spPr>
          <a:xfrm>
            <a:off x="445770" y="3867988"/>
            <a:ext cx="8241030" cy="502920"/>
          </a:xfrm>
          <a:noFill/>
        </p:spPr>
        <p:txBody>
          <a:bodyPr>
            <a:noAutofit/>
          </a:bodyPr>
          <a:lstStyle>
            <a:lvl1pPr marL="0" indent="0">
              <a:spcBef>
                <a:spcPts val="0"/>
              </a:spcBef>
              <a:spcAft>
                <a:spcPts val="0"/>
              </a:spcAft>
              <a:buNone/>
              <a:defRPr sz="4050" b="1" spc="0">
                <a:solidFill>
                  <a:schemeClr val="accent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5" name="Picture Placeholder 4"/>
          <p:cNvSpPr>
            <a:spLocks noGrp="1"/>
          </p:cNvSpPr>
          <p:nvPr>
            <p:ph type="pic" sz="quarter" idx="12" hasCustomPrompt="1"/>
          </p:nvPr>
        </p:nvSpPr>
        <p:spPr>
          <a:xfrm>
            <a:off x="0" y="0"/>
            <a:ext cx="9144000" cy="3543300"/>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10" name="Text Placeholder 4"/>
          <p:cNvSpPr>
            <a:spLocks noGrp="1"/>
          </p:cNvSpPr>
          <p:nvPr>
            <p:ph type="body" sz="quarter" idx="13" hasCustomPrompt="1"/>
          </p:nvPr>
        </p:nvSpPr>
        <p:spPr>
          <a:xfrm>
            <a:off x="457200" y="4446270"/>
            <a:ext cx="8229600" cy="297180"/>
          </a:xfrm>
          <a:noFill/>
        </p:spPr>
        <p:txBody>
          <a:bodyPr>
            <a:noAutofit/>
          </a:bodyPr>
          <a:lstStyle>
            <a:lvl1pPr marL="0" indent="0">
              <a:spcBef>
                <a:spcPts val="0"/>
              </a:spcBef>
              <a:spcAft>
                <a:spcPts val="0"/>
              </a:spcAft>
              <a:buNone/>
              <a:defRPr sz="2100" b="0" spc="0">
                <a:solidFill>
                  <a:schemeClr val="tx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Tree>
    <p:extLst>
      <p:ext uri="{BB962C8B-B14F-4D97-AF65-F5344CB8AC3E}">
        <p14:creationId xmlns:p14="http://schemas.microsoft.com/office/powerpoint/2010/main" val="3106684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9_Divider">
    <p:bg>
      <p:bgPr>
        <a:solidFill>
          <a:schemeClr val="bg2">
            <a:lumMod val="90000"/>
          </a:schemeClr>
        </a:solidFill>
        <a:effectLst/>
      </p:bgPr>
    </p:bg>
    <p:spTree>
      <p:nvGrpSpPr>
        <p:cNvPr id="1" name=""/>
        <p:cNvGrpSpPr/>
        <p:nvPr/>
      </p:nvGrpSpPr>
      <p:grpSpPr>
        <a:xfrm>
          <a:off x="0" y="0"/>
          <a:ext cx="0" cy="0"/>
          <a:chOff x="0" y="0"/>
          <a:chExt cx="0" cy="0"/>
        </a:xfrm>
      </p:grpSpPr>
      <p:sp>
        <p:nvSpPr>
          <p:cNvPr id="3" name="Text Placeholder 4"/>
          <p:cNvSpPr>
            <a:spLocks noGrp="1"/>
          </p:cNvSpPr>
          <p:nvPr>
            <p:ph type="body" sz="quarter" idx="11" hasCustomPrompt="1"/>
          </p:nvPr>
        </p:nvSpPr>
        <p:spPr>
          <a:xfrm>
            <a:off x="1314450" y="1485900"/>
            <a:ext cx="1771650" cy="1943100"/>
          </a:xfrm>
          <a:noFill/>
        </p:spPr>
        <p:txBody>
          <a:bodyPr>
            <a:noAutofit/>
          </a:bodyPr>
          <a:lstStyle>
            <a:lvl1pPr marL="0" indent="0" algn="ctr">
              <a:spcBef>
                <a:spcPts val="0"/>
              </a:spcBef>
              <a:spcAft>
                <a:spcPts val="0"/>
              </a:spcAft>
              <a:buNone/>
              <a:defRPr sz="12450" b="1" spc="0">
                <a:solidFill>
                  <a:schemeClr val="bg1"/>
                </a:solidFill>
                <a:latin typeface="Arial Narrow" panose="020B0606020202030204" pitchFamily="34" charset="0"/>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cxnSp>
        <p:nvCxnSpPr>
          <p:cNvPr id="7" name="Straight Connector 6"/>
          <p:cNvCxnSpPr/>
          <p:nvPr/>
        </p:nvCxnSpPr>
        <p:spPr>
          <a:xfrm>
            <a:off x="1314450" y="3429000"/>
            <a:ext cx="177165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4"/>
          <p:cNvSpPr>
            <a:spLocks noGrp="1"/>
          </p:cNvSpPr>
          <p:nvPr>
            <p:ph type="body" sz="quarter" idx="13" hasCustomPrompt="1"/>
          </p:nvPr>
        </p:nvSpPr>
        <p:spPr>
          <a:xfrm>
            <a:off x="3371850" y="1771650"/>
            <a:ext cx="5314950" cy="1371600"/>
          </a:xfrm>
          <a:noFill/>
        </p:spPr>
        <p:txBody>
          <a:bodyPr anchor="ctr">
            <a:noAutofit/>
          </a:bodyPr>
          <a:lstStyle>
            <a:lvl1pPr marL="0" indent="0">
              <a:spcBef>
                <a:spcPts val="0"/>
              </a:spcBef>
              <a:spcAft>
                <a:spcPts val="0"/>
              </a:spcAft>
              <a:buNone/>
              <a:defRPr sz="4050" b="1" spc="0">
                <a:solidFill>
                  <a:schemeClr val="tx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cxnSp>
        <p:nvCxnSpPr>
          <p:cNvPr id="5" name="Straight Connector 4"/>
          <p:cNvCxnSpPr/>
          <p:nvPr/>
        </p:nvCxnSpPr>
        <p:spPr>
          <a:xfrm>
            <a:off x="1314450" y="3429000"/>
            <a:ext cx="177165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314450" y="3429000"/>
            <a:ext cx="177165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451720E-9894-4B6E-8EF7-41C5E20E7398}"/>
              </a:ext>
            </a:extLst>
          </p:cNvPr>
          <p:cNvCxnSpPr/>
          <p:nvPr userDrawn="1"/>
        </p:nvCxnSpPr>
        <p:spPr>
          <a:xfrm>
            <a:off x="1314450" y="3429000"/>
            <a:ext cx="177165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063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0_Divider">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9144000" cy="5143500"/>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4" name="Text Placeholder 4"/>
          <p:cNvSpPr>
            <a:spLocks noGrp="1"/>
          </p:cNvSpPr>
          <p:nvPr>
            <p:ph type="body" sz="quarter" idx="12" hasCustomPrompt="1"/>
          </p:nvPr>
        </p:nvSpPr>
        <p:spPr>
          <a:xfrm>
            <a:off x="1143002" y="1371600"/>
            <a:ext cx="6857997" cy="1200150"/>
          </a:xfrm>
          <a:noFill/>
        </p:spPr>
        <p:txBody>
          <a:bodyPr>
            <a:noAutofit/>
          </a:bodyPr>
          <a:lstStyle>
            <a:lvl1pPr marL="0" indent="0">
              <a:spcBef>
                <a:spcPts val="0"/>
              </a:spcBef>
              <a:spcAft>
                <a:spcPts val="0"/>
              </a:spcAft>
              <a:buNone/>
              <a:defRPr sz="4500" b="1" spc="0">
                <a:solidFill>
                  <a:schemeClr val="bg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Section</a:t>
            </a:r>
          </a:p>
        </p:txBody>
      </p:sp>
    </p:spTree>
    <p:extLst>
      <p:ext uri="{BB962C8B-B14F-4D97-AF65-F5344CB8AC3E}">
        <p14:creationId xmlns:p14="http://schemas.microsoft.com/office/powerpoint/2010/main" val="34260740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1_Divider">
    <p:spTree>
      <p:nvGrpSpPr>
        <p:cNvPr id="1" name=""/>
        <p:cNvGrpSpPr/>
        <p:nvPr/>
      </p:nvGrpSpPr>
      <p:grpSpPr>
        <a:xfrm>
          <a:off x="0" y="0"/>
          <a:ext cx="0" cy="0"/>
          <a:chOff x="0" y="0"/>
          <a:chExt cx="0" cy="0"/>
        </a:xfrm>
      </p:grpSpPr>
      <p:sp>
        <p:nvSpPr>
          <p:cNvPr id="3" name="Rectangle 2"/>
          <p:cNvSpPr/>
          <p:nvPr/>
        </p:nvSpPr>
        <p:spPr>
          <a:xfrm>
            <a:off x="457201" y="0"/>
            <a:ext cx="3256334" cy="25085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662161" y="1536192"/>
            <a:ext cx="2835419" cy="706617"/>
          </a:xfrm>
        </p:spPr>
        <p:txBody>
          <a:bodyPr anchor="t" anchorCtr="0"/>
          <a:lstStyle>
            <a:lvl1pPr>
              <a:defRPr sz="2700">
                <a:solidFill>
                  <a:schemeClr val="bg1"/>
                </a:solidFill>
              </a:defRPr>
            </a:lvl1pPr>
          </a:lstStyle>
          <a:p>
            <a:r>
              <a:rPr lang="en-US" dirty="0"/>
              <a:t>Section</a:t>
            </a:r>
          </a:p>
        </p:txBody>
      </p:sp>
      <p:sp>
        <p:nvSpPr>
          <p:cNvPr id="9" name="Text Placeholder 4"/>
          <p:cNvSpPr>
            <a:spLocks noGrp="1"/>
          </p:cNvSpPr>
          <p:nvPr>
            <p:ph type="body" sz="quarter" idx="10" hasCustomPrompt="1"/>
          </p:nvPr>
        </p:nvSpPr>
        <p:spPr>
          <a:xfrm>
            <a:off x="4058053" y="2581503"/>
            <a:ext cx="4624175" cy="2161948"/>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11" hasCustomPrompt="1"/>
          </p:nvPr>
        </p:nvSpPr>
        <p:spPr>
          <a:xfrm>
            <a:off x="650367" y="449199"/>
            <a:ext cx="2114550" cy="963549"/>
          </a:xfrm>
          <a:noFill/>
        </p:spPr>
        <p:txBody>
          <a:bodyPr>
            <a:noAutofit/>
          </a:bodyPr>
          <a:lstStyle>
            <a:lvl1pPr marL="0" indent="0">
              <a:buNone/>
              <a:defRPr sz="8625" b="1" spc="0">
                <a:solidFill>
                  <a:schemeClr val="bg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a:t>
            </a:r>
          </a:p>
        </p:txBody>
      </p:sp>
      <p:sp>
        <p:nvSpPr>
          <p:cNvPr id="12" name="Picture Placeholder 11"/>
          <p:cNvSpPr>
            <a:spLocks noGrp="1"/>
          </p:cNvSpPr>
          <p:nvPr>
            <p:ph type="pic" sz="quarter" idx="12" hasCustomPrompt="1"/>
          </p:nvPr>
        </p:nvSpPr>
        <p:spPr>
          <a:xfrm>
            <a:off x="457200" y="2564892"/>
            <a:ext cx="3257550" cy="2578608"/>
          </a:xfrm>
          <a:solidFill>
            <a:schemeClr val="bg2">
              <a:lumMod val="90000"/>
            </a:schemeClr>
          </a:solidFill>
        </p:spPr>
        <p:txBody>
          <a:bodyPr lIns="91440" tIns="91440" rIns="91440" bIns="91440"/>
          <a:lstStyle>
            <a:lvl1pPr marL="0" indent="0">
              <a:buNone/>
              <a:defRPr sz="1200" baseline="0">
                <a:solidFill>
                  <a:schemeClr val="tx2">
                    <a:lumMod val="60000"/>
                    <a:lumOff val="40000"/>
                  </a:schemeClr>
                </a:solidFill>
                <a:latin typeface="+mj-lt"/>
              </a:defRPr>
            </a:lvl1pPr>
          </a:lstStyle>
          <a:p>
            <a:r>
              <a:rPr lang="en-US" dirty="0"/>
              <a:t>Color block or insert picture</a:t>
            </a:r>
          </a:p>
        </p:txBody>
      </p:sp>
      <p:sp>
        <p:nvSpPr>
          <p:cNvPr id="7" name="Rectangle 6"/>
          <p:cNvSpPr/>
          <p:nvPr/>
        </p:nvSpPr>
        <p:spPr>
          <a:xfrm>
            <a:off x="457201" y="0"/>
            <a:ext cx="3256334" cy="25085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457201" y="0"/>
            <a:ext cx="3256334" cy="25085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D828E79D-3188-45B4-BE21-8AA116F7AB70}"/>
              </a:ext>
            </a:extLst>
          </p:cNvPr>
          <p:cNvSpPr/>
          <p:nvPr userDrawn="1"/>
        </p:nvSpPr>
        <p:spPr>
          <a:xfrm>
            <a:off x="457201" y="0"/>
            <a:ext cx="3256334" cy="25085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038032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Quo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82838" y="514350"/>
            <a:ext cx="4461062" cy="4114800"/>
          </a:xfrm>
        </p:spPr>
        <p:txBody>
          <a:bodyPr anchor="ctr">
            <a:normAutofit/>
          </a:bodyPr>
          <a:lstStyle>
            <a:lvl1pPr marL="0" marR="0" indent="0" algn="ctr" defTabSz="685766" rtl="0" eaLnBrk="1" fontAlgn="auto" latinLnBrk="0" hangingPunct="1">
              <a:lnSpc>
                <a:spcPts val="3300"/>
              </a:lnSpc>
              <a:spcBef>
                <a:spcPct val="0"/>
              </a:spcBef>
              <a:spcAft>
                <a:spcPts val="0"/>
              </a:spcAft>
              <a:buClrTx/>
              <a:buSzTx/>
              <a:buFontTx/>
              <a:buNone/>
              <a:tabLst/>
              <a:defRPr sz="2700" baseline="0">
                <a:solidFill>
                  <a:schemeClr val="tx1"/>
                </a:solidFill>
              </a:defRPr>
            </a:lvl1pPr>
          </a:lstStyle>
          <a:p>
            <a:pPr marL="0" marR="0" lvl="0" indent="0" algn="ctr" defTabSz="685766" rtl="0" eaLnBrk="1" fontAlgn="auto" latinLnBrk="0" hangingPunct="1">
              <a:lnSpc>
                <a:spcPts val="3300"/>
              </a:lnSpc>
              <a:spcBef>
                <a:spcPct val="0"/>
              </a:spcBef>
              <a:spcAft>
                <a:spcPts val="0"/>
              </a:spcAft>
              <a:buClrTx/>
              <a:buSzTx/>
              <a:buFontTx/>
              <a:buNone/>
              <a:tabLst/>
              <a:defRPr/>
            </a:pPr>
            <a:r>
              <a:rPr lang="en-US" dirty="0"/>
              <a:t>“Tap to add quote text”</a:t>
            </a:r>
          </a:p>
        </p:txBody>
      </p:sp>
      <p:sp>
        <p:nvSpPr>
          <p:cNvPr id="3" name="Picture Placeholder 4"/>
          <p:cNvSpPr>
            <a:spLocks noGrp="1"/>
          </p:cNvSpPr>
          <p:nvPr>
            <p:ph type="pic" sz="quarter" idx="12" hasCustomPrompt="1"/>
          </p:nvPr>
        </p:nvSpPr>
        <p:spPr>
          <a:xfrm>
            <a:off x="457200" y="1140143"/>
            <a:ext cx="2770094" cy="2863215"/>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picture</a:t>
            </a:r>
          </a:p>
          <a:p>
            <a:endParaRPr lang="en-US" dirty="0"/>
          </a:p>
        </p:txBody>
      </p:sp>
    </p:spTree>
    <p:extLst>
      <p:ext uri="{BB962C8B-B14F-4D97-AF65-F5344CB8AC3E}">
        <p14:creationId xmlns:p14="http://schemas.microsoft.com/office/powerpoint/2010/main" val="349939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_Quo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82838" y="514350"/>
            <a:ext cx="4461062" cy="4114800"/>
          </a:xfrm>
        </p:spPr>
        <p:txBody>
          <a:bodyPr anchor="ctr">
            <a:normAutofit/>
          </a:bodyPr>
          <a:lstStyle>
            <a:lvl1pPr algn="ctr">
              <a:lnSpc>
                <a:spcPts val="3300"/>
              </a:lnSpc>
              <a:defRPr sz="2700" baseline="0">
                <a:solidFill>
                  <a:schemeClr val="bg1"/>
                </a:solidFill>
              </a:defRPr>
            </a:lvl1pPr>
          </a:lstStyle>
          <a:p>
            <a:r>
              <a:rPr lang="en-US" dirty="0"/>
              <a:t>“Tap to add quote text”</a:t>
            </a:r>
          </a:p>
        </p:txBody>
      </p:sp>
      <p:sp>
        <p:nvSpPr>
          <p:cNvPr id="3" name="Picture Placeholder 4"/>
          <p:cNvSpPr>
            <a:spLocks noGrp="1"/>
          </p:cNvSpPr>
          <p:nvPr>
            <p:ph type="pic" sz="quarter" idx="12" hasCustomPrompt="1"/>
          </p:nvPr>
        </p:nvSpPr>
        <p:spPr>
          <a:xfrm>
            <a:off x="457200" y="1140143"/>
            <a:ext cx="2770094" cy="2863215"/>
          </a:xfrm>
          <a:solidFill>
            <a:schemeClr val="bg2">
              <a:lumMod val="90000"/>
            </a:schemeClr>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picture</a:t>
            </a:r>
          </a:p>
        </p:txBody>
      </p:sp>
    </p:spTree>
    <p:extLst>
      <p:ext uri="{BB962C8B-B14F-4D97-AF65-F5344CB8AC3E}">
        <p14:creationId xmlns:p14="http://schemas.microsoft.com/office/powerpoint/2010/main" val="41998353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_Quote">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0100" y="514350"/>
            <a:ext cx="7543800" cy="4114800"/>
          </a:xfrm>
        </p:spPr>
        <p:txBody>
          <a:bodyPr anchor="ctr">
            <a:normAutofit/>
          </a:bodyPr>
          <a:lstStyle>
            <a:lvl1pPr algn="ctr">
              <a:lnSpc>
                <a:spcPts val="3300"/>
              </a:lnSpc>
              <a:defRPr sz="2700">
                <a:solidFill>
                  <a:schemeClr val="tx1"/>
                </a:solidFill>
              </a:defRPr>
            </a:lvl1pPr>
          </a:lstStyle>
          <a:p>
            <a:r>
              <a:rPr lang="en-US" dirty="0"/>
              <a:t>“Tap to add quote text”</a:t>
            </a:r>
          </a:p>
        </p:txBody>
      </p:sp>
    </p:spTree>
    <p:extLst>
      <p:ext uri="{BB962C8B-B14F-4D97-AF65-F5344CB8AC3E}">
        <p14:creationId xmlns:p14="http://schemas.microsoft.com/office/powerpoint/2010/main" val="36488176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4_Quo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0100" y="514350"/>
            <a:ext cx="7543800" cy="4114800"/>
          </a:xfrm>
        </p:spPr>
        <p:txBody>
          <a:bodyPr anchor="ctr">
            <a:normAutofit/>
          </a:bodyPr>
          <a:lstStyle>
            <a:lvl1pPr algn="ctr">
              <a:lnSpc>
                <a:spcPts val="3300"/>
              </a:lnSpc>
              <a:defRPr sz="2700">
                <a:solidFill>
                  <a:schemeClr val="bg1"/>
                </a:solidFill>
              </a:defRPr>
            </a:lvl1pPr>
          </a:lstStyle>
          <a:p>
            <a:r>
              <a:rPr lang="en-US" dirty="0"/>
              <a:t>“Tap to add quote text”</a:t>
            </a:r>
          </a:p>
        </p:txBody>
      </p:sp>
    </p:spTree>
    <p:extLst>
      <p:ext uri="{BB962C8B-B14F-4D97-AF65-F5344CB8AC3E}">
        <p14:creationId xmlns:p14="http://schemas.microsoft.com/office/powerpoint/2010/main" val="26558484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lvl1pPr>
          </a:lstStyle>
          <a:p>
            <a:r>
              <a:rPr lang="en-US" dirty="0"/>
              <a:t>Tap to add title</a:t>
            </a:r>
          </a:p>
        </p:txBody>
      </p:sp>
      <p:sp>
        <p:nvSpPr>
          <p:cNvPr id="4" name="Text Placeholder 5"/>
          <p:cNvSpPr>
            <a:spLocks noGrp="1"/>
          </p:cNvSpPr>
          <p:nvPr>
            <p:ph type="body" sz="quarter" idx="10" hasCustomPrompt="1"/>
          </p:nvPr>
        </p:nvSpPr>
        <p:spPr>
          <a:xfrm>
            <a:off x="464820" y="1089660"/>
            <a:ext cx="8229124" cy="365379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978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_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5750"/>
            <a:ext cx="8229600" cy="628650"/>
          </a:xfrm>
        </p:spPr>
        <p:txBody>
          <a:bodyPr>
            <a:noAutofit/>
          </a:bodyPr>
          <a:lstStyle/>
          <a:p>
            <a:r>
              <a:rPr lang="en-US" dirty="0"/>
              <a:t>Tap to add title</a:t>
            </a:r>
          </a:p>
        </p:txBody>
      </p:sp>
      <p:sp>
        <p:nvSpPr>
          <p:cNvPr id="4" name="Text Placeholder 5"/>
          <p:cNvSpPr>
            <a:spLocks noGrp="1"/>
          </p:cNvSpPr>
          <p:nvPr>
            <p:ph type="body" sz="quarter" idx="10" hasCustomPrompt="1"/>
          </p:nvPr>
        </p:nvSpPr>
        <p:spPr>
          <a:xfrm>
            <a:off x="457200" y="1438102"/>
            <a:ext cx="8229124" cy="3305348"/>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3" hasCustomPrompt="1"/>
          </p:nvPr>
        </p:nvSpPr>
        <p:spPr>
          <a:xfrm>
            <a:off x="457200" y="1023363"/>
            <a:ext cx="8229600" cy="240653"/>
          </a:xfrm>
        </p:spPr>
        <p:txBody>
          <a:bodyPr>
            <a:no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2100" b="1" baseline="0">
                <a:solidFill>
                  <a:schemeClr val="tx2"/>
                </a:solidFill>
                <a:latin typeface="+mn-lt"/>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Subhead</a:t>
            </a:r>
          </a:p>
        </p:txBody>
      </p:sp>
    </p:spTree>
    <p:extLst>
      <p:ext uri="{BB962C8B-B14F-4D97-AF65-F5344CB8AC3E}">
        <p14:creationId xmlns:p14="http://schemas.microsoft.com/office/powerpoint/2010/main" val="1492784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 2">
    <p:spTree>
      <p:nvGrpSpPr>
        <p:cNvPr id="1" name=""/>
        <p:cNvGrpSpPr/>
        <p:nvPr/>
      </p:nvGrpSpPr>
      <p:grpSpPr>
        <a:xfrm>
          <a:off x="0" y="0"/>
          <a:ext cx="0" cy="0"/>
          <a:chOff x="0" y="0"/>
          <a:chExt cx="0" cy="0"/>
        </a:xfrm>
      </p:grpSpPr>
      <p:sp>
        <p:nvSpPr>
          <p:cNvPr id="13" name="Text Placeholder 4"/>
          <p:cNvSpPr>
            <a:spLocks noGrp="1"/>
          </p:cNvSpPr>
          <p:nvPr>
            <p:ph type="body" sz="quarter" idx="10" hasCustomPrompt="1"/>
          </p:nvPr>
        </p:nvSpPr>
        <p:spPr>
          <a:xfrm>
            <a:off x="4718834" y="1466041"/>
            <a:ext cx="1119991" cy="769441"/>
          </a:xfrm>
          <a:prstGeom prst="rect">
            <a:avLst/>
          </a:prstGeom>
        </p:spPr>
        <p:txBody>
          <a:bodyPr/>
          <a:lstStyle>
            <a:lvl1pPr marL="0" indent="0">
              <a:buFont typeface="Arial" pitchFamily="34" charset="0"/>
              <a:buNone/>
              <a:defRPr sz="44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a:t>05</a:t>
            </a:r>
          </a:p>
        </p:txBody>
      </p:sp>
      <p:sp>
        <p:nvSpPr>
          <p:cNvPr id="18" name="Text Placeholder 12"/>
          <p:cNvSpPr>
            <a:spLocks noGrp="1"/>
          </p:cNvSpPr>
          <p:nvPr>
            <p:ph type="body" sz="quarter" idx="16" hasCustomPrompt="1"/>
          </p:nvPr>
        </p:nvSpPr>
        <p:spPr>
          <a:xfrm>
            <a:off x="5535128" y="1560938"/>
            <a:ext cx="3453447" cy="579646"/>
          </a:xfrm>
          <a:prstGeom prst="rect">
            <a:avLst/>
          </a:prstGeom>
        </p:spPr>
        <p:txBody>
          <a:bodyPr anchor="ctr"/>
          <a:lstStyle>
            <a:lvl1pPr marL="0" indent="0">
              <a:lnSpc>
                <a:spcPts val="1900"/>
              </a:lnSpc>
              <a:spcBef>
                <a:spcPts val="0"/>
              </a:spcBef>
              <a:buNone/>
              <a:defRPr b="1" spc="0" baseline="0">
                <a:solidFill>
                  <a:schemeClr val="tx1"/>
                </a:solidFill>
              </a:defRPr>
            </a:lvl1pPr>
          </a:lstStyle>
          <a:p>
            <a:pPr lvl="0"/>
            <a:r>
              <a:rPr lang="en-US"/>
              <a:t>Section </a:t>
            </a:r>
          </a:p>
          <a:p>
            <a:pPr lvl="0"/>
            <a:r>
              <a:rPr lang="en-US"/>
              <a:t>Header</a:t>
            </a:r>
          </a:p>
        </p:txBody>
      </p:sp>
      <p:sp>
        <p:nvSpPr>
          <p:cNvPr id="24" name="Text Placeholder 4"/>
          <p:cNvSpPr>
            <a:spLocks noGrp="1"/>
          </p:cNvSpPr>
          <p:nvPr>
            <p:ph type="body" sz="quarter" idx="17" hasCustomPrompt="1"/>
          </p:nvPr>
        </p:nvSpPr>
        <p:spPr>
          <a:xfrm>
            <a:off x="4718834" y="2305547"/>
            <a:ext cx="1119991" cy="769441"/>
          </a:xfrm>
          <a:prstGeom prst="rect">
            <a:avLst/>
          </a:prstGeom>
        </p:spPr>
        <p:txBody>
          <a:bodyPr/>
          <a:lstStyle>
            <a:lvl1pPr marL="0" indent="0">
              <a:buFont typeface="Arial" pitchFamily="34" charset="0"/>
              <a:buNone/>
              <a:defRPr sz="44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a:t>06</a:t>
            </a:r>
          </a:p>
        </p:txBody>
      </p:sp>
      <p:sp>
        <p:nvSpPr>
          <p:cNvPr id="25" name="Text Placeholder 12"/>
          <p:cNvSpPr>
            <a:spLocks noGrp="1"/>
          </p:cNvSpPr>
          <p:nvPr>
            <p:ph type="body" sz="quarter" idx="18" hasCustomPrompt="1"/>
          </p:nvPr>
        </p:nvSpPr>
        <p:spPr>
          <a:xfrm>
            <a:off x="5535128" y="2400444"/>
            <a:ext cx="3453447" cy="579646"/>
          </a:xfrm>
          <a:prstGeom prst="rect">
            <a:avLst/>
          </a:prstGeom>
        </p:spPr>
        <p:txBody>
          <a:bodyPr anchor="ctr"/>
          <a:lstStyle>
            <a:lvl1pPr marL="0" indent="0">
              <a:lnSpc>
                <a:spcPts val="1900"/>
              </a:lnSpc>
              <a:spcBef>
                <a:spcPts val="0"/>
              </a:spcBef>
              <a:buNone/>
              <a:defRPr b="1" spc="0" baseline="0">
                <a:solidFill>
                  <a:schemeClr val="tx1"/>
                </a:solidFill>
              </a:defRPr>
            </a:lvl1pPr>
          </a:lstStyle>
          <a:p>
            <a:pPr lvl="0"/>
            <a:r>
              <a:rPr lang="en-US"/>
              <a:t>Section </a:t>
            </a:r>
          </a:p>
          <a:p>
            <a:pPr lvl="0"/>
            <a:r>
              <a:rPr lang="en-US"/>
              <a:t>Header</a:t>
            </a:r>
          </a:p>
        </p:txBody>
      </p:sp>
      <p:sp>
        <p:nvSpPr>
          <p:cNvPr id="26" name="Text Placeholder 4"/>
          <p:cNvSpPr>
            <a:spLocks noGrp="1"/>
          </p:cNvSpPr>
          <p:nvPr>
            <p:ph type="body" sz="quarter" idx="19" hasCustomPrompt="1"/>
          </p:nvPr>
        </p:nvSpPr>
        <p:spPr>
          <a:xfrm>
            <a:off x="4718834" y="3143747"/>
            <a:ext cx="1119991" cy="769441"/>
          </a:xfrm>
          <a:prstGeom prst="rect">
            <a:avLst/>
          </a:prstGeom>
        </p:spPr>
        <p:txBody>
          <a:bodyPr/>
          <a:lstStyle>
            <a:lvl1pPr marL="0" indent="0">
              <a:buFont typeface="Arial" pitchFamily="34" charset="0"/>
              <a:buNone/>
              <a:defRPr sz="44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a:t>07</a:t>
            </a:r>
          </a:p>
        </p:txBody>
      </p:sp>
      <p:sp>
        <p:nvSpPr>
          <p:cNvPr id="27" name="Text Placeholder 12"/>
          <p:cNvSpPr>
            <a:spLocks noGrp="1"/>
          </p:cNvSpPr>
          <p:nvPr>
            <p:ph type="body" sz="quarter" idx="20" hasCustomPrompt="1"/>
          </p:nvPr>
        </p:nvSpPr>
        <p:spPr>
          <a:xfrm>
            <a:off x="5535128" y="3238644"/>
            <a:ext cx="3453447" cy="579646"/>
          </a:xfrm>
          <a:prstGeom prst="rect">
            <a:avLst/>
          </a:prstGeom>
        </p:spPr>
        <p:txBody>
          <a:bodyPr anchor="ctr"/>
          <a:lstStyle>
            <a:lvl1pPr marL="0" indent="0">
              <a:lnSpc>
                <a:spcPts val="1900"/>
              </a:lnSpc>
              <a:spcBef>
                <a:spcPts val="0"/>
              </a:spcBef>
              <a:buNone/>
              <a:defRPr b="1" spc="0" baseline="0">
                <a:solidFill>
                  <a:schemeClr val="tx1"/>
                </a:solidFill>
              </a:defRPr>
            </a:lvl1pPr>
          </a:lstStyle>
          <a:p>
            <a:pPr lvl="0"/>
            <a:r>
              <a:rPr lang="en-US"/>
              <a:t>Section </a:t>
            </a:r>
          </a:p>
          <a:p>
            <a:pPr lvl="0"/>
            <a:r>
              <a:rPr lang="en-US"/>
              <a:t>Header</a:t>
            </a:r>
          </a:p>
        </p:txBody>
      </p:sp>
      <p:sp>
        <p:nvSpPr>
          <p:cNvPr id="28" name="Text Placeholder 4"/>
          <p:cNvSpPr>
            <a:spLocks noGrp="1"/>
          </p:cNvSpPr>
          <p:nvPr>
            <p:ph type="body" sz="quarter" idx="21" hasCustomPrompt="1"/>
          </p:nvPr>
        </p:nvSpPr>
        <p:spPr>
          <a:xfrm>
            <a:off x="4718834" y="3981947"/>
            <a:ext cx="1119991" cy="769441"/>
          </a:xfrm>
          <a:prstGeom prst="rect">
            <a:avLst/>
          </a:prstGeom>
        </p:spPr>
        <p:txBody>
          <a:bodyPr/>
          <a:lstStyle>
            <a:lvl1pPr marL="0" indent="0">
              <a:buFont typeface="Arial" pitchFamily="34" charset="0"/>
              <a:buNone/>
              <a:defRPr sz="44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a:t>08</a:t>
            </a:r>
          </a:p>
        </p:txBody>
      </p:sp>
      <p:sp>
        <p:nvSpPr>
          <p:cNvPr id="29" name="Text Placeholder 12"/>
          <p:cNvSpPr>
            <a:spLocks noGrp="1"/>
          </p:cNvSpPr>
          <p:nvPr>
            <p:ph type="body" sz="quarter" idx="22" hasCustomPrompt="1"/>
          </p:nvPr>
        </p:nvSpPr>
        <p:spPr>
          <a:xfrm>
            <a:off x="5535128" y="4076844"/>
            <a:ext cx="3453447" cy="579646"/>
          </a:xfrm>
          <a:prstGeom prst="rect">
            <a:avLst/>
          </a:prstGeom>
        </p:spPr>
        <p:txBody>
          <a:bodyPr anchor="ctr"/>
          <a:lstStyle>
            <a:lvl1pPr marL="0" indent="0">
              <a:lnSpc>
                <a:spcPts val="1900"/>
              </a:lnSpc>
              <a:spcBef>
                <a:spcPts val="0"/>
              </a:spcBef>
              <a:buNone/>
              <a:defRPr b="1" spc="0" baseline="0">
                <a:solidFill>
                  <a:schemeClr val="tx1"/>
                </a:solidFill>
              </a:defRPr>
            </a:lvl1pPr>
          </a:lstStyle>
          <a:p>
            <a:pPr lvl="0"/>
            <a:r>
              <a:rPr lang="en-US"/>
              <a:t>Section </a:t>
            </a:r>
          </a:p>
          <a:p>
            <a:pPr lvl="0"/>
            <a:r>
              <a:rPr lang="en-US"/>
              <a:t>Header</a:t>
            </a:r>
          </a:p>
        </p:txBody>
      </p:sp>
      <p:sp>
        <p:nvSpPr>
          <p:cNvPr id="14" name="Text Placeholder 4"/>
          <p:cNvSpPr>
            <a:spLocks noGrp="1"/>
          </p:cNvSpPr>
          <p:nvPr>
            <p:ph type="body" sz="quarter" idx="23" hasCustomPrompt="1"/>
          </p:nvPr>
        </p:nvSpPr>
        <p:spPr>
          <a:xfrm>
            <a:off x="336382" y="1466041"/>
            <a:ext cx="1111417" cy="769441"/>
          </a:xfrm>
          <a:prstGeom prst="rect">
            <a:avLst/>
          </a:prstGeom>
        </p:spPr>
        <p:txBody>
          <a:bodyPr/>
          <a:lstStyle>
            <a:lvl1pPr marL="0" indent="0">
              <a:buFont typeface="Arial" pitchFamily="34" charset="0"/>
              <a:buNone/>
              <a:defRPr sz="44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a:t>01</a:t>
            </a:r>
          </a:p>
        </p:txBody>
      </p:sp>
      <p:sp>
        <p:nvSpPr>
          <p:cNvPr id="15" name="Text Placeholder 12"/>
          <p:cNvSpPr>
            <a:spLocks noGrp="1"/>
          </p:cNvSpPr>
          <p:nvPr>
            <p:ph type="body" sz="quarter" idx="24" hasCustomPrompt="1"/>
          </p:nvPr>
        </p:nvSpPr>
        <p:spPr>
          <a:xfrm>
            <a:off x="1152675" y="1560938"/>
            <a:ext cx="3453447" cy="579646"/>
          </a:xfrm>
          <a:prstGeom prst="rect">
            <a:avLst/>
          </a:prstGeom>
        </p:spPr>
        <p:txBody>
          <a:bodyPr anchor="ctr"/>
          <a:lstStyle>
            <a:lvl1pPr marL="0" indent="0">
              <a:lnSpc>
                <a:spcPts val="1900"/>
              </a:lnSpc>
              <a:spcBef>
                <a:spcPts val="0"/>
              </a:spcBef>
              <a:buNone/>
              <a:defRPr b="1" spc="0" baseline="0">
                <a:solidFill>
                  <a:schemeClr val="tx1"/>
                </a:solidFill>
              </a:defRPr>
            </a:lvl1pPr>
          </a:lstStyle>
          <a:p>
            <a:pPr lvl="0"/>
            <a:r>
              <a:rPr lang="en-US"/>
              <a:t>Section </a:t>
            </a:r>
          </a:p>
          <a:p>
            <a:pPr lvl="0"/>
            <a:r>
              <a:rPr lang="en-US"/>
              <a:t>Header</a:t>
            </a:r>
          </a:p>
        </p:txBody>
      </p:sp>
      <p:sp>
        <p:nvSpPr>
          <p:cNvPr id="16" name="Text Placeholder 4"/>
          <p:cNvSpPr>
            <a:spLocks noGrp="1"/>
          </p:cNvSpPr>
          <p:nvPr>
            <p:ph type="body" sz="quarter" idx="25" hasCustomPrompt="1"/>
          </p:nvPr>
        </p:nvSpPr>
        <p:spPr>
          <a:xfrm>
            <a:off x="336382" y="2305547"/>
            <a:ext cx="1111417" cy="769441"/>
          </a:xfrm>
          <a:prstGeom prst="rect">
            <a:avLst/>
          </a:prstGeom>
        </p:spPr>
        <p:txBody>
          <a:bodyPr/>
          <a:lstStyle>
            <a:lvl1pPr marL="0" indent="0">
              <a:buFont typeface="Arial" pitchFamily="34" charset="0"/>
              <a:buNone/>
              <a:defRPr sz="44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a:t>02</a:t>
            </a:r>
          </a:p>
        </p:txBody>
      </p:sp>
      <p:sp>
        <p:nvSpPr>
          <p:cNvPr id="17" name="Text Placeholder 12"/>
          <p:cNvSpPr>
            <a:spLocks noGrp="1"/>
          </p:cNvSpPr>
          <p:nvPr>
            <p:ph type="body" sz="quarter" idx="26" hasCustomPrompt="1"/>
          </p:nvPr>
        </p:nvSpPr>
        <p:spPr>
          <a:xfrm>
            <a:off x="1152675" y="2400444"/>
            <a:ext cx="3453447" cy="579646"/>
          </a:xfrm>
          <a:prstGeom prst="rect">
            <a:avLst/>
          </a:prstGeom>
        </p:spPr>
        <p:txBody>
          <a:bodyPr anchor="ctr"/>
          <a:lstStyle>
            <a:lvl1pPr marL="0" indent="0">
              <a:lnSpc>
                <a:spcPts val="1900"/>
              </a:lnSpc>
              <a:spcBef>
                <a:spcPts val="0"/>
              </a:spcBef>
              <a:buNone/>
              <a:defRPr b="1" spc="0" baseline="0">
                <a:solidFill>
                  <a:schemeClr val="tx1"/>
                </a:solidFill>
              </a:defRPr>
            </a:lvl1pPr>
          </a:lstStyle>
          <a:p>
            <a:pPr lvl="0"/>
            <a:r>
              <a:rPr lang="en-US"/>
              <a:t>Section </a:t>
            </a:r>
          </a:p>
          <a:p>
            <a:pPr lvl="0"/>
            <a:r>
              <a:rPr lang="en-US"/>
              <a:t>Header</a:t>
            </a:r>
          </a:p>
        </p:txBody>
      </p:sp>
      <p:sp>
        <p:nvSpPr>
          <p:cNvPr id="19" name="Text Placeholder 4"/>
          <p:cNvSpPr>
            <a:spLocks noGrp="1"/>
          </p:cNvSpPr>
          <p:nvPr>
            <p:ph type="body" sz="quarter" idx="27" hasCustomPrompt="1"/>
          </p:nvPr>
        </p:nvSpPr>
        <p:spPr>
          <a:xfrm>
            <a:off x="336382" y="3143747"/>
            <a:ext cx="1111417" cy="769441"/>
          </a:xfrm>
          <a:prstGeom prst="rect">
            <a:avLst/>
          </a:prstGeom>
        </p:spPr>
        <p:txBody>
          <a:bodyPr/>
          <a:lstStyle>
            <a:lvl1pPr marL="0" indent="0">
              <a:buFont typeface="Arial" pitchFamily="34" charset="0"/>
              <a:buNone/>
              <a:defRPr sz="44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a:t>03</a:t>
            </a:r>
          </a:p>
        </p:txBody>
      </p:sp>
      <p:sp>
        <p:nvSpPr>
          <p:cNvPr id="20" name="Text Placeholder 12"/>
          <p:cNvSpPr>
            <a:spLocks noGrp="1"/>
          </p:cNvSpPr>
          <p:nvPr>
            <p:ph type="body" sz="quarter" idx="28" hasCustomPrompt="1"/>
          </p:nvPr>
        </p:nvSpPr>
        <p:spPr>
          <a:xfrm>
            <a:off x="1152675" y="3238644"/>
            <a:ext cx="3453447" cy="579646"/>
          </a:xfrm>
          <a:prstGeom prst="rect">
            <a:avLst/>
          </a:prstGeom>
        </p:spPr>
        <p:txBody>
          <a:bodyPr anchor="ctr"/>
          <a:lstStyle>
            <a:lvl1pPr marL="0" indent="0">
              <a:lnSpc>
                <a:spcPts val="1900"/>
              </a:lnSpc>
              <a:spcBef>
                <a:spcPts val="0"/>
              </a:spcBef>
              <a:buNone/>
              <a:defRPr b="1" spc="0" baseline="0">
                <a:solidFill>
                  <a:schemeClr val="tx1"/>
                </a:solidFill>
              </a:defRPr>
            </a:lvl1pPr>
          </a:lstStyle>
          <a:p>
            <a:pPr lvl="0"/>
            <a:r>
              <a:rPr lang="en-US"/>
              <a:t>Section </a:t>
            </a:r>
          </a:p>
          <a:p>
            <a:pPr lvl="0"/>
            <a:r>
              <a:rPr lang="en-US"/>
              <a:t>Header</a:t>
            </a:r>
          </a:p>
        </p:txBody>
      </p:sp>
      <p:sp>
        <p:nvSpPr>
          <p:cNvPr id="21" name="Text Placeholder 4"/>
          <p:cNvSpPr>
            <a:spLocks noGrp="1"/>
          </p:cNvSpPr>
          <p:nvPr>
            <p:ph type="body" sz="quarter" idx="29" hasCustomPrompt="1"/>
          </p:nvPr>
        </p:nvSpPr>
        <p:spPr>
          <a:xfrm>
            <a:off x="336382" y="3981947"/>
            <a:ext cx="1111417" cy="769441"/>
          </a:xfrm>
          <a:prstGeom prst="rect">
            <a:avLst/>
          </a:prstGeom>
        </p:spPr>
        <p:txBody>
          <a:bodyPr/>
          <a:lstStyle>
            <a:lvl1pPr marL="0" indent="0">
              <a:buFont typeface="Arial" pitchFamily="34" charset="0"/>
              <a:buNone/>
              <a:defRPr sz="4400" b="1" spc="0">
                <a:ln>
                  <a:solidFill>
                    <a:schemeClr val="tx1"/>
                  </a:solidFill>
                </a:ln>
                <a:noFill/>
                <a:latin typeface="+mj-lt"/>
              </a:defRPr>
            </a:lvl1pPr>
            <a:lvl2pPr>
              <a:defRPr>
                <a:ln>
                  <a:solidFill>
                    <a:schemeClr val="accent1"/>
                  </a:solidFill>
                </a:ln>
                <a:noFill/>
              </a:defRPr>
            </a:lvl2pPr>
            <a:lvl3pPr>
              <a:defRPr>
                <a:ln>
                  <a:solidFill>
                    <a:schemeClr val="accent1"/>
                  </a:solidFill>
                </a:ln>
                <a:noFill/>
              </a:defRPr>
            </a:lvl3pPr>
            <a:lvl4pPr>
              <a:defRPr>
                <a:ln>
                  <a:solidFill>
                    <a:schemeClr val="accent1"/>
                  </a:solidFill>
                </a:ln>
                <a:noFill/>
              </a:defRPr>
            </a:lvl4pPr>
            <a:lvl5pPr>
              <a:defRPr>
                <a:ln>
                  <a:solidFill>
                    <a:schemeClr val="accent1"/>
                  </a:solidFill>
                </a:ln>
                <a:noFill/>
              </a:defRPr>
            </a:lvl5pPr>
          </a:lstStyle>
          <a:p>
            <a:pPr lvl="0"/>
            <a:r>
              <a:rPr lang="en-US"/>
              <a:t>04</a:t>
            </a:r>
          </a:p>
        </p:txBody>
      </p:sp>
      <p:sp>
        <p:nvSpPr>
          <p:cNvPr id="22" name="Text Placeholder 12"/>
          <p:cNvSpPr>
            <a:spLocks noGrp="1"/>
          </p:cNvSpPr>
          <p:nvPr>
            <p:ph type="body" sz="quarter" idx="30" hasCustomPrompt="1"/>
          </p:nvPr>
        </p:nvSpPr>
        <p:spPr>
          <a:xfrm>
            <a:off x="1152675" y="4076844"/>
            <a:ext cx="3453447" cy="579646"/>
          </a:xfrm>
          <a:prstGeom prst="rect">
            <a:avLst/>
          </a:prstGeom>
        </p:spPr>
        <p:txBody>
          <a:bodyPr anchor="ctr"/>
          <a:lstStyle>
            <a:lvl1pPr marL="0" indent="0">
              <a:lnSpc>
                <a:spcPts val="1900"/>
              </a:lnSpc>
              <a:spcBef>
                <a:spcPts val="0"/>
              </a:spcBef>
              <a:buNone/>
              <a:defRPr b="1" spc="0" baseline="0">
                <a:solidFill>
                  <a:schemeClr val="tx1"/>
                </a:solidFill>
              </a:defRPr>
            </a:lvl1pPr>
          </a:lstStyle>
          <a:p>
            <a:pPr lvl="0"/>
            <a:r>
              <a:rPr lang="en-US"/>
              <a:t>Section </a:t>
            </a:r>
          </a:p>
          <a:p>
            <a:pPr lvl="0"/>
            <a:r>
              <a:rPr lang="en-US"/>
              <a:t>Header</a:t>
            </a:r>
          </a:p>
        </p:txBody>
      </p:sp>
      <p:sp>
        <p:nvSpPr>
          <p:cNvPr id="32" name="Picture Placeholder 53"/>
          <p:cNvSpPr>
            <a:spLocks noGrp="1"/>
          </p:cNvSpPr>
          <p:nvPr>
            <p:ph type="pic" sz="quarter" idx="12" hasCustomPrompt="1"/>
          </p:nvPr>
        </p:nvSpPr>
        <p:spPr>
          <a:xfrm>
            <a:off x="4303713" y="-1"/>
            <a:ext cx="4840287" cy="1189039"/>
          </a:xfrm>
          <a:prstGeom prst="rect">
            <a:avLst/>
          </a:prstGeom>
          <a:solidFill>
            <a:schemeClr val="bg1"/>
          </a:solidFill>
        </p:spPr>
        <p:txBody>
          <a:bodyPr/>
          <a:lstStyle>
            <a:lvl1pPr marL="0" indent="0">
              <a:buNone/>
              <a:defRPr/>
            </a:lvl1pPr>
          </a:lstStyle>
          <a:p>
            <a:r>
              <a:rPr lang="en-US"/>
              <a:t>Picture or Color Block</a:t>
            </a:r>
          </a:p>
        </p:txBody>
      </p:sp>
      <p:sp>
        <p:nvSpPr>
          <p:cNvPr id="33" name="Picture Placeholder 53"/>
          <p:cNvSpPr>
            <a:spLocks noGrp="1"/>
          </p:cNvSpPr>
          <p:nvPr>
            <p:ph type="pic" sz="quarter" idx="31" hasCustomPrompt="1"/>
          </p:nvPr>
        </p:nvSpPr>
        <p:spPr>
          <a:xfrm>
            <a:off x="0" y="-1"/>
            <a:ext cx="4303713" cy="1189039"/>
          </a:xfrm>
          <a:prstGeom prst="rect">
            <a:avLst/>
          </a:prstGeom>
          <a:solidFill>
            <a:schemeClr val="accent1"/>
          </a:solidFill>
        </p:spPr>
        <p:txBody>
          <a:bodyPr/>
          <a:lstStyle>
            <a:lvl1pPr marL="0" indent="0">
              <a:buNone/>
              <a:defRPr/>
            </a:lvl1pPr>
          </a:lstStyle>
          <a:p>
            <a:r>
              <a:rPr lang="en-US"/>
              <a:t>Picture or Color Block</a:t>
            </a:r>
          </a:p>
        </p:txBody>
      </p:sp>
    </p:spTree>
    <p:extLst>
      <p:ext uri="{BB962C8B-B14F-4D97-AF65-F5344CB8AC3E}">
        <p14:creationId xmlns:p14="http://schemas.microsoft.com/office/powerpoint/2010/main" val="123435176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4" name="Rectangle 3"/>
          <p:cNvSpPr/>
          <p:nvPr/>
        </p:nvSpPr>
        <p:spPr>
          <a:xfrm>
            <a:off x="0" y="0"/>
            <a:ext cx="114300" cy="51435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Text Placeholder 5"/>
          <p:cNvSpPr>
            <a:spLocks noGrp="1"/>
          </p:cNvSpPr>
          <p:nvPr>
            <p:ph type="body" sz="quarter" idx="10" hasCustomPrompt="1"/>
          </p:nvPr>
        </p:nvSpPr>
        <p:spPr>
          <a:xfrm>
            <a:off x="464820" y="1089660"/>
            <a:ext cx="8229124" cy="365379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p:nvSpPr>
        <p:spPr>
          <a:xfrm>
            <a:off x="0" y="0"/>
            <a:ext cx="1143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 name="Rectangle 5"/>
          <p:cNvSpPr/>
          <p:nvPr/>
        </p:nvSpPr>
        <p:spPr>
          <a:xfrm>
            <a:off x="0" y="0"/>
            <a:ext cx="1143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8" name="Rectangle 7">
            <a:extLst>
              <a:ext uri="{FF2B5EF4-FFF2-40B4-BE49-F238E27FC236}">
                <a16:creationId xmlns:a16="http://schemas.microsoft.com/office/drawing/2014/main" id="{1537CA68-6406-447C-AE65-72B2CF8198B2}"/>
              </a:ext>
            </a:extLst>
          </p:cNvPr>
          <p:cNvSpPr/>
          <p:nvPr userDrawn="1"/>
        </p:nvSpPr>
        <p:spPr>
          <a:xfrm>
            <a:off x="0" y="0"/>
            <a:ext cx="1143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9" name="TextBox 8">
            <a:extLst>
              <a:ext uri="{FF2B5EF4-FFF2-40B4-BE49-F238E27FC236}">
                <a16:creationId xmlns:a16="http://schemas.microsoft.com/office/drawing/2014/main" id="{72FEC58C-F03C-49F9-BBD7-2373B2B7081C}"/>
              </a:ext>
            </a:extLst>
          </p:cNvPr>
          <p:cNvSpPr txBox="1"/>
          <p:nvPr userDrawn="1"/>
        </p:nvSpPr>
        <p:spPr>
          <a:xfrm>
            <a:off x="7221945" y="4951108"/>
            <a:ext cx="1905000" cy="184666"/>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30000" noProof="0" dirty="0">
                <a:ln>
                  <a:noFill/>
                </a:ln>
                <a:solidFill>
                  <a:srgbClr val="54585A">
                    <a:lumMod val="60000"/>
                    <a:lumOff val="40000"/>
                  </a:srgbClr>
                </a:solidFill>
                <a:effectLst/>
                <a:uLnTx/>
                <a:uFillTx/>
              </a:rPr>
              <a:t>© 2025 HDR, Inc., all rights reserved. </a:t>
            </a:r>
          </a:p>
        </p:txBody>
      </p:sp>
    </p:spTree>
    <p:extLst>
      <p:ext uri="{BB962C8B-B14F-4D97-AF65-F5344CB8AC3E}">
        <p14:creationId xmlns:p14="http://schemas.microsoft.com/office/powerpoint/2010/main" val="40937662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4_Text">
    <p:spTree>
      <p:nvGrpSpPr>
        <p:cNvPr id="1" name=""/>
        <p:cNvGrpSpPr/>
        <p:nvPr/>
      </p:nvGrpSpPr>
      <p:grpSpPr>
        <a:xfrm>
          <a:off x="0" y="0"/>
          <a:ext cx="0" cy="0"/>
          <a:chOff x="0" y="0"/>
          <a:chExt cx="0" cy="0"/>
        </a:xfrm>
      </p:grpSpPr>
      <p:sp>
        <p:nvSpPr>
          <p:cNvPr id="4" name="Rectangle 3"/>
          <p:cNvSpPr/>
          <p:nvPr/>
        </p:nvSpPr>
        <p:spPr>
          <a:xfrm>
            <a:off x="9029700" y="0"/>
            <a:ext cx="114300" cy="51435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 name="Title 1"/>
          <p:cNvSpPr>
            <a:spLocks noGrp="1"/>
          </p:cNvSpPr>
          <p:nvPr>
            <p:ph type="title" hasCustomPrompt="1"/>
          </p:nvPr>
        </p:nvSpPr>
        <p:spPr>
          <a:xfrm>
            <a:off x="457200" y="285750"/>
            <a:ext cx="8229600" cy="628650"/>
          </a:xfrm>
        </p:spPr>
        <p:txBody>
          <a:bodyPr>
            <a:noAutofit/>
          </a:bodyPr>
          <a:lstStyle/>
          <a:p>
            <a:r>
              <a:rPr lang="en-US" dirty="0"/>
              <a:t>Tap to add title</a:t>
            </a:r>
          </a:p>
        </p:txBody>
      </p:sp>
      <p:sp>
        <p:nvSpPr>
          <p:cNvPr id="7" name="Text Placeholder 5"/>
          <p:cNvSpPr>
            <a:spLocks noGrp="1"/>
          </p:cNvSpPr>
          <p:nvPr>
            <p:ph type="body" sz="quarter" idx="10" hasCustomPrompt="1"/>
          </p:nvPr>
        </p:nvSpPr>
        <p:spPr>
          <a:xfrm>
            <a:off x="457200" y="1438102"/>
            <a:ext cx="8229124" cy="3305348"/>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13" hasCustomPrompt="1"/>
          </p:nvPr>
        </p:nvSpPr>
        <p:spPr>
          <a:xfrm>
            <a:off x="457200" y="1023363"/>
            <a:ext cx="8229600" cy="240653"/>
          </a:xfrm>
        </p:spPr>
        <p:txBody>
          <a:bodyPr>
            <a:no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2100" b="1" baseline="0">
                <a:solidFill>
                  <a:schemeClr val="tx2"/>
                </a:solidFill>
                <a:latin typeface="+mn-lt"/>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Subhead</a:t>
            </a:r>
          </a:p>
        </p:txBody>
      </p:sp>
      <p:sp>
        <p:nvSpPr>
          <p:cNvPr id="9" name="Rectangle 8"/>
          <p:cNvSpPr/>
          <p:nvPr/>
        </p:nvSpPr>
        <p:spPr>
          <a:xfrm>
            <a:off x="9029700" y="0"/>
            <a:ext cx="1143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0" name="Rectangle 9"/>
          <p:cNvSpPr/>
          <p:nvPr/>
        </p:nvSpPr>
        <p:spPr>
          <a:xfrm>
            <a:off x="9029700" y="0"/>
            <a:ext cx="1143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1" name="Rectangle 10">
            <a:extLst>
              <a:ext uri="{FF2B5EF4-FFF2-40B4-BE49-F238E27FC236}">
                <a16:creationId xmlns:a16="http://schemas.microsoft.com/office/drawing/2014/main" id="{2C7E97C2-47D8-4024-9A9B-31F8590927D9}"/>
              </a:ext>
            </a:extLst>
          </p:cNvPr>
          <p:cNvSpPr/>
          <p:nvPr userDrawn="1"/>
        </p:nvSpPr>
        <p:spPr>
          <a:xfrm>
            <a:off x="9029700" y="0"/>
            <a:ext cx="1143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2" name="Picture 1">
            <a:extLst>
              <a:ext uri="{FF2B5EF4-FFF2-40B4-BE49-F238E27FC236}">
                <a16:creationId xmlns:a16="http://schemas.microsoft.com/office/drawing/2014/main" id="{2587A963-6982-4F07-8FB1-F00C24FD02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8637" y="4936218"/>
            <a:ext cx="1908213" cy="207282"/>
          </a:xfrm>
          <a:prstGeom prst="rect">
            <a:avLst/>
          </a:prstGeom>
        </p:spPr>
      </p:pic>
    </p:spTree>
    <p:extLst>
      <p:ext uri="{BB962C8B-B14F-4D97-AF65-F5344CB8AC3E}">
        <p14:creationId xmlns:p14="http://schemas.microsoft.com/office/powerpoint/2010/main" val="9015887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5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9" name="Text Placeholder 8"/>
          <p:cNvSpPr>
            <a:spLocks noGrp="1"/>
          </p:cNvSpPr>
          <p:nvPr>
            <p:ph type="body" sz="quarter" idx="12" hasCustomPrompt="1"/>
          </p:nvPr>
        </p:nvSpPr>
        <p:spPr>
          <a:xfrm>
            <a:off x="457200" y="1080921"/>
            <a:ext cx="3943350" cy="3655314"/>
          </a:xfrm>
        </p:spPr>
        <p:txBody>
          <a:bodyPr/>
          <a:lstStyle>
            <a:lvl1pPr marL="257175" marR="0" indent="-257175"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baseline="0"/>
            </a:lvl1pPr>
          </a:lstStyle>
          <a:p>
            <a:pPr lvl="0"/>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p:cNvSpPr>
            <a:spLocks noGrp="1"/>
          </p:cNvSpPr>
          <p:nvPr>
            <p:ph type="body" sz="quarter" idx="13" hasCustomPrompt="1"/>
          </p:nvPr>
        </p:nvSpPr>
        <p:spPr>
          <a:xfrm>
            <a:off x="4743450" y="1088136"/>
            <a:ext cx="3943350" cy="3655314"/>
          </a:xfrm>
        </p:spPr>
        <p:txBody>
          <a:bodyPr/>
          <a:lstStyle>
            <a:lvl1pPr marL="257175" marR="0" indent="-257175"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lvl1pPr>
          </a:lstStyle>
          <a:p>
            <a:pPr lvl="0"/>
            <a:r>
              <a:rPr lang="en-US" dirty="0"/>
              <a:t>Tap to add text col 2</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74107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6_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285750"/>
            <a:ext cx="3943350" cy="628650"/>
          </a:xfrm>
        </p:spPr>
        <p:txBody>
          <a:bodyPr anchor="t">
            <a:noAutofit/>
          </a:bodyPr>
          <a:lstStyle>
            <a:lvl1pPr marL="0" indent="0">
              <a:spcBef>
                <a:spcPts val="0"/>
              </a:spcBef>
              <a:spcAft>
                <a:spcPts val="0"/>
              </a:spcAft>
              <a:buFont typeface="Arial" panose="020B0604020202020204" pitchFamily="34" charset="0"/>
              <a:buNone/>
              <a:defRPr sz="2400" baseline="0"/>
            </a:lvl1pPr>
          </a:lstStyle>
          <a:p>
            <a:pPr lvl="0"/>
            <a:r>
              <a:rPr lang="en-US" dirty="0"/>
              <a:t>Tap to add title 1</a:t>
            </a:r>
          </a:p>
        </p:txBody>
      </p:sp>
      <p:sp>
        <p:nvSpPr>
          <p:cNvPr id="13" name="Text Placeholder 12"/>
          <p:cNvSpPr>
            <a:spLocks noGrp="1"/>
          </p:cNvSpPr>
          <p:nvPr>
            <p:ph type="body" sz="quarter" idx="14" hasCustomPrompt="1"/>
          </p:nvPr>
        </p:nvSpPr>
        <p:spPr>
          <a:xfrm>
            <a:off x="4742575" y="285750"/>
            <a:ext cx="3943350" cy="630936"/>
          </a:xfrm>
        </p:spPr>
        <p:txBody>
          <a:bodyPr tIns="0" anchor="t" anchorCtr="0">
            <a:noAutofit/>
          </a:bodyPr>
          <a:lstStyle>
            <a:lvl1pPr marL="0" indent="0">
              <a:spcBef>
                <a:spcPts val="0"/>
              </a:spcBef>
              <a:spcAft>
                <a:spcPts val="0"/>
              </a:spcAft>
              <a:buNone/>
              <a:defRPr sz="2400" b="1" baseline="0"/>
            </a:lvl1pPr>
            <a:lvl2pPr marL="342892" indent="0">
              <a:buNone/>
              <a:defRPr sz="2400" b="1"/>
            </a:lvl2pPr>
            <a:lvl3pPr marL="720050" indent="0">
              <a:buNone/>
              <a:defRPr sz="2400" b="1"/>
            </a:lvl3pPr>
            <a:lvl4pPr marL="1062934" indent="0">
              <a:buNone/>
              <a:defRPr sz="2400" b="1"/>
            </a:lvl4pPr>
            <a:lvl5pPr marL="1405817" indent="0">
              <a:buNone/>
              <a:defRPr sz="2400" b="1"/>
            </a:lvl5pPr>
          </a:lstStyle>
          <a:p>
            <a:pPr lvl="0"/>
            <a:r>
              <a:rPr lang="en-US" dirty="0"/>
              <a:t>Tap to add title 2</a:t>
            </a:r>
          </a:p>
        </p:txBody>
      </p:sp>
      <p:sp>
        <p:nvSpPr>
          <p:cNvPr id="8" name="Text Placeholder 8"/>
          <p:cNvSpPr>
            <a:spLocks noGrp="1"/>
          </p:cNvSpPr>
          <p:nvPr>
            <p:ph type="body" sz="quarter" idx="12" hasCustomPrompt="1"/>
          </p:nvPr>
        </p:nvSpPr>
        <p:spPr>
          <a:xfrm>
            <a:off x="457200" y="1080921"/>
            <a:ext cx="3943350" cy="3655314"/>
          </a:xfrm>
        </p:spPr>
        <p:txBody>
          <a:bodyPr/>
          <a:lstStyle>
            <a:lvl1pPr marL="257175" marR="0" indent="-257175"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baseline="0"/>
            </a:lvl1pPr>
          </a:lstStyle>
          <a:p>
            <a:pPr lvl="0"/>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743450" y="1088136"/>
            <a:ext cx="3943350" cy="3655314"/>
          </a:xfrm>
        </p:spPr>
        <p:txBody>
          <a:bodyPr/>
          <a:lstStyle>
            <a:lvl1pPr marL="257175" marR="0" indent="-257175"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lvl1pPr>
          </a:lstStyle>
          <a:p>
            <a:pPr lvl="0"/>
            <a:r>
              <a:rPr lang="en-US" dirty="0"/>
              <a:t>Tap to add text col 2</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6577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7_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029200" y="1088136"/>
            <a:ext cx="3657600" cy="3655314"/>
          </a:xfrm>
        </p:spPr>
        <p:txBody>
          <a:bodyPr>
            <a:noAutofit/>
          </a:bodyPr>
          <a:lstStyle>
            <a:lvl1pPr marL="175018" marR="0" indent="-175018"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lvl1pPr>
          </a:lstStyle>
          <a:p>
            <a:pPr marL="175018" marR="0" lvl="0" indent="-175018" algn="l" defTabSz="685766" rtl="0" eaLnBrk="1" fontAlgn="auto" latinLnBrk="0" hangingPunct="1">
              <a:lnSpc>
                <a:spcPct val="90000"/>
              </a:lnSpc>
              <a:spcBef>
                <a:spcPts val="450"/>
              </a:spcBef>
              <a:spcAft>
                <a:spcPts val="450"/>
              </a:spcAft>
              <a:buClrTx/>
              <a:buSzTx/>
              <a:buFont typeface="Arial" panose="020B0604020202020204" pitchFamily="34" charset="0"/>
              <a:buChar char="•"/>
              <a:tabLst/>
              <a:defRPr/>
            </a:pPr>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5029200" y="285750"/>
            <a:ext cx="3657600" cy="628650"/>
          </a:xfrm>
        </p:spPr>
        <p:txBody>
          <a:bodyPr anchor="t">
            <a:noAutofit/>
          </a:bodyPr>
          <a:lstStyle>
            <a:lvl1pPr marL="0" indent="0">
              <a:buFont typeface="Arial" panose="020B0604020202020204" pitchFamily="34" charset="0"/>
              <a:buNone/>
              <a:defRPr baseline="0"/>
            </a:lvl1pPr>
          </a:lstStyle>
          <a:p>
            <a:r>
              <a:rPr lang="en-US" dirty="0"/>
              <a:t>Tap to add title 2</a:t>
            </a:r>
          </a:p>
        </p:txBody>
      </p:sp>
      <p:sp>
        <p:nvSpPr>
          <p:cNvPr id="7" name="Picture Placeholder 6"/>
          <p:cNvSpPr>
            <a:spLocks noGrp="1"/>
          </p:cNvSpPr>
          <p:nvPr>
            <p:ph type="pic" sz="quarter" idx="11" hasCustomPrompt="1"/>
          </p:nvPr>
        </p:nvSpPr>
        <p:spPr>
          <a:xfrm>
            <a:off x="0" y="0"/>
            <a:ext cx="4567428" cy="5143500"/>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a:t>
            </a:r>
          </a:p>
        </p:txBody>
      </p:sp>
      <p:sp>
        <p:nvSpPr>
          <p:cNvPr id="11" name="Text Placeholder 8"/>
          <p:cNvSpPr>
            <a:spLocks noGrp="1"/>
          </p:cNvSpPr>
          <p:nvPr>
            <p:ph type="body" sz="quarter" idx="12" hasCustomPrompt="1"/>
          </p:nvPr>
        </p:nvSpPr>
        <p:spPr>
          <a:xfrm>
            <a:off x="457200" y="1088136"/>
            <a:ext cx="3655314" cy="3655314"/>
          </a:xfrm>
        </p:spPr>
        <p:txBody>
          <a:bodyPr/>
          <a:lstStyle>
            <a:lvl1pPr marL="175018" marR="0" indent="-175018"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175018" marR="0" lvl="0" indent="-175018" algn="l" defTabSz="685766" rtl="0" eaLnBrk="1" fontAlgn="auto" latinLnBrk="0" hangingPunct="1">
              <a:lnSpc>
                <a:spcPct val="90000"/>
              </a:lnSpc>
              <a:spcBef>
                <a:spcPts val="450"/>
              </a:spcBef>
              <a:spcAft>
                <a:spcPts val="450"/>
              </a:spcAft>
              <a:buClrTx/>
              <a:buSzTx/>
              <a:buFont typeface="Arial" panose="020B0604020202020204" pitchFamily="34" charset="0"/>
              <a:buChar char="•"/>
              <a:tabLst/>
              <a:defRPr/>
            </a:pPr>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hasCustomPrompt="1"/>
          </p:nvPr>
        </p:nvSpPr>
        <p:spPr>
          <a:xfrm>
            <a:off x="464574" y="285750"/>
            <a:ext cx="3655314" cy="630936"/>
          </a:xfrm>
        </p:spPr>
        <p:txBody>
          <a:bodyPr anchor="t" anchorCtr="0"/>
          <a:lstStyle>
            <a:lvl1pPr marL="0" indent="0">
              <a:spcBef>
                <a:spcPts val="0"/>
              </a:spcBef>
              <a:spcAft>
                <a:spcPts val="0"/>
              </a:spcAft>
              <a:buNone/>
              <a:defRPr sz="2400" b="1">
                <a:solidFill>
                  <a:schemeClr val="bg1"/>
                </a:solidFill>
              </a:defRPr>
            </a:lvl1pPr>
            <a:lvl2pPr marL="342892" indent="0">
              <a:buNone/>
              <a:defRPr sz="2400" b="1"/>
            </a:lvl2pPr>
            <a:lvl3pPr marL="720050" indent="0">
              <a:buNone/>
              <a:defRPr sz="2400" b="1"/>
            </a:lvl3pPr>
            <a:lvl4pPr marL="1062934" indent="0">
              <a:buNone/>
              <a:defRPr sz="2400" b="1"/>
            </a:lvl4pPr>
            <a:lvl5pPr marL="1405817" indent="0">
              <a:buNone/>
              <a:defRPr sz="2400" b="1"/>
            </a:lvl5pPr>
          </a:lstStyle>
          <a:p>
            <a:pPr lvl="0"/>
            <a:r>
              <a:rPr lang="en-US" dirty="0"/>
              <a:t>Tap to add title 1</a:t>
            </a:r>
          </a:p>
        </p:txBody>
      </p:sp>
      <p:pic>
        <p:nvPicPr>
          <p:cNvPr id="3" name="Picture 2">
            <a:extLst>
              <a:ext uri="{FF2B5EF4-FFF2-40B4-BE49-F238E27FC236}">
                <a16:creationId xmlns:a16="http://schemas.microsoft.com/office/drawing/2014/main" id="{6ACDDC74-F58B-4D16-9FBF-05FFDA2B8D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5787" y="4936218"/>
            <a:ext cx="1908213" cy="207282"/>
          </a:xfrm>
          <a:prstGeom prst="rect">
            <a:avLst/>
          </a:prstGeom>
        </p:spPr>
      </p:pic>
    </p:spTree>
    <p:extLst>
      <p:ext uri="{BB962C8B-B14F-4D97-AF65-F5344CB8AC3E}">
        <p14:creationId xmlns:p14="http://schemas.microsoft.com/office/powerpoint/2010/main" val="12674662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Tex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4857750" y="0"/>
            <a:ext cx="4286250" cy="514350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12" name="Title 1"/>
          <p:cNvSpPr>
            <a:spLocks noGrp="1"/>
          </p:cNvSpPr>
          <p:nvPr>
            <p:ph type="title" hasCustomPrompt="1"/>
          </p:nvPr>
        </p:nvSpPr>
        <p:spPr>
          <a:xfrm>
            <a:off x="457200" y="285750"/>
            <a:ext cx="4114800" cy="628650"/>
          </a:xfrm>
        </p:spPr>
        <p:txBody>
          <a:bodyPr>
            <a:noAutofit/>
          </a:bodyPr>
          <a:lstStyle/>
          <a:p>
            <a:r>
              <a:rPr lang="en-US" dirty="0"/>
              <a:t>Tap to add title</a:t>
            </a:r>
          </a:p>
        </p:txBody>
      </p:sp>
      <p:sp>
        <p:nvSpPr>
          <p:cNvPr id="13" name="Text Placeholder 5"/>
          <p:cNvSpPr>
            <a:spLocks noGrp="1"/>
          </p:cNvSpPr>
          <p:nvPr>
            <p:ph type="body" sz="quarter" idx="10" hasCustomPrompt="1"/>
          </p:nvPr>
        </p:nvSpPr>
        <p:spPr>
          <a:xfrm>
            <a:off x="457200" y="1438102"/>
            <a:ext cx="4114800" cy="3305348"/>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3" hasCustomPrompt="1"/>
          </p:nvPr>
        </p:nvSpPr>
        <p:spPr>
          <a:xfrm>
            <a:off x="457200" y="1023363"/>
            <a:ext cx="4114800" cy="240653"/>
          </a:xfrm>
        </p:spPr>
        <p:txBody>
          <a:bodyPr>
            <a:no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2100" b="1" baseline="0">
                <a:solidFill>
                  <a:schemeClr val="tx2"/>
                </a:solidFill>
                <a:latin typeface="+mn-lt"/>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Subhead</a:t>
            </a:r>
          </a:p>
        </p:txBody>
      </p:sp>
    </p:spTree>
    <p:extLst>
      <p:ext uri="{BB962C8B-B14F-4D97-AF65-F5344CB8AC3E}">
        <p14:creationId xmlns:p14="http://schemas.microsoft.com/office/powerpoint/2010/main" val="30081178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 y="1085851"/>
            <a:ext cx="2468881" cy="3657599"/>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57200" y="285750"/>
            <a:ext cx="2468881" cy="628650"/>
          </a:xfrm>
        </p:spPr>
        <p:txBody>
          <a:bodyPr>
            <a:noAutofit/>
          </a:bodyPr>
          <a:lstStyle/>
          <a:p>
            <a:r>
              <a:rPr lang="en-US" dirty="0"/>
              <a:t>Tap to add title</a:t>
            </a:r>
          </a:p>
        </p:txBody>
      </p:sp>
      <p:sp>
        <p:nvSpPr>
          <p:cNvPr id="7" name="Picture Placeholder 6"/>
          <p:cNvSpPr>
            <a:spLocks noGrp="1"/>
          </p:cNvSpPr>
          <p:nvPr>
            <p:ph type="pic" sz="quarter" idx="11" hasCustomPrompt="1"/>
          </p:nvPr>
        </p:nvSpPr>
        <p:spPr>
          <a:xfrm>
            <a:off x="3211830" y="0"/>
            <a:ext cx="5932170" cy="514350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Tree>
    <p:extLst>
      <p:ext uri="{BB962C8B-B14F-4D97-AF65-F5344CB8AC3E}">
        <p14:creationId xmlns:p14="http://schemas.microsoft.com/office/powerpoint/2010/main" val="19244802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_Tex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4857750" y="0"/>
            <a:ext cx="4286250" cy="2555748"/>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6" name="Picture Placeholder 6"/>
          <p:cNvSpPr>
            <a:spLocks noGrp="1"/>
          </p:cNvSpPr>
          <p:nvPr>
            <p:ph type="pic" sz="quarter" idx="12" hasCustomPrompt="1"/>
          </p:nvPr>
        </p:nvSpPr>
        <p:spPr>
          <a:xfrm>
            <a:off x="4857750" y="2603755"/>
            <a:ext cx="4286250" cy="2539746"/>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11" name="Title 1"/>
          <p:cNvSpPr>
            <a:spLocks noGrp="1"/>
          </p:cNvSpPr>
          <p:nvPr>
            <p:ph type="title" hasCustomPrompt="1"/>
          </p:nvPr>
        </p:nvSpPr>
        <p:spPr>
          <a:xfrm>
            <a:off x="457200" y="285750"/>
            <a:ext cx="4114800" cy="628650"/>
          </a:xfrm>
        </p:spPr>
        <p:txBody>
          <a:bodyPr>
            <a:noAutofit/>
          </a:bodyPr>
          <a:lstStyle/>
          <a:p>
            <a:r>
              <a:rPr lang="en-US" dirty="0"/>
              <a:t>Tap to add title</a:t>
            </a:r>
          </a:p>
        </p:txBody>
      </p:sp>
      <p:sp>
        <p:nvSpPr>
          <p:cNvPr id="12" name="Text Placeholder 5"/>
          <p:cNvSpPr>
            <a:spLocks noGrp="1"/>
          </p:cNvSpPr>
          <p:nvPr>
            <p:ph type="body" sz="quarter" idx="10" hasCustomPrompt="1"/>
          </p:nvPr>
        </p:nvSpPr>
        <p:spPr>
          <a:xfrm>
            <a:off x="457200" y="1438102"/>
            <a:ext cx="4114800" cy="3305348"/>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p:cNvSpPr>
            <a:spLocks noGrp="1"/>
          </p:cNvSpPr>
          <p:nvPr>
            <p:ph type="body" sz="quarter" idx="13" hasCustomPrompt="1"/>
          </p:nvPr>
        </p:nvSpPr>
        <p:spPr>
          <a:xfrm>
            <a:off x="457200" y="1023363"/>
            <a:ext cx="4114800" cy="240653"/>
          </a:xfrm>
        </p:spPr>
        <p:txBody>
          <a:bodyPr>
            <a:no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2100" b="1" baseline="0">
                <a:solidFill>
                  <a:schemeClr val="tx2"/>
                </a:solidFill>
                <a:latin typeface="+mn-lt"/>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Subhead</a:t>
            </a:r>
          </a:p>
        </p:txBody>
      </p:sp>
    </p:spTree>
    <p:extLst>
      <p:ext uri="{BB962C8B-B14F-4D97-AF65-F5344CB8AC3E}">
        <p14:creationId xmlns:p14="http://schemas.microsoft.com/office/powerpoint/2010/main" val="314177453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4_Tex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4857750" y="0"/>
            <a:ext cx="4286250" cy="256032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6" name="Picture Placeholder 6"/>
          <p:cNvSpPr>
            <a:spLocks noGrp="1"/>
          </p:cNvSpPr>
          <p:nvPr>
            <p:ph type="pic" sz="quarter" idx="12" hasCustomPrompt="1"/>
          </p:nvPr>
        </p:nvSpPr>
        <p:spPr>
          <a:xfrm>
            <a:off x="4857750" y="2608326"/>
            <a:ext cx="1799237" cy="2535174"/>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8" name="Picture Placeholder 6"/>
          <p:cNvSpPr>
            <a:spLocks noGrp="1"/>
          </p:cNvSpPr>
          <p:nvPr>
            <p:ph type="pic" sz="quarter" idx="13" hasCustomPrompt="1"/>
          </p:nvPr>
        </p:nvSpPr>
        <p:spPr>
          <a:xfrm>
            <a:off x="6704993" y="2608326"/>
            <a:ext cx="2439008" cy="253746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12" name="Title 1"/>
          <p:cNvSpPr>
            <a:spLocks noGrp="1"/>
          </p:cNvSpPr>
          <p:nvPr>
            <p:ph type="title" hasCustomPrompt="1"/>
          </p:nvPr>
        </p:nvSpPr>
        <p:spPr>
          <a:xfrm>
            <a:off x="457200" y="285750"/>
            <a:ext cx="4114800" cy="628650"/>
          </a:xfrm>
        </p:spPr>
        <p:txBody>
          <a:bodyPr>
            <a:noAutofit/>
          </a:bodyPr>
          <a:lstStyle/>
          <a:p>
            <a:r>
              <a:rPr lang="en-US" dirty="0"/>
              <a:t>Tap to add title</a:t>
            </a:r>
          </a:p>
        </p:txBody>
      </p:sp>
      <p:sp>
        <p:nvSpPr>
          <p:cNvPr id="13" name="Text Placeholder 5"/>
          <p:cNvSpPr>
            <a:spLocks noGrp="1"/>
          </p:cNvSpPr>
          <p:nvPr>
            <p:ph type="body" sz="quarter" idx="10" hasCustomPrompt="1"/>
          </p:nvPr>
        </p:nvSpPr>
        <p:spPr>
          <a:xfrm>
            <a:off x="457200" y="1438102"/>
            <a:ext cx="4114800" cy="3305348"/>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4" hasCustomPrompt="1"/>
          </p:nvPr>
        </p:nvSpPr>
        <p:spPr>
          <a:xfrm>
            <a:off x="457200" y="1023363"/>
            <a:ext cx="4114800" cy="240653"/>
          </a:xfrm>
        </p:spPr>
        <p:txBody>
          <a:bodyPr>
            <a:noAutofit/>
          </a:bodyPr>
          <a:lstStyle>
            <a:lvl1pPr marL="0" marR="0" indent="0" algn="l" defTabSz="685766" rtl="0" eaLnBrk="1" fontAlgn="auto" latinLnBrk="0" hangingPunct="1">
              <a:lnSpc>
                <a:spcPct val="90000"/>
              </a:lnSpc>
              <a:spcBef>
                <a:spcPts val="0"/>
              </a:spcBef>
              <a:spcAft>
                <a:spcPts val="0"/>
              </a:spcAft>
              <a:buClrTx/>
              <a:buSzTx/>
              <a:buFont typeface="Arial" panose="020B0604020202020204" pitchFamily="34" charset="0"/>
              <a:buNone/>
              <a:tabLst/>
              <a:defRPr sz="2100" b="1" baseline="0">
                <a:solidFill>
                  <a:schemeClr val="tx2"/>
                </a:solidFill>
                <a:latin typeface="+mn-lt"/>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Subhead</a:t>
            </a:r>
          </a:p>
        </p:txBody>
      </p:sp>
    </p:spTree>
    <p:extLst>
      <p:ext uri="{BB962C8B-B14F-4D97-AF65-F5344CB8AC3E}">
        <p14:creationId xmlns:p14="http://schemas.microsoft.com/office/powerpoint/2010/main" val="35302931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5_TextImage">
    <p:spTree>
      <p:nvGrpSpPr>
        <p:cNvPr id="1" name=""/>
        <p:cNvGrpSpPr/>
        <p:nvPr/>
      </p:nvGrpSpPr>
      <p:grpSpPr>
        <a:xfrm>
          <a:off x="0" y="0"/>
          <a:ext cx="0" cy="0"/>
          <a:chOff x="0" y="0"/>
          <a:chExt cx="0" cy="0"/>
        </a:xfrm>
      </p:grpSpPr>
      <p:sp>
        <p:nvSpPr>
          <p:cNvPr id="25" name="Picture Placeholder 58"/>
          <p:cNvSpPr>
            <a:spLocks noGrp="1"/>
          </p:cNvSpPr>
          <p:nvPr>
            <p:ph type="pic" sz="quarter" idx="11" hasCustomPrompt="1"/>
          </p:nvPr>
        </p:nvSpPr>
        <p:spPr>
          <a:xfrm>
            <a:off x="5515547" y="-2"/>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8" name="Picture Placeholder 58"/>
          <p:cNvSpPr>
            <a:spLocks noGrp="1"/>
          </p:cNvSpPr>
          <p:nvPr>
            <p:ph type="pic" sz="quarter" idx="14" hasCustomPrompt="1"/>
          </p:nvPr>
        </p:nvSpPr>
        <p:spPr>
          <a:xfrm>
            <a:off x="7354062" y="-2"/>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0" name="Picture Placeholder 58"/>
          <p:cNvSpPr>
            <a:spLocks noGrp="1"/>
          </p:cNvSpPr>
          <p:nvPr>
            <p:ph type="pic" sz="quarter" idx="16" hasCustomPrompt="1"/>
          </p:nvPr>
        </p:nvSpPr>
        <p:spPr>
          <a:xfrm>
            <a:off x="5515547" y="1728437"/>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3" name="Picture Placeholder 58"/>
          <p:cNvSpPr>
            <a:spLocks noGrp="1"/>
          </p:cNvSpPr>
          <p:nvPr>
            <p:ph type="pic" sz="quarter" idx="19" hasCustomPrompt="1"/>
          </p:nvPr>
        </p:nvSpPr>
        <p:spPr>
          <a:xfrm>
            <a:off x="7354062" y="1728437"/>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5" name="Picture Placeholder 58"/>
          <p:cNvSpPr>
            <a:spLocks noGrp="1"/>
          </p:cNvSpPr>
          <p:nvPr>
            <p:ph type="pic" sz="quarter" idx="21" hasCustomPrompt="1"/>
          </p:nvPr>
        </p:nvSpPr>
        <p:spPr>
          <a:xfrm>
            <a:off x="5515547" y="3463290"/>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8" name="Picture Placeholder 58"/>
          <p:cNvSpPr>
            <a:spLocks noGrp="1"/>
          </p:cNvSpPr>
          <p:nvPr>
            <p:ph type="pic" sz="quarter" idx="24" hasCustomPrompt="1"/>
          </p:nvPr>
        </p:nvSpPr>
        <p:spPr>
          <a:xfrm>
            <a:off x="7354062" y="3463290"/>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7" name="Text Placeholder 4"/>
          <p:cNvSpPr>
            <a:spLocks noGrp="1"/>
          </p:cNvSpPr>
          <p:nvPr>
            <p:ph type="body" sz="quarter" idx="10" hasCustomPrompt="1"/>
          </p:nvPr>
        </p:nvSpPr>
        <p:spPr>
          <a:xfrm>
            <a:off x="457200" y="1085851"/>
            <a:ext cx="4756094" cy="3657599"/>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hasCustomPrompt="1"/>
          </p:nvPr>
        </p:nvSpPr>
        <p:spPr>
          <a:xfrm>
            <a:off x="457200" y="285750"/>
            <a:ext cx="4756094" cy="628650"/>
          </a:xfrm>
        </p:spPr>
        <p:txBody>
          <a:bodyPr>
            <a:noAutofit/>
          </a:bodyPr>
          <a:lstStyle/>
          <a:p>
            <a:r>
              <a:rPr lang="en-US" dirty="0"/>
              <a:t>Tap to add title</a:t>
            </a:r>
          </a:p>
        </p:txBody>
      </p:sp>
    </p:spTree>
    <p:extLst>
      <p:ext uri="{BB962C8B-B14F-4D97-AF65-F5344CB8AC3E}">
        <p14:creationId xmlns:p14="http://schemas.microsoft.com/office/powerpoint/2010/main" val="1873460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vider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8604249" cy="5143500"/>
          </a:xfrm>
          <a:prstGeom prst="rect">
            <a:avLst/>
          </a:prstGeom>
          <a:solidFill>
            <a:schemeClr val="bg1"/>
          </a:solidFill>
        </p:spPr>
        <p:txBody>
          <a:bodyPr anchor="t"/>
          <a:lstStyle>
            <a:lvl1pPr marL="0" indent="0" algn="l">
              <a:buNone/>
              <a:defRPr baseline="0">
                <a:solidFill>
                  <a:schemeClr val="tx1"/>
                </a:solidFill>
              </a:defRPr>
            </a:lvl1pPr>
          </a:lstStyle>
          <a:p>
            <a:r>
              <a:rPr lang="en-US"/>
              <a:t>Picture or Color Block</a:t>
            </a:r>
          </a:p>
        </p:txBody>
      </p:sp>
      <p:sp>
        <p:nvSpPr>
          <p:cNvPr id="11" name="Picture Placeholder 4"/>
          <p:cNvSpPr>
            <a:spLocks noGrp="1"/>
          </p:cNvSpPr>
          <p:nvPr>
            <p:ph type="pic" sz="quarter" idx="21" hasCustomPrompt="1"/>
          </p:nvPr>
        </p:nvSpPr>
        <p:spPr>
          <a:xfrm>
            <a:off x="8604250" y="0"/>
            <a:ext cx="539750" cy="2379663"/>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a:t>Picture or Color Block</a:t>
            </a:r>
          </a:p>
        </p:txBody>
      </p:sp>
      <p:sp>
        <p:nvSpPr>
          <p:cNvPr id="12" name="Picture Placeholder 4"/>
          <p:cNvSpPr>
            <a:spLocks noGrp="1"/>
          </p:cNvSpPr>
          <p:nvPr>
            <p:ph type="pic" sz="quarter" idx="22" hasCustomPrompt="1"/>
          </p:nvPr>
        </p:nvSpPr>
        <p:spPr>
          <a:xfrm>
            <a:off x="8604250" y="2379664"/>
            <a:ext cx="539750" cy="2763835"/>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a:t>Picture or Color Block</a:t>
            </a:r>
          </a:p>
        </p:txBody>
      </p:sp>
      <p:sp>
        <p:nvSpPr>
          <p:cNvPr id="15" name="Text Placeholder 9"/>
          <p:cNvSpPr>
            <a:spLocks noGrp="1"/>
          </p:cNvSpPr>
          <p:nvPr>
            <p:ph type="body" sz="quarter" idx="14" hasCustomPrompt="1"/>
          </p:nvPr>
        </p:nvSpPr>
        <p:spPr>
          <a:xfrm>
            <a:off x="358774" y="2833689"/>
            <a:ext cx="2012951" cy="1854199"/>
          </a:xfrm>
          <a:prstGeom prst="rect">
            <a:avLst/>
          </a:prstGeom>
        </p:spPr>
        <p:txBody>
          <a:bodyPr/>
          <a:lstStyle>
            <a:lvl1pPr marL="0" indent="0">
              <a:buNone/>
              <a:defRPr lang="en-US" sz="11500" b="1" kern="1200" spc="-300" dirty="0">
                <a:ln>
                  <a:noFill/>
                </a:ln>
                <a:solidFill>
                  <a:srgbClr val="FFFFFF"/>
                </a:solidFill>
                <a:latin typeface="+mj-lt"/>
                <a:ea typeface="+mn-ea"/>
                <a:cs typeface="+mn-cs"/>
              </a:defRPr>
            </a:lvl1pPr>
            <a:lvl2pPr marL="560070" indent="-285750">
              <a:buFont typeface="Arial" pitchFamily="34" charset="0"/>
              <a:buChar char="•"/>
              <a:defRPr/>
            </a:lvl2pPr>
          </a:lstStyle>
          <a:p>
            <a:pPr lvl="0"/>
            <a:r>
              <a:rPr lang="en-US"/>
              <a:t>01</a:t>
            </a:r>
          </a:p>
        </p:txBody>
      </p:sp>
      <p:sp>
        <p:nvSpPr>
          <p:cNvPr id="16" name="Title 2"/>
          <p:cNvSpPr>
            <a:spLocks noGrp="1"/>
          </p:cNvSpPr>
          <p:nvPr>
            <p:ph type="title" hasCustomPrompt="1"/>
          </p:nvPr>
        </p:nvSpPr>
        <p:spPr>
          <a:xfrm>
            <a:off x="2143570" y="3335965"/>
            <a:ext cx="5875965" cy="1113745"/>
          </a:xfrm>
        </p:spPr>
        <p:txBody>
          <a:bodyPr anchor="b"/>
          <a:lstStyle>
            <a:lvl1pPr>
              <a:lnSpc>
                <a:spcPts val="3400"/>
              </a:lnSpc>
              <a:defRPr sz="3600">
                <a:solidFill>
                  <a:srgbClr val="FFFFFF"/>
                </a:solidFill>
              </a:defRPr>
            </a:lvl1pPr>
          </a:lstStyle>
          <a:p>
            <a:r>
              <a:rPr lang="en-US"/>
              <a:t>Section </a:t>
            </a:r>
            <a:br>
              <a:rPr lang="en-US"/>
            </a:br>
            <a:r>
              <a:rPr lang="en-US"/>
              <a:t>title</a:t>
            </a:r>
          </a:p>
        </p:txBody>
      </p:sp>
    </p:spTree>
    <p:extLst>
      <p:ext uri="{BB962C8B-B14F-4D97-AF65-F5344CB8AC3E}">
        <p14:creationId xmlns:p14="http://schemas.microsoft.com/office/powerpoint/2010/main" val="71906932"/>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6_TextImage">
    <p:spTree>
      <p:nvGrpSpPr>
        <p:cNvPr id="1" name=""/>
        <p:cNvGrpSpPr/>
        <p:nvPr/>
      </p:nvGrpSpPr>
      <p:grpSpPr>
        <a:xfrm>
          <a:off x="0" y="0"/>
          <a:ext cx="0" cy="0"/>
          <a:chOff x="0" y="0"/>
          <a:chExt cx="0" cy="0"/>
        </a:xfrm>
      </p:grpSpPr>
      <p:sp>
        <p:nvSpPr>
          <p:cNvPr id="25" name="Picture Placeholder 58"/>
          <p:cNvSpPr>
            <a:spLocks noGrp="1"/>
          </p:cNvSpPr>
          <p:nvPr>
            <p:ph type="pic" sz="quarter" idx="11" hasCustomPrompt="1"/>
          </p:nvPr>
        </p:nvSpPr>
        <p:spPr>
          <a:xfrm>
            <a:off x="5515547" y="-2"/>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8" name="Picture Placeholder 58"/>
          <p:cNvSpPr>
            <a:spLocks noGrp="1"/>
          </p:cNvSpPr>
          <p:nvPr>
            <p:ph type="pic" sz="quarter" idx="14" hasCustomPrompt="1"/>
          </p:nvPr>
        </p:nvSpPr>
        <p:spPr>
          <a:xfrm>
            <a:off x="7354062" y="-2"/>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0" name="Picture Placeholder 58"/>
          <p:cNvSpPr>
            <a:spLocks noGrp="1"/>
          </p:cNvSpPr>
          <p:nvPr>
            <p:ph type="pic" sz="quarter" idx="16" hasCustomPrompt="1"/>
          </p:nvPr>
        </p:nvSpPr>
        <p:spPr>
          <a:xfrm>
            <a:off x="5515547" y="1728437"/>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3" name="Picture Placeholder 58"/>
          <p:cNvSpPr>
            <a:spLocks noGrp="1"/>
          </p:cNvSpPr>
          <p:nvPr>
            <p:ph type="pic" sz="quarter" idx="19" hasCustomPrompt="1"/>
          </p:nvPr>
        </p:nvSpPr>
        <p:spPr>
          <a:xfrm>
            <a:off x="7354062" y="1728437"/>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5" name="Picture Placeholder 58"/>
          <p:cNvSpPr>
            <a:spLocks noGrp="1"/>
          </p:cNvSpPr>
          <p:nvPr>
            <p:ph type="pic" sz="quarter" idx="21" hasCustomPrompt="1"/>
          </p:nvPr>
        </p:nvSpPr>
        <p:spPr>
          <a:xfrm>
            <a:off x="5515547" y="3463290"/>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8" name="Picture Placeholder 58"/>
          <p:cNvSpPr>
            <a:spLocks noGrp="1"/>
          </p:cNvSpPr>
          <p:nvPr>
            <p:ph type="pic" sz="quarter" idx="24" hasCustomPrompt="1"/>
          </p:nvPr>
        </p:nvSpPr>
        <p:spPr>
          <a:xfrm>
            <a:off x="7354062" y="3463290"/>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7" name="Text Placeholder 4"/>
          <p:cNvSpPr>
            <a:spLocks noGrp="1"/>
          </p:cNvSpPr>
          <p:nvPr>
            <p:ph type="body" sz="quarter" idx="10" hasCustomPrompt="1"/>
          </p:nvPr>
        </p:nvSpPr>
        <p:spPr>
          <a:xfrm>
            <a:off x="457200" y="1085851"/>
            <a:ext cx="2934082" cy="3657599"/>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hasCustomPrompt="1"/>
          </p:nvPr>
        </p:nvSpPr>
        <p:spPr>
          <a:xfrm>
            <a:off x="457200" y="285750"/>
            <a:ext cx="2934082" cy="628650"/>
          </a:xfrm>
        </p:spPr>
        <p:txBody>
          <a:bodyPr>
            <a:noAutofit/>
          </a:bodyPr>
          <a:lstStyle/>
          <a:p>
            <a:r>
              <a:rPr lang="en-US" dirty="0"/>
              <a:t>Tap to add title</a:t>
            </a:r>
          </a:p>
        </p:txBody>
      </p:sp>
      <p:sp>
        <p:nvSpPr>
          <p:cNvPr id="10" name="Picture Placeholder 58"/>
          <p:cNvSpPr>
            <a:spLocks noGrp="1"/>
          </p:cNvSpPr>
          <p:nvPr>
            <p:ph type="pic" sz="quarter" idx="13" hasCustomPrompt="1"/>
          </p:nvPr>
        </p:nvSpPr>
        <p:spPr>
          <a:xfrm>
            <a:off x="3677031" y="-2"/>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1" name="Picture Placeholder 58"/>
          <p:cNvSpPr>
            <a:spLocks noGrp="1"/>
          </p:cNvSpPr>
          <p:nvPr>
            <p:ph type="pic" sz="quarter" idx="18" hasCustomPrompt="1"/>
          </p:nvPr>
        </p:nvSpPr>
        <p:spPr>
          <a:xfrm>
            <a:off x="3677031" y="1731644"/>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2" name="Picture Placeholder 58"/>
          <p:cNvSpPr>
            <a:spLocks noGrp="1"/>
          </p:cNvSpPr>
          <p:nvPr>
            <p:ph type="pic" sz="quarter" idx="23" hasCustomPrompt="1"/>
          </p:nvPr>
        </p:nvSpPr>
        <p:spPr>
          <a:xfrm>
            <a:off x="3677031" y="3463290"/>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Tree>
    <p:extLst>
      <p:ext uri="{BB962C8B-B14F-4D97-AF65-F5344CB8AC3E}">
        <p14:creationId xmlns:p14="http://schemas.microsoft.com/office/powerpoint/2010/main" val="28258592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7_TextImage">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9144000" cy="5143500"/>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accent1">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3" name="Text Placeholder 4"/>
          <p:cNvSpPr>
            <a:spLocks noGrp="1"/>
          </p:cNvSpPr>
          <p:nvPr>
            <p:ph type="body" sz="quarter" idx="11" hasCustomPrompt="1"/>
          </p:nvPr>
        </p:nvSpPr>
        <p:spPr>
          <a:xfrm>
            <a:off x="457200" y="1085851"/>
            <a:ext cx="4756094" cy="365759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hasCustomPrompt="1"/>
          </p:nvPr>
        </p:nvSpPr>
        <p:spPr>
          <a:xfrm>
            <a:off x="457200" y="285750"/>
            <a:ext cx="4756094" cy="628650"/>
          </a:xfrm>
        </p:spPr>
        <p:txBody>
          <a:bodyPr>
            <a:noAutofit/>
          </a:bodyPr>
          <a:lstStyle>
            <a:lvl1pPr>
              <a:defRPr>
                <a:solidFill>
                  <a:schemeClr val="bg1"/>
                </a:solidFill>
              </a:defRPr>
            </a:lvl1pPr>
          </a:lstStyle>
          <a:p>
            <a:r>
              <a:rPr lang="en-US" dirty="0"/>
              <a:t>Tap to add title</a:t>
            </a:r>
          </a:p>
        </p:txBody>
      </p:sp>
    </p:spTree>
    <p:extLst>
      <p:ext uri="{BB962C8B-B14F-4D97-AF65-F5344CB8AC3E}">
        <p14:creationId xmlns:p14="http://schemas.microsoft.com/office/powerpoint/2010/main" val="8419438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8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0" y="1088136"/>
            <a:ext cx="4114800" cy="3655314"/>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572000" y="285750"/>
            <a:ext cx="4114800" cy="628650"/>
          </a:xfrm>
        </p:spPr>
        <p:txBody>
          <a:bodyPr>
            <a:noAutofit/>
          </a:bodyPr>
          <a:lstStyle/>
          <a:p>
            <a:r>
              <a:rPr lang="en-US" dirty="0"/>
              <a:t>Tap to add title</a:t>
            </a:r>
          </a:p>
        </p:txBody>
      </p:sp>
      <p:sp>
        <p:nvSpPr>
          <p:cNvPr id="7" name="Picture Placeholder 6"/>
          <p:cNvSpPr>
            <a:spLocks noGrp="1"/>
          </p:cNvSpPr>
          <p:nvPr>
            <p:ph type="pic" sz="quarter" idx="11" hasCustomPrompt="1"/>
          </p:nvPr>
        </p:nvSpPr>
        <p:spPr>
          <a:xfrm>
            <a:off x="0" y="0"/>
            <a:ext cx="4286250" cy="514350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Tree>
    <p:extLst>
      <p:ext uri="{BB962C8B-B14F-4D97-AF65-F5344CB8AC3E}">
        <p14:creationId xmlns:p14="http://schemas.microsoft.com/office/powerpoint/2010/main" val="22816886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9_TextImag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307" y="0"/>
            <a:ext cx="5930454" cy="514350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4" name="Text Placeholder 4"/>
          <p:cNvSpPr>
            <a:spLocks noGrp="1"/>
          </p:cNvSpPr>
          <p:nvPr>
            <p:ph type="body" sz="quarter" idx="24" hasCustomPrompt="1"/>
          </p:nvPr>
        </p:nvSpPr>
        <p:spPr>
          <a:xfrm>
            <a:off x="6217511" y="1088136"/>
            <a:ext cx="2470944" cy="3655314"/>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6217511" y="285750"/>
            <a:ext cx="2470944" cy="628650"/>
          </a:xfrm>
        </p:spPr>
        <p:txBody>
          <a:bodyPr>
            <a:noAutofit/>
          </a:bodyPr>
          <a:lstStyle/>
          <a:p>
            <a:r>
              <a:rPr lang="en-US" dirty="0"/>
              <a:t>Tap to add title</a:t>
            </a:r>
          </a:p>
        </p:txBody>
      </p:sp>
    </p:spTree>
    <p:extLst>
      <p:ext uri="{BB962C8B-B14F-4D97-AF65-F5344CB8AC3E}">
        <p14:creationId xmlns:p14="http://schemas.microsoft.com/office/powerpoint/2010/main" val="40152125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0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0" y="1088136"/>
            <a:ext cx="4114800" cy="3655314"/>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572000" y="285750"/>
            <a:ext cx="4114800" cy="628650"/>
          </a:xfrm>
        </p:spPr>
        <p:txBody>
          <a:bodyPr>
            <a:noAutofit/>
          </a:bodyPr>
          <a:lstStyle/>
          <a:p>
            <a:r>
              <a:rPr lang="en-US" dirty="0"/>
              <a:t>Tap to add title</a:t>
            </a:r>
          </a:p>
        </p:txBody>
      </p:sp>
      <p:sp>
        <p:nvSpPr>
          <p:cNvPr id="9" name="Picture Placeholder 6"/>
          <p:cNvSpPr>
            <a:spLocks noGrp="1"/>
          </p:cNvSpPr>
          <p:nvPr>
            <p:ph type="pic" sz="quarter" idx="11" hasCustomPrompt="1"/>
          </p:nvPr>
        </p:nvSpPr>
        <p:spPr>
          <a:xfrm>
            <a:off x="0" y="0"/>
            <a:ext cx="4286250" cy="2555748"/>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10" name="Picture Placeholder 6"/>
          <p:cNvSpPr>
            <a:spLocks noGrp="1"/>
          </p:cNvSpPr>
          <p:nvPr>
            <p:ph type="pic" sz="quarter" idx="12" hasCustomPrompt="1"/>
          </p:nvPr>
        </p:nvSpPr>
        <p:spPr>
          <a:xfrm>
            <a:off x="0" y="2603755"/>
            <a:ext cx="4286250" cy="2539746"/>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Tree>
    <p:extLst>
      <p:ext uri="{BB962C8B-B14F-4D97-AF65-F5344CB8AC3E}">
        <p14:creationId xmlns:p14="http://schemas.microsoft.com/office/powerpoint/2010/main" val="119004344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1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0" y="1088136"/>
            <a:ext cx="4114800" cy="3655314"/>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572000" y="285750"/>
            <a:ext cx="4114800" cy="628650"/>
          </a:xfrm>
        </p:spPr>
        <p:txBody>
          <a:bodyPr>
            <a:noAutofit/>
          </a:bodyPr>
          <a:lstStyle/>
          <a:p>
            <a:r>
              <a:rPr lang="en-US" dirty="0"/>
              <a:t>Tap to add title</a:t>
            </a:r>
          </a:p>
        </p:txBody>
      </p:sp>
      <p:sp>
        <p:nvSpPr>
          <p:cNvPr id="11" name="Picture Placeholder 6"/>
          <p:cNvSpPr>
            <a:spLocks noGrp="1"/>
          </p:cNvSpPr>
          <p:nvPr>
            <p:ph type="pic" sz="quarter" idx="11" hasCustomPrompt="1"/>
          </p:nvPr>
        </p:nvSpPr>
        <p:spPr>
          <a:xfrm>
            <a:off x="1" y="0"/>
            <a:ext cx="4286250" cy="256032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12" name="Picture Placeholder 6"/>
          <p:cNvSpPr>
            <a:spLocks noGrp="1"/>
          </p:cNvSpPr>
          <p:nvPr>
            <p:ph type="pic" sz="quarter" idx="12" hasCustomPrompt="1"/>
          </p:nvPr>
        </p:nvSpPr>
        <p:spPr>
          <a:xfrm>
            <a:off x="0" y="2608326"/>
            <a:ext cx="1799237" cy="2535174"/>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13" name="Picture Placeholder 6"/>
          <p:cNvSpPr>
            <a:spLocks noGrp="1"/>
          </p:cNvSpPr>
          <p:nvPr>
            <p:ph type="pic" sz="quarter" idx="13" hasCustomPrompt="1"/>
          </p:nvPr>
        </p:nvSpPr>
        <p:spPr>
          <a:xfrm>
            <a:off x="1847243" y="2608326"/>
            <a:ext cx="2439008" cy="253746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7" name="TextBox 6">
            <a:extLst>
              <a:ext uri="{FF2B5EF4-FFF2-40B4-BE49-F238E27FC236}">
                <a16:creationId xmlns:a16="http://schemas.microsoft.com/office/drawing/2014/main" id="{CE3CF155-CDCB-41EA-BCA1-C2871FD18559}"/>
              </a:ext>
            </a:extLst>
          </p:cNvPr>
          <p:cNvSpPr txBox="1"/>
          <p:nvPr userDrawn="1"/>
        </p:nvSpPr>
        <p:spPr>
          <a:xfrm>
            <a:off x="7221945" y="4951108"/>
            <a:ext cx="1905000" cy="184666"/>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30000" noProof="0" dirty="0">
                <a:ln>
                  <a:noFill/>
                </a:ln>
                <a:solidFill>
                  <a:srgbClr val="54585A">
                    <a:lumMod val="60000"/>
                    <a:lumOff val="40000"/>
                  </a:srgbClr>
                </a:solidFill>
                <a:effectLst/>
                <a:uLnTx/>
                <a:uFillTx/>
              </a:rPr>
              <a:t>© 2023 HDR, Inc., all rights reserved. </a:t>
            </a:r>
          </a:p>
        </p:txBody>
      </p:sp>
    </p:spTree>
    <p:extLst>
      <p:ext uri="{BB962C8B-B14F-4D97-AF65-F5344CB8AC3E}">
        <p14:creationId xmlns:p14="http://schemas.microsoft.com/office/powerpoint/2010/main" val="7229225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2_TextImage">
    <p:spTree>
      <p:nvGrpSpPr>
        <p:cNvPr id="1" name=""/>
        <p:cNvGrpSpPr/>
        <p:nvPr/>
      </p:nvGrpSpPr>
      <p:grpSpPr>
        <a:xfrm>
          <a:off x="0" y="0"/>
          <a:ext cx="0" cy="0"/>
          <a:chOff x="0" y="0"/>
          <a:chExt cx="0" cy="0"/>
        </a:xfrm>
      </p:grpSpPr>
      <p:sp>
        <p:nvSpPr>
          <p:cNvPr id="25" name="Picture Placeholder 58"/>
          <p:cNvSpPr>
            <a:spLocks noGrp="1"/>
          </p:cNvSpPr>
          <p:nvPr>
            <p:ph type="pic" sz="quarter" idx="11" hasCustomPrompt="1"/>
          </p:nvPr>
        </p:nvSpPr>
        <p:spPr>
          <a:xfrm>
            <a:off x="0" y="-2"/>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8" name="Picture Placeholder 58"/>
          <p:cNvSpPr>
            <a:spLocks noGrp="1"/>
          </p:cNvSpPr>
          <p:nvPr>
            <p:ph type="pic" sz="quarter" idx="14" hasCustomPrompt="1"/>
          </p:nvPr>
        </p:nvSpPr>
        <p:spPr>
          <a:xfrm>
            <a:off x="1838516" y="-2"/>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0" name="Picture Placeholder 58"/>
          <p:cNvSpPr>
            <a:spLocks noGrp="1"/>
          </p:cNvSpPr>
          <p:nvPr>
            <p:ph type="pic" sz="quarter" idx="16" hasCustomPrompt="1"/>
          </p:nvPr>
        </p:nvSpPr>
        <p:spPr>
          <a:xfrm>
            <a:off x="0" y="1728437"/>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3" name="Picture Placeholder 58"/>
          <p:cNvSpPr>
            <a:spLocks noGrp="1"/>
          </p:cNvSpPr>
          <p:nvPr>
            <p:ph type="pic" sz="quarter" idx="19" hasCustomPrompt="1"/>
          </p:nvPr>
        </p:nvSpPr>
        <p:spPr>
          <a:xfrm>
            <a:off x="1838516" y="1728437"/>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5" name="Picture Placeholder 58"/>
          <p:cNvSpPr>
            <a:spLocks noGrp="1"/>
          </p:cNvSpPr>
          <p:nvPr>
            <p:ph type="pic" sz="quarter" idx="21" hasCustomPrompt="1"/>
          </p:nvPr>
        </p:nvSpPr>
        <p:spPr>
          <a:xfrm>
            <a:off x="0" y="3463290"/>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8" name="Picture Placeholder 58"/>
          <p:cNvSpPr>
            <a:spLocks noGrp="1"/>
          </p:cNvSpPr>
          <p:nvPr>
            <p:ph type="pic" sz="quarter" idx="24" hasCustomPrompt="1"/>
          </p:nvPr>
        </p:nvSpPr>
        <p:spPr>
          <a:xfrm>
            <a:off x="1838516" y="3463290"/>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7" name="Text Placeholder 4"/>
          <p:cNvSpPr>
            <a:spLocks noGrp="1"/>
          </p:cNvSpPr>
          <p:nvPr>
            <p:ph type="body" sz="quarter" idx="10" hasCustomPrompt="1"/>
          </p:nvPr>
        </p:nvSpPr>
        <p:spPr>
          <a:xfrm>
            <a:off x="3932360" y="1085851"/>
            <a:ext cx="4756094" cy="3657599"/>
          </a:xfrm>
        </p:spPr>
        <p:txBody>
          <a:bodyPr>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hasCustomPrompt="1"/>
          </p:nvPr>
        </p:nvSpPr>
        <p:spPr>
          <a:xfrm>
            <a:off x="3932360" y="285750"/>
            <a:ext cx="4756094" cy="628650"/>
          </a:xfrm>
        </p:spPr>
        <p:txBody>
          <a:bodyPr>
            <a:noAutofit/>
          </a:bodyPr>
          <a:lstStyle/>
          <a:p>
            <a:r>
              <a:rPr lang="en-US" dirty="0"/>
              <a:t>Tap to add title</a:t>
            </a:r>
          </a:p>
        </p:txBody>
      </p:sp>
    </p:spTree>
    <p:extLst>
      <p:ext uri="{BB962C8B-B14F-4D97-AF65-F5344CB8AC3E}">
        <p14:creationId xmlns:p14="http://schemas.microsoft.com/office/powerpoint/2010/main" val="12777855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3_TextImage">
    <p:spTree>
      <p:nvGrpSpPr>
        <p:cNvPr id="1" name=""/>
        <p:cNvGrpSpPr/>
        <p:nvPr/>
      </p:nvGrpSpPr>
      <p:grpSpPr>
        <a:xfrm>
          <a:off x="0" y="0"/>
          <a:ext cx="0" cy="0"/>
          <a:chOff x="0" y="0"/>
          <a:chExt cx="0" cy="0"/>
        </a:xfrm>
      </p:grpSpPr>
      <p:sp>
        <p:nvSpPr>
          <p:cNvPr id="59" name="Picture Placeholder 58"/>
          <p:cNvSpPr>
            <a:spLocks noGrp="1"/>
          </p:cNvSpPr>
          <p:nvPr>
            <p:ph type="pic" sz="quarter" idx="10" hasCustomPrompt="1"/>
          </p:nvPr>
        </p:nvSpPr>
        <p:spPr>
          <a:xfrm>
            <a:off x="0" y="-2"/>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6" name="Picture Placeholder 58"/>
          <p:cNvSpPr>
            <a:spLocks noGrp="1"/>
          </p:cNvSpPr>
          <p:nvPr>
            <p:ph type="pic" sz="quarter" idx="12" hasCustomPrompt="1"/>
          </p:nvPr>
        </p:nvSpPr>
        <p:spPr>
          <a:xfrm>
            <a:off x="1838516" y="-2"/>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7" name="Picture Placeholder 58"/>
          <p:cNvSpPr>
            <a:spLocks noGrp="1"/>
          </p:cNvSpPr>
          <p:nvPr>
            <p:ph type="pic" sz="quarter" idx="13" hasCustomPrompt="1"/>
          </p:nvPr>
        </p:nvSpPr>
        <p:spPr>
          <a:xfrm>
            <a:off x="3677031" y="-2"/>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9" name="Picture Placeholder 58"/>
          <p:cNvSpPr>
            <a:spLocks noGrp="1"/>
          </p:cNvSpPr>
          <p:nvPr>
            <p:ph type="pic" sz="quarter" idx="15" hasCustomPrompt="1"/>
          </p:nvPr>
        </p:nvSpPr>
        <p:spPr>
          <a:xfrm>
            <a:off x="0" y="1731644"/>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1" name="Picture Placeholder 58"/>
          <p:cNvSpPr>
            <a:spLocks noGrp="1"/>
          </p:cNvSpPr>
          <p:nvPr>
            <p:ph type="pic" sz="quarter" idx="17" hasCustomPrompt="1"/>
          </p:nvPr>
        </p:nvSpPr>
        <p:spPr>
          <a:xfrm>
            <a:off x="1838516" y="1731644"/>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2" name="Picture Placeholder 58"/>
          <p:cNvSpPr>
            <a:spLocks noGrp="1"/>
          </p:cNvSpPr>
          <p:nvPr>
            <p:ph type="pic" sz="quarter" idx="18" hasCustomPrompt="1"/>
          </p:nvPr>
        </p:nvSpPr>
        <p:spPr>
          <a:xfrm>
            <a:off x="3677031" y="1731644"/>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4" name="Picture Placeholder 58"/>
          <p:cNvSpPr>
            <a:spLocks noGrp="1"/>
          </p:cNvSpPr>
          <p:nvPr>
            <p:ph type="pic" sz="quarter" idx="20" hasCustomPrompt="1"/>
          </p:nvPr>
        </p:nvSpPr>
        <p:spPr>
          <a:xfrm>
            <a:off x="0" y="3463290"/>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6" name="Picture Placeholder 58"/>
          <p:cNvSpPr>
            <a:spLocks noGrp="1"/>
          </p:cNvSpPr>
          <p:nvPr>
            <p:ph type="pic" sz="quarter" idx="22" hasCustomPrompt="1"/>
          </p:nvPr>
        </p:nvSpPr>
        <p:spPr>
          <a:xfrm>
            <a:off x="1838516" y="3463290"/>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7" name="Picture Placeholder 58"/>
          <p:cNvSpPr>
            <a:spLocks noGrp="1"/>
          </p:cNvSpPr>
          <p:nvPr>
            <p:ph type="pic" sz="quarter" idx="23" hasCustomPrompt="1"/>
          </p:nvPr>
        </p:nvSpPr>
        <p:spPr>
          <a:xfrm>
            <a:off x="3677031" y="3463290"/>
            <a:ext cx="1789938" cy="168021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7" name="Text Placeholder 4"/>
          <p:cNvSpPr>
            <a:spLocks noGrp="1"/>
          </p:cNvSpPr>
          <p:nvPr>
            <p:ph type="body" sz="quarter" idx="24" hasCustomPrompt="1"/>
          </p:nvPr>
        </p:nvSpPr>
        <p:spPr>
          <a:xfrm>
            <a:off x="5752719" y="1085851"/>
            <a:ext cx="2935736" cy="3657599"/>
          </a:xfrm>
        </p:spPr>
        <p:txBody>
          <a:bodyPr>
            <a:noAutofit/>
          </a:bodyPr>
          <a:lstStyle>
            <a:lvl1pPr>
              <a:defRPr/>
            </a:lvl1pPr>
            <a:lvl2pPr>
              <a:defRPr/>
            </a:lvl2pPr>
            <a:lvl3pPr>
              <a:defRPr/>
            </a:lvl3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hasCustomPrompt="1"/>
          </p:nvPr>
        </p:nvSpPr>
        <p:spPr>
          <a:xfrm>
            <a:off x="5752719" y="285750"/>
            <a:ext cx="2935736" cy="628650"/>
          </a:xfrm>
        </p:spPr>
        <p:txBody>
          <a:bodyPr>
            <a:noAutofit/>
          </a:bodyPr>
          <a:lstStyle>
            <a:lvl1pPr>
              <a:defRPr/>
            </a:lvl1pPr>
          </a:lstStyle>
          <a:p>
            <a:r>
              <a:rPr lang="en-US" dirty="0"/>
              <a:t>Tap to add title</a:t>
            </a:r>
          </a:p>
        </p:txBody>
      </p:sp>
    </p:spTree>
    <p:extLst>
      <p:ext uri="{BB962C8B-B14F-4D97-AF65-F5344CB8AC3E}">
        <p14:creationId xmlns:p14="http://schemas.microsoft.com/office/powerpoint/2010/main" val="2364547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4_TextImage">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9144000" cy="5143500"/>
          </a:xfrm>
          <a:solidFill>
            <a:schemeClr val="accent1"/>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3" name="Text Placeholder 4"/>
          <p:cNvSpPr>
            <a:spLocks noGrp="1"/>
          </p:cNvSpPr>
          <p:nvPr>
            <p:ph type="body" sz="quarter" idx="11" hasCustomPrompt="1"/>
          </p:nvPr>
        </p:nvSpPr>
        <p:spPr>
          <a:xfrm>
            <a:off x="3907971" y="1085851"/>
            <a:ext cx="4778829" cy="3657599"/>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hasCustomPrompt="1"/>
          </p:nvPr>
        </p:nvSpPr>
        <p:spPr>
          <a:xfrm>
            <a:off x="3907971" y="285750"/>
            <a:ext cx="4778829" cy="628650"/>
          </a:xfrm>
        </p:spPr>
        <p:txBody>
          <a:bodyPr>
            <a:noAutofit/>
          </a:bodyPr>
          <a:lstStyle>
            <a:lvl1pPr>
              <a:defRPr>
                <a:solidFill>
                  <a:schemeClr val="bg1"/>
                </a:solidFill>
              </a:defRPr>
            </a:lvl1pPr>
          </a:lstStyle>
          <a:p>
            <a:r>
              <a:rPr lang="en-US" dirty="0"/>
              <a:t>Tap to add title</a:t>
            </a:r>
          </a:p>
        </p:txBody>
      </p:sp>
    </p:spTree>
    <p:extLst>
      <p:ext uri="{BB962C8B-B14F-4D97-AF65-F5344CB8AC3E}">
        <p14:creationId xmlns:p14="http://schemas.microsoft.com/office/powerpoint/2010/main" val="24567516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5_Text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57200" y="3332988"/>
            <a:ext cx="8229600" cy="1410462"/>
          </a:xfrm>
        </p:spPr>
        <p:txBody>
          <a:bodyPr>
            <a:noAutofit/>
          </a:bodyPr>
          <a:lstStyle>
            <a:lvl1pPr marL="0" indent="0">
              <a:buNone/>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Tap to add text</a:t>
            </a:r>
          </a:p>
        </p:txBody>
      </p:sp>
      <p:sp>
        <p:nvSpPr>
          <p:cNvPr id="2" name="Title 1"/>
          <p:cNvSpPr>
            <a:spLocks noGrp="1"/>
          </p:cNvSpPr>
          <p:nvPr>
            <p:ph type="title" hasCustomPrompt="1"/>
          </p:nvPr>
        </p:nvSpPr>
        <p:spPr>
          <a:xfrm>
            <a:off x="457200" y="2800350"/>
            <a:ext cx="8229600" cy="532638"/>
          </a:xfrm>
        </p:spPr>
        <p:txBody>
          <a:bodyPr>
            <a:noAutofit/>
          </a:bodyPr>
          <a:lstStyle/>
          <a:p>
            <a:r>
              <a:rPr lang="en-US" dirty="0"/>
              <a:t>Tap to add title</a:t>
            </a:r>
          </a:p>
        </p:txBody>
      </p:sp>
      <p:sp>
        <p:nvSpPr>
          <p:cNvPr id="7" name="Picture Placeholder 6"/>
          <p:cNvSpPr>
            <a:spLocks noGrp="1"/>
          </p:cNvSpPr>
          <p:nvPr>
            <p:ph type="pic" sz="quarter" idx="11" hasCustomPrompt="1"/>
          </p:nvPr>
        </p:nvSpPr>
        <p:spPr>
          <a:xfrm>
            <a:off x="0" y="0"/>
            <a:ext cx="9144000" cy="257175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Tree>
    <p:extLst>
      <p:ext uri="{BB962C8B-B14F-4D97-AF65-F5344CB8AC3E}">
        <p14:creationId xmlns:p14="http://schemas.microsoft.com/office/powerpoint/2010/main" val="329241599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ivider 2">
    <p:spTree>
      <p:nvGrpSpPr>
        <p:cNvPr id="1" name=""/>
        <p:cNvGrpSpPr/>
        <p:nvPr/>
      </p:nvGrpSpPr>
      <p:grpSpPr>
        <a:xfrm>
          <a:off x="0" y="0"/>
          <a:ext cx="0" cy="0"/>
          <a:chOff x="0" y="0"/>
          <a:chExt cx="0" cy="0"/>
        </a:xfrm>
      </p:grpSpPr>
      <p:sp>
        <p:nvSpPr>
          <p:cNvPr id="54" name="Picture Placeholder 53"/>
          <p:cNvSpPr>
            <a:spLocks noGrp="1"/>
          </p:cNvSpPr>
          <p:nvPr>
            <p:ph type="pic" sz="quarter" idx="11" hasCustomPrompt="1"/>
          </p:nvPr>
        </p:nvSpPr>
        <p:spPr>
          <a:xfrm>
            <a:off x="-1" y="-1"/>
            <a:ext cx="8604251" cy="2379664"/>
          </a:xfrm>
          <a:prstGeom prst="rect">
            <a:avLst/>
          </a:prstGeom>
          <a:solidFill>
            <a:schemeClr val="bg1"/>
          </a:solidFill>
        </p:spPr>
        <p:txBody>
          <a:bodyPr/>
          <a:lstStyle>
            <a:lvl1pPr marL="0" marR="0" indent="0" algn="l" defTabSz="914400" rtl="0" eaLnBrk="1" fontAlgn="auto" latinLnBrk="0" hangingPunct="1">
              <a:lnSpc>
                <a:spcPct val="100000"/>
              </a:lnSpc>
              <a:spcBef>
                <a:spcPct val="20000"/>
              </a:spcBef>
              <a:spcAft>
                <a:spcPts val="0"/>
              </a:spcAft>
              <a:buClrTx/>
              <a:buSzPct val="100000"/>
              <a:buFont typeface="Arial" pitchFamily="34" charset="0"/>
              <a:buNone/>
              <a:tabLst/>
              <a:defRPr baseline="0"/>
            </a:lvl1pPr>
          </a:lstStyle>
          <a:p>
            <a:r>
              <a:rPr lang="en-US"/>
              <a:t>Picture or Color Block</a:t>
            </a:r>
          </a:p>
        </p:txBody>
      </p:sp>
      <p:sp>
        <p:nvSpPr>
          <p:cNvPr id="9" name="Text Placeholder 9"/>
          <p:cNvSpPr>
            <a:spLocks noGrp="1"/>
          </p:cNvSpPr>
          <p:nvPr>
            <p:ph type="body" sz="quarter" idx="14" hasCustomPrompt="1"/>
          </p:nvPr>
        </p:nvSpPr>
        <p:spPr>
          <a:xfrm>
            <a:off x="358774" y="2833689"/>
            <a:ext cx="2012951" cy="1854199"/>
          </a:xfrm>
          <a:prstGeom prst="rect">
            <a:avLst/>
          </a:prstGeom>
        </p:spPr>
        <p:txBody>
          <a:bodyPr/>
          <a:lstStyle>
            <a:lvl1pPr marL="0" indent="0">
              <a:buNone/>
              <a:defRPr lang="en-US" sz="11500" b="1" kern="1200" spc="-300" dirty="0">
                <a:ln>
                  <a:solidFill>
                    <a:schemeClr val="tx1"/>
                  </a:solidFill>
                </a:ln>
                <a:noFill/>
                <a:latin typeface="+mj-lt"/>
                <a:ea typeface="+mn-ea"/>
                <a:cs typeface="+mn-cs"/>
              </a:defRPr>
            </a:lvl1pPr>
            <a:lvl2pPr marL="560070" indent="-285750">
              <a:buFont typeface="Arial" pitchFamily="34" charset="0"/>
              <a:buChar char="•"/>
              <a:defRPr/>
            </a:lvl2pPr>
          </a:lstStyle>
          <a:p>
            <a:pPr lvl="0"/>
            <a:r>
              <a:rPr lang="en-US"/>
              <a:t>01</a:t>
            </a:r>
          </a:p>
        </p:txBody>
      </p:sp>
      <p:sp>
        <p:nvSpPr>
          <p:cNvPr id="7" name="Picture Placeholder 4"/>
          <p:cNvSpPr>
            <a:spLocks noGrp="1"/>
          </p:cNvSpPr>
          <p:nvPr>
            <p:ph type="pic" sz="quarter" idx="21" hasCustomPrompt="1"/>
          </p:nvPr>
        </p:nvSpPr>
        <p:spPr>
          <a:xfrm>
            <a:off x="8604250" y="0"/>
            <a:ext cx="539750" cy="2379663"/>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a:t>Picture or Color Block</a:t>
            </a:r>
          </a:p>
        </p:txBody>
      </p:sp>
      <p:sp>
        <p:nvSpPr>
          <p:cNvPr id="11" name="Picture Placeholder 4"/>
          <p:cNvSpPr>
            <a:spLocks noGrp="1"/>
          </p:cNvSpPr>
          <p:nvPr>
            <p:ph type="pic" sz="quarter" idx="22" hasCustomPrompt="1"/>
          </p:nvPr>
        </p:nvSpPr>
        <p:spPr>
          <a:xfrm>
            <a:off x="8604250" y="2379664"/>
            <a:ext cx="539750" cy="2763836"/>
          </a:xfrm>
          <a:prstGeom prst="rect">
            <a:avLst/>
          </a:prstGeom>
          <a:solidFill>
            <a:schemeClr val="accent1"/>
          </a:solidFill>
        </p:spPr>
        <p:txBody>
          <a:bodyPr vert="vert">
            <a:normAutofit/>
          </a:bodyPr>
          <a:lstStyle>
            <a:lvl1pPr marL="0" marR="0" indent="0" algn="l" defTabSz="914400" rtl="0" eaLnBrk="1" fontAlgn="auto" latinLnBrk="0" hangingPunct="1">
              <a:lnSpc>
                <a:spcPct val="100000"/>
              </a:lnSpc>
              <a:spcBef>
                <a:spcPct val="20000"/>
              </a:spcBef>
              <a:spcAft>
                <a:spcPts val="0"/>
              </a:spcAft>
              <a:buClrTx/>
              <a:buSzPct val="100000"/>
              <a:buFont typeface="Wingdings" pitchFamily="2" charset="2"/>
              <a:buNone/>
              <a:tabLst/>
              <a:defRPr sz="1400"/>
            </a:lvl1pPr>
          </a:lstStyle>
          <a:p>
            <a:r>
              <a:rPr lang="en-US"/>
              <a:t>Picture or Color Block</a:t>
            </a:r>
          </a:p>
        </p:txBody>
      </p:sp>
      <p:sp>
        <p:nvSpPr>
          <p:cNvPr id="14" name="Title 2"/>
          <p:cNvSpPr>
            <a:spLocks noGrp="1"/>
          </p:cNvSpPr>
          <p:nvPr>
            <p:ph type="title" hasCustomPrompt="1"/>
          </p:nvPr>
        </p:nvSpPr>
        <p:spPr>
          <a:xfrm>
            <a:off x="2143570" y="3335965"/>
            <a:ext cx="5875965" cy="1113745"/>
          </a:xfrm>
        </p:spPr>
        <p:txBody>
          <a:bodyPr anchor="b"/>
          <a:lstStyle>
            <a:lvl1pPr>
              <a:lnSpc>
                <a:spcPts val="3400"/>
              </a:lnSpc>
              <a:defRPr sz="3600">
                <a:solidFill>
                  <a:schemeClr val="tx1"/>
                </a:solidFill>
              </a:defRPr>
            </a:lvl1pPr>
          </a:lstStyle>
          <a:p>
            <a:r>
              <a:rPr lang="en-US"/>
              <a:t>Section </a:t>
            </a:r>
            <a:br>
              <a:rPr lang="en-US"/>
            </a:br>
            <a:r>
              <a:rPr lang="en-US"/>
              <a:t>title</a:t>
            </a:r>
          </a:p>
        </p:txBody>
      </p:sp>
    </p:spTree>
    <p:extLst>
      <p:ext uri="{BB962C8B-B14F-4D97-AF65-F5344CB8AC3E}">
        <p14:creationId xmlns:p14="http://schemas.microsoft.com/office/powerpoint/2010/main" val="2321264576"/>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6_TextImage">
    <p:spTree>
      <p:nvGrpSpPr>
        <p:cNvPr id="1" name=""/>
        <p:cNvGrpSpPr/>
        <p:nvPr/>
      </p:nvGrpSpPr>
      <p:grpSpPr>
        <a:xfrm>
          <a:off x="0" y="0"/>
          <a:ext cx="0" cy="0"/>
          <a:chOff x="0" y="0"/>
          <a:chExt cx="0" cy="0"/>
        </a:xfrm>
      </p:grpSpPr>
      <p:sp>
        <p:nvSpPr>
          <p:cNvPr id="4" name="Text Placeholder 3"/>
          <p:cNvSpPr>
            <a:spLocks noGrp="1"/>
          </p:cNvSpPr>
          <p:nvPr>
            <p:ph type="body" sz="quarter" idx="12" hasCustomPrompt="1"/>
          </p:nvPr>
        </p:nvSpPr>
        <p:spPr>
          <a:xfrm>
            <a:off x="457200" y="3335407"/>
            <a:ext cx="3771900" cy="1408043"/>
          </a:xfrm>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p:cNvSpPr>
            <a:spLocks noGrp="1"/>
          </p:cNvSpPr>
          <p:nvPr>
            <p:ph type="pic" sz="quarter" idx="11" hasCustomPrompt="1"/>
          </p:nvPr>
        </p:nvSpPr>
        <p:spPr>
          <a:xfrm>
            <a:off x="0" y="0"/>
            <a:ext cx="9144000" cy="257175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Color block or insert photo</a:t>
            </a:r>
          </a:p>
        </p:txBody>
      </p:sp>
      <p:sp>
        <p:nvSpPr>
          <p:cNvPr id="6" name="Title 1"/>
          <p:cNvSpPr>
            <a:spLocks noGrp="1"/>
          </p:cNvSpPr>
          <p:nvPr>
            <p:ph type="title" hasCustomPrompt="1"/>
          </p:nvPr>
        </p:nvSpPr>
        <p:spPr>
          <a:xfrm>
            <a:off x="457200" y="2798064"/>
            <a:ext cx="8229600" cy="299466"/>
          </a:xfrm>
        </p:spPr>
        <p:txBody>
          <a:bodyPr>
            <a:noAutofit/>
          </a:bodyPr>
          <a:lstStyle/>
          <a:p>
            <a:r>
              <a:rPr lang="en-US" dirty="0"/>
              <a:t>Tap to add title</a:t>
            </a:r>
          </a:p>
        </p:txBody>
      </p:sp>
      <p:sp>
        <p:nvSpPr>
          <p:cNvPr id="10" name="Text Placeholder 3"/>
          <p:cNvSpPr>
            <a:spLocks noGrp="1"/>
          </p:cNvSpPr>
          <p:nvPr>
            <p:ph type="body" sz="quarter" idx="13" hasCustomPrompt="1"/>
          </p:nvPr>
        </p:nvSpPr>
        <p:spPr>
          <a:xfrm>
            <a:off x="4572000" y="3335407"/>
            <a:ext cx="4114800" cy="1408043"/>
          </a:xfrm>
        </p:spPr>
        <p:txBody>
          <a:bodyPr/>
          <a:lstStyle>
            <a:lvl1pPr>
              <a:defRPr baseline="0"/>
            </a:lvl1pPr>
          </a:lstStyle>
          <a:p>
            <a:pPr lvl="0"/>
            <a:r>
              <a:rPr lang="en-US" dirty="0"/>
              <a:t>Tap to add text col 2</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83150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7_TextImage">
    <p:spTree>
      <p:nvGrpSpPr>
        <p:cNvPr id="1" name=""/>
        <p:cNvGrpSpPr/>
        <p:nvPr/>
      </p:nvGrpSpPr>
      <p:grpSpPr>
        <a:xfrm>
          <a:off x="0" y="0"/>
          <a:ext cx="0" cy="0"/>
          <a:chOff x="0" y="0"/>
          <a:chExt cx="0" cy="0"/>
        </a:xfrm>
      </p:grpSpPr>
      <p:sp>
        <p:nvSpPr>
          <p:cNvPr id="8" name="Picture Placeholder 6"/>
          <p:cNvSpPr>
            <a:spLocks noGrp="1"/>
          </p:cNvSpPr>
          <p:nvPr>
            <p:ph type="pic" sz="quarter" idx="15" hasCustomPrompt="1"/>
          </p:nvPr>
        </p:nvSpPr>
        <p:spPr>
          <a:xfrm>
            <a:off x="4591992" y="-1400"/>
            <a:ext cx="4546854" cy="188595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aseline="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7" name="Picture Placeholder 6"/>
          <p:cNvSpPr>
            <a:spLocks noGrp="1"/>
          </p:cNvSpPr>
          <p:nvPr>
            <p:ph type="pic" sz="quarter" idx="11" hasCustomPrompt="1"/>
          </p:nvPr>
        </p:nvSpPr>
        <p:spPr>
          <a:xfrm>
            <a:off x="0" y="-1400"/>
            <a:ext cx="4546854" cy="188595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baseline="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4" name="Text Placeholder 3"/>
          <p:cNvSpPr>
            <a:spLocks noGrp="1"/>
          </p:cNvSpPr>
          <p:nvPr>
            <p:ph type="body" sz="quarter" idx="13" hasCustomPrompt="1"/>
          </p:nvPr>
        </p:nvSpPr>
        <p:spPr>
          <a:xfrm>
            <a:off x="0" y="1557639"/>
            <a:ext cx="4546854" cy="326911"/>
          </a:xfrm>
          <a:solidFill>
            <a:schemeClr val="tx1">
              <a:alpha val="50000"/>
            </a:schemeClr>
          </a:solidFill>
        </p:spPr>
        <p:txBody>
          <a:bodyPr lIns="640080" tIns="91440" rIns="457200" bIns="91440">
            <a:normAutofit/>
          </a:bodyPr>
          <a:lstStyle>
            <a:lvl1pPr marL="0" indent="0">
              <a:spcBef>
                <a:spcPts val="0"/>
              </a:spcBef>
              <a:spcAft>
                <a:spcPts val="0"/>
              </a:spcAft>
              <a:buNone/>
              <a:defRPr sz="1350" baseline="0">
                <a:solidFill>
                  <a:schemeClr val="bg1"/>
                </a:solidFill>
                <a:latin typeface="+mn-lt"/>
              </a:defRPr>
            </a:lvl1pPr>
          </a:lstStyle>
          <a:p>
            <a:pPr lvl="0"/>
            <a:r>
              <a:rPr lang="en-US" dirty="0"/>
              <a:t>Click to edit Master photo caption styles</a:t>
            </a:r>
          </a:p>
        </p:txBody>
      </p:sp>
      <p:sp>
        <p:nvSpPr>
          <p:cNvPr id="11" name="Text Placeholder 3"/>
          <p:cNvSpPr>
            <a:spLocks noGrp="1"/>
          </p:cNvSpPr>
          <p:nvPr>
            <p:ph type="body" sz="quarter" idx="14" hasCustomPrompt="1"/>
          </p:nvPr>
        </p:nvSpPr>
        <p:spPr>
          <a:xfrm>
            <a:off x="4591992" y="1557639"/>
            <a:ext cx="4546854" cy="326911"/>
          </a:xfrm>
          <a:solidFill>
            <a:schemeClr val="tx1">
              <a:alpha val="50000"/>
            </a:schemeClr>
          </a:solidFill>
        </p:spPr>
        <p:txBody>
          <a:bodyPr lIns="640080" tIns="91440" rIns="457200" bIns="91440">
            <a:normAutofit/>
          </a:bodyPr>
          <a:lstStyle>
            <a:lvl1pPr marL="0" indent="0">
              <a:spcBef>
                <a:spcPts val="0"/>
              </a:spcBef>
              <a:spcAft>
                <a:spcPts val="0"/>
              </a:spcAft>
              <a:buNone/>
              <a:defRPr sz="1350" baseline="0">
                <a:solidFill>
                  <a:schemeClr val="bg1"/>
                </a:solidFill>
                <a:latin typeface="+mn-lt"/>
              </a:defRPr>
            </a:lvl1pPr>
          </a:lstStyle>
          <a:p>
            <a:pPr lvl="0"/>
            <a:r>
              <a:rPr lang="en-US" dirty="0"/>
              <a:t>Click to edit Master photo caption styles</a:t>
            </a:r>
          </a:p>
        </p:txBody>
      </p:sp>
      <p:sp>
        <p:nvSpPr>
          <p:cNvPr id="9" name="Title 1"/>
          <p:cNvSpPr>
            <a:spLocks noGrp="1"/>
          </p:cNvSpPr>
          <p:nvPr>
            <p:ph type="title" hasCustomPrompt="1"/>
          </p:nvPr>
        </p:nvSpPr>
        <p:spPr>
          <a:xfrm>
            <a:off x="457200" y="2165342"/>
            <a:ext cx="8229600" cy="301752"/>
          </a:xfrm>
          <a:ln>
            <a:noFill/>
          </a:ln>
        </p:spPr>
        <p:txBody>
          <a:bodyPr>
            <a:noAutofit/>
          </a:bodyPr>
          <a:lstStyle/>
          <a:p>
            <a:r>
              <a:rPr lang="en-US" dirty="0"/>
              <a:t>Tap to add title</a:t>
            </a:r>
          </a:p>
        </p:txBody>
      </p:sp>
      <p:sp>
        <p:nvSpPr>
          <p:cNvPr id="10" name="Text Placeholder 2"/>
          <p:cNvSpPr>
            <a:spLocks noGrp="1"/>
          </p:cNvSpPr>
          <p:nvPr>
            <p:ph type="body" sz="quarter" idx="16" hasCustomPrompt="1"/>
          </p:nvPr>
        </p:nvSpPr>
        <p:spPr>
          <a:xfrm>
            <a:off x="457200" y="2682073"/>
            <a:ext cx="8229600" cy="2061377"/>
          </a:xfrm>
        </p:spPr>
        <p:txBody>
          <a:bodyPr/>
          <a:lstStyle>
            <a:lvl1pPr>
              <a:defRPr/>
            </a:lvl1p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06420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8_TextImage">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57200" y="2165342"/>
            <a:ext cx="8229600" cy="301752"/>
          </a:xfrm>
          <a:ln>
            <a:noFill/>
          </a:ln>
        </p:spPr>
        <p:txBody>
          <a:bodyPr>
            <a:noAutofit/>
          </a:bodyPr>
          <a:lstStyle/>
          <a:p>
            <a:r>
              <a:rPr lang="en-US" dirty="0"/>
              <a:t>Tap to add title</a:t>
            </a:r>
          </a:p>
        </p:txBody>
      </p:sp>
      <p:sp>
        <p:nvSpPr>
          <p:cNvPr id="10" name="Picture Placeholder 6"/>
          <p:cNvSpPr>
            <a:spLocks noGrp="1"/>
          </p:cNvSpPr>
          <p:nvPr>
            <p:ph type="pic" sz="quarter" idx="11" hasCustomPrompt="1"/>
          </p:nvPr>
        </p:nvSpPr>
        <p:spPr>
          <a:xfrm>
            <a:off x="0" y="0"/>
            <a:ext cx="4546854" cy="188595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1" name="Picture Placeholder 6"/>
          <p:cNvSpPr>
            <a:spLocks noGrp="1"/>
          </p:cNvSpPr>
          <p:nvPr>
            <p:ph type="pic" sz="quarter" idx="12" hasCustomPrompt="1"/>
          </p:nvPr>
        </p:nvSpPr>
        <p:spPr>
          <a:xfrm>
            <a:off x="4597146" y="0"/>
            <a:ext cx="4546854" cy="188595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4" name="Text Placeholder 2"/>
          <p:cNvSpPr>
            <a:spLocks noGrp="1"/>
          </p:cNvSpPr>
          <p:nvPr>
            <p:ph type="body" sz="quarter" idx="14" hasCustomPrompt="1"/>
          </p:nvPr>
        </p:nvSpPr>
        <p:spPr>
          <a:xfrm>
            <a:off x="457200" y="2682073"/>
            <a:ext cx="3771900" cy="2061377"/>
          </a:xfrm>
        </p:spPr>
        <p:txBody>
          <a:bodyPr/>
          <a:lstStyle>
            <a:lvl1pPr>
              <a:defRPr/>
            </a:lvl1pPr>
          </a:lstStyle>
          <a:p>
            <a:pPr lvl="0"/>
            <a:r>
              <a:rPr lang="en-US" dirty="0"/>
              <a:t>Tap to add text col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hasCustomPrompt="1"/>
          </p:nvPr>
        </p:nvSpPr>
        <p:spPr>
          <a:xfrm>
            <a:off x="4564857" y="2681597"/>
            <a:ext cx="4121944" cy="2046307"/>
          </a:xfrm>
        </p:spPr>
        <p:txBody>
          <a:bodyPr/>
          <a:lstStyle>
            <a:lvl1pPr>
              <a:defRPr/>
            </a:lvl1pPr>
          </a:lstStyle>
          <a:p>
            <a:pPr lvl="0"/>
            <a:r>
              <a:rPr lang="en-US" dirty="0"/>
              <a:t>Tap to add text col 2</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32785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_Headline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0"/>
            <a:ext cx="9144000" cy="394335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6" name="Title 1"/>
          <p:cNvSpPr>
            <a:spLocks noGrp="1"/>
          </p:cNvSpPr>
          <p:nvPr>
            <p:ph type="title" hasCustomPrompt="1"/>
          </p:nvPr>
        </p:nvSpPr>
        <p:spPr>
          <a:xfrm>
            <a:off x="459759" y="4114800"/>
            <a:ext cx="8229600" cy="628650"/>
          </a:xfrm>
        </p:spPr>
        <p:txBody>
          <a:bodyPr>
            <a:noAutofit/>
          </a:bodyPr>
          <a:lstStyle/>
          <a:p>
            <a:r>
              <a:rPr lang="en-US" dirty="0"/>
              <a:t>Tap to add title</a:t>
            </a:r>
          </a:p>
        </p:txBody>
      </p:sp>
    </p:spTree>
    <p:extLst>
      <p:ext uri="{BB962C8B-B14F-4D97-AF65-F5344CB8AC3E}">
        <p14:creationId xmlns:p14="http://schemas.microsoft.com/office/powerpoint/2010/main" val="23767483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2_Headline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0"/>
            <a:ext cx="4546499" cy="394335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6" name="Picture Placeholder 6"/>
          <p:cNvSpPr>
            <a:spLocks noGrp="1"/>
          </p:cNvSpPr>
          <p:nvPr>
            <p:ph type="pic" sz="quarter" idx="12" hasCustomPrompt="1"/>
          </p:nvPr>
        </p:nvSpPr>
        <p:spPr>
          <a:xfrm>
            <a:off x="4596003" y="0"/>
            <a:ext cx="4547997" cy="394335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8" name="Title 1"/>
          <p:cNvSpPr>
            <a:spLocks noGrp="1"/>
          </p:cNvSpPr>
          <p:nvPr>
            <p:ph type="title" hasCustomPrompt="1"/>
          </p:nvPr>
        </p:nvSpPr>
        <p:spPr>
          <a:xfrm>
            <a:off x="457200" y="4112514"/>
            <a:ext cx="8229600" cy="630936"/>
          </a:xfrm>
        </p:spPr>
        <p:txBody>
          <a:bodyPr anchor="t" anchorCtr="0">
            <a:noAutofit/>
          </a:bodyPr>
          <a:lstStyle/>
          <a:p>
            <a:r>
              <a:rPr lang="en-US" dirty="0"/>
              <a:t>Tap to add title</a:t>
            </a:r>
          </a:p>
        </p:txBody>
      </p:sp>
    </p:spTree>
    <p:extLst>
      <p:ext uri="{BB962C8B-B14F-4D97-AF65-F5344CB8AC3E}">
        <p14:creationId xmlns:p14="http://schemas.microsoft.com/office/powerpoint/2010/main" val="40967567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3_HeadlineImage">
    <p:spTree>
      <p:nvGrpSpPr>
        <p:cNvPr id="1" name=""/>
        <p:cNvGrpSpPr/>
        <p:nvPr/>
      </p:nvGrpSpPr>
      <p:grpSpPr>
        <a:xfrm>
          <a:off x="0" y="0"/>
          <a:ext cx="0" cy="0"/>
          <a:chOff x="0" y="0"/>
          <a:chExt cx="0" cy="0"/>
        </a:xfrm>
      </p:grpSpPr>
      <p:sp>
        <p:nvSpPr>
          <p:cNvPr id="18" name="Picture Placeholder 10"/>
          <p:cNvSpPr>
            <a:spLocks noGrp="1"/>
          </p:cNvSpPr>
          <p:nvPr>
            <p:ph type="pic" sz="quarter" idx="13" hasCustomPrompt="1"/>
          </p:nvPr>
        </p:nvSpPr>
        <p:spPr>
          <a:xfrm>
            <a:off x="0" y="0"/>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9" name="Picture Placeholder 10"/>
          <p:cNvSpPr>
            <a:spLocks noGrp="1"/>
          </p:cNvSpPr>
          <p:nvPr>
            <p:ph type="pic" sz="quarter" idx="14" hasCustomPrompt="1"/>
          </p:nvPr>
        </p:nvSpPr>
        <p:spPr>
          <a:xfrm>
            <a:off x="3063240" y="0"/>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0" name="Picture Placeholder 10"/>
          <p:cNvSpPr>
            <a:spLocks noGrp="1"/>
          </p:cNvSpPr>
          <p:nvPr>
            <p:ph type="pic" sz="quarter" idx="15" hasCustomPrompt="1"/>
          </p:nvPr>
        </p:nvSpPr>
        <p:spPr>
          <a:xfrm>
            <a:off x="6133338" y="0"/>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1" name="Picture Placeholder 10"/>
          <p:cNvSpPr>
            <a:spLocks noGrp="1"/>
          </p:cNvSpPr>
          <p:nvPr>
            <p:ph type="pic" sz="quarter" idx="16" hasCustomPrompt="1"/>
          </p:nvPr>
        </p:nvSpPr>
        <p:spPr>
          <a:xfrm>
            <a:off x="0" y="1731645"/>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2" name="Picture Placeholder 10"/>
          <p:cNvSpPr>
            <a:spLocks noGrp="1"/>
          </p:cNvSpPr>
          <p:nvPr>
            <p:ph type="pic" sz="quarter" idx="17" hasCustomPrompt="1"/>
          </p:nvPr>
        </p:nvSpPr>
        <p:spPr>
          <a:xfrm>
            <a:off x="3063240" y="1731645"/>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3" name="Picture Placeholder 10"/>
          <p:cNvSpPr>
            <a:spLocks noGrp="1"/>
          </p:cNvSpPr>
          <p:nvPr>
            <p:ph type="pic" sz="quarter" idx="18" hasCustomPrompt="1"/>
          </p:nvPr>
        </p:nvSpPr>
        <p:spPr>
          <a:xfrm>
            <a:off x="6133338" y="1731645"/>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3" name="Text Placeholder 4"/>
          <p:cNvSpPr>
            <a:spLocks noGrp="1"/>
          </p:cNvSpPr>
          <p:nvPr>
            <p:ph type="body" sz="quarter" idx="10" hasCustomPrompt="1"/>
          </p:nvPr>
        </p:nvSpPr>
        <p:spPr>
          <a:xfrm>
            <a:off x="457200" y="4533900"/>
            <a:ext cx="8229600" cy="209550"/>
          </a:xfrm>
        </p:spPr>
        <p:txBody>
          <a:bodyPr>
            <a:noAutofit/>
          </a:bodyPr>
          <a:lstStyle>
            <a:lvl1pPr marL="0" indent="0">
              <a:spcBef>
                <a:spcPts val="0"/>
              </a:spcBef>
              <a:spcAft>
                <a:spcPts val="0"/>
              </a:spcAft>
              <a:buNone/>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Tap to add text</a:t>
            </a:r>
          </a:p>
        </p:txBody>
      </p:sp>
      <p:sp>
        <p:nvSpPr>
          <p:cNvPr id="14" name="Title 1"/>
          <p:cNvSpPr>
            <a:spLocks noGrp="1"/>
          </p:cNvSpPr>
          <p:nvPr>
            <p:ph type="title" hasCustomPrompt="1"/>
          </p:nvPr>
        </p:nvSpPr>
        <p:spPr>
          <a:xfrm>
            <a:off x="457200" y="3733800"/>
            <a:ext cx="8229600" cy="628650"/>
          </a:xfrm>
        </p:spPr>
        <p:txBody>
          <a:bodyPr>
            <a:noAutofit/>
          </a:bodyPr>
          <a:lstStyle/>
          <a:p>
            <a:r>
              <a:rPr lang="en-US" dirty="0"/>
              <a:t>Tap to add title</a:t>
            </a:r>
          </a:p>
        </p:txBody>
      </p:sp>
      <p:sp>
        <p:nvSpPr>
          <p:cNvPr id="10" name="TextBox 9">
            <a:extLst>
              <a:ext uri="{FF2B5EF4-FFF2-40B4-BE49-F238E27FC236}">
                <a16:creationId xmlns:a16="http://schemas.microsoft.com/office/drawing/2014/main" id="{EB3FF9EA-7289-47BE-AC6A-5EE69368B1EF}"/>
              </a:ext>
            </a:extLst>
          </p:cNvPr>
          <p:cNvSpPr txBox="1"/>
          <p:nvPr userDrawn="1"/>
        </p:nvSpPr>
        <p:spPr>
          <a:xfrm>
            <a:off x="6699250" y="4948574"/>
            <a:ext cx="1905000" cy="194925"/>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30000" noProof="0" dirty="0">
                <a:ln>
                  <a:noFill/>
                </a:ln>
                <a:solidFill>
                  <a:srgbClr val="000000"/>
                </a:solidFill>
                <a:effectLst/>
                <a:uLnTx/>
                <a:uFillTx/>
              </a:rPr>
              <a:t>© 2023 HDR, Inc., all rights reserved. </a:t>
            </a:r>
          </a:p>
        </p:txBody>
      </p:sp>
    </p:spTree>
    <p:extLst>
      <p:ext uri="{BB962C8B-B14F-4D97-AF65-F5344CB8AC3E}">
        <p14:creationId xmlns:p14="http://schemas.microsoft.com/office/powerpoint/2010/main" val="2206647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4_HeadlineImage">
    <p:spTree>
      <p:nvGrpSpPr>
        <p:cNvPr id="1" name=""/>
        <p:cNvGrpSpPr/>
        <p:nvPr/>
      </p:nvGrpSpPr>
      <p:grpSpPr>
        <a:xfrm>
          <a:off x="0" y="0"/>
          <a:ext cx="0" cy="0"/>
          <a:chOff x="0" y="0"/>
          <a:chExt cx="0" cy="0"/>
        </a:xfrm>
      </p:grpSpPr>
      <p:sp>
        <p:nvSpPr>
          <p:cNvPr id="22" name="Picture Placeholder 10"/>
          <p:cNvSpPr>
            <a:spLocks noGrp="1"/>
          </p:cNvSpPr>
          <p:nvPr>
            <p:ph type="pic" sz="quarter" idx="17" hasCustomPrompt="1"/>
          </p:nvPr>
        </p:nvSpPr>
        <p:spPr>
          <a:xfrm>
            <a:off x="0" y="0"/>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0" name="Picture Placeholder 10"/>
          <p:cNvSpPr>
            <a:spLocks noGrp="1"/>
          </p:cNvSpPr>
          <p:nvPr>
            <p:ph type="pic" sz="quarter" idx="18" hasCustomPrompt="1"/>
          </p:nvPr>
        </p:nvSpPr>
        <p:spPr>
          <a:xfrm>
            <a:off x="1838516" y="0"/>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1" name="Picture Placeholder 10"/>
          <p:cNvSpPr>
            <a:spLocks noGrp="1"/>
          </p:cNvSpPr>
          <p:nvPr>
            <p:ph type="pic" sz="quarter" idx="19" hasCustomPrompt="1"/>
          </p:nvPr>
        </p:nvSpPr>
        <p:spPr>
          <a:xfrm>
            <a:off x="3677031" y="0"/>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3" name="Picture Placeholder 10"/>
          <p:cNvSpPr>
            <a:spLocks noGrp="1"/>
          </p:cNvSpPr>
          <p:nvPr>
            <p:ph type="pic" sz="quarter" idx="20" hasCustomPrompt="1"/>
          </p:nvPr>
        </p:nvSpPr>
        <p:spPr>
          <a:xfrm>
            <a:off x="5515547" y="0"/>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4" name="Picture Placeholder 10"/>
          <p:cNvSpPr>
            <a:spLocks noGrp="1"/>
          </p:cNvSpPr>
          <p:nvPr>
            <p:ph type="pic" sz="quarter" idx="21" hasCustomPrompt="1"/>
          </p:nvPr>
        </p:nvSpPr>
        <p:spPr>
          <a:xfrm>
            <a:off x="7354062" y="0"/>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5" name="Picture Placeholder 10"/>
          <p:cNvSpPr>
            <a:spLocks noGrp="1"/>
          </p:cNvSpPr>
          <p:nvPr>
            <p:ph type="pic" sz="quarter" idx="22" hasCustomPrompt="1"/>
          </p:nvPr>
        </p:nvSpPr>
        <p:spPr>
          <a:xfrm>
            <a:off x="0" y="1155813"/>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6" name="Picture Placeholder 10"/>
          <p:cNvSpPr>
            <a:spLocks noGrp="1"/>
          </p:cNvSpPr>
          <p:nvPr>
            <p:ph type="pic" sz="quarter" idx="23" hasCustomPrompt="1"/>
          </p:nvPr>
        </p:nvSpPr>
        <p:spPr>
          <a:xfrm>
            <a:off x="1838516" y="1155813"/>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7" name="Picture Placeholder 10"/>
          <p:cNvSpPr>
            <a:spLocks noGrp="1"/>
          </p:cNvSpPr>
          <p:nvPr>
            <p:ph type="pic" sz="quarter" idx="24" hasCustomPrompt="1"/>
          </p:nvPr>
        </p:nvSpPr>
        <p:spPr>
          <a:xfrm>
            <a:off x="3677031" y="1161047"/>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4" name="Picture Placeholder 10"/>
          <p:cNvSpPr>
            <a:spLocks noGrp="1"/>
          </p:cNvSpPr>
          <p:nvPr>
            <p:ph type="pic" sz="quarter" idx="25" hasCustomPrompt="1"/>
          </p:nvPr>
        </p:nvSpPr>
        <p:spPr>
          <a:xfrm>
            <a:off x="5515547" y="1161047"/>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5" name="Picture Placeholder 10"/>
          <p:cNvSpPr>
            <a:spLocks noGrp="1"/>
          </p:cNvSpPr>
          <p:nvPr>
            <p:ph type="pic" sz="quarter" idx="26" hasCustomPrompt="1"/>
          </p:nvPr>
        </p:nvSpPr>
        <p:spPr>
          <a:xfrm>
            <a:off x="7354062" y="1161047"/>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6" name="Picture Placeholder 10"/>
          <p:cNvSpPr>
            <a:spLocks noGrp="1"/>
          </p:cNvSpPr>
          <p:nvPr>
            <p:ph type="pic" sz="quarter" idx="27" hasCustomPrompt="1"/>
          </p:nvPr>
        </p:nvSpPr>
        <p:spPr>
          <a:xfrm>
            <a:off x="0" y="2311627"/>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7" name="Picture Placeholder 10"/>
          <p:cNvSpPr>
            <a:spLocks noGrp="1"/>
          </p:cNvSpPr>
          <p:nvPr>
            <p:ph type="pic" sz="quarter" idx="28" hasCustomPrompt="1"/>
          </p:nvPr>
        </p:nvSpPr>
        <p:spPr>
          <a:xfrm>
            <a:off x="1838516" y="2311627"/>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8" name="Picture Placeholder 10"/>
          <p:cNvSpPr>
            <a:spLocks noGrp="1"/>
          </p:cNvSpPr>
          <p:nvPr>
            <p:ph type="pic" sz="quarter" idx="29" hasCustomPrompt="1"/>
          </p:nvPr>
        </p:nvSpPr>
        <p:spPr>
          <a:xfrm>
            <a:off x="3677031" y="2311627"/>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9" name="Picture Placeholder 10"/>
          <p:cNvSpPr>
            <a:spLocks noGrp="1"/>
          </p:cNvSpPr>
          <p:nvPr>
            <p:ph type="pic" sz="quarter" idx="30" hasCustomPrompt="1"/>
          </p:nvPr>
        </p:nvSpPr>
        <p:spPr>
          <a:xfrm>
            <a:off x="5515547" y="2311627"/>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30" name="Picture Placeholder 10"/>
          <p:cNvSpPr>
            <a:spLocks noGrp="1"/>
          </p:cNvSpPr>
          <p:nvPr>
            <p:ph type="pic" sz="quarter" idx="31" hasCustomPrompt="1"/>
          </p:nvPr>
        </p:nvSpPr>
        <p:spPr>
          <a:xfrm>
            <a:off x="7354062" y="2311627"/>
            <a:ext cx="1789938" cy="1104138"/>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1" name="Text Placeholder 4"/>
          <p:cNvSpPr>
            <a:spLocks noGrp="1"/>
          </p:cNvSpPr>
          <p:nvPr>
            <p:ph type="body" sz="quarter" idx="10" hasCustomPrompt="1"/>
          </p:nvPr>
        </p:nvSpPr>
        <p:spPr>
          <a:xfrm>
            <a:off x="457200" y="4533900"/>
            <a:ext cx="8229600" cy="209550"/>
          </a:xfrm>
        </p:spPr>
        <p:txBody>
          <a:bodyPr>
            <a:noAutofit/>
          </a:bodyPr>
          <a:lstStyle>
            <a:lvl1pPr marL="0" indent="0">
              <a:spcBef>
                <a:spcPts val="0"/>
              </a:spcBef>
              <a:spcAft>
                <a:spcPts val="0"/>
              </a:spcAft>
              <a:buNone/>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Tap to add text</a:t>
            </a:r>
          </a:p>
        </p:txBody>
      </p:sp>
      <p:sp>
        <p:nvSpPr>
          <p:cNvPr id="23" name="Title 1"/>
          <p:cNvSpPr>
            <a:spLocks noGrp="1"/>
          </p:cNvSpPr>
          <p:nvPr>
            <p:ph type="title" hasCustomPrompt="1"/>
          </p:nvPr>
        </p:nvSpPr>
        <p:spPr>
          <a:xfrm>
            <a:off x="457200" y="3733800"/>
            <a:ext cx="8229600" cy="628650"/>
          </a:xfrm>
        </p:spPr>
        <p:txBody>
          <a:bodyPr>
            <a:noAutofit/>
          </a:bodyPr>
          <a:lstStyle/>
          <a:p>
            <a:r>
              <a:rPr lang="en-US" dirty="0"/>
              <a:t>Tap to add title</a:t>
            </a:r>
          </a:p>
        </p:txBody>
      </p:sp>
    </p:spTree>
    <p:extLst>
      <p:ext uri="{BB962C8B-B14F-4D97-AF65-F5344CB8AC3E}">
        <p14:creationId xmlns:p14="http://schemas.microsoft.com/office/powerpoint/2010/main" val="5971744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5_HeadlineImage">
    <p:spTree>
      <p:nvGrpSpPr>
        <p:cNvPr id="1" name=""/>
        <p:cNvGrpSpPr/>
        <p:nvPr/>
      </p:nvGrpSpPr>
      <p:grpSpPr>
        <a:xfrm>
          <a:off x="0" y="0"/>
          <a:ext cx="0" cy="0"/>
          <a:chOff x="0" y="0"/>
          <a:chExt cx="0" cy="0"/>
        </a:xfrm>
      </p:grpSpPr>
      <p:sp>
        <p:nvSpPr>
          <p:cNvPr id="18" name="Picture Placeholder 10"/>
          <p:cNvSpPr>
            <a:spLocks noGrp="1"/>
          </p:cNvSpPr>
          <p:nvPr>
            <p:ph type="pic" sz="quarter" idx="13" hasCustomPrompt="1"/>
          </p:nvPr>
        </p:nvSpPr>
        <p:spPr>
          <a:xfrm>
            <a:off x="0" y="1731645"/>
            <a:ext cx="9144000" cy="3411855"/>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7" name="Text Placeholder 4"/>
          <p:cNvSpPr>
            <a:spLocks noGrp="1"/>
          </p:cNvSpPr>
          <p:nvPr>
            <p:ph type="body" sz="quarter" idx="10" hasCustomPrompt="1"/>
          </p:nvPr>
        </p:nvSpPr>
        <p:spPr>
          <a:xfrm>
            <a:off x="457200" y="1085850"/>
            <a:ext cx="8229600" cy="209550"/>
          </a:xfrm>
        </p:spPr>
        <p:txBody>
          <a:bodyPr>
            <a:noAutofit/>
          </a:bodyPr>
          <a:lstStyle>
            <a:lvl1pPr marL="0" indent="0">
              <a:spcBef>
                <a:spcPts val="0"/>
              </a:spcBef>
              <a:spcAft>
                <a:spcPts val="0"/>
              </a:spcAft>
              <a:buNone/>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Tap to add text</a:t>
            </a:r>
          </a:p>
        </p:txBody>
      </p:sp>
      <p:sp>
        <p:nvSpPr>
          <p:cNvPr id="8" name="Title 1"/>
          <p:cNvSpPr>
            <a:spLocks noGrp="1"/>
          </p:cNvSpPr>
          <p:nvPr>
            <p:ph type="title" hasCustomPrompt="1"/>
          </p:nvPr>
        </p:nvSpPr>
        <p:spPr>
          <a:xfrm>
            <a:off x="457200" y="285750"/>
            <a:ext cx="8229600" cy="628650"/>
          </a:xfrm>
        </p:spPr>
        <p:txBody>
          <a:bodyPr>
            <a:noAutofit/>
          </a:bodyPr>
          <a:lstStyle/>
          <a:p>
            <a:r>
              <a:rPr lang="en-US" dirty="0"/>
              <a:t>Tap to add title</a:t>
            </a:r>
          </a:p>
        </p:txBody>
      </p:sp>
    </p:spTree>
    <p:extLst>
      <p:ext uri="{BB962C8B-B14F-4D97-AF65-F5344CB8AC3E}">
        <p14:creationId xmlns:p14="http://schemas.microsoft.com/office/powerpoint/2010/main" val="34686830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6_Headline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1205681"/>
            <a:ext cx="4546499" cy="394335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6" name="Picture Placeholder 6"/>
          <p:cNvSpPr>
            <a:spLocks noGrp="1"/>
          </p:cNvSpPr>
          <p:nvPr>
            <p:ph type="pic" sz="quarter" idx="12" hasCustomPrompt="1"/>
          </p:nvPr>
        </p:nvSpPr>
        <p:spPr>
          <a:xfrm>
            <a:off x="4596003" y="1205681"/>
            <a:ext cx="4547997" cy="3943350"/>
          </a:xfrm>
          <a:solidFill>
            <a:schemeClr val="tx2"/>
          </a:solidFill>
        </p:spPr>
        <p:txBody>
          <a:bodyPr lIns="91440" tIns="91440" rIns="91440" bIns="91440"/>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8" name="Title 1"/>
          <p:cNvSpPr>
            <a:spLocks noGrp="1"/>
          </p:cNvSpPr>
          <p:nvPr>
            <p:ph type="title" hasCustomPrompt="1"/>
          </p:nvPr>
        </p:nvSpPr>
        <p:spPr>
          <a:xfrm>
            <a:off x="457200" y="293124"/>
            <a:ext cx="8229600" cy="630936"/>
          </a:xfrm>
        </p:spPr>
        <p:txBody>
          <a:bodyPr anchor="t" anchorCtr="0">
            <a:noAutofit/>
          </a:bodyPr>
          <a:lstStyle/>
          <a:p>
            <a:r>
              <a:rPr lang="en-US" dirty="0"/>
              <a:t>Tap to add title</a:t>
            </a:r>
          </a:p>
        </p:txBody>
      </p:sp>
    </p:spTree>
    <p:extLst>
      <p:ext uri="{BB962C8B-B14F-4D97-AF65-F5344CB8AC3E}">
        <p14:creationId xmlns:p14="http://schemas.microsoft.com/office/powerpoint/2010/main" val="34935048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7_HeadlineImage">
    <p:spTree>
      <p:nvGrpSpPr>
        <p:cNvPr id="1" name=""/>
        <p:cNvGrpSpPr/>
        <p:nvPr/>
      </p:nvGrpSpPr>
      <p:grpSpPr>
        <a:xfrm>
          <a:off x="0" y="0"/>
          <a:ext cx="0" cy="0"/>
          <a:chOff x="0" y="0"/>
          <a:chExt cx="0" cy="0"/>
        </a:xfrm>
      </p:grpSpPr>
      <p:sp>
        <p:nvSpPr>
          <p:cNvPr id="18" name="Picture Placeholder 10"/>
          <p:cNvSpPr>
            <a:spLocks noGrp="1"/>
          </p:cNvSpPr>
          <p:nvPr>
            <p:ph type="pic" sz="quarter" idx="13" hasCustomPrompt="1"/>
          </p:nvPr>
        </p:nvSpPr>
        <p:spPr>
          <a:xfrm>
            <a:off x="0" y="1731645"/>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9" name="Picture Placeholder 10"/>
          <p:cNvSpPr>
            <a:spLocks noGrp="1"/>
          </p:cNvSpPr>
          <p:nvPr>
            <p:ph type="pic" sz="quarter" idx="14" hasCustomPrompt="1"/>
          </p:nvPr>
        </p:nvSpPr>
        <p:spPr>
          <a:xfrm>
            <a:off x="3063240" y="1731645"/>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0" name="Picture Placeholder 10"/>
          <p:cNvSpPr>
            <a:spLocks noGrp="1"/>
          </p:cNvSpPr>
          <p:nvPr>
            <p:ph type="pic" sz="quarter" idx="15" hasCustomPrompt="1"/>
          </p:nvPr>
        </p:nvSpPr>
        <p:spPr>
          <a:xfrm>
            <a:off x="6133338" y="1731645"/>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1" name="Picture Placeholder 10"/>
          <p:cNvSpPr>
            <a:spLocks noGrp="1"/>
          </p:cNvSpPr>
          <p:nvPr>
            <p:ph type="pic" sz="quarter" idx="16" hasCustomPrompt="1"/>
          </p:nvPr>
        </p:nvSpPr>
        <p:spPr>
          <a:xfrm>
            <a:off x="0" y="3463290"/>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2" name="Picture Placeholder 10"/>
          <p:cNvSpPr>
            <a:spLocks noGrp="1"/>
          </p:cNvSpPr>
          <p:nvPr>
            <p:ph type="pic" sz="quarter" idx="17" hasCustomPrompt="1"/>
          </p:nvPr>
        </p:nvSpPr>
        <p:spPr>
          <a:xfrm>
            <a:off x="3063240" y="3463290"/>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23" name="Picture Placeholder 10"/>
          <p:cNvSpPr>
            <a:spLocks noGrp="1"/>
          </p:cNvSpPr>
          <p:nvPr>
            <p:ph type="pic" sz="quarter" idx="18" hasCustomPrompt="1"/>
          </p:nvPr>
        </p:nvSpPr>
        <p:spPr>
          <a:xfrm>
            <a:off x="6133338" y="3463290"/>
            <a:ext cx="3010662" cy="1680210"/>
          </a:xfrm>
          <a:solidFill>
            <a:schemeClr val="tx2"/>
          </a:solidFill>
        </p:spPr>
        <p:txBody>
          <a:bodyPr vert="horz" lIns="91440" tIns="91440" rIns="91440" bIns="91440" rtlCol="0">
            <a:normAutofit/>
          </a:bodyPr>
          <a:lstStyle>
            <a:lvl1pPr marL="0" marR="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lang="en-US" sz="1200">
                <a:solidFill>
                  <a:schemeClr val="tx2">
                    <a:lumMod val="60000"/>
                    <a:lumOff val="40000"/>
                  </a:schemeClr>
                </a:solidFill>
              </a:defRPr>
            </a:lvl1pPr>
          </a:lstStyle>
          <a:p>
            <a:pPr marL="0" marR="0" lvl="0" indent="0" algn="l" defTabSz="685766" rtl="0" eaLnBrk="1" fontAlgn="auto" latinLnBrk="0" hangingPunct="1">
              <a:lnSpc>
                <a:spcPct val="90000"/>
              </a:lnSpc>
              <a:spcBef>
                <a:spcPts val="450"/>
              </a:spcBef>
              <a:spcAft>
                <a:spcPts val="450"/>
              </a:spcAft>
              <a:buClrTx/>
              <a:buSzTx/>
              <a:buFont typeface="Arial" panose="020B0604020202020204" pitchFamily="34" charset="0"/>
              <a:buNone/>
              <a:tabLst/>
              <a:defRPr/>
            </a:pPr>
            <a:r>
              <a:rPr lang="en-US" dirty="0"/>
              <a:t>Insert photo</a:t>
            </a:r>
          </a:p>
        </p:txBody>
      </p:sp>
      <p:sp>
        <p:nvSpPr>
          <p:cNvPr id="13" name="Text Placeholder 4"/>
          <p:cNvSpPr>
            <a:spLocks noGrp="1"/>
          </p:cNvSpPr>
          <p:nvPr>
            <p:ph type="body" sz="quarter" idx="10" hasCustomPrompt="1"/>
          </p:nvPr>
        </p:nvSpPr>
        <p:spPr>
          <a:xfrm>
            <a:off x="457200" y="1085850"/>
            <a:ext cx="8229600" cy="209550"/>
          </a:xfrm>
        </p:spPr>
        <p:txBody>
          <a:bodyPr>
            <a:noAutofit/>
          </a:bodyPr>
          <a:lstStyle>
            <a:lvl1pPr marL="0" indent="0">
              <a:spcBef>
                <a:spcPts val="0"/>
              </a:spcBef>
              <a:spcAft>
                <a:spcPts val="0"/>
              </a:spcAft>
              <a:buNone/>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Tap to add text</a:t>
            </a:r>
          </a:p>
        </p:txBody>
      </p:sp>
      <p:sp>
        <p:nvSpPr>
          <p:cNvPr id="14" name="Title 1"/>
          <p:cNvSpPr>
            <a:spLocks noGrp="1"/>
          </p:cNvSpPr>
          <p:nvPr>
            <p:ph type="title" hasCustomPrompt="1"/>
          </p:nvPr>
        </p:nvSpPr>
        <p:spPr>
          <a:xfrm>
            <a:off x="457200" y="285750"/>
            <a:ext cx="8229600" cy="628650"/>
          </a:xfrm>
        </p:spPr>
        <p:txBody>
          <a:bodyPr>
            <a:noAutofit/>
          </a:bodyPr>
          <a:lstStyle/>
          <a:p>
            <a:r>
              <a:rPr lang="en-US" dirty="0"/>
              <a:t>Tap to add title</a:t>
            </a:r>
          </a:p>
        </p:txBody>
      </p:sp>
    </p:spTree>
    <p:extLst>
      <p:ext uri="{BB962C8B-B14F-4D97-AF65-F5344CB8AC3E}">
        <p14:creationId xmlns:p14="http://schemas.microsoft.com/office/powerpoint/2010/main" val="39562520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64.xml"/><Relationship Id="rId21" Type="http://schemas.openxmlformats.org/officeDocument/2006/relationships/slideLayout" Target="../slideLayouts/slideLayout59.xml"/><Relationship Id="rId42" Type="http://schemas.openxmlformats.org/officeDocument/2006/relationships/slideLayout" Target="../slideLayouts/slideLayout80.xml"/><Relationship Id="rId47" Type="http://schemas.openxmlformats.org/officeDocument/2006/relationships/slideLayout" Target="../slideLayouts/slideLayout85.xml"/><Relationship Id="rId63" Type="http://schemas.openxmlformats.org/officeDocument/2006/relationships/slideLayout" Target="../slideLayouts/slideLayout101.xml"/><Relationship Id="rId68" Type="http://schemas.openxmlformats.org/officeDocument/2006/relationships/slideLayout" Target="../slideLayouts/slideLayout106.xml"/><Relationship Id="rId84" Type="http://schemas.openxmlformats.org/officeDocument/2006/relationships/slideLayout" Target="../slideLayouts/slideLayout122.xml"/><Relationship Id="rId89" Type="http://schemas.openxmlformats.org/officeDocument/2006/relationships/slideLayout" Target="../slideLayouts/slideLayout127.xml"/><Relationship Id="rId16" Type="http://schemas.openxmlformats.org/officeDocument/2006/relationships/slideLayout" Target="../slideLayouts/slideLayout54.xml"/><Relationship Id="rId11" Type="http://schemas.openxmlformats.org/officeDocument/2006/relationships/slideLayout" Target="../slideLayouts/slideLayout49.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53" Type="http://schemas.openxmlformats.org/officeDocument/2006/relationships/slideLayout" Target="../slideLayouts/slideLayout91.xml"/><Relationship Id="rId58" Type="http://schemas.openxmlformats.org/officeDocument/2006/relationships/slideLayout" Target="../slideLayouts/slideLayout96.xml"/><Relationship Id="rId74" Type="http://schemas.openxmlformats.org/officeDocument/2006/relationships/slideLayout" Target="../slideLayouts/slideLayout112.xml"/><Relationship Id="rId79" Type="http://schemas.openxmlformats.org/officeDocument/2006/relationships/slideLayout" Target="../slideLayouts/slideLayout117.xml"/><Relationship Id="rId5" Type="http://schemas.openxmlformats.org/officeDocument/2006/relationships/slideLayout" Target="../slideLayouts/slideLayout43.xml"/><Relationship Id="rId90" Type="http://schemas.openxmlformats.org/officeDocument/2006/relationships/slideLayout" Target="../slideLayouts/slideLayout128.xml"/><Relationship Id="rId95" Type="http://schemas.openxmlformats.org/officeDocument/2006/relationships/slideLayout" Target="../slideLayouts/slideLayout133.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43" Type="http://schemas.openxmlformats.org/officeDocument/2006/relationships/slideLayout" Target="../slideLayouts/slideLayout81.xml"/><Relationship Id="rId48" Type="http://schemas.openxmlformats.org/officeDocument/2006/relationships/slideLayout" Target="../slideLayouts/slideLayout86.xml"/><Relationship Id="rId64" Type="http://schemas.openxmlformats.org/officeDocument/2006/relationships/slideLayout" Target="../slideLayouts/slideLayout102.xml"/><Relationship Id="rId69" Type="http://schemas.openxmlformats.org/officeDocument/2006/relationships/slideLayout" Target="../slideLayouts/slideLayout107.xml"/><Relationship Id="rId80" Type="http://schemas.openxmlformats.org/officeDocument/2006/relationships/slideLayout" Target="../slideLayouts/slideLayout118.xml"/><Relationship Id="rId85" Type="http://schemas.openxmlformats.org/officeDocument/2006/relationships/slideLayout" Target="../slideLayouts/slideLayout123.xml"/><Relationship Id="rId3" Type="http://schemas.openxmlformats.org/officeDocument/2006/relationships/slideLayout" Target="../slideLayouts/slideLayout41.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 Id="rId46" Type="http://schemas.openxmlformats.org/officeDocument/2006/relationships/slideLayout" Target="../slideLayouts/slideLayout84.xml"/><Relationship Id="rId59" Type="http://schemas.openxmlformats.org/officeDocument/2006/relationships/slideLayout" Target="../slideLayouts/slideLayout97.xml"/><Relationship Id="rId67" Type="http://schemas.openxmlformats.org/officeDocument/2006/relationships/slideLayout" Target="../slideLayouts/slideLayout105.xml"/><Relationship Id="rId20" Type="http://schemas.openxmlformats.org/officeDocument/2006/relationships/slideLayout" Target="../slideLayouts/slideLayout58.xml"/><Relationship Id="rId41" Type="http://schemas.openxmlformats.org/officeDocument/2006/relationships/slideLayout" Target="../slideLayouts/slideLayout79.xml"/><Relationship Id="rId54" Type="http://schemas.openxmlformats.org/officeDocument/2006/relationships/slideLayout" Target="../slideLayouts/slideLayout92.xml"/><Relationship Id="rId62" Type="http://schemas.openxmlformats.org/officeDocument/2006/relationships/slideLayout" Target="../slideLayouts/slideLayout100.xml"/><Relationship Id="rId70" Type="http://schemas.openxmlformats.org/officeDocument/2006/relationships/slideLayout" Target="../slideLayouts/slideLayout108.xml"/><Relationship Id="rId75" Type="http://schemas.openxmlformats.org/officeDocument/2006/relationships/slideLayout" Target="../slideLayouts/slideLayout113.xml"/><Relationship Id="rId83" Type="http://schemas.openxmlformats.org/officeDocument/2006/relationships/slideLayout" Target="../slideLayouts/slideLayout121.xml"/><Relationship Id="rId88" Type="http://schemas.openxmlformats.org/officeDocument/2006/relationships/slideLayout" Target="../slideLayouts/slideLayout126.xml"/><Relationship Id="rId91" Type="http://schemas.openxmlformats.org/officeDocument/2006/relationships/slideLayout" Target="../slideLayouts/slideLayout129.xml"/><Relationship Id="rId96" Type="http://schemas.openxmlformats.org/officeDocument/2006/relationships/slideLayout" Target="../slideLayouts/slideLayout13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49" Type="http://schemas.openxmlformats.org/officeDocument/2006/relationships/slideLayout" Target="../slideLayouts/slideLayout87.xml"/><Relationship Id="rId57" Type="http://schemas.openxmlformats.org/officeDocument/2006/relationships/slideLayout" Target="../slideLayouts/slideLayout95.xml"/><Relationship Id="rId10" Type="http://schemas.openxmlformats.org/officeDocument/2006/relationships/slideLayout" Target="../slideLayouts/slideLayout48.xml"/><Relationship Id="rId31" Type="http://schemas.openxmlformats.org/officeDocument/2006/relationships/slideLayout" Target="../slideLayouts/slideLayout69.xml"/><Relationship Id="rId44" Type="http://schemas.openxmlformats.org/officeDocument/2006/relationships/slideLayout" Target="../slideLayouts/slideLayout82.xml"/><Relationship Id="rId52" Type="http://schemas.openxmlformats.org/officeDocument/2006/relationships/slideLayout" Target="../slideLayouts/slideLayout90.xml"/><Relationship Id="rId60" Type="http://schemas.openxmlformats.org/officeDocument/2006/relationships/slideLayout" Target="../slideLayouts/slideLayout98.xml"/><Relationship Id="rId65" Type="http://schemas.openxmlformats.org/officeDocument/2006/relationships/slideLayout" Target="../slideLayouts/slideLayout103.xml"/><Relationship Id="rId73" Type="http://schemas.openxmlformats.org/officeDocument/2006/relationships/slideLayout" Target="../slideLayouts/slideLayout111.xml"/><Relationship Id="rId78" Type="http://schemas.openxmlformats.org/officeDocument/2006/relationships/slideLayout" Target="../slideLayouts/slideLayout116.xml"/><Relationship Id="rId81" Type="http://schemas.openxmlformats.org/officeDocument/2006/relationships/slideLayout" Target="../slideLayouts/slideLayout119.xml"/><Relationship Id="rId86" Type="http://schemas.openxmlformats.org/officeDocument/2006/relationships/slideLayout" Target="../slideLayouts/slideLayout124.xml"/><Relationship Id="rId94" Type="http://schemas.openxmlformats.org/officeDocument/2006/relationships/slideLayout" Target="../slideLayouts/slideLayout132.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9" Type="http://schemas.openxmlformats.org/officeDocument/2006/relationships/slideLayout" Target="../slideLayouts/slideLayout77.xml"/><Relationship Id="rId34" Type="http://schemas.openxmlformats.org/officeDocument/2006/relationships/slideLayout" Target="../slideLayouts/slideLayout72.xml"/><Relationship Id="rId50" Type="http://schemas.openxmlformats.org/officeDocument/2006/relationships/slideLayout" Target="../slideLayouts/slideLayout88.xml"/><Relationship Id="rId55" Type="http://schemas.openxmlformats.org/officeDocument/2006/relationships/slideLayout" Target="../slideLayouts/slideLayout93.xml"/><Relationship Id="rId76" Type="http://schemas.openxmlformats.org/officeDocument/2006/relationships/slideLayout" Target="../slideLayouts/slideLayout114.xml"/><Relationship Id="rId97" Type="http://schemas.openxmlformats.org/officeDocument/2006/relationships/theme" Target="../theme/theme2.xml"/><Relationship Id="rId7" Type="http://schemas.openxmlformats.org/officeDocument/2006/relationships/slideLayout" Target="../slideLayouts/slideLayout45.xml"/><Relationship Id="rId71" Type="http://schemas.openxmlformats.org/officeDocument/2006/relationships/slideLayout" Target="../slideLayouts/slideLayout109.xml"/><Relationship Id="rId92" Type="http://schemas.openxmlformats.org/officeDocument/2006/relationships/slideLayout" Target="../slideLayouts/slideLayout130.xml"/><Relationship Id="rId2" Type="http://schemas.openxmlformats.org/officeDocument/2006/relationships/slideLayout" Target="../slideLayouts/slideLayout40.xml"/><Relationship Id="rId29" Type="http://schemas.openxmlformats.org/officeDocument/2006/relationships/slideLayout" Target="../slideLayouts/slideLayout67.xml"/><Relationship Id="rId24" Type="http://schemas.openxmlformats.org/officeDocument/2006/relationships/slideLayout" Target="../slideLayouts/slideLayout62.xml"/><Relationship Id="rId40" Type="http://schemas.openxmlformats.org/officeDocument/2006/relationships/slideLayout" Target="../slideLayouts/slideLayout78.xml"/><Relationship Id="rId45" Type="http://schemas.openxmlformats.org/officeDocument/2006/relationships/slideLayout" Target="../slideLayouts/slideLayout83.xml"/><Relationship Id="rId66" Type="http://schemas.openxmlformats.org/officeDocument/2006/relationships/slideLayout" Target="../slideLayouts/slideLayout104.xml"/><Relationship Id="rId87" Type="http://schemas.openxmlformats.org/officeDocument/2006/relationships/slideLayout" Target="../slideLayouts/slideLayout125.xml"/><Relationship Id="rId61" Type="http://schemas.openxmlformats.org/officeDocument/2006/relationships/slideLayout" Target="../slideLayouts/slideLayout99.xml"/><Relationship Id="rId82" Type="http://schemas.openxmlformats.org/officeDocument/2006/relationships/slideLayout" Target="../slideLayouts/slideLayout120.xml"/><Relationship Id="rId19" Type="http://schemas.openxmlformats.org/officeDocument/2006/relationships/slideLayout" Target="../slideLayouts/slideLayout57.xml"/><Relationship Id="rId14" Type="http://schemas.openxmlformats.org/officeDocument/2006/relationships/slideLayout" Target="../slideLayouts/slideLayout52.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56" Type="http://schemas.openxmlformats.org/officeDocument/2006/relationships/slideLayout" Target="../slideLayouts/slideLayout94.xml"/><Relationship Id="rId77" Type="http://schemas.openxmlformats.org/officeDocument/2006/relationships/slideLayout" Target="../slideLayouts/slideLayout115.xml"/><Relationship Id="rId8" Type="http://schemas.openxmlformats.org/officeDocument/2006/relationships/slideLayout" Target="../slideLayouts/slideLayout46.xml"/><Relationship Id="rId51" Type="http://schemas.openxmlformats.org/officeDocument/2006/relationships/slideLayout" Target="../slideLayouts/slideLayout89.xml"/><Relationship Id="rId72" Type="http://schemas.openxmlformats.org/officeDocument/2006/relationships/slideLayout" Target="../slideLayouts/slideLayout110.xml"/><Relationship Id="rId93" Type="http://schemas.openxmlformats.org/officeDocument/2006/relationships/slideLayout" Target="../slideLayouts/slideLayout131.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60.xml"/><Relationship Id="rId21" Type="http://schemas.openxmlformats.org/officeDocument/2006/relationships/slideLayout" Target="../slideLayouts/slideLayout155.xml"/><Relationship Id="rId42" Type="http://schemas.openxmlformats.org/officeDocument/2006/relationships/slideLayout" Target="../slideLayouts/slideLayout176.xml"/><Relationship Id="rId47" Type="http://schemas.openxmlformats.org/officeDocument/2006/relationships/slideLayout" Target="../slideLayouts/slideLayout181.xml"/><Relationship Id="rId63" Type="http://schemas.openxmlformats.org/officeDocument/2006/relationships/slideLayout" Target="../slideLayouts/slideLayout197.xml"/><Relationship Id="rId68" Type="http://schemas.openxmlformats.org/officeDocument/2006/relationships/slideLayout" Target="../slideLayouts/slideLayout202.xml"/><Relationship Id="rId84" Type="http://schemas.openxmlformats.org/officeDocument/2006/relationships/slideLayout" Target="../slideLayouts/slideLayout218.xml"/><Relationship Id="rId89" Type="http://schemas.openxmlformats.org/officeDocument/2006/relationships/slideLayout" Target="../slideLayouts/slideLayout223.xml"/><Relationship Id="rId16" Type="http://schemas.openxmlformats.org/officeDocument/2006/relationships/slideLayout" Target="../slideLayouts/slideLayout150.xml"/><Relationship Id="rId107" Type="http://schemas.openxmlformats.org/officeDocument/2006/relationships/slideLayout" Target="../slideLayouts/slideLayout241.xml"/><Relationship Id="rId11" Type="http://schemas.openxmlformats.org/officeDocument/2006/relationships/slideLayout" Target="../slideLayouts/slideLayout145.xml"/><Relationship Id="rId32" Type="http://schemas.openxmlformats.org/officeDocument/2006/relationships/slideLayout" Target="../slideLayouts/slideLayout166.xml"/><Relationship Id="rId37" Type="http://schemas.openxmlformats.org/officeDocument/2006/relationships/slideLayout" Target="../slideLayouts/slideLayout171.xml"/><Relationship Id="rId53" Type="http://schemas.openxmlformats.org/officeDocument/2006/relationships/slideLayout" Target="../slideLayouts/slideLayout187.xml"/><Relationship Id="rId58" Type="http://schemas.openxmlformats.org/officeDocument/2006/relationships/slideLayout" Target="../slideLayouts/slideLayout192.xml"/><Relationship Id="rId74" Type="http://schemas.openxmlformats.org/officeDocument/2006/relationships/slideLayout" Target="../slideLayouts/slideLayout208.xml"/><Relationship Id="rId79" Type="http://schemas.openxmlformats.org/officeDocument/2006/relationships/slideLayout" Target="../slideLayouts/slideLayout213.xml"/><Relationship Id="rId102" Type="http://schemas.openxmlformats.org/officeDocument/2006/relationships/slideLayout" Target="../slideLayouts/slideLayout236.xml"/><Relationship Id="rId5" Type="http://schemas.openxmlformats.org/officeDocument/2006/relationships/slideLayout" Target="../slideLayouts/slideLayout139.xml"/><Relationship Id="rId90" Type="http://schemas.openxmlformats.org/officeDocument/2006/relationships/slideLayout" Target="../slideLayouts/slideLayout224.xml"/><Relationship Id="rId95" Type="http://schemas.openxmlformats.org/officeDocument/2006/relationships/slideLayout" Target="../slideLayouts/slideLayout229.xml"/><Relationship Id="rId22" Type="http://schemas.openxmlformats.org/officeDocument/2006/relationships/slideLayout" Target="../slideLayouts/slideLayout156.xml"/><Relationship Id="rId27" Type="http://schemas.openxmlformats.org/officeDocument/2006/relationships/slideLayout" Target="../slideLayouts/slideLayout161.xml"/><Relationship Id="rId43" Type="http://schemas.openxmlformats.org/officeDocument/2006/relationships/slideLayout" Target="../slideLayouts/slideLayout177.xml"/><Relationship Id="rId48" Type="http://schemas.openxmlformats.org/officeDocument/2006/relationships/slideLayout" Target="../slideLayouts/slideLayout182.xml"/><Relationship Id="rId64" Type="http://schemas.openxmlformats.org/officeDocument/2006/relationships/slideLayout" Target="../slideLayouts/slideLayout198.xml"/><Relationship Id="rId69" Type="http://schemas.openxmlformats.org/officeDocument/2006/relationships/slideLayout" Target="../slideLayouts/slideLayout203.xml"/><Relationship Id="rId80" Type="http://schemas.openxmlformats.org/officeDocument/2006/relationships/slideLayout" Target="../slideLayouts/slideLayout214.xml"/><Relationship Id="rId85" Type="http://schemas.openxmlformats.org/officeDocument/2006/relationships/slideLayout" Target="../slideLayouts/slideLayout219.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33" Type="http://schemas.openxmlformats.org/officeDocument/2006/relationships/slideLayout" Target="../slideLayouts/slideLayout167.xml"/><Relationship Id="rId38" Type="http://schemas.openxmlformats.org/officeDocument/2006/relationships/slideLayout" Target="../slideLayouts/slideLayout172.xml"/><Relationship Id="rId59" Type="http://schemas.openxmlformats.org/officeDocument/2006/relationships/slideLayout" Target="../slideLayouts/slideLayout193.xml"/><Relationship Id="rId103" Type="http://schemas.openxmlformats.org/officeDocument/2006/relationships/slideLayout" Target="../slideLayouts/slideLayout237.xml"/><Relationship Id="rId108" Type="http://schemas.openxmlformats.org/officeDocument/2006/relationships/slideLayout" Target="../slideLayouts/slideLayout242.xml"/><Relationship Id="rId54" Type="http://schemas.openxmlformats.org/officeDocument/2006/relationships/slideLayout" Target="../slideLayouts/slideLayout188.xml"/><Relationship Id="rId70" Type="http://schemas.openxmlformats.org/officeDocument/2006/relationships/slideLayout" Target="../slideLayouts/slideLayout204.xml"/><Relationship Id="rId75" Type="http://schemas.openxmlformats.org/officeDocument/2006/relationships/slideLayout" Target="../slideLayouts/slideLayout209.xml"/><Relationship Id="rId91" Type="http://schemas.openxmlformats.org/officeDocument/2006/relationships/slideLayout" Target="../slideLayouts/slideLayout225.xml"/><Relationship Id="rId96" Type="http://schemas.openxmlformats.org/officeDocument/2006/relationships/slideLayout" Target="../slideLayouts/slideLayout230.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5" Type="http://schemas.openxmlformats.org/officeDocument/2006/relationships/slideLayout" Target="../slideLayouts/slideLayout149.xml"/><Relationship Id="rId23" Type="http://schemas.openxmlformats.org/officeDocument/2006/relationships/slideLayout" Target="../slideLayouts/slideLayout157.xml"/><Relationship Id="rId28" Type="http://schemas.openxmlformats.org/officeDocument/2006/relationships/slideLayout" Target="../slideLayouts/slideLayout162.xml"/><Relationship Id="rId36" Type="http://schemas.openxmlformats.org/officeDocument/2006/relationships/slideLayout" Target="../slideLayouts/slideLayout170.xml"/><Relationship Id="rId49" Type="http://schemas.openxmlformats.org/officeDocument/2006/relationships/slideLayout" Target="../slideLayouts/slideLayout183.xml"/><Relationship Id="rId57" Type="http://schemas.openxmlformats.org/officeDocument/2006/relationships/slideLayout" Target="../slideLayouts/slideLayout191.xml"/><Relationship Id="rId106" Type="http://schemas.openxmlformats.org/officeDocument/2006/relationships/slideLayout" Target="../slideLayouts/slideLayout240.xml"/><Relationship Id="rId10" Type="http://schemas.openxmlformats.org/officeDocument/2006/relationships/slideLayout" Target="../slideLayouts/slideLayout144.xml"/><Relationship Id="rId31" Type="http://schemas.openxmlformats.org/officeDocument/2006/relationships/slideLayout" Target="../slideLayouts/slideLayout165.xml"/><Relationship Id="rId44" Type="http://schemas.openxmlformats.org/officeDocument/2006/relationships/slideLayout" Target="../slideLayouts/slideLayout178.xml"/><Relationship Id="rId52" Type="http://schemas.openxmlformats.org/officeDocument/2006/relationships/slideLayout" Target="../slideLayouts/slideLayout186.xml"/><Relationship Id="rId60" Type="http://schemas.openxmlformats.org/officeDocument/2006/relationships/slideLayout" Target="../slideLayouts/slideLayout194.xml"/><Relationship Id="rId65" Type="http://schemas.openxmlformats.org/officeDocument/2006/relationships/slideLayout" Target="../slideLayouts/slideLayout199.xml"/><Relationship Id="rId73" Type="http://schemas.openxmlformats.org/officeDocument/2006/relationships/slideLayout" Target="../slideLayouts/slideLayout207.xml"/><Relationship Id="rId78" Type="http://schemas.openxmlformats.org/officeDocument/2006/relationships/slideLayout" Target="../slideLayouts/slideLayout212.xml"/><Relationship Id="rId81" Type="http://schemas.openxmlformats.org/officeDocument/2006/relationships/slideLayout" Target="../slideLayouts/slideLayout215.xml"/><Relationship Id="rId86" Type="http://schemas.openxmlformats.org/officeDocument/2006/relationships/slideLayout" Target="../slideLayouts/slideLayout220.xml"/><Relationship Id="rId94" Type="http://schemas.openxmlformats.org/officeDocument/2006/relationships/slideLayout" Target="../slideLayouts/slideLayout228.xml"/><Relationship Id="rId99" Type="http://schemas.openxmlformats.org/officeDocument/2006/relationships/slideLayout" Target="../slideLayouts/slideLayout233.xml"/><Relationship Id="rId101" Type="http://schemas.openxmlformats.org/officeDocument/2006/relationships/slideLayout" Target="../slideLayouts/slideLayout235.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39" Type="http://schemas.openxmlformats.org/officeDocument/2006/relationships/slideLayout" Target="../slideLayouts/slideLayout173.xml"/><Relationship Id="rId109" Type="http://schemas.openxmlformats.org/officeDocument/2006/relationships/slideLayout" Target="../slideLayouts/slideLayout243.xml"/><Relationship Id="rId34" Type="http://schemas.openxmlformats.org/officeDocument/2006/relationships/slideLayout" Target="../slideLayouts/slideLayout168.xml"/><Relationship Id="rId50" Type="http://schemas.openxmlformats.org/officeDocument/2006/relationships/slideLayout" Target="../slideLayouts/slideLayout184.xml"/><Relationship Id="rId55" Type="http://schemas.openxmlformats.org/officeDocument/2006/relationships/slideLayout" Target="../slideLayouts/slideLayout189.xml"/><Relationship Id="rId76" Type="http://schemas.openxmlformats.org/officeDocument/2006/relationships/slideLayout" Target="../slideLayouts/slideLayout210.xml"/><Relationship Id="rId97" Type="http://schemas.openxmlformats.org/officeDocument/2006/relationships/slideLayout" Target="../slideLayouts/slideLayout231.xml"/><Relationship Id="rId104" Type="http://schemas.openxmlformats.org/officeDocument/2006/relationships/slideLayout" Target="../slideLayouts/slideLayout238.xml"/><Relationship Id="rId7" Type="http://schemas.openxmlformats.org/officeDocument/2006/relationships/slideLayout" Target="../slideLayouts/slideLayout141.xml"/><Relationship Id="rId71" Type="http://schemas.openxmlformats.org/officeDocument/2006/relationships/slideLayout" Target="../slideLayouts/slideLayout205.xml"/><Relationship Id="rId92" Type="http://schemas.openxmlformats.org/officeDocument/2006/relationships/slideLayout" Target="../slideLayouts/slideLayout226.xml"/><Relationship Id="rId2" Type="http://schemas.openxmlformats.org/officeDocument/2006/relationships/slideLayout" Target="../slideLayouts/slideLayout136.xml"/><Relationship Id="rId29" Type="http://schemas.openxmlformats.org/officeDocument/2006/relationships/slideLayout" Target="../slideLayouts/slideLayout163.xml"/><Relationship Id="rId24" Type="http://schemas.openxmlformats.org/officeDocument/2006/relationships/slideLayout" Target="../slideLayouts/slideLayout158.xml"/><Relationship Id="rId40" Type="http://schemas.openxmlformats.org/officeDocument/2006/relationships/slideLayout" Target="../slideLayouts/slideLayout174.xml"/><Relationship Id="rId45" Type="http://schemas.openxmlformats.org/officeDocument/2006/relationships/slideLayout" Target="../slideLayouts/slideLayout179.xml"/><Relationship Id="rId66" Type="http://schemas.openxmlformats.org/officeDocument/2006/relationships/slideLayout" Target="../slideLayouts/slideLayout200.xml"/><Relationship Id="rId87" Type="http://schemas.openxmlformats.org/officeDocument/2006/relationships/slideLayout" Target="../slideLayouts/slideLayout221.xml"/><Relationship Id="rId110" Type="http://schemas.openxmlformats.org/officeDocument/2006/relationships/slideLayout" Target="../slideLayouts/slideLayout244.xml"/><Relationship Id="rId61" Type="http://schemas.openxmlformats.org/officeDocument/2006/relationships/slideLayout" Target="../slideLayouts/slideLayout195.xml"/><Relationship Id="rId82" Type="http://schemas.openxmlformats.org/officeDocument/2006/relationships/slideLayout" Target="../slideLayouts/slideLayout216.xml"/><Relationship Id="rId19" Type="http://schemas.openxmlformats.org/officeDocument/2006/relationships/slideLayout" Target="../slideLayouts/slideLayout153.xml"/><Relationship Id="rId14" Type="http://schemas.openxmlformats.org/officeDocument/2006/relationships/slideLayout" Target="../slideLayouts/slideLayout148.xml"/><Relationship Id="rId30" Type="http://schemas.openxmlformats.org/officeDocument/2006/relationships/slideLayout" Target="../slideLayouts/slideLayout164.xml"/><Relationship Id="rId35" Type="http://schemas.openxmlformats.org/officeDocument/2006/relationships/slideLayout" Target="../slideLayouts/slideLayout169.xml"/><Relationship Id="rId56" Type="http://schemas.openxmlformats.org/officeDocument/2006/relationships/slideLayout" Target="../slideLayouts/slideLayout190.xml"/><Relationship Id="rId77" Type="http://schemas.openxmlformats.org/officeDocument/2006/relationships/slideLayout" Target="../slideLayouts/slideLayout211.xml"/><Relationship Id="rId100" Type="http://schemas.openxmlformats.org/officeDocument/2006/relationships/slideLayout" Target="../slideLayouts/slideLayout234.xml"/><Relationship Id="rId105" Type="http://schemas.openxmlformats.org/officeDocument/2006/relationships/slideLayout" Target="../slideLayouts/slideLayout239.xml"/><Relationship Id="rId8" Type="http://schemas.openxmlformats.org/officeDocument/2006/relationships/slideLayout" Target="../slideLayouts/slideLayout142.xml"/><Relationship Id="rId51" Type="http://schemas.openxmlformats.org/officeDocument/2006/relationships/slideLayout" Target="../slideLayouts/slideLayout185.xml"/><Relationship Id="rId72" Type="http://schemas.openxmlformats.org/officeDocument/2006/relationships/slideLayout" Target="../slideLayouts/slideLayout206.xml"/><Relationship Id="rId93" Type="http://schemas.openxmlformats.org/officeDocument/2006/relationships/slideLayout" Target="../slideLayouts/slideLayout227.xml"/><Relationship Id="rId98" Type="http://schemas.openxmlformats.org/officeDocument/2006/relationships/slideLayout" Target="../slideLayouts/slideLayout232.xml"/><Relationship Id="rId3" Type="http://schemas.openxmlformats.org/officeDocument/2006/relationships/slideLayout" Target="../slideLayouts/slideLayout137.xml"/><Relationship Id="rId25" Type="http://schemas.openxmlformats.org/officeDocument/2006/relationships/slideLayout" Target="../slideLayouts/slideLayout159.xml"/><Relationship Id="rId46" Type="http://schemas.openxmlformats.org/officeDocument/2006/relationships/slideLayout" Target="../slideLayouts/slideLayout180.xml"/><Relationship Id="rId67" Type="http://schemas.openxmlformats.org/officeDocument/2006/relationships/slideLayout" Target="../slideLayouts/slideLayout201.xml"/><Relationship Id="rId20" Type="http://schemas.openxmlformats.org/officeDocument/2006/relationships/slideLayout" Target="../slideLayouts/slideLayout154.xml"/><Relationship Id="rId41" Type="http://schemas.openxmlformats.org/officeDocument/2006/relationships/slideLayout" Target="../slideLayouts/slideLayout175.xml"/><Relationship Id="rId62" Type="http://schemas.openxmlformats.org/officeDocument/2006/relationships/slideLayout" Target="../slideLayouts/slideLayout196.xml"/><Relationship Id="rId83" Type="http://schemas.openxmlformats.org/officeDocument/2006/relationships/slideLayout" Target="../slideLayouts/slideLayout217.xml"/><Relationship Id="rId88" Type="http://schemas.openxmlformats.org/officeDocument/2006/relationships/slideLayout" Target="../slideLayouts/slideLayout222.xml"/><Relationship Id="rId11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57.xml"/><Relationship Id="rId18" Type="http://schemas.openxmlformats.org/officeDocument/2006/relationships/slideLayout" Target="../slideLayouts/slideLayout262.xml"/><Relationship Id="rId26" Type="http://schemas.openxmlformats.org/officeDocument/2006/relationships/slideLayout" Target="../slideLayouts/slideLayout270.xml"/><Relationship Id="rId39" Type="http://schemas.openxmlformats.org/officeDocument/2006/relationships/slideLayout" Target="../slideLayouts/slideLayout283.xml"/><Relationship Id="rId21" Type="http://schemas.openxmlformats.org/officeDocument/2006/relationships/slideLayout" Target="../slideLayouts/slideLayout265.xml"/><Relationship Id="rId34" Type="http://schemas.openxmlformats.org/officeDocument/2006/relationships/slideLayout" Target="../slideLayouts/slideLayout278.xml"/><Relationship Id="rId42" Type="http://schemas.openxmlformats.org/officeDocument/2006/relationships/slideLayout" Target="../slideLayouts/slideLayout286.xml"/><Relationship Id="rId7" Type="http://schemas.openxmlformats.org/officeDocument/2006/relationships/slideLayout" Target="../slideLayouts/slideLayout251.xml"/><Relationship Id="rId2" Type="http://schemas.openxmlformats.org/officeDocument/2006/relationships/slideLayout" Target="../slideLayouts/slideLayout246.xml"/><Relationship Id="rId16" Type="http://schemas.openxmlformats.org/officeDocument/2006/relationships/slideLayout" Target="../slideLayouts/slideLayout260.xml"/><Relationship Id="rId20" Type="http://schemas.openxmlformats.org/officeDocument/2006/relationships/slideLayout" Target="../slideLayouts/slideLayout264.xml"/><Relationship Id="rId29" Type="http://schemas.openxmlformats.org/officeDocument/2006/relationships/slideLayout" Target="../slideLayouts/slideLayout273.xml"/><Relationship Id="rId41" Type="http://schemas.openxmlformats.org/officeDocument/2006/relationships/slideLayout" Target="../slideLayouts/slideLayout285.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24" Type="http://schemas.openxmlformats.org/officeDocument/2006/relationships/slideLayout" Target="../slideLayouts/slideLayout268.xml"/><Relationship Id="rId32" Type="http://schemas.openxmlformats.org/officeDocument/2006/relationships/slideLayout" Target="../slideLayouts/slideLayout276.xml"/><Relationship Id="rId37" Type="http://schemas.openxmlformats.org/officeDocument/2006/relationships/slideLayout" Target="../slideLayouts/slideLayout281.xml"/><Relationship Id="rId40" Type="http://schemas.openxmlformats.org/officeDocument/2006/relationships/slideLayout" Target="../slideLayouts/slideLayout284.xml"/><Relationship Id="rId5" Type="http://schemas.openxmlformats.org/officeDocument/2006/relationships/slideLayout" Target="../slideLayouts/slideLayout249.xml"/><Relationship Id="rId15" Type="http://schemas.openxmlformats.org/officeDocument/2006/relationships/slideLayout" Target="../slideLayouts/slideLayout259.xml"/><Relationship Id="rId23" Type="http://schemas.openxmlformats.org/officeDocument/2006/relationships/slideLayout" Target="../slideLayouts/slideLayout267.xml"/><Relationship Id="rId28" Type="http://schemas.openxmlformats.org/officeDocument/2006/relationships/slideLayout" Target="../slideLayouts/slideLayout272.xml"/><Relationship Id="rId36" Type="http://schemas.openxmlformats.org/officeDocument/2006/relationships/slideLayout" Target="../slideLayouts/slideLayout280.xml"/><Relationship Id="rId10" Type="http://schemas.openxmlformats.org/officeDocument/2006/relationships/slideLayout" Target="../slideLayouts/slideLayout254.xml"/><Relationship Id="rId19" Type="http://schemas.openxmlformats.org/officeDocument/2006/relationships/slideLayout" Target="../slideLayouts/slideLayout263.xml"/><Relationship Id="rId31" Type="http://schemas.openxmlformats.org/officeDocument/2006/relationships/slideLayout" Target="../slideLayouts/slideLayout275.xml"/><Relationship Id="rId44" Type="http://schemas.openxmlformats.org/officeDocument/2006/relationships/image" Target="../media/image4.png"/><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slideLayout" Target="../slideLayouts/slideLayout258.xml"/><Relationship Id="rId22" Type="http://schemas.openxmlformats.org/officeDocument/2006/relationships/slideLayout" Target="../slideLayouts/slideLayout266.xml"/><Relationship Id="rId27" Type="http://schemas.openxmlformats.org/officeDocument/2006/relationships/slideLayout" Target="../slideLayouts/slideLayout271.xml"/><Relationship Id="rId30" Type="http://schemas.openxmlformats.org/officeDocument/2006/relationships/slideLayout" Target="../slideLayouts/slideLayout274.xml"/><Relationship Id="rId35" Type="http://schemas.openxmlformats.org/officeDocument/2006/relationships/slideLayout" Target="../slideLayouts/slideLayout279.xml"/><Relationship Id="rId43" Type="http://schemas.openxmlformats.org/officeDocument/2006/relationships/theme" Target="../theme/theme4.xml"/><Relationship Id="rId8" Type="http://schemas.openxmlformats.org/officeDocument/2006/relationships/slideLayout" Target="../slideLayouts/slideLayout252.xml"/><Relationship Id="rId3" Type="http://schemas.openxmlformats.org/officeDocument/2006/relationships/slideLayout" Target="../slideLayouts/slideLayout247.xml"/><Relationship Id="rId12" Type="http://schemas.openxmlformats.org/officeDocument/2006/relationships/slideLayout" Target="../slideLayouts/slideLayout256.xml"/><Relationship Id="rId17" Type="http://schemas.openxmlformats.org/officeDocument/2006/relationships/slideLayout" Target="../slideLayouts/slideLayout261.xml"/><Relationship Id="rId25" Type="http://schemas.openxmlformats.org/officeDocument/2006/relationships/slideLayout" Target="../slideLayouts/slideLayout269.xml"/><Relationship Id="rId33" Type="http://schemas.openxmlformats.org/officeDocument/2006/relationships/slideLayout" Target="../slideLayouts/slideLayout277.xml"/><Relationship Id="rId38" Type="http://schemas.openxmlformats.org/officeDocument/2006/relationships/slideLayout" Target="../slideLayouts/slideLayout28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5" Type="http://schemas.openxmlformats.org/officeDocument/2006/relationships/slideLayout" Target="../slideLayouts/slideLayout291.xml"/><Relationship Id="rId4" Type="http://schemas.openxmlformats.org/officeDocument/2006/relationships/slideLayout" Target="../slideLayouts/slideLayout2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0" y="139700"/>
            <a:ext cx="9144000" cy="873125"/>
          </a:xfrm>
          <a:prstGeom prst="rect">
            <a:avLst/>
          </a:prstGeom>
        </p:spPr>
        <p:txBody>
          <a:bodyPr vert="horz" lIns="228600" tIns="45720" rIns="228600" bIns="45720" rtlCol="0" anchor="b" anchorCtr="0">
            <a:noAutofit/>
          </a:bodyPr>
          <a:lstStyle/>
          <a:p>
            <a:r>
              <a:rPr lang="en-US"/>
              <a:t>Click To Add Title</a:t>
            </a:r>
          </a:p>
        </p:txBody>
      </p:sp>
      <p:sp>
        <p:nvSpPr>
          <p:cNvPr id="7" name="Text Placeholder 6"/>
          <p:cNvSpPr>
            <a:spLocks noGrp="1"/>
          </p:cNvSpPr>
          <p:nvPr>
            <p:ph type="body" idx="1"/>
          </p:nvPr>
        </p:nvSpPr>
        <p:spPr>
          <a:xfrm>
            <a:off x="0" y="1189038"/>
            <a:ext cx="9144000" cy="3217862"/>
          </a:xfrm>
          <a:prstGeom prst="rect">
            <a:avLst/>
          </a:prstGeom>
        </p:spPr>
        <p:txBody>
          <a:bodyPr vert="horz" lIns="228600" tIns="45720" rIns="22860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1" tx1="lt1" bg2="dk2" tx2="lt2" accent1="accent1" accent2="accent2" accent3="accent3" accent4="accent4" accent5="accent5" accent6="accent6" hlink="hlink" folHlink="folHlink"/>
  <p:sldLayoutIdLst>
    <p:sldLayoutId id="2147483934" r:id="rId1"/>
    <p:sldLayoutId id="2147483936" r:id="rId2"/>
    <p:sldLayoutId id="2147483935" r:id="rId3"/>
    <p:sldLayoutId id="2147483976" r:id="rId4"/>
    <p:sldLayoutId id="2147483973" r:id="rId5"/>
    <p:sldLayoutId id="2147483937" r:id="rId6"/>
    <p:sldLayoutId id="2147483938" r:id="rId7"/>
    <p:sldLayoutId id="2147483939" r:id="rId8"/>
    <p:sldLayoutId id="2147483940" r:id="rId9"/>
    <p:sldLayoutId id="2147483941" r:id="rId10"/>
    <p:sldLayoutId id="2147483942" r:id="rId11"/>
    <p:sldLayoutId id="2147483943" r:id="rId12"/>
    <p:sldLayoutId id="2147483977" r:id="rId13"/>
    <p:sldLayoutId id="2147483969" r:id="rId14"/>
    <p:sldLayoutId id="2147483968" r:id="rId15"/>
    <p:sldLayoutId id="2147483951" r:id="rId16"/>
    <p:sldLayoutId id="2147483952" r:id="rId17"/>
    <p:sldLayoutId id="2147483953" r:id="rId18"/>
    <p:sldLayoutId id="2147483944" r:id="rId19"/>
    <p:sldLayoutId id="2147483945" r:id="rId20"/>
    <p:sldLayoutId id="2147483947" r:id="rId21"/>
    <p:sldLayoutId id="2147483948" r:id="rId22"/>
    <p:sldLayoutId id="2147483949" r:id="rId23"/>
    <p:sldLayoutId id="2147483950" r:id="rId24"/>
    <p:sldLayoutId id="2147483954" r:id="rId25"/>
    <p:sldLayoutId id="2147483956" r:id="rId26"/>
    <p:sldLayoutId id="2147483955" r:id="rId27"/>
    <p:sldLayoutId id="2147483957" r:id="rId28"/>
    <p:sldLayoutId id="2147483958" r:id="rId29"/>
    <p:sldLayoutId id="2147483961" r:id="rId30"/>
    <p:sldLayoutId id="2147483962" r:id="rId31"/>
    <p:sldLayoutId id="2147483970" r:id="rId32"/>
    <p:sldLayoutId id="2147483971" r:id="rId33"/>
    <p:sldLayoutId id="2147483964" r:id="rId34"/>
    <p:sldLayoutId id="2147483965" r:id="rId35"/>
    <p:sldLayoutId id="2147483975" r:id="rId36"/>
    <p:sldLayoutId id="2147484089" r:id="rId37"/>
    <p:sldLayoutId id="2147484548" r:id="rId38"/>
  </p:sldLayoutIdLst>
  <p:transition>
    <p:fade/>
  </p:transition>
  <p:txStyles>
    <p:titleStyle>
      <a:lvl1pPr algn="l" defTabSz="914400" rtl="0" eaLnBrk="1" latinLnBrk="0" hangingPunct="1">
        <a:lnSpc>
          <a:spcPts val="2600"/>
        </a:lnSpc>
        <a:spcBef>
          <a:spcPct val="0"/>
        </a:spcBef>
        <a:buNone/>
        <a:defRPr sz="2400" b="1" kern="1200" cap="none" spc="0" baseline="0">
          <a:solidFill>
            <a:schemeClr val="tx1"/>
          </a:solidFill>
          <a:latin typeface="+mj-lt"/>
          <a:ea typeface="+mj-ea"/>
          <a:cs typeface="+mj-cs"/>
        </a:defRPr>
      </a:lvl1pPr>
    </p:titleStyle>
    <p:bodyStyle>
      <a:lvl1pPr marL="182880" indent="-182880" algn="l" defTabSz="914400" rtl="0" eaLnBrk="1" latinLnBrk="0" hangingPunct="1">
        <a:spcBef>
          <a:spcPct val="20000"/>
        </a:spcBef>
        <a:buSzPct val="75000"/>
        <a:buFont typeface="Wingdings" pitchFamily="2" charset="2"/>
        <a:buChar char="§"/>
        <a:defRPr sz="1800" kern="1200" cap="none" spc="0" baseline="0">
          <a:solidFill>
            <a:schemeClr val="tx1"/>
          </a:solidFill>
          <a:latin typeface="+mn-lt"/>
          <a:ea typeface="+mn-ea"/>
          <a:cs typeface="+mn-cs"/>
        </a:defRPr>
      </a:lvl1pPr>
      <a:lvl2pPr marL="365760" indent="-182880" algn="l" defTabSz="914400" rtl="0" eaLnBrk="1" latinLnBrk="0" hangingPunct="1">
        <a:spcBef>
          <a:spcPct val="20000"/>
        </a:spcBef>
        <a:buSzPct val="75000"/>
        <a:buFont typeface="Courier New" pitchFamily="49" charset="0"/>
        <a:buChar char="o"/>
        <a:defRPr sz="1600" kern="1200" baseline="0">
          <a:solidFill>
            <a:schemeClr val="tx1"/>
          </a:solidFill>
          <a:latin typeface="+mn-lt"/>
          <a:ea typeface="+mn-ea"/>
          <a:cs typeface="+mn-cs"/>
        </a:defRPr>
      </a:lvl2pPr>
      <a:lvl3pPr marL="548640" indent="-182880" algn="l" defTabSz="914400" rtl="0" eaLnBrk="1" latinLnBrk="0" hangingPunct="1">
        <a:spcBef>
          <a:spcPct val="20000"/>
        </a:spcBef>
        <a:buFont typeface="Arial" pitchFamily="34" charset="0"/>
        <a:buChar char="•"/>
        <a:defRPr sz="1400" kern="1200" baseline="0">
          <a:solidFill>
            <a:schemeClr val="tx1"/>
          </a:solidFill>
          <a:latin typeface="+mn-lt"/>
          <a:ea typeface="+mn-ea"/>
          <a:cs typeface="+mn-cs"/>
        </a:defRPr>
      </a:lvl3pPr>
      <a:lvl4pPr marL="731520" indent="-182880" algn="l" defTabSz="914400" rtl="0" eaLnBrk="1" latinLnBrk="0" hangingPunct="1">
        <a:spcBef>
          <a:spcPct val="20000"/>
        </a:spcBef>
        <a:buSzPct val="100000"/>
        <a:buFont typeface="Arial Narrow" pitchFamily="34" charset="0"/>
        <a:buChar char="»"/>
        <a:defRPr sz="1200" kern="1200" baseline="0">
          <a:solidFill>
            <a:schemeClr val="tx1"/>
          </a:solidFill>
          <a:latin typeface="+mn-lt"/>
          <a:ea typeface="+mn-ea"/>
          <a:cs typeface="+mn-cs"/>
        </a:defRPr>
      </a:lvl4pPr>
      <a:lvl5pPr marL="914400" indent="-182880" algn="l" defTabSz="914400" rtl="0" eaLnBrk="1" latinLnBrk="0" hangingPunct="1">
        <a:spcBef>
          <a:spcPct val="20000"/>
        </a:spcBef>
        <a:buSzPct val="85000"/>
        <a:buFont typeface="Wingdings" pitchFamily="2" charset="2"/>
        <a:buChar char="§"/>
        <a:tabLst>
          <a:tab pos="1485900" algn="l"/>
        </a:tabLst>
        <a:defRPr sz="11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85750"/>
            <a:ext cx="8229600" cy="628650"/>
          </a:xfrm>
          <a:prstGeom prst="rect">
            <a:avLst/>
          </a:prstGeom>
        </p:spPr>
        <p:txBody>
          <a:bodyPr vert="horz" lIns="0" tIns="0" rIns="0" bIns="0" rtlCol="0" anchor="t">
            <a:noAutofit/>
          </a:bodyPr>
          <a:lstStyle/>
          <a:p>
            <a:r>
              <a:rPr lang="en-US" dirty="0"/>
              <a:t>Tap to add title</a:t>
            </a:r>
          </a:p>
        </p:txBody>
      </p:sp>
      <p:sp>
        <p:nvSpPr>
          <p:cNvPr id="3" name="Text Placeholder 2"/>
          <p:cNvSpPr>
            <a:spLocks noGrp="1"/>
          </p:cNvSpPr>
          <p:nvPr>
            <p:ph type="body" idx="1"/>
          </p:nvPr>
        </p:nvSpPr>
        <p:spPr>
          <a:xfrm>
            <a:off x="457200" y="1085850"/>
            <a:ext cx="8229600" cy="3657600"/>
          </a:xfrm>
          <a:prstGeom prst="rect">
            <a:avLst/>
          </a:prstGeom>
        </p:spPr>
        <p:txBody>
          <a:bodyPr vert="horz" lIns="0" tIns="0" rIns="0" bIns="0" rtlCol="0">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187294"/>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 id="2147484005" r:id="rId15"/>
    <p:sldLayoutId id="2147484006" r:id="rId16"/>
    <p:sldLayoutId id="2147484007" r:id="rId17"/>
    <p:sldLayoutId id="2147484008" r:id="rId18"/>
    <p:sldLayoutId id="2147484009" r:id="rId19"/>
    <p:sldLayoutId id="2147484010" r:id="rId20"/>
    <p:sldLayoutId id="2147484011" r:id="rId21"/>
    <p:sldLayoutId id="2147484012" r:id="rId22"/>
    <p:sldLayoutId id="2147484013" r:id="rId23"/>
    <p:sldLayoutId id="2147484014" r:id="rId24"/>
    <p:sldLayoutId id="2147484015" r:id="rId25"/>
    <p:sldLayoutId id="2147484016" r:id="rId26"/>
    <p:sldLayoutId id="2147484017" r:id="rId27"/>
    <p:sldLayoutId id="2147484018" r:id="rId28"/>
    <p:sldLayoutId id="2147484019" r:id="rId29"/>
    <p:sldLayoutId id="2147484020" r:id="rId30"/>
    <p:sldLayoutId id="2147484021" r:id="rId31"/>
    <p:sldLayoutId id="2147484022" r:id="rId32"/>
    <p:sldLayoutId id="2147484023" r:id="rId33"/>
    <p:sldLayoutId id="2147484024" r:id="rId34"/>
    <p:sldLayoutId id="2147484025" r:id="rId35"/>
    <p:sldLayoutId id="2147484026" r:id="rId36"/>
    <p:sldLayoutId id="2147484027" r:id="rId37"/>
    <p:sldLayoutId id="2147484028" r:id="rId38"/>
    <p:sldLayoutId id="2147484029" r:id="rId39"/>
    <p:sldLayoutId id="2147484030" r:id="rId40"/>
    <p:sldLayoutId id="2147484031" r:id="rId41"/>
    <p:sldLayoutId id="2147484032" r:id="rId42"/>
    <p:sldLayoutId id="2147484033" r:id="rId43"/>
    <p:sldLayoutId id="2147484034" r:id="rId44"/>
    <p:sldLayoutId id="2147484035" r:id="rId45"/>
    <p:sldLayoutId id="2147484036" r:id="rId46"/>
    <p:sldLayoutId id="2147484037" r:id="rId47"/>
    <p:sldLayoutId id="2147484038" r:id="rId48"/>
    <p:sldLayoutId id="2147484039" r:id="rId49"/>
    <p:sldLayoutId id="2147484040" r:id="rId50"/>
    <p:sldLayoutId id="2147484041" r:id="rId51"/>
    <p:sldLayoutId id="2147484042" r:id="rId52"/>
    <p:sldLayoutId id="2147484043" r:id="rId53"/>
    <p:sldLayoutId id="2147484044" r:id="rId54"/>
    <p:sldLayoutId id="2147484045" r:id="rId55"/>
    <p:sldLayoutId id="2147484046" r:id="rId56"/>
    <p:sldLayoutId id="2147484047" r:id="rId57"/>
    <p:sldLayoutId id="2147484048" r:id="rId58"/>
    <p:sldLayoutId id="2147484049" r:id="rId59"/>
    <p:sldLayoutId id="2147484050" r:id="rId60"/>
    <p:sldLayoutId id="2147484051" r:id="rId61"/>
    <p:sldLayoutId id="2147484052" r:id="rId62"/>
    <p:sldLayoutId id="2147484053" r:id="rId63"/>
    <p:sldLayoutId id="2147484054" r:id="rId64"/>
    <p:sldLayoutId id="2147484055" r:id="rId65"/>
    <p:sldLayoutId id="2147484056" r:id="rId66"/>
    <p:sldLayoutId id="2147484057" r:id="rId67"/>
    <p:sldLayoutId id="2147484058" r:id="rId68"/>
    <p:sldLayoutId id="2147484059" r:id="rId69"/>
    <p:sldLayoutId id="2147484060" r:id="rId70"/>
    <p:sldLayoutId id="2147484061" r:id="rId71"/>
    <p:sldLayoutId id="2147484062" r:id="rId72"/>
    <p:sldLayoutId id="2147484063" r:id="rId73"/>
    <p:sldLayoutId id="2147484064" r:id="rId74"/>
    <p:sldLayoutId id="2147484065" r:id="rId75"/>
    <p:sldLayoutId id="2147484066" r:id="rId76"/>
    <p:sldLayoutId id="2147484067" r:id="rId77"/>
    <p:sldLayoutId id="2147484068" r:id="rId78"/>
    <p:sldLayoutId id="2147484069" r:id="rId79"/>
    <p:sldLayoutId id="2147484070" r:id="rId80"/>
    <p:sldLayoutId id="2147484071" r:id="rId81"/>
    <p:sldLayoutId id="2147484072" r:id="rId82"/>
    <p:sldLayoutId id="2147484073" r:id="rId83"/>
    <p:sldLayoutId id="2147484074" r:id="rId84"/>
    <p:sldLayoutId id="2147484075" r:id="rId85"/>
    <p:sldLayoutId id="2147484076" r:id="rId86"/>
    <p:sldLayoutId id="2147484077" r:id="rId87"/>
    <p:sldLayoutId id="2147484078" r:id="rId88"/>
    <p:sldLayoutId id="2147484079" r:id="rId89"/>
    <p:sldLayoutId id="2147484080" r:id="rId90"/>
    <p:sldLayoutId id="2147484081" r:id="rId91"/>
    <p:sldLayoutId id="2147484083" r:id="rId92"/>
    <p:sldLayoutId id="2147484090" r:id="rId93"/>
    <p:sldLayoutId id="2147484093" r:id="rId94"/>
    <p:sldLayoutId id="2147484194" r:id="rId95"/>
    <p:sldLayoutId id="2147484351" r:id="rId96"/>
  </p:sldLayoutIdLst>
  <p:txStyles>
    <p:titleStyle>
      <a:lvl1pPr algn="l" defTabSz="685766"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175018" indent="-175018" algn="l" defTabSz="685766" rtl="0" eaLnBrk="1" latinLnBrk="0" hangingPunct="1">
        <a:lnSpc>
          <a:spcPct val="90000"/>
        </a:lnSpc>
        <a:spcBef>
          <a:spcPts val="900"/>
        </a:spcBef>
        <a:spcAft>
          <a:spcPts val="450"/>
        </a:spcAft>
        <a:buFont typeface="Arial" panose="020B0604020202020204" pitchFamily="34" charset="0"/>
        <a:buChar char="•"/>
        <a:defRPr sz="1800" kern="1200">
          <a:solidFill>
            <a:sysClr val="windowText" lastClr="000000"/>
          </a:solidFill>
          <a:latin typeface="+mj-lt"/>
          <a:ea typeface="+mn-ea"/>
          <a:cs typeface="+mn-cs"/>
        </a:defRPr>
      </a:lvl1pPr>
      <a:lvl2pPr marL="480048" indent="-137156" algn="l" defTabSz="685766" rtl="0" eaLnBrk="1" latinLnBrk="0" hangingPunct="1">
        <a:lnSpc>
          <a:spcPct val="90000"/>
        </a:lnSpc>
        <a:spcBef>
          <a:spcPts val="450"/>
        </a:spcBef>
        <a:spcAft>
          <a:spcPts val="450"/>
        </a:spcAft>
        <a:buFont typeface="Arial" panose="020B0604020202020204" pitchFamily="34" charset="0"/>
        <a:buChar char="•"/>
        <a:defRPr sz="1500" kern="1200">
          <a:solidFill>
            <a:sysClr val="windowText" lastClr="000000"/>
          </a:solidFill>
          <a:latin typeface="+mj-lt"/>
          <a:ea typeface="+mn-ea"/>
          <a:cs typeface="+mn-cs"/>
        </a:defRPr>
      </a:lvl2pPr>
      <a:lvl3pPr marL="857207" indent="-137156" algn="l" defTabSz="685766" rtl="0" eaLnBrk="1" latinLnBrk="0" hangingPunct="1">
        <a:lnSpc>
          <a:spcPct val="90000"/>
        </a:lnSpc>
        <a:spcBef>
          <a:spcPts val="450"/>
        </a:spcBef>
        <a:spcAft>
          <a:spcPts val="450"/>
        </a:spcAft>
        <a:buFont typeface="Arial" panose="020B0604020202020204" pitchFamily="34" charset="0"/>
        <a:buChar char="•"/>
        <a:defRPr sz="1350" kern="1200">
          <a:solidFill>
            <a:sysClr val="windowText" lastClr="000000"/>
          </a:solidFill>
          <a:latin typeface="+mj-lt"/>
          <a:ea typeface="+mn-ea"/>
          <a:cs typeface="+mn-cs"/>
        </a:defRPr>
      </a:lvl3pPr>
      <a:lvl4pPr marL="1200090" indent="-137156" algn="l" defTabSz="685766" rtl="0" eaLnBrk="1" latinLnBrk="0" hangingPunct="1">
        <a:lnSpc>
          <a:spcPct val="90000"/>
        </a:lnSpc>
        <a:spcBef>
          <a:spcPts val="450"/>
        </a:spcBef>
        <a:spcAft>
          <a:spcPts val="450"/>
        </a:spcAft>
        <a:buFont typeface="Arial" panose="020B0604020202020204" pitchFamily="34" charset="0"/>
        <a:buChar char="•"/>
        <a:defRPr sz="1200" kern="1200">
          <a:solidFill>
            <a:sysClr val="windowText" lastClr="000000"/>
          </a:solidFill>
          <a:latin typeface="+mj-lt"/>
          <a:ea typeface="+mn-ea"/>
          <a:cs typeface="+mn-cs"/>
        </a:defRPr>
      </a:lvl4pPr>
      <a:lvl5pPr marL="1542974" indent="-137156" algn="l" defTabSz="685766" rtl="0" eaLnBrk="1" latinLnBrk="0" hangingPunct="1">
        <a:lnSpc>
          <a:spcPct val="90000"/>
        </a:lnSpc>
        <a:spcBef>
          <a:spcPts val="450"/>
        </a:spcBef>
        <a:spcAft>
          <a:spcPts val="450"/>
        </a:spcAft>
        <a:buFont typeface="Arial" panose="020B0604020202020204" pitchFamily="34" charset="0"/>
        <a:buChar char="•"/>
        <a:defRPr sz="1050" kern="1200">
          <a:solidFill>
            <a:sysClr val="windowText" lastClr="000000"/>
          </a:solidFill>
          <a:latin typeface="+mj-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orient="horz" pos="240">
          <p15:clr>
            <a:srgbClr val="F26B43"/>
          </p15:clr>
        </p15:guide>
        <p15:guide id="5" orient="horz" pos="3984">
          <p15:clr>
            <a:srgbClr val="F26B43"/>
          </p15:clr>
        </p15:guide>
        <p15:guide id="6" pos="729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85750"/>
            <a:ext cx="8229600" cy="628650"/>
          </a:xfrm>
          <a:prstGeom prst="rect">
            <a:avLst/>
          </a:prstGeom>
        </p:spPr>
        <p:txBody>
          <a:bodyPr vert="horz" lIns="0" tIns="0" rIns="0" bIns="0" rtlCol="0" anchor="t">
            <a:noAutofit/>
          </a:bodyPr>
          <a:lstStyle/>
          <a:p>
            <a:r>
              <a:rPr lang="en-US" dirty="0"/>
              <a:t>Tap to add title</a:t>
            </a:r>
          </a:p>
        </p:txBody>
      </p:sp>
      <p:sp>
        <p:nvSpPr>
          <p:cNvPr id="3" name="Text Placeholder 2"/>
          <p:cNvSpPr>
            <a:spLocks noGrp="1"/>
          </p:cNvSpPr>
          <p:nvPr>
            <p:ph type="body" idx="1"/>
          </p:nvPr>
        </p:nvSpPr>
        <p:spPr>
          <a:xfrm>
            <a:off x="457200" y="1085850"/>
            <a:ext cx="8229600" cy="3657600"/>
          </a:xfrm>
          <a:prstGeom prst="rect">
            <a:avLst/>
          </a:prstGeom>
        </p:spPr>
        <p:txBody>
          <a:bodyPr vert="horz" lIns="0" tIns="0" rIns="0" bIns="0" rtlCol="0">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3562888"/>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 id="2147484107" r:id="rId13"/>
    <p:sldLayoutId id="2147484108" r:id="rId14"/>
    <p:sldLayoutId id="2147484109" r:id="rId15"/>
    <p:sldLayoutId id="2147484110" r:id="rId16"/>
    <p:sldLayoutId id="2147484111" r:id="rId17"/>
    <p:sldLayoutId id="2147484112" r:id="rId18"/>
    <p:sldLayoutId id="2147484113" r:id="rId19"/>
    <p:sldLayoutId id="2147484114" r:id="rId20"/>
    <p:sldLayoutId id="2147484115" r:id="rId21"/>
    <p:sldLayoutId id="2147484116" r:id="rId22"/>
    <p:sldLayoutId id="2147484117" r:id="rId23"/>
    <p:sldLayoutId id="2147484118" r:id="rId24"/>
    <p:sldLayoutId id="2147484119" r:id="rId25"/>
    <p:sldLayoutId id="2147484120" r:id="rId26"/>
    <p:sldLayoutId id="2147484121" r:id="rId27"/>
    <p:sldLayoutId id="2147484122" r:id="rId28"/>
    <p:sldLayoutId id="2147484123" r:id="rId29"/>
    <p:sldLayoutId id="2147484124" r:id="rId30"/>
    <p:sldLayoutId id="2147484125" r:id="rId31"/>
    <p:sldLayoutId id="2147484126" r:id="rId32"/>
    <p:sldLayoutId id="2147484127" r:id="rId33"/>
    <p:sldLayoutId id="2147484128" r:id="rId34"/>
    <p:sldLayoutId id="2147484129" r:id="rId35"/>
    <p:sldLayoutId id="2147484130" r:id="rId36"/>
    <p:sldLayoutId id="2147484131" r:id="rId37"/>
    <p:sldLayoutId id="2147484132" r:id="rId38"/>
    <p:sldLayoutId id="2147484133" r:id="rId39"/>
    <p:sldLayoutId id="2147484134" r:id="rId40"/>
    <p:sldLayoutId id="2147484135" r:id="rId41"/>
    <p:sldLayoutId id="2147484136" r:id="rId42"/>
    <p:sldLayoutId id="2147484137" r:id="rId43"/>
    <p:sldLayoutId id="2147484138" r:id="rId44"/>
    <p:sldLayoutId id="2147484139" r:id="rId45"/>
    <p:sldLayoutId id="2147484140" r:id="rId46"/>
    <p:sldLayoutId id="2147484141" r:id="rId47"/>
    <p:sldLayoutId id="2147484142" r:id="rId48"/>
    <p:sldLayoutId id="2147484143" r:id="rId49"/>
    <p:sldLayoutId id="2147484144" r:id="rId50"/>
    <p:sldLayoutId id="2147484145" r:id="rId51"/>
    <p:sldLayoutId id="2147484146" r:id="rId52"/>
    <p:sldLayoutId id="2147484147" r:id="rId53"/>
    <p:sldLayoutId id="2147484148" r:id="rId54"/>
    <p:sldLayoutId id="2147484149" r:id="rId55"/>
    <p:sldLayoutId id="2147484150" r:id="rId56"/>
    <p:sldLayoutId id="2147484151" r:id="rId57"/>
    <p:sldLayoutId id="2147484152" r:id="rId58"/>
    <p:sldLayoutId id="2147484153" r:id="rId59"/>
    <p:sldLayoutId id="2147484154" r:id="rId60"/>
    <p:sldLayoutId id="2147484155" r:id="rId61"/>
    <p:sldLayoutId id="2147484156" r:id="rId62"/>
    <p:sldLayoutId id="2147484157" r:id="rId63"/>
    <p:sldLayoutId id="2147484158" r:id="rId64"/>
    <p:sldLayoutId id="2147484159" r:id="rId65"/>
    <p:sldLayoutId id="2147484160" r:id="rId66"/>
    <p:sldLayoutId id="2147484161" r:id="rId67"/>
    <p:sldLayoutId id="2147484162" r:id="rId68"/>
    <p:sldLayoutId id="2147484163" r:id="rId69"/>
    <p:sldLayoutId id="2147484164" r:id="rId70"/>
    <p:sldLayoutId id="2147484165" r:id="rId71"/>
    <p:sldLayoutId id="2147484166" r:id="rId72"/>
    <p:sldLayoutId id="2147484167" r:id="rId73"/>
    <p:sldLayoutId id="2147484168" r:id="rId74"/>
    <p:sldLayoutId id="2147484169" r:id="rId75"/>
    <p:sldLayoutId id="2147484170" r:id="rId76"/>
    <p:sldLayoutId id="2147484171" r:id="rId77"/>
    <p:sldLayoutId id="2147484172" r:id="rId78"/>
    <p:sldLayoutId id="2147484173" r:id="rId79"/>
    <p:sldLayoutId id="2147484174" r:id="rId80"/>
    <p:sldLayoutId id="2147484175" r:id="rId81"/>
    <p:sldLayoutId id="2147484176" r:id="rId82"/>
    <p:sldLayoutId id="2147484177" r:id="rId83"/>
    <p:sldLayoutId id="2147484178" r:id="rId84"/>
    <p:sldLayoutId id="2147484179" r:id="rId85"/>
    <p:sldLayoutId id="2147484180" r:id="rId86"/>
    <p:sldLayoutId id="2147484181" r:id="rId87"/>
    <p:sldLayoutId id="2147484182" r:id="rId88"/>
    <p:sldLayoutId id="2147484183" r:id="rId89"/>
    <p:sldLayoutId id="2147484184" r:id="rId90"/>
    <p:sldLayoutId id="2147484185" r:id="rId91"/>
    <p:sldLayoutId id="2147484186" r:id="rId92"/>
    <p:sldLayoutId id="2147484187" r:id="rId93"/>
    <p:sldLayoutId id="2147484190" r:id="rId94"/>
    <p:sldLayoutId id="2147484192" r:id="rId95"/>
    <p:sldLayoutId id="2147484193" r:id="rId96"/>
    <p:sldLayoutId id="2147484249" r:id="rId97"/>
    <p:sldLayoutId id="2147484296" r:id="rId98"/>
    <p:sldLayoutId id="2147484464" r:id="rId99"/>
    <p:sldLayoutId id="2147484478" r:id="rId100"/>
    <p:sldLayoutId id="2147484479" r:id="rId101"/>
    <p:sldLayoutId id="2147484480" r:id="rId102"/>
    <p:sldLayoutId id="2147484482" r:id="rId103"/>
    <p:sldLayoutId id="2147484493" r:id="rId104"/>
    <p:sldLayoutId id="2147484503" r:id="rId105"/>
    <p:sldLayoutId id="2147484541" r:id="rId106"/>
    <p:sldLayoutId id="2147484542" r:id="rId107"/>
    <p:sldLayoutId id="2147484544" r:id="rId108"/>
    <p:sldLayoutId id="2147484583" r:id="rId109"/>
    <p:sldLayoutId id="2147484650" r:id="rId110"/>
  </p:sldLayoutIdLst>
  <p:txStyles>
    <p:titleStyle>
      <a:lvl1pPr algn="l" defTabSz="685766"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175018" indent="-175018" algn="l" defTabSz="685766" rtl="0" eaLnBrk="1" latinLnBrk="0" hangingPunct="1">
        <a:lnSpc>
          <a:spcPct val="90000"/>
        </a:lnSpc>
        <a:spcBef>
          <a:spcPts val="900"/>
        </a:spcBef>
        <a:spcAft>
          <a:spcPts val="450"/>
        </a:spcAft>
        <a:buFont typeface="Arial" panose="020B0604020202020204" pitchFamily="34" charset="0"/>
        <a:buChar char="•"/>
        <a:defRPr sz="1800" kern="1200">
          <a:solidFill>
            <a:sysClr val="windowText" lastClr="000000"/>
          </a:solidFill>
          <a:latin typeface="+mj-lt"/>
          <a:ea typeface="+mn-ea"/>
          <a:cs typeface="+mn-cs"/>
        </a:defRPr>
      </a:lvl1pPr>
      <a:lvl2pPr marL="480048" indent="-137156" algn="l" defTabSz="685766" rtl="0" eaLnBrk="1" latinLnBrk="0" hangingPunct="1">
        <a:lnSpc>
          <a:spcPct val="90000"/>
        </a:lnSpc>
        <a:spcBef>
          <a:spcPts val="450"/>
        </a:spcBef>
        <a:spcAft>
          <a:spcPts val="450"/>
        </a:spcAft>
        <a:buFont typeface="Arial" panose="020B0604020202020204" pitchFamily="34" charset="0"/>
        <a:buChar char="•"/>
        <a:defRPr sz="1500" kern="1200">
          <a:solidFill>
            <a:sysClr val="windowText" lastClr="000000"/>
          </a:solidFill>
          <a:latin typeface="+mj-lt"/>
          <a:ea typeface="+mn-ea"/>
          <a:cs typeface="+mn-cs"/>
        </a:defRPr>
      </a:lvl2pPr>
      <a:lvl3pPr marL="857207" indent="-137156" algn="l" defTabSz="685766" rtl="0" eaLnBrk="1" latinLnBrk="0" hangingPunct="1">
        <a:lnSpc>
          <a:spcPct val="90000"/>
        </a:lnSpc>
        <a:spcBef>
          <a:spcPts val="450"/>
        </a:spcBef>
        <a:spcAft>
          <a:spcPts val="450"/>
        </a:spcAft>
        <a:buFont typeface="Arial" panose="020B0604020202020204" pitchFamily="34" charset="0"/>
        <a:buChar char="•"/>
        <a:defRPr sz="1350" kern="1200">
          <a:solidFill>
            <a:sysClr val="windowText" lastClr="000000"/>
          </a:solidFill>
          <a:latin typeface="+mj-lt"/>
          <a:ea typeface="+mn-ea"/>
          <a:cs typeface="+mn-cs"/>
        </a:defRPr>
      </a:lvl3pPr>
      <a:lvl4pPr marL="1200090" indent="-137156" algn="l" defTabSz="685766" rtl="0" eaLnBrk="1" latinLnBrk="0" hangingPunct="1">
        <a:lnSpc>
          <a:spcPct val="90000"/>
        </a:lnSpc>
        <a:spcBef>
          <a:spcPts val="450"/>
        </a:spcBef>
        <a:spcAft>
          <a:spcPts val="450"/>
        </a:spcAft>
        <a:buFont typeface="Arial" panose="020B0604020202020204" pitchFamily="34" charset="0"/>
        <a:buChar char="•"/>
        <a:defRPr sz="1200" kern="1200">
          <a:solidFill>
            <a:sysClr val="windowText" lastClr="000000"/>
          </a:solidFill>
          <a:latin typeface="+mj-lt"/>
          <a:ea typeface="+mn-ea"/>
          <a:cs typeface="+mn-cs"/>
        </a:defRPr>
      </a:lvl4pPr>
      <a:lvl5pPr marL="1542974" indent="-137156" algn="l" defTabSz="685766" rtl="0" eaLnBrk="1" latinLnBrk="0" hangingPunct="1">
        <a:lnSpc>
          <a:spcPct val="90000"/>
        </a:lnSpc>
        <a:spcBef>
          <a:spcPts val="450"/>
        </a:spcBef>
        <a:spcAft>
          <a:spcPts val="450"/>
        </a:spcAft>
        <a:buFont typeface="Arial" panose="020B0604020202020204" pitchFamily="34" charset="0"/>
        <a:buChar char="•"/>
        <a:defRPr sz="1050" kern="1200">
          <a:solidFill>
            <a:sysClr val="windowText" lastClr="000000"/>
          </a:solidFill>
          <a:latin typeface="+mj-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orient="horz" pos="240">
          <p15:clr>
            <a:srgbClr val="F26B43"/>
          </p15:clr>
        </p15:guide>
        <p15:guide id="5" orient="horz" pos="3984">
          <p15:clr>
            <a:srgbClr val="F26B43"/>
          </p15:clr>
        </p15:guide>
        <p15:guide id="6" pos="729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0" y="-5208"/>
            <a:ext cx="9144000" cy="873125"/>
          </a:xfrm>
          <a:prstGeom prst="rect">
            <a:avLst/>
          </a:prstGeom>
        </p:spPr>
        <p:txBody>
          <a:bodyPr vert="horz" lIns="228600" tIns="45720" rIns="228600" bIns="45720" rtlCol="0" anchor="b" anchorCtr="0">
            <a:noAutofit/>
          </a:bodyPr>
          <a:lstStyle/>
          <a:p>
            <a:r>
              <a:rPr lang="en-US"/>
              <a:t>Click To Add Title</a:t>
            </a:r>
          </a:p>
        </p:txBody>
      </p:sp>
      <p:sp>
        <p:nvSpPr>
          <p:cNvPr id="7" name="Text Placeholder 6"/>
          <p:cNvSpPr>
            <a:spLocks noGrp="1"/>
          </p:cNvSpPr>
          <p:nvPr>
            <p:ph type="body" idx="1"/>
          </p:nvPr>
        </p:nvSpPr>
        <p:spPr>
          <a:xfrm>
            <a:off x="0" y="1044130"/>
            <a:ext cx="9144000" cy="3217862"/>
          </a:xfrm>
          <a:prstGeom prst="rect">
            <a:avLst/>
          </a:prstGeom>
        </p:spPr>
        <p:txBody>
          <a:bodyPr vert="horz" lIns="228600" tIns="45720" rIns="22860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25FFF6FD-285B-4509-9C51-3350DD353A1E}"/>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7235787" y="4936218"/>
            <a:ext cx="1908213" cy="207282"/>
          </a:xfrm>
          <a:prstGeom prst="rect">
            <a:avLst/>
          </a:prstGeom>
        </p:spPr>
      </p:pic>
    </p:spTree>
    <p:extLst>
      <p:ext uri="{BB962C8B-B14F-4D97-AF65-F5344CB8AC3E}">
        <p14:creationId xmlns:p14="http://schemas.microsoft.com/office/powerpoint/2010/main" val="1890983429"/>
      </p:ext>
    </p:extLst>
  </p:cSld>
  <p:clrMap bg1="dk1" tx1="lt1" bg2="dk2" tx2="lt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 id="2147484264" r:id="rId12"/>
    <p:sldLayoutId id="2147484265" r:id="rId13"/>
    <p:sldLayoutId id="2147484266" r:id="rId14"/>
    <p:sldLayoutId id="2147484267" r:id="rId15"/>
    <p:sldLayoutId id="2147484268" r:id="rId16"/>
    <p:sldLayoutId id="2147484269" r:id="rId17"/>
    <p:sldLayoutId id="2147484270" r:id="rId18"/>
    <p:sldLayoutId id="2147484271" r:id="rId19"/>
    <p:sldLayoutId id="2147484272" r:id="rId20"/>
    <p:sldLayoutId id="2147484273" r:id="rId21"/>
    <p:sldLayoutId id="2147484274" r:id="rId22"/>
    <p:sldLayoutId id="2147484275" r:id="rId23"/>
    <p:sldLayoutId id="2147484276" r:id="rId24"/>
    <p:sldLayoutId id="2147484277" r:id="rId25"/>
    <p:sldLayoutId id="2147484278" r:id="rId26"/>
    <p:sldLayoutId id="2147484279" r:id="rId27"/>
    <p:sldLayoutId id="2147484280" r:id="rId28"/>
    <p:sldLayoutId id="2147484281" r:id="rId29"/>
    <p:sldLayoutId id="2147484282" r:id="rId30"/>
    <p:sldLayoutId id="2147484283" r:id="rId31"/>
    <p:sldLayoutId id="2147484284" r:id="rId32"/>
    <p:sldLayoutId id="2147484285" r:id="rId33"/>
    <p:sldLayoutId id="2147484286" r:id="rId34"/>
    <p:sldLayoutId id="2147484287" r:id="rId35"/>
    <p:sldLayoutId id="2147484288" r:id="rId36"/>
    <p:sldLayoutId id="2147484289" r:id="rId37"/>
    <p:sldLayoutId id="2147484290" r:id="rId38"/>
    <p:sldLayoutId id="2147484291" r:id="rId39"/>
    <p:sldLayoutId id="2147484292" r:id="rId40"/>
    <p:sldLayoutId id="2147484293" r:id="rId41"/>
    <p:sldLayoutId id="2147484295" r:id="rId42"/>
  </p:sldLayoutIdLst>
  <p:transition>
    <p:fade/>
  </p:transition>
  <p:txStyles>
    <p:titleStyle>
      <a:lvl1pPr algn="l" defTabSz="685800" rtl="0" eaLnBrk="1" latinLnBrk="0" hangingPunct="1">
        <a:lnSpc>
          <a:spcPts val="1950"/>
        </a:lnSpc>
        <a:spcBef>
          <a:spcPct val="0"/>
        </a:spcBef>
        <a:buNone/>
        <a:defRPr sz="1800" b="1" kern="1200" cap="none" spc="0" baseline="0">
          <a:solidFill>
            <a:schemeClr val="tx1"/>
          </a:solidFill>
          <a:latin typeface="+mj-lt"/>
          <a:ea typeface="+mj-ea"/>
          <a:cs typeface="+mj-cs"/>
        </a:defRPr>
      </a:lvl1pPr>
    </p:titleStyle>
    <p:bodyStyle>
      <a:lvl1pPr marL="137160" indent="-137160" algn="l" defTabSz="685800" rtl="0" eaLnBrk="1" latinLnBrk="0" hangingPunct="1">
        <a:spcBef>
          <a:spcPct val="20000"/>
        </a:spcBef>
        <a:buSzPct val="75000"/>
        <a:buFont typeface="Wingdings" pitchFamily="2" charset="2"/>
        <a:buChar char="§"/>
        <a:defRPr sz="1350" kern="1200" cap="none" spc="0" baseline="0">
          <a:solidFill>
            <a:schemeClr val="tx1"/>
          </a:solidFill>
          <a:latin typeface="+mn-lt"/>
          <a:ea typeface="+mn-ea"/>
          <a:cs typeface="+mn-cs"/>
        </a:defRPr>
      </a:lvl1pPr>
      <a:lvl2pPr marL="274320" indent="-137160" algn="l" defTabSz="685800" rtl="0" eaLnBrk="1" latinLnBrk="0" hangingPunct="1">
        <a:spcBef>
          <a:spcPct val="20000"/>
        </a:spcBef>
        <a:buSzPct val="75000"/>
        <a:buFont typeface="Courier New" pitchFamily="49" charset="0"/>
        <a:buChar char="o"/>
        <a:defRPr sz="1200" kern="1200" baseline="0">
          <a:solidFill>
            <a:schemeClr val="tx1"/>
          </a:solidFill>
          <a:latin typeface="+mn-lt"/>
          <a:ea typeface="+mn-ea"/>
          <a:cs typeface="+mn-cs"/>
        </a:defRPr>
      </a:lvl2pPr>
      <a:lvl3pPr marL="411480" indent="-137160" algn="l" defTabSz="685800" rtl="0" eaLnBrk="1" latinLnBrk="0" hangingPunct="1">
        <a:spcBef>
          <a:spcPct val="20000"/>
        </a:spcBef>
        <a:buFont typeface="Arial" pitchFamily="34" charset="0"/>
        <a:buChar char="•"/>
        <a:defRPr sz="1050" kern="1200" baseline="0">
          <a:solidFill>
            <a:schemeClr val="tx1"/>
          </a:solidFill>
          <a:latin typeface="+mn-lt"/>
          <a:ea typeface="+mn-ea"/>
          <a:cs typeface="+mn-cs"/>
        </a:defRPr>
      </a:lvl3pPr>
      <a:lvl4pPr marL="548640" indent="-137160" algn="l" defTabSz="685800" rtl="0" eaLnBrk="1" latinLnBrk="0" hangingPunct="1">
        <a:spcBef>
          <a:spcPct val="20000"/>
        </a:spcBef>
        <a:buSzPct val="100000"/>
        <a:buFont typeface="Arial Narrow" pitchFamily="34" charset="0"/>
        <a:buChar char="»"/>
        <a:defRPr sz="900" kern="1200" baseline="0">
          <a:solidFill>
            <a:schemeClr val="tx1"/>
          </a:solidFill>
          <a:latin typeface="+mn-lt"/>
          <a:ea typeface="+mn-ea"/>
          <a:cs typeface="+mn-cs"/>
        </a:defRPr>
      </a:lvl4pPr>
      <a:lvl5pPr marL="685800" indent="-137160" algn="l" defTabSz="685800" rtl="0" eaLnBrk="1" latinLnBrk="0" hangingPunct="1">
        <a:spcBef>
          <a:spcPct val="20000"/>
        </a:spcBef>
        <a:buSzPct val="85000"/>
        <a:buFont typeface="Wingdings" pitchFamily="2" charset="2"/>
        <a:buChar char="§"/>
        <a:tabLst>
          <a:tab pos="1114425" algn="l"/>
        </a:tabLst>
        <a:defRPr sz="825" kern="1200" baseline="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5323563" y="4946553"/>
            <a:ext cx="3820438" cy="196208"/>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schemeClr val="tx1"/>
                </a:solidFill>
                <a:effectLst/>
                <a:uLnTx/>
                <a:uFillTx/>
                <a:latin typeface="+mn-lt"/>
                <a:ea typeface="+mn-ea"/>
                <a:cs typeface="+mn-cs"/>
              </a:rPr>
              <a:t>© 2021 The Water Research Foundation. ALL RIGHTS RESERVED.      </a:t>
            </a:r>
            <a:fld id="{1D875EBC-9AA4-9641-9C35-C2AFB0279571}" type="slidenum">
              <a:rPr kumimoji="0" lang="en-US" sz="675" b="0" i="0" u="none" strike="noStrike" kern="1200" cap="none" spc="0" normalizeH="0" baseline="0" noProof="0" smtClean="0">
                <a:ln>
                  <a:noFill/>
                </a:ln>
                <a:solidFill>
                  <a:schemeClr val="tx1"/>
                </a:solidFill>
                <a:effectLst/>
                <a:uLnTx/>
                <a:uFillTx/>
                <a:latin typeface="+mn-lt"/>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mn-cs"/>
            </a:endParaRPr>
          </a:p>
        </p:txBody>
      </p:sp>
      <p:grpSp>
        <p:nvGrpSpPr>
          <p:cNvPr id="5" name="Group 4">
            <a:extLst>
              <a:ext uri="{FF2B5EF4-FFF2-40B4-BE49-F238E27FC236}">
                <a16:creationId xmlns:a16="http://schemas.microsoft.com/office/drawing/2014/main" id="{5A34688F-428F-B347-9374-E45FCEE43360}"/>
              </a:ext>
            </a:extLst>
          </p:cNvPr>
          <p:cNvGrpSpPr/>
          <p:nvPr userDrawn="1"/>
        </p:nvGrpSpPr>
        <p:grpSpPr>
          <a:xfrm>
            <a:off x="0" y="4915845"/>
            <a:ext cx="9141714" cy="77047"/>
            <a:chOff x="0" y="6554459"/>
            <a:chExt cx="12188952" cy="102729"/>
          </a:xfrm>
        </p:grpSpPr>
        <p:cxnSp>
          <p:nvCxnSpPr>
            <p:cNvPr id="9" name="Straight Connector 8">
              <a:extLst>
                <a:ext uri="{FF2B5EF4-FFF2-40B4-BE49-F238E27FC236}">
                  <a16:creationId xmlns:a16="http://schemas.microsoft.com/office/drawing/2014/main" id="{D65DAD60-7D53-FB48-AC83-7CE0B42BC7FD}"/>
                </a:ext>
              </a:extLst>
            </p:cNvPr>
            <p:cNvCxnSpPr>
              <a:cxnSpLocks/>
            </p:cNvCxnSpPr>
            <p:nvPr userDrawn="1"/>
          </p:nvCxnSpPr>
          <p:spPr>
            <a:xfrm>
              <a:off x="0" y="6604929"/>
              <a:ext cx="12188952"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0E41A8A7-C38B-7B45-A15A-5497BE11EC53}"/>
                </a:ext>
              </a:extLst>
            </p:cNvPr>
            <p:cNvSpPr/>
            <p:nvPr userDrawn="1"/>
          </p:nvSpPr>
          <p:spPr>
            <a:xfrm>
              <a:off x="228600" y="6556248"/>
              <a:ext cx="100940" cy="1009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1" name="Oval 10">
              <a:extLst>
                <a:ext uri="{FF2B5EF4-FFF2-40B4-BE49-F238E27FC236}">
                  <a16:creationId xmlns:a16="http://schemas.microsoft.com/office/drawing/2014/main" id="{F8C4C917-1733-3D49-AFD2-9FE90D1031AC}"/>
                </a:ext>
              </a:extLst>
            </p:cNvPr>
            <p:cNvSpPr/>
            <p:nvPr userDrawn="1"/>
          </p:nvSpPr>
          <p:spPr>
            <a:xfrm>
              <a:off x="383515" y="6556248"/>
              <a:ext cx="100940" cy="1009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2" name="Oval 11">
              <a:extLst>
                <a:ext uri="{FF2B5EF4-FFF2-40B4-BE49-F238E27FC236}">
                  <a16:creationId xmlns:a16="http://schemas.microsoft.com/office/drawing/2014/main" id="{860E245F-A9CA-AC49-A87A-55BD3926D980}"/>
                </a:ext>
              </a:extLst>
            </p:cNvPr>
            <p:cNvSpPr/>
            <p:nvPr userDrawn="1"/>
          </p:nvSpPr>
          <p:spPr>
            <a:xfrm>
              <a:off x="544450" y="6556248"/>
              <a:ext cx="100940" cy="1009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3" name="Oval 12">
              <a:extLst>
                <a:ext uri="{FF2B5EF4-FFF2-40B4-BE49-F238E27FC236}">
                  <a16:creationId xmlns:a16="http://schemas.microsoft.com/office/drawing/2014/main" id="{749BAB84-39D3-EC4D-8887-84D0905BC628}"/>
                </a:ext>
              </a:extLst>
            </p:cNvPr>
            <p:cNvSpPr/>
            <p:nvPr userDrawn="1"/>
          </p:nvSpPr>
          <p:spPr>
            <a:xfrm>
              <a:off x="705385" y="6554459"/>
              <a:ext cx="100940" cy="1009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4" name="Oval 13">
              <a:extLst>
                <a:ext uri="{FF2B5EF4-FFF2-40B4-BE49-F238E27FC236}">
                  <a16:creationId xmlns:a16="http://schemas.microsoft.com/office/drawing/2014/main" id="{CC2A6841-7430-FE4C-A187-806B933F147A}"/>
                </a:ext>
              </a:extLst>
            </p:cNvPr>
            <p:cNvSpPr/>
            <p:nvPr userDrawn="1"/>
          </p:nvSpPr>
          <p:spPr>
            <a:xfrm>
              <a:off x="860300" y="6554459"/>
              <a:ext cx="100940" cy="100940"/>
            </a:xfrm>
            <a:prstGeom prst="ellipse">
              <a:avLst/>
            </a:prstGeom>
            <a:solidFill>
              <a:schemeClr val="bg1"/>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spTree>
    <p:extLst>
      <p:ext uri="{BB962C8B-B14F-4D97-AF65-F5344CB8AC3E}">
        <p14:creationId xmlns:p14="http://schemas.microsoft.com/office/powerpoint/2010/main" val="1771780434"/>
      </p:ext>
    </p:extLst>
  </p:cSld>
  <p:clrMap bg1="lt1" tx1="dk1" bg2="lt2" tx2="dk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Lst>
  <p:txStyles>
    <p:titleStyle>
      <a:lvl1pPr algn="l" defTabSz="685800" rtl="0" eaLnBrk="1" latinLnBrk="0" hangingPunct="1">
        <a:lnSpc>
          <a:spcPct val="100000"/>
        </a:lnSpc>
        <a:spcBef>
          <a:spcPct val="0"/>
        </a:spcBef>
        <a:buNone/>
        <a:defRPr sz="3300" b="1" kern="1200">
          <a:solidFill>
            <a:schemeClr val="accent2"/>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1"/>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Clr>
          <a:schemeClr val="accent2"/>
        </a:buClr>
        <a:buFont typeface="System Font Regular"/>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Clr>
          <a:schemeClr val="accent3"/>
        </a:buClr>
        <a:buFont typeface="Wingdings" pitchFamily="2" charset="2"/>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Clr>
          <a:schemeClr val="accent4"/>
        </a:buClr>
        <a:buSzPct val="80000"/>
        <a:buFont typeface="System Font Regular"/>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Clr>
          <a:schemeClr val="accent5"/>
        </a:buClr>
        <a:buFont typeface=".Lucida Grande UI Regular"/>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emf"/><Relationship Id="rId1" Type="http://schemas.openxmlformats.org/officeDocument/2006/relationships/slideLayout" Target="../slideLayouts/slideLayout166.xml"/></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0.emf"/><Relationship Id="rId1" Type="http://schemas.openxmlformats.org/officeDocument/2006/relationships/slideLayout" Target="../slideLayouts/slideLayout166.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66.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56.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package" Target="../embeddings/Microsoft_Excel_Worksheet.xlsx"/><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44.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5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hyperlink" Target="https://www.gartner.com/en/research/methodologies/gartner-hype-cycle?utm_source=google&amp;utm_medium=cpc&amp;utm_campaign=GTR_NA_2022_GTR_CPC_SEM1_BRANDCAMPAIGNMQ&amp;utm_adgroup=141653137858&amp;utm_term=what%20is%20gartner%20hype%20cycle&amp;ad=618363632102&amp;matchtype=p&amp;gad_source=1&amp;gclid=EAIaIQobChMI3Iag4czghAMVjgetBh3MSgBpEAAYASAAEgLadfD_BwE" TargetMode="External"/><Relationship Id="rId2" Type="http://schemas.openxmlformats.org/officeDocument/2006/relationships/notesSlide" Target="../notesSlides/notesSlide11.xml"/><Relationship Id="rId1" Type="http://schemas.openxmlformats.org/officeDocument/2006/relationships/slideLayout" Target="../slideLayouts/slideLayout70.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152.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66.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166.xml"/></Relationships>
</file>

<file path=ppt/slides/_rels/slide25.xml.rels><?xml version="1.0" encoding="UTF-8" standalone="yes"?>
<Relationships xmlns="http://schemas.openxmlformats.org/package/2006/relationships"><Relationship Id="rId2" Type="http://schemas.openxmlformats.org/officeDocument/2006/relationships/hyperlink" Target="https://www.epa.gov/biosolids/draft-sewage-sludge-risk-assessment-perfluorooctanoic-acid-pfoa-and-perfluorooctane" TargetMode="Externa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73.xml"/><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56.xml"/><Relationship Id="rId6" Type="http://schemas.openxmlformats.org/officeDocument/2006/relationships/image" Target="../media/image13.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70.xml"/><Relationship Id="rId6" Type="http://schemas.openxmlformats.org/officeDocument/2006/relationships/chart" Target="../charts/chart2.xml"/><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hyperlink" Target="https://pubs.acs.org/doi/10.1021/acsestwater.4c00507?goto=supporting-info" TargetMode="External"/><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56.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56.xml"/><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231.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31.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0.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56.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70.xml"/><Relationship Id="rId4" Type="http://schemas.openxmlformats.org/officeDocument/2006/relationships/image" Target="../media/image20.emf"/></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166.xml"/><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6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5.emf"/><Relationship Id="rId1" Type="http://schemas.openxmlformats.org/officeDocument/2006/relationships/slideLayout" Target="../slideLayouts/slideLayout1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7429" y="2538207"/>
            <a:ext cx="4866571" cy="1223374"/>
          </a:xfrm>
        </p:spPr>
        <p:txBody>
          <a:bodyPr/>
          <a:lstStyle/>
          <a:p>
            <a:pPr algn="l"/>
            <a:br>
              <a:rPr lang="en-US" sz="1800" b="0" i="0" u="none" strike="noStrike" baseline="0" dirty="0">
                <a:solidFill>
                  <a:srgbClr val="000000"/>
                </a:solidFill>
                <a:latin typeface="Calibri" panose="020F0502020204030204" pitchFamily="34" charset="0"/>
              </a:rPr>
            </a:br>
            <a:r>
              <a:rPr lang="en-US" sz="1800" b="0" i="0" u="none" strike="noStrike" baseline="0" dirty="0">
                <a:solidFill>
                  <a:srgbClr val="000000"/>
                </a:solidFill>
                <a:latin typeface="Calibri" panose="020F0502020204030204" pitchFamily="34" charset="0"/>
              </a:rPr>
              <a:t> Texas Association of Clean Water Agencies</a:t>
            </a:r>
            <a:r>
              <a:rPr lang="en-US" sz="1800" b="1" i="0" u="none" strike="noStrike" baseline="0" dirty="0">
                <a:solidFill>
                  <a:srgbClr val="000000"/>
                </a:solidFill>
                <a:latin typeface="Calibri" panose="020F0502020204030204" pitchFamily="34" charset="0"/>
              </a:rPr>
              <a:t> </a:t>
            </a:r>
            <a:br>
              <a:rPr lang="en-US" sz="1200" dirty="0"/>
            </a:br>
            <a:r>
              <a:rPr lang="en-US" sz="2000" dirty="0"/>
              <a:t>Wastewater PFAS Challenges and Proactive Management</a:t>
            </a:r>
          </a:p>
        </p:txBody>
      </p:sp>
      <p:sp>
        <p:nvSpPr>
          <p:cNvPr id="11" name="Picture Placeholder 10"/>
          <p:cNvSpPr>
            <a:spLocks noGrp="1"/>
          </p:cNvSpPr>
          <p:nvPr>
            <p:ph type="pic" sz="quarter" idx="21"/>
          </p:nvPr>
        </p:nvSpPr>
        <p:spPr/>
        <p:txBody>
          <a:bodyPr>
            <a:normAutofit fontScale="40000" lnSpcReduction="20000"/>
          </a:bodyPr>
          <a:lstStyle/>
          <a:p>
            <a:endParaRPr lang="en-US"/>
          </a:p>
        </p:txBody>
      </p:sp>
      <p:sp>
        <p:nvSpPr>
          <p:cNvPr id="5" name="Rectangle 4"/>
          <p:cNvSpPr/>
          <p:nvPr/>
        </p:nvSpPr>
        <p:spPr>
          <a:xfrm>
            <a:off x="4572000" y="3900849"/>
            <a:ext cx="3236686" cy="1077218"/>
          </a:xfrm>
          <a:prstGeom prst="rect">
            <a:avLst/>
          </a:prstGeom>
        </p:spPr>
        <p:txBody>
          <a:bodyPr wrap="square">
            <a:spAutoFit/>
          </a:bodyPr>
          <a:lstStyle/>
          <a:p>
            <a:r>
              <a:rPr lang="en-US" sz="1600" b="1" dirty="0"/>
              <a:t>David L. Clark, PE, WEF Fellow</a:t>
            </a:r>
          </a:p>
          <a:p>
            <a:r>
              <a:rPr lang="en-US" sz="1600" b="1" dirty="0"/>
              <a:t>Patrick R. Young, PE</a:t>
            </a:r>
          </a:p>
          <a:p>
            <a:endParaRPr lang="en-US" sz="1600" b="1" dirty="0"/>
          </a:p>
          <a:p>
            <a:endParaRPr lang="en-US" sz="1600" b="1" dirty="0"/>
          </a:p>
        </p:txBody>
      </p:sp>
      <p:sp>
        <p:nvSpPr>
          <p:cNvPr id="24" name="Title 1">
            <a:extLst>
              <a:ext uri="{FF2B5EF4-FFF2-40B4-BE49-F238E27FC236}">
                <a16:creationId xmlns:a16="http://schemas.microsoft.com/office/drawing/2014/main" id="{2FA2C328-A59E-1B49-C031-3D7E76309435}"/>
              </a:ext>
            </a:extLst>
          </p:cNvPr>
          <p:cNvSpPr txBox="1">
            <a:spLocks/>
          </p:cNvSpPr>
          <p:nvPr/>
        </p:nvSpPr>
        <p:spPr>
          <a:xfrm>
            <a:off x="6813030" y="4444640"/>
            <a:ext cx="2420778" cy="405668"/>
          </a:xfrm>
          <a:prstGeom prst="rect">
            <a:avLst/>
          </a:prstGeom>
        </p:spPr>
        <p:txBody>
          <a:bodyPr vert="horz" lIns="228600" tIns="45720" rIns="228600" bIns="45720" rtlCol="0" anchor="b" anchorCtr="0">
            <a:noAutofit/>
          </a:bodyPr>
          <a:lstStyle>
            <a:lvl1pPr algn="l" defTabSz="914400" rtl="0" eaLnBrk="1" latinLnBrk="0" hangingPunct="1">
              <a:lnSpc>
                <a:spcPts val="3200"/>
              </a:lnSpc>
              <a:spcBef>
                <a:spcPct val="0"/>
              </a:spcBef>
              <a:buNone/>
              <a:defRPr sz="3200" b="1" kern="1200" cap="all" spc="0" baseline="0">
                <a:solidFill>
                  <a:srgbClr val="000000"/>
                </a:solidFill>
                <a:latin typeface="+mj-lt"/>
                <a:ea typeface="+mj-ea"/>
                <a:cs typeface="+mj-cs"/>
              </a:defRPr>
            </a:lvl1pPr>
          </a:lstStyle>
          <a:p>
            <a:pPr marL="0" marR="0" lvl="0" indent="0" algn="r" defTabSz="914400" rtl="0" eaLnBrk="1" fontAlgn="auto" latinLnBrk="0" hangingPunct="1">
              <a:lnSpc>
                <a:spcPts val="3200"/>
              </a:lnSpc>
              <a:spcBef>
                <a:spcPct val="0"/>
              </a:spcBef>
              <a:spcAft>
                <a:spcPts val="0"/>
              </a:spcAft>
              <a:buClrTx/>
              <a:buSzTx/>
              <a:buFontTx/>
              <a:buNone/>
              <a:tabLst/>
              <a:defRPr/>
            </a:pPr>
            <a:r>
              <a:rPr lang="en-US" sz="1400" cap="none" dirty="0">
                <a:solidFill>
                  <a:schemeClr val="tx1"/>
                </a:solidFill>
                <a:latin typeface="Arial"/>
              </a:rPr>
              <a:t>February 28</a:t>
            </a:r>
            <a:r>
              <a:rPr kumimoji="0" lang="en-US" sz="1400" b="1" i="0" u="none" strike="noStrike" kern="1200" cap="none" spc="0" normalizeH="0" baseline="0" noProof="0" dirty="0">
                <a:ln>
                  <a:noFill/>
                </a:ln>
                <a:solidFill>
                  <a:schemeClr val="tx1"/>
                </a:solidFill>
                <a:effectLst/>
                <a:uLnTx/>
                <a:uFillTx/>
                <a:latin typeface="Arial"/>
                <a:ea typeface="+mj-ea"/>
                <a:cs typeface="+mj-cs"/>
              </a:rPr>
              <a:t>, 2025</a:t>
            </a:r>
          </a:p>
        </p:txBody>
      </p:sp>
      <p:sp>
        <p:nvSpPr>
          <p:cNvPr id="15" name="Picture Placeholder 14">
            <a:extLst>
              <a:ext uri="{FF2B5EF4-FFF2-40B4-BE49-F238E27FC236}">
                <a16:creationId xmlns:a16="http://schemas.microsoft.com/office/drawing/2014/main" id="{525A07AF-6C53-9DBE-E38C-96ABFE01AB12}"/>
              </a:ext>
            </a:extLst>
          </p:cNvPr>
          <p:cNvSpPr>
            <a:spLocks noGrp="1"/>
          </p:cNvSpPr>
          <p:nvPr>
            <p:ph type="pic" sz="quarter" idx="18"/>
          </p:nvPr>
        </p:nvSpPr>
        <p:spPr/>
        <p:txBody>
          <a:bodyPr/>
          <a:lstStyle/>
          <a:p>
            <a:endParaRPr lang="en-US"/>
          </a:p>
        </p:txBody>
      </p:sp>
      <p:pic>
        <p:nvPicPr>
          <p:cNvPr id="10" name="Picture Placeholder 9" descr="A river with many colorful umbrellas and a bridge&#10;&#10;AI-generated content may be incorrect.">
            <a:extLst>
              <a:ext uri="{FF2B5EF4-FFF2-40B4-BE49-F238E27FC236}">
                <a16:creationId xmlns:a16="http://schemas.microsoft.com/office/drawing/2014/main" id="{13BD79F2-611F-93E8-B504-CE282F6926B8}"/>
              </a:ext>
            </a:extLst>
          </p:cNvPr>
          <p:cNvPicPr>
            <a:picLocks noGrp="1" noChangeAspect="1"/>
          </p:cNvPicPr>
          <p:nvPr>
            <p:ph type="pic" sz="quarter" idx="14"/>
          </p:nvPr>
        </p:nvPicPr>
        <p:blipFill>
          <a:blip r:embed="rId3"/>
          <a:srcRect l="245" t="5846" r="2846"/>
          <a:stretch/>
        </p:blipFill>
        <p:spPr>
          <a:xfrm>
            <a:off x="0" y="2379663"/>
            <a:ext cx="4300537" cy="2767138"/>
          </a:xfrm>
        </p:spPr>
      </p:pic>
      <p:pic>
        <p:nvPicPr>
          <p:cNvPr id="8" name="Picture Placeholder 7" descr="A city skyline with lights reflecting on water&#10;&#10;AI-generated content may be incorrect.">
            <a:extLst>
              <a:ext uri="{FF2B5EF4-FFF2-40B4-BE49-F238E27FC236}">
                <a16:creationId xmlns:a16="http://schemas.microsoft.com/office/drawing/2014/main" id="{E92156BA-7966-5BFA-7090-7D3CCDDB1252}"/>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7397" b="7397"/>
          <a:stretch>
            <a:fillRect/>
          </a:stretch>
        </p:blipFill>
        <p:spPr/>
      </p:pic>
      <p:pic>
        <p:nvPicPr>
          <p:cNvPr id="17" name="Picture Placeholder 16" descr="A city with a river and trees&#10;&#10;AI-generated content may be incorrect.">
            <a:extLst>
              <a:ext uri="{FF2B5EF4-FFF2-40B4-BE49-F238E27FC236}">
                <a16:creationId xmlns:a16="http://schemas.microsoft.com/office/drawing/2014/main" id="{B87DE5CD-8465-5DBA-C715-56F11D5C1632}"/>
              </a:ext>
            </a:extLst>
          </p:cNvPr>
          <p:cNvPicPr>
            <a:picLocks noGrp="1" noChangeAspect="1"/>
          </p:cNvPicPr>
          <p:nvPr>
            <p:ph type="pic" sz="quarter" idx="20"/>
          </p:nvPr>
        </p:nvPicPr>
        <p:blipFill>
          <a:blip r:embed="rId5"/>
          <a:srcRect l="10998" r="10998"/>
          <a:stretch>
            <a:fillRect/>
          </a:stretch>
        </p:blipFill>
        <p:spPr/>
      </p:pic>
    </p:spTree>
    <p:extLst>
      <p:ext uri="{BB962C8B-B14F-4D97-AF65-F5344CB8AC3E}">
        <p14:creationId xmlns:p14="http://schemas.microsoft.com/office/powerpoint/2010/main" val="370954030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4D03B-FC7B-0270-436B-812D92FABBD6}"/>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193E2946-EDDF-9E08-A3A7-9276D4233AE7}"/>
              </a:ext>
            </a:extLst>
          </p:cNvPr>
          <p:cNvSpPr/>
          <p:nvPr/>
        </p:nvSpPr>
        <p:spPr>
          <a:xfrm>
            <a:off x="367645" y="2484323"/>
            <a:ext cx="6588072" cy="2410463"/>
          </a:xfrm>
          <a:prstGeom prst="rect">
            <a:avLst/>
          </a:prstGeom>
          <a:solidFill>
            <a:srgbClr val="FCFD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828AA67-0761-2197-F9FE-856D8E0264A6}"/>
              </a:ext>
            </a:extLst>
          </p:cNvPr>
          <p:cNvSpPr>
            <a:spLocks noGrp="1"/>
          </p:cNvSpPr>
          <p:nvPr>
            <p:ph type="title"/>
          </p:nvPr>
        </p:nvSpPr>
        <p:spPr>
          <a:xfrm>
            <a:off x="457200" y="285750"/>
            <a:ext cx="6889231" cy="628650"/>
          </a:xfrm>
        </p:spPr>
        <p:txBody>
          <a:bodyPr/>
          <a:lstStyle/>
          <a:p>
            <a:r>
              <a:rPr lang="en-US" dirty="0"/>
              <a:t>PFAS Strategic Roadmap: Surface Waters</a:t>
            </a:r>
            <a:br>
              <a:rPr lang="en-US" dirty="0"/>
            </a:br>
            <a:r>
              <a:rPr lang="en-US" sz="2000" dirty="0">
                <a:solidFill>
                  <a:schemeClr val="accent2">
                    <a:lumMod val="50000"/>
                  </a:schemeClr>
                </a:solidFill>
              </a:rPr>
              <a:t>Publish Final Recommended Ambient Water Quality Criteria for PFAS – Winter 2022 &amp; Fall 2024</a:t>
            </a:r>
            <a:br>
              <a:rPr lang="en-US" sz="2000" dirty="0"/>
            </a:br>
            <a:endParaRPr lang="en-US" dirty="0"/>
          </a:p>
        </p:txBody>
      </p:sp>
      <p:sp>
        <p:nvSpPr>
          <p:cNvPr id="9" name="Text Placeholder 8">
            <a:extLst>
              <a:ext uri="{FF2B5EF4-FFF2-40B4-BE49-F238E27FC236}">
                <a16:creationId xmlns:a16="http://schemas.microsoft.com/office/drawing/2014/main" id="{FA0810DB-4F74-1841-DD7A-2EC336CB3CFB}"/>
              </a:ext>
            </a:extLst>
          </p:cNvPr>
          <p:cNvSpPr>
            <a:spLocks noGrp="1"/>
          </p:cNvSpPr>
          <p:nvPr>
            <p:ph type="body" sz="quarter" idx="10"/>
          </p:nvPr>
        </p:nvSpPr>
        <p:spPr>
          <a:xfrm>
            <a:off x="438595" y="1286513"/>
            <a:ext cx="6889231" cy="1105674"/>
          </a:xfrm>
        </p:spPr>
        <p:txBody>
          <a:bodyPr/>
          <a:lstStyle/>
          <a:p>
            <a:pPr marL="0" indent="0">
              <a:buNone/>
            </a:pPr>
            <a:r>
              <a:rPr lang="en-US" b="1" u="sng" dirty="0">
                <a:solidFill>
                  <a:schemeClr val="accent1">
                    <a:lumMod val="75000"/>
                  </a:schemeClr>
                </a:solidFill>
              </a:rPr>
              <a:t>Human Health</a:t>
            </a:r>
          </a:p>
          <a:p>
            <a:pPr marL="0" indent="0">
              <a:buNone/>
            </a:pPr>
            <a:r>
              <a:rPr lang="en-US" dirty="0">
                <a:solidFill>
                  <a:schemeClr val="accent1">
                    <a:lumMod val="75000"/>
                  </a:schemeClr>
                </a:solidFill>
              </a:rPr>
              <a:t>“EPA will first develop human health criteria for PFOA and PFOS, taking into account </a:t>
            </a:r>
            <a:r>
              <a:rPr lang="en-US" u="sng" dirty="0">
                <a:solidFill>
                  <a:schemeClr val="accent1">
                    <a:lumMod val="75000"/>
                  </a:schemeClr>
                </a:solidFill>
              </a:rPr>
              <a:t>drinking water and fish consumption”</a:t>
            </a:r>
          </a:p>
          <a:p>
            <a:pPr marL="0" indent="0">
              <a:buNone/>
            </a:pPr>
            <a:endParaRPr lang="en-US" dirty="0"/>
          </a:p>
        </p:txBody>
      </p:sp>
      <p:pic>
        <p:nvPicPr>
          <p:cNvPr id="2" name="Content Placeholder 7">
            <a:extLst>
              <a:ext uri="{FF2B5EF4-FFF2-40B4-BE49-F238E27FC236}">
                <a16:creationId xmlns:a16="http://schemas.microsoft.com/office/drawing/2014/main" id="{53AEC0F2-069F-8FF0-4319-69CB85C0F1D3}"/>
              </a:ext>
            </a:extLst>
          </p:cNvPr>
          <p:cNvPicPr>
            <a:picLocks noChangeAspect="1"/>
          </p:cNvPicPr>
          <p:nvPr/>
        </p:nvPicPr>
        <p:blipFill>
          <a:blip r:embed="rId2"/>
          <a:stretch>
            <a:fillRect/>
          </a:stretch>
        </p:blipFill>
        <p:spPr>
          <a:xfrm>
            <a:off x="7457039" y="221261"/>
            <a:ext cx="1526540" cy="1974066"/>
          </a:xfrm>
          <a:prstGeom prst="rect">
            <a:avLst/>
          </a:prstGeom>
          <a:ln>
            <a:solidFill>
              <a:schemeClr val="tx1"/>
            </a:solidFill>
          </a:ln>
        </p:spPr>
      </p:pic>
      <p:sp>
        <p:nvSpPr>
          <p:cNvPr id="8" name="TextBox 7">
            <a:extLst>
              <a:ext uri="{FF2B5EF4-FFF2-40B4-BE49-F238E27FC236}">
                <a16:creationId xmlns:a16="http://schemas.microsoft.com/office/drawing/2014/main" id="{B1A839A5-FE84-F822-C5E2-58D5C2CAD7B4}"/>
              </a:ext>
            </a:extLst>
          </p:cNvPr>
          <p:cNvSpPr txBox="1"/>
          <p:nvPr/>
        </p:nvSpPr>
        <p:spPr>
          <a:xfrm>
            <a:off x="6533677" y="4121531"/>
            <a:ext cx="2449902" cy="830997"/>
          </a:xfrm>
          <a:prstGeom prst="rect">
            <a:avLst/>
          </a:prstGeom>
          <a:solidFill>
            <a:schemeClr val="tx1"/>
          </a:solid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3E4E5"/>
                </a:solidFill>
                <a:effectLst/>
                <a:uLnTx/>
                <a:uFillTx/>
                <a:latin typeface="Arial" panose="020B0604020202020204"/>
                <a:ea typeface="+mn-ea"/>
                <a:cs typeface="+mn-cs"/>
              </a:rPr>
              <a:t>Reference: “</a:t>
            </a:r>
            <a:r>
              <a:rPr kumimoji="0" lang="en-US" sz="800" b="1" i="1" u="none" strike="noStrike" kern="1200" cap="none" spc="0" normalizeH="0" baseline="0" noProof="0" dirty="0">
                <a:ln>
                  <a:noFill/>
                </a:ln>
                <a:solidFill>
                  <a:srgbClr val="E3E4E5"/>
                </a:solidFill>
                <a:effectLst/>
                <a:uLnTx/>
                <a:uFillTx/>
                <a:latin typeface="Arial" panose="020B0604020202020204"/>
                <a:ea typeface="+mn-ea"/>
                <a:cs typeface="+mn-cs"/>
              </a:rPr>
              <a:t>Fish Consumption Rate Report – Brief Overview &amp; Issues for Consideration Technical Workshop on Fish Consumption in Washington State,</a:t>
            </a:r>
            <a:r>
              <a:rPr kumimoji="0" lang="en-US" sz="800" b="1" i="0" u="none" strike="noStrike" kern="1200" cap="none" spc="0" normalizeH="0" baseline="0" noProof="0" dirty="0">
                <a:ln>
                  <a:noFill/>
                </a:ln>
                <a:solidFill>
                  <a:srgbClr val="E3E4E5"/>
                </a:solidFill>
                <a:effectLst/>
                <a:uLnTx/>
                <a:uFillTx/>
                <a:latin typeface="Arial" panose="020B0604020202020204"/>
                <a:ea typeface="+mn-ea"/>
                <a:cs typeface="+mn-cs"/>
              </a:rPr>
              <a:t>” Craig McCormack, Toxics Cleanup Program, Department of Ecology, December 2011</a:t>
            </a:r>
          </a:p>
        </p:txBody>
      </p:sp>
      <p:pic>
        <p:nvPicPr>
          <p:cNvPr id="10" name="Picture 9">
            <a:extLst>
              <a:ext uri="{FF2B5EF4-FFF2-40B4-BE49-F238E27FC236}">
                <a16:creationId xmlns:a16="http://schemas.microsoft.com/office/drawing/2014/main" id="{BC9CC9BA-66B5-96DF-EBD6-DD2A20191A13}"/>
              </a:ext>
            </a:extLst>
          </p:cNvPr>
          <p:cNvPicPr>
            <a:picLocks noChangeAspect="1" noChangeArrowheads="1"/>
          </p:cNvPicPr>
          <p:nvPr/>
        </p:nvPicPr>
        <p:blipFill rotWithShape="1">
          <a:blip r:embed="rId3" cstate="print"/>
          <a:srcRect l="3226" t="19844" r="60348" b="42050"/>
          <a:stretch/>
        </p:blipFill>
        <p:spPr bwMode="auto">
          <a:xfrm>
            <a:off x="438595" y="3584213"/>
            <a:ext cx="1767949" cy="1310573"/>
          </a:xfrm>
          <a:prstGeom prst="rect">
            <a:avLst/>
          </a:prstGeom>
          <a:noFill/>
          <a:ln w="9525">
            <a:noFill/>
            <a:miter lim="800000"/>
            <a:headEnd/>
            <a:tailEnd/>
          </a:ln>
        </p:spPr>
      </p:pic>
      <p:pic>
        <p:nvPicPr>
          <p:cNvPr id="11" name="Picture 2">
            <a:extLst>
              <a:ext uri="{FF2B5EF4-FFF2-40B4-BE49-F238E27FC236}">
                <a16:creationId xmlns:a16="http://schemas.microsoft.com/office/drawing/2014/main" id="{73E81CF7-4F34-5042-C319-AF50A1D262B3}"/>
              </a:ext>
            </a:extLst>
          </p:cNvPr>
          <p:cNvPicPr>
            <a:picLocks noChangeAspect="1" noChangeArrowheads="1"/>
          </p:cNvPicPr>
          <p:nvPr/>
        </p:nvPicPr>
        <p:blipFill rotWithShape="1">
          <a:blip r:embed="rId3" cstate="print"/>
          <a:srcRect l="60539" t="20324" r="4649" b="42411"/>
          <a:stretch/>
        </p:blipFill>
        <p:spPr bwMode="auto">
          <a:xfrm>
            <a:off x="2457620" y="3596953"/>
            <a:ext cx="1710969" cy="1297833"/>
          </a:xfrm>
          <a:prstGeom prst="rect">
            <a:avLst/>
          </a:prstGeom>
          <a:noFill/>
          <a:ln w="9525">
            <a:noFill/>
            <a:miter lim="800000"/>
            <a:headEnd/>
            <a:tailEnd/>
          </a:ln>
        </p:spPr>
      </p:pic>
      <p:pic>
        <p:nvPicPr>
          <p:cNvPr id="12" name="Picture 2">
            <a:extLst>
              <a:ext uri="{FF2B5EF4-FFF2-40B4-BE49-F238E27FC236}">
                <a16:creationId xmlns:a16="http://schemas.microsoft.com/office/drawing/2014/main" id="{E3607143-7756-FF38-E8F3-07683504BD9E}"/>
              </a:ext>
            </a:extLst>
          </p:cNvPr>
          <p:cNvPicPr>
            <a:picLocks noChangeAspect="1" noChangeArrowheads="1"/>
          </p:cNvPicPr>
          <p:nvPr/>
        </p:nvPicPr>
        <p:blipFill rotWithShape="1">
          <a:blip r:embed="rId3" cstate="print"/>
          <a:srcRect l="34387" t="61784" r="30319" b="2749"/>
          <a:stretch/>
        </p:blipFill>
        <p:spPr bwMode="auto">
          <a:xfrm>
            <a:off x="4370887" y="3599751"/>
            <a:ext cx="1818622" cy="1295035"/>
          </a:xfrm>
          <a:prstGeom prst="rect">
            <a:avLst/>
          </a:prstGeom>
          <a:noFill/>
          <a:ln w="9525">
            <a:noFill/>
            <a:miter lim="800000"/>
            <a:headEnd/>
            <a:tailEnd/>
          </a:ln>
        </p:spPr>
      </p:pic>
      <p:sp>
        <p:nvSpPr>
          <p:cNvPr id="16" name="Text Placeholder 1">
            <a:extLst>
              <a:ext uri="{FF2B5EF4-FFF2-40B4-BE49-F238E27FC236}">
                <a16:creationId xmlns:a16="http://schemas.microsoft.com/office/drawing/2014/main" id="{5023C94B-996C-391E-AEFA-B8D9EFFA9DC0}"/>
              </a:ext>
            </a:extLst>
          </p:cNvPr>
          <p:cNvSpPr txBox="1">
            <a:spLocks/>
          </p:cNvSpPr>
          <p:nvPr/>
        </p:nvSpPr>
        <p:spPr>
          <a:xfrm>
            <a:off x="438595" y="2490106"/>
            <a:ext cx="5981059" cy="1094107"/>
          </a:xfrm>
          <a:prstGeom prst="rect">
            <a:avLst/>
          </a:prstGeom>
          <a:solidFill>
            <a:srgbClr val="FCFDCF"/>
          </a:solidFill>
          <a:ln>
            <a:noFill/>
          </a:ln>
        </p:spPr>
        <p:txBody>
          <a:bodyPr vert="horz" lIns="0" tIns="0" rIns="0" bIns="0" rtlCol="0">
            <a:noAutofit/>
          </a:bodyPr>
          <a:lstStyle>
            <a:lvl1pPr marL="175018" indent="-175018" algn="l" defTabSz="685766" rtl="0" eaLnBrk="1" latinLnBrk="0" hangingPunct="1">
              <a:lnSpc>
                <a:spcPct val="90000"/>
              </a:lnSpc>
              <a:spcBef>
                <a:spcPts val="900"/>
              </a:spcBef>
              <a:spcAft>
                <a:spcPts val="450"/>
              </a:spcAft>
              <a:buFont typeface="Arial" panose="020B0604020202020204" pitchFamily="34" charset="0"/>
              <a:buChar char="•"/>
              <a:defRPr sz="1800" kern="1200">
                <a:solidFill>
                  <a:sysClr val="windowText" lastClr="000000"/>
                </a:solidFill>
                <a:latin typeface="+mj-lt"/>
                <a:ea typeface="+mn-ea"/>
                <a:cs typeface="+mn-cs"/>
              </a:defRPr>
            </a:lvl1pPr>
            <a:lvl2pPr marL="480048" indent="-137156" algn="l" defTabSz="685766" rtl="0" eaLnBrk="1" latinLnBrk="0" hangingPunct="1">
              <a:lnSpc>
                <a:spcPct val="90000"/>
              </a:lnSpc>
              <a:spcBef>
                <a:spcPts val="450"/>
              </a:spcBef>
              <a:spcAft>
                <a:spcPts val="450"/>
              </a:spcAft>
              <a:buFont typeface="Arial" panose="020B0604020202020204" pitchFamily="34" charset="0"/>
              <a:buChar char="•"/>
              <a:defRPr sz="1500" kern="1200">
                <a:solidFill>
                  <a:sysClr val="windowText" lastClr="000000"/>
                </a:solidFill>
                <a:latin typeface="+mj-lt"/>
                <a:ea typeface="+mn-ea"/>
                <a:cs typeface="+mn-cs"/>
              </a:defRPr>
            </a:lvl2pPr>
            <a:lvl3pPr marL="857207" indent="-137156" algn="l" defTabSz="685766" rtl="0" eaLnBrk="1" latinLnBrk="0" hangingPunct="1">
              <a:lnSpc>
                <a:spcPct val="90000"/>
              </a:lnSpc>
              <a:spcBef>
                <a:spcPts val="450"/>
              </a:spcBef>
              <a:spcAft>
                <a:spcPts val="450"/>
              </a:spcAft>
              <a:buFont typeface="Arial" panose="020B0604020202020204" pitchFamily="34" charset="0"/>
              <a:buChar char="•"/>
              <a:defRPr sz="1350" kern="1200">
                <a:solidFill>
                  <a:sysClr val="windowText" lastClr="000000"/>
                </a:solidFill>
                <a:latin typeface="+mj-lt"/>
                <a:ea typeface="+mn-ea"/>
                <a:cs typeface="+mn-cs"/>
              </a:defRPr>
            </a:lvl3pPr>
            <a:lvl4pPr marL="1200090" indent="-137156" algn="l" defTabSz="685766" rtl="0" eaLnBrk="1" latinLnBrk="0" hangingPunct="1">
              <a:lnSpc>
                <a:spcPct val="90000"/>
              </a:lnSpc>
              <a:spcBef>
                <a:spcPts val="450"/>
              </a:spcBef>
              <a:spcAft>
                <a:spcPts val="450"/>
              </a:spcAft>
              <a:buFont typeface="Arial" panose="020B0604020202020204" pitchFamily="34" charset="0"/>
              <a:buChar char="•"/>
              <a:defRPr sz="1200" kern="1200">
                <a:solidFill>
                  <a:sysClr val="windowText" lastClr="000000"/>
                </a:solidFill>
                <a:latin typeface="+mj-lt"/>
                <a:ea typeface="+mn-ea"/>
                <a:cs typeface="+mn-cs"/>
              </a:defRPr>
            </a:lvl4pPr>
            <a:lvl5pPr marL="1542974" indent="-137156" algn="l" defTabSz="685766" rtl="0" eaLnBrk="1" latinLnBrk="0" hangingPunct="1">
              <a:lnSpc>
                <a:spcPct val="90000"/>
              </a:lnSpc>
              <a:spcBef>
                <a:spcPts val="450"/>
              </a:spcBef>
              <a:spcAft>
                <a:spcPts val="450"/>
              </a:spcAft>
              <a:buFont typeface="Arial" panose="020B0604020202020204" pitchFamily="34" charset="0"/>
              <a:buChar char="•"/>
              <a:defRPr sz="1050" kern="1200">
                <a:solidFill>
                  <a:sysClr val="windowText" lastClr="000000"/>
                </a:solidFill>
                <a:latin typeface="+mj-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66" rtl="0" eaLnBrk="1" fontAlgn="auto" latinLnBrk="0" hangingPunct="1">
              <a:lnSpc>
                <a:spcPct val="90000"/>
              </a:lnSpc>
              <a:spcBef>
                <a:spcPts val="900"/>
              </a:spcBef>
              <a:spcAft>
                <a:spcPts val="45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Criteria Based on Human Fish, Shellfish, and Water Consumption and Multiple Assumptions</a:t>
            </a:r>
          </a:p>
          <a:p>
            <a:pPr marL="480048" marR="0" lvl="1" indent="-137156" algn="l" defTabSz="685766" rtl="0" eaLnBrk="1" fontAlgn="auto" latinLnBrk="0" hangingPunct="1">
              <a:lnSpc>
                <a:spcPct val="90000"/>
              </a:lnSpc>
              <a:spcBef>
                <a:spcPts val="450"/>
              </a:spcBef>
              <a:spcAft>
                <a:spcPts val="45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Body Weight, Bioconcentration Factor, Reference Dose, Cancer Risk, Relative Source Contribution, ….</a:t>
            </a:r>
          </a:p>
        </p:txBody>
      </p:sp>
      <p:pic>
        <p:nvPicPr>
          <p:cNvPr id="7" name="Picture 2">
            <a:extLst>
              <a:ext uri="{FF2B5EF4-FFF2-40B4-BE49-F238E27FC236}">
                <a16:creationId xmlns:a16="http://schemas.microsoft.com/office/drawing/2014/main" id="{43A8EB9B-CB04-8A8B-061A-15B308EF8753}"/>
              </a:ext>
            </a:extLst>
          </p:cNvPr>
          <p:cNvPicPr>
            <a:picLocks noChangeAspect="1" noChangeArrowheads="1"/>
          </p:cNvPicPr>
          <p:nvPr/>
        </p:nvPicPr>
        <p:blipFill>
          <a:blip r:embed="rId3" cstate="print"/>
          <a:srcRect/>
          <a:stretch>
            <a:fillRect/>
          </a:stretch>
        </p:blipFill>
        <p:spPr bwMode="auto">
          <a:xfrm>
            <a:off x="6533677" y="2484323"/>
            <a:ext cx="2412201" cy="1609591"/>
          </a:xfrm>
          <a:prstGeom prst="rect">
            <a:avLst/>
          </a:prstGeom>
          <a:noFill/>
          <a:ln w="15875">
            <a:solidFill>
              <a:schemeClr val="tx1"/>
            </a:solidFill>
            <a:miter lim="800000"/>
            <a:headEnd/>
            <a:tailEnd/>
          </a:ln>
        </p:spPr>
      </p:pic>
    </p:spTree>
    <p:extLst>
      <p:ext uri="{BB962C8B-B14F-4D97-AF65-F5344CB8AC3E}">
        <p14:creationId xmlns:p14="http://schemas.microsoft.com/office/powerpoint/2010/main" val="43415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4066A-7CE5-CAFC-725F-2741A37F6C0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9881BFD-D350-72A8-FA98-7EEC896DA23E}"/>
              </a:ext>
            </a:extLst>
          </p:cNvPr>
          <p:cNvSpPr>
            <a:spLocks noGrp="1"/>
          </p:cNvSpPr>
          <p:nvPr>
            <p:ph type="title"/>
          </p:nvPr>
        </p:nvSpPr>
        <p:spPr>
          <a:xfrm>
            <a:off x="457200" y="285750"/>
            <a:ext cx="6889231" cy="628650"/>
          </a:xfrm>
        </p:spPr>
        <p:txBody>
          <a:bodyPr/>
          <a:lstStyle/>
          <a:p>
            <a:r>
              <a:rPr lang="en-US" dirty="0"/>
              <a:t>PFAS Strategic Roadmap: Surface Waters</a:t>
            </a:r>
            <a:br>
              <a:rPr lang="en-US" dirty="0"/>
            </a:br>
            <a:r>
              <a:rPr lang="en-US" sz="1800" dirty="0">
                <a:solidFill>
                  <a:schemeClr val="accent2">
                    <a:lumMod val="75000"/>
                  </a:schemeClr>
                </a:solidFill>
              </a:rPr>
              <a:t>Draft Human Health Ambient Water Quality Criteria for PFOA, PFOS, and PFBS. December 26, 2024</a:t>
            </a:r>
            <a:br>
              <a:rPr lang="en-US" sz="2000" dirty="0"/>
            </a:br>
            <a:br>
              <a:rPr lang="en-US" sz="2000" dirty="0"/>
            </a:br>
            <a:endParaRPr lang="en-US" dirty="0"/>
          </a:p>
        </p:txBody>
      </p:sp>
      <p:sp>
        <p:nvSpPr>
          <p:cNvPr id="9" name="Text Placeholder 8">
            <a:extLst>
              <a:ext uri="{FF2B5EF4-FFF2-40B4-BE49-F238E27FC236}">
                <a16:creationId xmlns:a16="http://schemas.microsoft.com/office/drawing/2014/main" id="{E216C97F-25E8-9A7F-E2BA-AE5B241BB371}"/>
              </a:ext>
            </a:extLst>
          </p:cNvPr>
          <p:cNvSpPr>
            <a:spLocks noGrp="1"/>
          </p:cNvSpPr>
          <p:nvPr>
            <p:ph type="body" sz="quarter" idx="10"/>
          </p:nvPr>
        </p:nvSpPr>
        <p:spPr>
          <a:xfrm>
            <a:off x="374533" y="3400963"/>
            <a:ext cx="6783048" cy="1456787"/>
          </a:xfrm>
        </p:spPr>
        <p:txBody>
          <a:bodyPr/>
          <a:lstStyle/>
          <a:p>
            <a:r>
              <a:rPr lang="en-US" dirty="0">
                <a:solidFill>
                  <a:srgbClr val="FF0000"/>
                </a:solidFill>
              </a:rPr>
              <a:t>PFOA 0.0009 ng/L (0.9 </a:t>
            </a:r>
            <a:r>
              <a:rPr lang="en-US" dirty="0" err="1">
                <a:solidFill>
                  <a:srgbClr val="FF0000"/>
                </a:solidFill>
              </a:rPr>
              <a:t>pg</a:t>
            </a:r>
            <a:r>
              <a:rPr lang="en-US" dirty="0">
                <a:solidFill>
                  <a:srgbClr val="FF0000"/>
                </a:solidFill>
              </a:rPr>
              <a:t>/L)</a:t>
            </a:r>
          </a:p>
          <a:p>
            <a:r>
              <a:rPr lang="en-US" dirty="0">
                <a:solidFill>
                  <a:srgbClr val="FF0000"/>
                </a:solidFill>
              </a:rPr>
              <a:t>PFOS 0.06 ng/L (60 </a:t>
            </a:r>
            <a:r>
              <a:rPr lang="en-US" dirty="0" err="1">
                <a:solidFill>
                  <a:srgbClr val="FF0000"/>
                </a:solidFill>
              </a:rPr>
              <a:t>pg</a:t>
            </a:r>
            <a:r>
              <a:rPr lang="en-US" dirty="0">
                <a:solidFill>
                  <a:srgbClr val="FF0000"/>
                </a:solidFill>
              </a:rPr>
              <a:t>/L)</a:t>
            </a:r>
          </a:p>
          <a:p>
            <a:r>
              <a:rPr lang="en-US" dirty="0">
                <a:solidFill>
                  <a:srgbClr val="FF0000"/>
                </a:solidFill>
              </a:rPr>
              <a:t>PFBS 400 ng/L (400,000 </a:t>
            </a:r>
            <a:r>
              <a:rPr lang="en-US" dirty="0" err="1">
                <a:solidFill>
                  <a:srgbClr val="FF0000"/>
                </a:solidFill>
              </a:rPr>
              <a:t>pg</a:t>
            </a:r>
            <a:r>
              <a:rPr lang="en-US" dirty="0">
                <a:solidFill>
                  <a:srgbClr val="FF0000"/>
                </a:solidFill>
              </a:rPr>
              <a:t>/L)</a:t>
            </a:r>
          </a:p>
        </p:txBody>
      </p:sp>
      <p:pic>
        <p:nvPicPr>
          <p:cNvPr id="2" name="Content Placeholder 7">
            <a:extLst>
              <a:ext uri="{FF2B5EF4-FFF2-40B4-BE49-F238E27FC236}">
                <a16:creationId xmlns:a16="http://schemas.microsoft.com/office/drawing/2014/main" id="{3D2990A1-958C-CE49-7DB2-AB6831D460A4}"/>
              </a:ext>
            </a:extLst>
          </p:cNvPr>
          <p:cNvPicPr>
            <a:picLocks noChangeAspect="1"/>
          </p:cNvPicPr>
          <p:nvPr/>
        </p:nvPicPr>
        <p:blipFill>
          <a:blip r:embed="rId2"/>
          <a:stretch>
            <a:fillRect/>
          </a:stretch>
        </p:blipFill>
        <p:spPr>
          <a:xfrm>
            <a:off x="7907311" y="181249"/>
            <a:ext cx="1094304" cy="1415114"/>
          </a:xfrm>
          <a:prstGeom prst="rect">
            <a:avLst/>
          </a:prstGeom>
          <a:ln>
            <a:solidFill>
              <a:schemeClr val="tx1"/>
            </a:solidFill>
          </a:ln>
        </p:spPr>
      </p:pic>
      <p:pic>
        <p:nvPicPr>
          <p:cNvPr id="5" name="Picture 4">
            <a:extLst>
              <a:ext uri="{FF2B5EF4-FFF2-40B4-BE49-F238E27FC236}">
                <a16:creationId xmlns:a16="http://schemas.microsoft.com/office/drawing/2014/main" id="{B67AC7F0-61A5-B3CA-98A0-E2C43FD58F50}"/>
              </a:ext>
            </a:extLst>
          </p:cNvPr>
          <p:cNvPicPr>
            <a:picLocks noChangeAspect="1"/>
          </p:cNvPicPr>
          <p:nvPr/>
        </p:nvPicPr>
        <p:blipFill>
          <a:blip r:embed="rId3"/>
          <a:stretch>
            <a:fillRect/>
          </a:stretch>
        </p:blipFill>
        <p:spPr>
          <a:xfrm>
            <a:off x="291866" y="1806455"/>
            <a:ext cx="7533000" cy="1302316"/>
          </a:xfrm>
          <a:prstGeom prst="rect">
            <a:avLst/>
          </a:prstGeom>
        </p:spPr>
      </p:pic>
      <p:sp>
        <p:nvSpPr>
          <p:cNvPr id="10" name="TextBox 9">
            <a:extLst>
              <a:ext uri="{FF2B5EF4-FFF2-40B4-BE49-F238E27FC236}">
                <a16:creationId xmlns:a16="http://schemas.microsoft.com/office/drawing/2014/main" id="{13BCDCF4-34E6-C595-91DA-7A03219A6CC5}"/>
              </a:ext>
            </a:extLst>
          </p:cNvPr>
          <p:cNvSpPr txBox="1"/>
          <p:nvPr/>
        </p:nvSpPr>
        <p:spPr>
          <a:xfrm>
            <a:off x="374533" y="1514263"/>
            <a:ext cx="7367666" cy="369332"/>
          </a:xfrm>
          <a:prstGeom prst="rect">
            <a:avLst/>
          </a:prstGeom>
          <a:solidFill>
            <a:srgbClr val="5294D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Table 1. Draft Human Health Criteria (HHC) for Three PFAS</a:t>
            </a:r>
          </a:p>
        </p:txBody>
      </p:sp>
      <p:sp>
        <p:nvSpPr>
          <p:cNvPr id="12" name="TextBox 11">
            <a:extLst>
              <a:ext uri="{FF2B5EF4-FFF2-40B4-BE49-F238E27FC236}">
                <a16:creationId xmlns:a16="http://schemas.microsoft.com/office/drawing/2014/main" id="{513D4BE9-2B74-663C-96CB-B93E6E5FA006}"/>
              </a:ext>
            </a:extLst>
          </p:cNvPr>
          <p:cNvSpPr txBox="1"/>
          <p:nvPr/>
        </p:nvSpPr>
        <p:spPr>
          <a:xfrm>
            <a:off x="157397" y="4692860"/>
            <a:ext cx="8829228" cy="276999"/>
          </a:xfrm>
          <a:prstGeom prst="rect">
            <a:avLst/>
          </a:prstGeom>
          <a:solidFill>
            <a:schemeClr val="accent3">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2060"/>
                </a:solidFill>
                <a:effectLst/>
                <a:uLnTx/>
                <a:uFillTx/>
                <a:latin typeface="Arial" panose="020B0604020202020204"/>
                <a:ea typeface="+mn-ea"/>
                <a:cs typeface="+mn-cs"/>
              </a:rPr>
              <a:t>Draft Human Health Criteria Are Extraordinarily Low Concentrations</a:t>
            </a:r>
          </a:p>
        </p:txBody>
      </p:sp>
    </p:spTree>
    <p:extLst>
      <p:ext uri="{BB962C8B-B14F-4D97-AF65-F5344CB8AC3E}">
        <p14:creationId xmlns:p14="http://schemas.microsoft.com/office/powerpoint/2010/main" val="2378478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207A9-3CAF-5D28-7C60-2EBDE19EC0C7}"/>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FB4402D7-8278-C198-7F78-384B0550CF56}"/>
              </a:ext>
            </a:extLst>
          </p:cNvPr>
          <p:cNvSpPr/>
          <p:nvPr/>
        </p:nvSpPr>
        <p:spPr>
          <a:xfrm>
            <a:off x="4729397" y="1109273"/>
            <a:ext cx="4099810" cy="1822463"/>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31F2AEC1-5B2C-5C73-C546-97B32CDE8A07}"/>
              </a:ext>
            </a:extLst>
          </p:cNvPr>
          <p:cNvSpPr/>
          <p:nvPr/>
        </p:nvSpPr>
        <p:spPr>
          <a:xfrm>
            <a:off x="314793" y="2394408"/>
            <a:ext cx="4099810" cy="2073897"/>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0623AD86-66AA-9D2F-2448-CCE2D4474B61}"/>
              </a:ext>
            </a:extLst>
          </p:cNvPr>
          <p:cNvSpPr/>
          <p:nvPr/>
        </p:nvSpPr>
        <p:spPr>
          <a:xfrm>
            <a:off x="314793" y="1109274"/>
            <a:ext cx="4099810" cy="121420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03E2DDD3-B3BB-C248-300C-9BF5F5247D2A}"/>
              </a:ext>
            </a:extLst>
          </p:cNvPr>
          <p:cNvSpPr>
            <a:spLocks noGrp="1"/>
          </p:cNvSpPr>
          <p:nvPr>
            <p:ph type="title"/>
          </p:nvPr>
        </p:nvSpPr>
        <p:spPr>
          <a:xfrm>
            <a:off x="457200" y="285750"/>
            <a:ext cx="8229600" cy="628650"/>
          </a:xfrm>
        </p:spPr>
        <p:txBody>
          <a:bodyPr/>
          <a:lstStyle/>
          <a:p>
            <a:r>
              <a:rPr lang="en-US" dirty="0"/>
              <a:t>Surface Water </a:t>
            </a:r>
            <a:r>
              <a:rPr lang="en-US" dirty="0">
                <a:solidFill>
                  <a:srgbClr val="FF0000"/>
                </a:solidFill>
              </a:rPr>
              <a:t>Human Health </a:t>
            </a:r>
            <a:r>
              <a:rPr lang="en-US" dirty="0"/>
              <a:t>and </a:t>
            </a:r>
            <a:r>
              <a:rPr lang="en-US" dirty="0">
                <a:solidFill>
                  <a:schemeClr val="accent4">
                    <a:lumMod val="50000"/>
                  </a:schemeClr>
                </a:solidFill>
              </a:rPr>
              <a:t>Aquatic Life </a:t>
            </a:r>
            <a:r>
              <a:rPr lang="en-US" dirty="0"/>
              <a:t>Criteria, </a:t>
            </a:r>
            <a:r>
              <a:rPr lang="en-US" dirty="0">
                <a:solidFill>
                  <a:schemeClr val="accent2">
                    <a:lumMod val="50000"/>
                  </a:schemeClr>
                </a:solidFill>
              </a:rPr>
              <a:t>Analytical Laboratory Method</a:t>
            </a:r>
            <a:r>
              <a:rPr lang="en-US" dirty="0"/>
              <a:t>, </a:t>
            </a:r>
            <a:r>
              <a:rPr lang="en-US" dirty="0">
                <a:solidFill>
                  <a:schemeClr val="accent5">
                    <a:lumMod val="50000"/>
                  </a:schemeClr>
                </a:solidFill>
              </a:rPr>
              <a:t>Drinking Water Limits</a:t>
            </a:r>
            <a:br>
              <a:rPr lang="en-US" dirty="0"/>
            </a:br>
            <a:r>
              <a:rPr lang="en-US" dirty="0"/>
              <a:t> </a:t>
            </a:r>
          </a:p>
        </p:txBody>
      </p:sp>
      <p:sp>
        <p:nvSpPr>
          <p:cNvPr id="12" name="Text Placeholder 5">
            <a:extLst>
              <a:ext uri="{FF2B5EF4-FFF2-40B4-BE49-F238E27FC236}">
                <a16:creationId xmlns:a16="http://schemas.microsoft.com/office/drawing/2014/main" id="{47A95841-31E3-27EB-EACC-85DFA35FAACA}"/>
              </a:ext>
            </a:extLst>
          </p:cNvPr>
          <p:cNvSpPr txBox="1">
            <a:spLocks/>
          </p:cNvSpPr>
          <p:nvPr/>
        </p:nvSpPr>
        <p:spPr>
          <a:xfrm>
            <a:off x="4743450" y="1116489"/>
            <a:ext cx="4205678" cy="3477061"/>
          </a:xfrm>
          <a:prstGeom prst="rect">
            <a:avLst/>
          </a:prstGeom>
        </p:spPr>
        <p:txBody>
          <a:bodyPr/>
          <a:lstStyle>
            <a:lvl1pPr marL="175018" indent="-175018" algn="l" defTabSz="685766" rtl="0" eaLnBrk="1" latinLnBrk="0" hangingPunct="1">
              <a:lnSpc>
                <a:spcPct val="90000"/>
              </a:lnSpc>
              <a:spcBef>
                <a:spcPts val="900"/>
              </a:spcBef>
              <a:spcAft>
                <a:spcPts val="450"/>
              </a:spcAft>
              <a:buFont typeface="Arial" panose="020B0604020202020204" pitchFamily="34" charset="0"/>
              <a:buChar char="•"/>
              <a:defRPr sz="1800" kern="1200">
                <a:solidFill>
                  <a:sysClr val="windowText" lastClr="000000"/>
                </a:solidFill>
                <a:latin typeface="+mj-lt"/>
                <a:ea typeface="+mn-ea"/>
                <a:cs typeface="+mn-cs"/>
              </a:defRPr>
            </a:lvl1pPr>
            <a:lvl2pPr marL="480048" indent="-137156" algn="l" defTabSz="685766" rtl="0" eaLnBrk="1" latinLnBrk="0" hangingPunct="1">
              <a:lnSpc>
                <a:spcPct val="90000"/>
              </a:lnSpc>
              <a:spcBef>
                <a:spcPts val="450"/>
              </a:spcBef>
              <a:spcAft>
                <a:spcPts val="450"/>
              </a:spcAft>
              <a:buFont typeface="Arial" panose="020B0604020202020204" pitchFamily="34" charset="0"/>
              <a:buChar char="•"/>
              <a:defRPr sz="1500" kern="1200">
                <a:solidFill>
                  <a:sysClr val="windowText" lastClr="000000"/>
                </a:solidFill>
                <a:latin typeface="+mj-lt"/>
                <a:ea typeface="+mn-ea"/>
                <a:cs typeface="+mn-cs"/>
              </a:defRPr>
            </a:lvl2pPr>
            <a:lvl3pPr marL="857207" indent="-137156" algn="l" defTabSz="685766" rtl="0" eaLnBrk="1" latinLnBrk="0" hangingPunct="1">
              <a:lnSpc>
                <a:spcPct val="90000"/>
              </a:lnSpc>
              <a:spcBef>
                <a:spcPts val="450"/>
              </a:spcBef>
              <a:spcAft>
                <a:spcPts val="450"/>
              </a:spcAft>
              <a:buFont typeface="Arial" panose="020B0604020202020204" pitchFamily="34" charset="0"/>
              <a:buChar char="•"/>
              <a:defRPr sz="1350" kern="1200">
                <a:solidFill>
                  <a:sysClr val="windowText" lastClr="000000"/>
                </a:solidFill>
                <a:latin typeface="+mj-lt"/>
                <a:ea typeface="+mn-ea"/>
                <a:cs typeface="+mn-cs"/>
              </a:defRPr>
            </a:lvl3pPr>
            <a:lvl4pPr marL="1200090" indent="-137156" algn="l" defTabSz="685766" rtl="0" eaLnBrk="1" latinLnBrk="0" hangingPunct="1">
              <a:lnSpc>
                <a:spcPct val="90000"/>
              </a:lnSpc>
              <a:spcBef>
                <a:spcPts val="450"/>
              </a:spcBef>
              <a:spcAft>
                <a:spcPts val="450"/>
              </a:spcAft>
              <a:buFont typeface="Arial" panose="020B0604020202020204" pitchFamily="34" charset="0"/>
              <a:buChar char="•"/>
              <a:defRPr sz="1200" kern="1200">
                <a:solidFill>
                  <a:sysClr val="windowText" lastClr="000000"/>
                </a:solidFill>
                <a:latin typeface="+mj-lt"/>
                <a:ea typeface="+mn-ea"/>
                <a:cs typeface="+mn-cs"/>
              </a:defRPr>
            </a:lvl4pPr>
            <a:lvl5pPr marL="1542974" indent="-137156" algn="l" defTabSz="685766" rtl="0" eaLnBrk="1" latinLnBrk="0" hangingPunct="1">
              <a:lnSpc>
                <a:spcPct val="90000"/>
              </a:lnSpc>
              <a:spcBef>
                <a:spcPts val="450"/>
              </a:spcBef>
              <a:spcAft>
                <a:spcPts val="450"/>
              </a:spcAft>
              <a:buFont typeface="Arial" panose="020B0604020202020204" pitchFamily="34" charset="0"/>
              <a:buChar char="•"/>
              <a:defRPr sz="1050" kern="1200">
                <a:solidFill>
                  <a:sysClr val="windowText" lastClr="000000"/>
                </a:solidFill>
                <a:latin typeface="+mj-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66" rtl="0" eaLnBrk="1" fontAlgn="auto" latinLnBrk="0" hangingPunct="1">
              <a:lnSpc>
                <a:spcPct val="90000"/>
              </a:lnSpc>
              <a:spcBef>
                <a:spcPts val="900"/>
              </a:spcBef>
              <a:spcAft>
                <a:spcPts val="45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C8102E">
                    <a:lumMod val="50000"/>
                  </a:srgbClr>
                </a:solidFill>
                <a:effectLst/>
                <a:uLnTx/>
                <a:uFillTx/>
                <a:latin typeface="Arial" panose="020B0604020202020204"/>
                <a:ea typeface="+mn-ea"/>
                <a:cs typeface="+mn-cs"/>
              </a:rPr>
              <a:t>Laboratory Method 1633 </a:t>
            </a:r>
          </a:p>
          <a:p>
            <a:pPr marL="175018" marR="0" lvl="0" indent="-175018"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C8102E">
                    <a:lumMod val="50000"/>
                  </a:srgbClr>
                </a:solidFill>
                <a:effectLst/>
                <a:uLnTx/>
                <a:uFillTx/>
                <a:latin typeface="Arial" panose="020B0604020202020204"/>
                <a:ea typeface="+mn-ea"/>
                <a:cs typeface="+mn-cs"/>
              </a:rPr>
              <a:t>Limit of Quantification (LOQ) 1 to 4 ng/L</a:t>
            </a:r>
          </a:p>
          <a:p>
            <a:pPr marL="175018" marR="0" lvl="0" indent="-175018"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C8102E">
                    <a:lumMod val="50000"/>
                  </a:srgbClr>
                </a:solidFill>
                <a:effectLst/>
                <a:uLnTx/>
                <a:uFillTx/>
                <a:latin typeface="Arial" panose="020B0604020202020204"/>
                <a:ea typeface="+mn-ea"/>
                <a:cs typeface="+mn-cs"/>
              </a:rPr>
              <a:t>Method Detection Limits (MDLs) </a:t>
            </a:r>
          </a:p>
          <a:p>
            <a:pPr marL="480048" marR="0" lvl="1" indent="-137156" algn="l" defTabSz="685766" rtl="0" eaLnBrk="1" fontAlgn="auto" latinLnBrk="0" hangingPunct="1">
              <a:lnSpc>
                <a:spcPct val="90000"/>
              </a:lnSpc>
              <a:spcBef>
                <a:spcPts val="450"/>
              </a:spcBef>
              <a:spcAft>
                <a:spcPts val="45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C8102E">
                    <a:lumMod val="50000"/>
                  </a:srgbClr>
                </a:solidFill>
                <a:effectLst/>
                <a:uLnTx/>
                <a:uFillTx/>
                <a:latin typeface="Arial" panose="020B0604020202020204"/>
                <a:ea typeface="+mn-ea"/>
                <a:cs typeface="+mn-cs"/>
              </a:rPr>
              <a:t>PFOA 0.54 ng/L, PFOS 0.63 ng/L</a:t>
            </a:r>
          </a:p>
          <a:p>
            <a:pPr marL="0" marR="0" lvl="0" indent="0" algn="l" defTabSz="685766" rtl="0" eaLnBrk="1" fontAlgn="auto" latinLnBrk="0" hangingPunct="1">
              <a:lnSpc>
                <a:spcPct val="90000"/>
              </a:lnSpc>
              <a:spcBef>
                <a:spcPts val="900"/>
              </a:spcBef>
              <a:spcAft>
                <a:spcPts val="45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4C97">
                    <a:lumMod val="75000"/>
                  </a:srgbClr>
                </a:solidFill>
                <a:effectLst/>
                <a:uLnTx/>
                <a:uFillTx/>
                <a:latin typeface="Arial" panose="020B0604020202020204"/>
                <a:ea typeface="+mn-ea"/>
                <a:cs typeface="+mn-cs"/>
              </a:rPr>
              <a:t>Final PFAS National Primary Drinking Water Regulation</a:t>
            </a:r>
          </a:p>
          <a:p>
            <a:pPr marL="175018" marR="0" lvl="0" indent="-175018"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4C97">
                    <a:lumMod val="75000"/>
                  </a:srgbClr>
                </a:solidFill>
                <a:effectLst/>
                <a:uLnTx/>
                <a:uFillTx/>
                <a:latin typeface="Arial" panose="020B0604020202020204"/>
                <a:ea typeface="+mn-ea"/>
                <a:cs typeface="+mn-cs"/>
              </a:rPr>
              <a:t>HPFOA 4.0 ng/L</a:t>
            </a:r>
          </a:p>
          <a:p>
            <a:pPr marL="175018" marR="0" lvl="0" indent="-175018"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4C97">
                    <a:lumMod val="75000"/>
                  </a:srgbClr>
                </a:solidFill>
                <a:effectLst/>
                <a:uLnTx/>
                <a:uFillTx/>
                <a:latin typeface="Arial" panose="020B0604020202020204"/>
                <a:ea typeface="+mn-ea"/>
                <a:cs typeface="+mn-cs"/>
              </a:rPr>
              <a:t>PFOS 4.0 ng/L</a:t>
            </a:r>
          </a:p>
          <a:p>
            <a:pPr marL="0" marR="0" lvl="0" indent="0" algn="l" defTabSz="685766" rtl="0" eaLnBrk="1" fontAlgn="auto" latinLnBrk="0" hangingPunct="1">
              <a:lnSpc>
                <a:spcPct val="90000"/>
              </a:lnSpc>
              <a:spcBef>
                <a:spcPts val="900"/>
              </a:spcBef>
              <a:spcAft>
                <a:spcPts val="45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C8102E">
                  <a:lumMod val="50000"/>
                </a:srgbClr>
              </a:solidFill>
              <a:effectLst/>
              <a:uLnTx/>
              <a:uFillTx/>
              <a:latin typeface="Arial" panose="020B0604020202020204"/>
              <a:ea typeface="+mn-ea"/>
              <a:cs typeface="+mn-cs"/>
            </a:endParaRPr>
          </a:p>
          <a:p>
            <a:pPr marL="175018" marR="0" lvl="0" indent="-175018"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14" name="Text Placeholder 4">
            <a:extLst>
              <a:ext uri="{FF2B5EF4-FFF2-40B4-BE49-F238E27FC236}">
                <a16:creationId xmlns:a16="http://schemas.microsoft.com/office/drawing/2014/main" id="{7057E414-795E-A7D5-4448-7DD200CB3779}"/>
              </a:ext>
            </a:extLst>
          </p:cNvPr>
          <p:cNvSpPr txBox="1">
            <a:spLocks/>
          </p:cNvSpPr>
          <p:nvPr/>
        </p:nvSpPr>
        <p:spPr>
          <a:xfrm>
            <a:off x="314793" y="1109274"/>
            <a:ext cx="4332157" cy="3477061"/>
          </a:xfrm>
          <a:prstGeom prst="rect">
            <a:avLst/>
          </a:prstGeom>
        </p:spPr>
        <p:txBody>
          <a:bodyPr/>
          <a:lstStyle>
            <a:lvl1pPr marL="175018" indent="-175018" algn="l" defTabSz="685766" rtl="0" eaLnBrk="1" latinLnBrk="0" hangingPunct="1">
              <a:lnSpc>
                <a:spcPct val="90000"/>
              </a:lnSpc>
              <a:spcBef>
                <a:spcPts val="900"/>
              </a:spcBef>
              <a:spcAft>
                <a:spcPts val="450"/>
              </a:spcAft>
              <a:buFont typeface="Arial" panose="020B0604020202020204" pitchFamily="34" charset="0"/>
              <a:buChar char="•"/>
              <a:defRPr sz="1800" kern="1200">
                <a:solidFill>
                  <a:sysClr val="windowText" lastClr="000000"/>
                </a:solidFill>
                <a:latin typeface="+mj-lt"/>
                <a:ea typeface="+mn-ea"/>
                <a:cs typeface="+mn-cs"/>
              </a:defRPr>
            </a:lvl1pPr>
            <a:lvl2pPr marL="480048" indent="-137156" algn="l" defTabSz="685766" rtl="0" eaLnBrk="1" latinLnBrk="0" hangingPunct="1">
              <a:lnSpc>
                <a:spcPct val="90000"/>
              </a:lnSpc>
              <a:spcBef>
                <a:spcPts val="450"/>
              </a:spcBef>
              <a:spcAft>
                <a:spcPts val="450"/>
              </a:spcAft>
              <a:buFont typeface="Arial" panose="020B0604020202020204" pitchFamily="34" charset="0"/>
              <a:buChar char="•"/>
              <a:defRPr sz="1500" kern="1200">
                <a:solidFill>
                  <a:sysClr val="windowText" lastClr="000000"/>
                </a:solidFill>
                <a:latin typeface="+mj-lt"/>
                <a:ea typeface="+mn-ea"/>
                <a:cs typeface="+mn-cs"/>
              </a:defRPr>
            </a:lvl2pPr>
            <a:lvl3pPr marL="857207" indent="-137156" algn="l" defTabSz="685766" rtl="0" eaLnBrk="1" latinLnBrk="0" hangingPunct="1">
              <a:lnSpc>
                <a:spcPct val="90000"/>
              </a:lnSpc>
              <a:spcBef>
                <a:spcPts val="450"/>
              </a:spcBef>
              <a:spcAft>
                <a:spcPts val="450"/>
              </a:spcAft>
              <a:buFont typeface="Arial" panose="020B0604020202020204" pitchFamily="34" charset="0"/>
              <a:buChar char="•"/>
              <a:defRPr sz="1350" kern="1200">
                <a:solidFill>
                  <a:sysClr val="windowText" lastClr="000000"/>
                </a:solidFill>
                <a:latin typeface="+mj-lt"/>
                <a:ea typeface="+mn-ea"/>
                <a:cs typeface="+mn-cs"/>
              </a:defRPr>
            </a:lvl3pPr>
            <a:lvl4pPr marL="1200090" indent="-137156" algn="l" defTabSz="685766" rtl="0" eaLnBrk="1" latinLnBrk="0" hangingPunct="1">
              <a:lnSpc>
                <a:spcPct val="90000"/>
              </a:lnSpc>
              <a:spcBef>
                <a:spcPts val="450"/>
              </a:spcBef>
              <a:spcAft>
                <a:spcPts val="450"/>
              </a:spcAft>
              <a:buFont typeface="Arial" panose="020B0604020202020204" pitchFamily="34" charset="0"/>
              <a:buChar char="•"/>
              <a:defRPr sz="1200" kern="1200">
                <a:solidFill>
                  <a:sysClr val="windowText" lastClr="000000"/>
                </a:solidFill>
                <a:latin typeface="+mj-lt"/>
                <a:ea typeface="+mn-ea"/>
                <a:cs typeface="+mn-cs"/>
              </a:defRPr>
            </a:lvl4pPr>
            <a:lvl5pPr marL="1542974" indent="-137156" algn="l" defTabSz="685766" rtl="0" eaLnBrk="1" latinLnBrk="0" hangingPunct="1">
              <a:lnSpc>
                <a:spcPct val="90000"/>
              </a:lnSpc>
              <a:spcBef>
                <a:spcPts val="450"/>
              </a:spcBef>
              <a:spcAft>
                <a:spcPts val="450"/>
              </a:spcAft>
              <a:buFont typeface="Arial" panose="020B0604020202020204" pitchFamily="34" charset="0"/>
              <a:buChar char="•"/>
              <a:defRPr sz="1050" kern="1200">
                <a:solidFill>
                  <a:sysClr val="windowText" lastClr="000000"/>
                </a:solidFill>
                <a:latin typeface="+mj-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66" rtl="0" eaLnBrk="1" fontAlgn="auto" latinLnBrk="0" hangingPunct="1">
              <a:lnSpc>
                <a:spcPct val="90000"/>
              </a:lnSpc>
              <a:spcBef>
                <a:spcPts val="900"/>
              </a:spcBef>
              <a:spcAft>
                <a:spcPts val="45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a:ea typeface="+mn-ea"/>
                <a:cs typeface="+mn-cs"/>
              </a:rPr>
              <a:t>Human Health (Water + Organism) </a:t>
            </a:r>
          </a:p>
          <a:p>
            <a:pPr marL="175018" marR="0" lvl="0" indent="-175018"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0000"/>
                </a:solidFill>
                <a:effectLst/>
                <a:uLnTx/>
                <a:uFillTx/>
                <a:latin typeface="Arial" panose="020B0604020202020204"/>
                <a:ea typeface="+mn-ea"/>
                <a:cs typeface="+mn-cs"/>
              </a:rPr>
              <a:t>PFOA 0.0009 ng/L</a:t>
            </a:r>
          </a:p>
          <a:p>
            <a:pPr marL="175018" marR="0" lvl="0" indent="-175018"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0000"/>
                </a:solidFill>
                <a:effectLst/>
                <a:uLnTx/>
                <a:uFillTx/>
                <a:latin typeface="Arial" panose="020B0604020202020204"/>
                <a:ea typeface="+mn-ea"/>
                <a:cs typeface="+mn-cs"/>
              </a:rPr>
              <a:t>PFOS 0.06 ng/L </a:t>
            </a:r>
          </a:p>
          <a:p>
            <a:pPr marL="0" marR="0" lvl="0" indent="0" algn="l" defTabSz="685766" rtl="0" eaLnBrk="1" fontAlgn="auto" latinLnBrk="0" hangingPunct="1">
              <a:lnSpc>
                <a:spcPct val="90000"/>
              </a:lnSpc>
              <a:spcBef>
                <a:spcPts val="900"/>
              </a:spcBef>
              <a:spcAft>
                <a:spcPts val="45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78BE20">
                    <a:lumMod val="50000"/>
                  </a:srgbClr>
                </a:solidFill>
                <a:effectLst/>
                <a:uLnTx/>
                <a:uFillTx/>
                <a:latin typeface="Arial" panose="020B0604020202020204"/>
                <a:ea typeface="+mn-ea"/>
                <a:cs typeface="+mn-cs"/>
              </a:rPr>
              <a:t>Aquatic Life</a:t>
            </a:r>
          </a:p>
          <a:p>
            <a:pPr marL="175018" marR="0" lvl="0" indent="-175018"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78BE20">
                    <a:lumMod val="50000"/>
                  </a:srgbClr>
                </a:solidFill>
                <a:effectLst/>
                <a:uLnTx/>
                <a:uFillTx/>
                <a:latin typeface="Arial" panose="020B0604020202020204"/>
                <a:ea typeface="+mn-ea"/>
                <a:cs typeface="+mn-cs"/>
              </a:rPr>
              <a:t>Acute </a:t>
            </a:r>
          </a:p>
          <a:p>
            <a:pPr marL="480048" marR="0" lvl="1" indent="-137156" algn="l" defTabSz="685766" rtl="0" eaLnBrk="1" fontAlgn="auto" latinLnBrk="0" hangingPunct="1">
              <a:lnSpc>
                <a:spcPct val="90000"/>
              </a:lnSpc>
              <a:spcBef>
                <a:spcPts val="450"/>
              </a:spcBef>
              <a:spcAft>
                <a:spcPts val="45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78BE20">
                    <a:lumMod val="50000"/>
                  </a:srgbClr>
                </a:solidFill>
                <a:effectLst/>
                <a:uLnTx/>
                <a:uFillTx/>
                <a:latin typeface="Arial" panose="020B0604020202020204"/>
                <a:ea typeface="+mn-ea"/>
                <a:cs typeface="+mn-cs"/>
              </a:rPr>
              <a:t>PFOS 3,000,000 and PFOA 49,000,000 ng/L</a:t>
            </a:r>
          </a:p>
          <a:p>
            <a:pPr marL="175018" marR="0" lvl="0" indent="-175018"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78BE20">
                    <a:lumMod val="50000"/>
                  </a:srgbClr>
                </a:solidFill>
                <a:effectLst/>
                <a:uLnTx/>
                <a:uFillTx/>
                <a:latin typeface="Arial" panose="020B0604020202020204"/>
                <a:ea typeface="+mn-ea"/>
                <a:cs typeface="+mn-cs"/>
              </a:rPr>
              <a:t>Chronic</a:t>
            </a:r>
          </a:p>
          <a:p>
            <a:pPr marL="480048" marR="0" lvl="1" indent="-137156" algn="l" defTabSz="685766" rtl="0" eaLnBrk="1" fontAlgn="auto" latinLnBrk="0" hangingPunct="1">
              <a:lnSpc>
                <a:spcPct val="90000"/>
              </a:lnSpc>
              <a:spcBef>
                <a:spcPts val="450"/>
              </a:spcBef>
              <a:spcAft>
                <a:spcPts val="45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78BE20">
                    <a:lumMod val="50000"/>
                  </a:srgbClr>
                </a:solidFill>
                <a:effectLst/>
                <a:uLnTx/>
                <a:uFillTx/>
                <a:latin typeface="Arial" panose="020B0604020202020204"/>
                <a:ea typeface="+mn-ea"/>
                <a:cs typeface="+mn-cs"/>
              </a:rPr>
              <a:t>PFOS 8,400 and PFOA 94,900 ng/L</a:t>
            </a:r>
          </a:p>
          <a:p>
            <a:pPr marL="175018" marR="0" lvl="0" indent="-175018"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30C031B0-1AE9-3A7D-F15D-AC0A3201D11E}"/>
              </a:ext>
            </a:extLst>
          </p:cNvPr>
          <p:cNvSpPr txBox="1"/>
          <p:nvPr/>
        </p:nvSpPr>
        <p:spPr>
          <a:xfrm>
            <a:off x="180528" y="4592631"/>
            <a:ext cx="8914764" cy="338554"/>
          </a:xfrm>
          <a:prstGeom prst="rect">
            <a:avLst/>
          </a:prstGeom>
          <a:solidFill>
            <a:schemeClr val="accent3">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2060"/>
                </a:solidFill>
                <a:effectLst/>
                <a:uLnTx/>
                <a:uFillTx/>
                <a:latin typeface="Arial" panose="020B0604020202020204"/>
                <a:ea typeface="+mn-ea"/>
                <a:cs typeface="+mn-cs"/>
              </a:rPr>
              <a:t>Human Health Criteria Likely to Control Wastewater Effluent Discharges</a:t>
            </a:r>
          </a:p>
        </p:txBody>
      </p:sp>
      <p:sp>
        <p:nvSpPr>
          <p:cNvPr id="20" name="Rectangle 19">
            <a:extLst>
              <a:ext uri="{FF2B5EF4-FFF2-40B4-BE49-F238E27FC236}">
                <a16:creationId xmlns:a16="http://schemas.microsoft.com/office/drawing/2014/main" id="{E0312B2A-8BF8-4CAB-B2E5-DD50CF1B6026}"/>
              </a:ext>
            </a:extLst>
          </p:cNvPr>
          <p:cNvSpPr/>
          <p:nvPr/>
        </p:nvSpPr>
        <p:spPr>
          <a:xfrm>
            <a:off x="4743450" y="3023795"/>
            <a:ext cx="4099810" cy="1451590"/>
          </a:xfrm>
          <a:prstGeom prst="rect">
            <a:avLst/>
          </a:prstGeom>
          <a:blipFill dpi="0" rotWithShape="1">
            <a:blip r:embed="rId2">
              <a:alphaModFix amt="33000"/>
            </a:blip>
            <a:srcRect/>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05895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4E534-E2DB-E056-B2D2-94EF4D9E8D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04B5A7-94BF-E4A0-BB55-1595522A87E7}"/>
              </a:ext>
            </a:extLst>
          </p:cNvPr>
          <p:cNvSpPr>
            <a:spLocks noGrp="1"/>
          </p:cNvSpPr>
          <p:nvPr>
            <p:ph type="title"/>
          </p:nvPr>
        </p:nvSpPr>
        <p:spPr/>
        <p:txBody>
          <a:bodyPr/>
          <a:lstStyle/>
          <a:p>
            <a:r>
              <a:rPr lang="en-US" dirty="0"/>
              <a:t>Draft Sewage Sludge Risk Assessment for PFOA and PFOS:</a:t>
            </a:r>
            <a:br>
              <a:rPr lang="en-US" dirty="0"/>
            </a:br>
            <a:r>
              <a:rPr lang="en-US" dirty="0"/>
              <a:t>Information for Wastewater Treatment Plants, January 2025</a:t>
            </a:r>
          </a:p>
        </p:txBody>
      </p:sp>
      <p:sp>
        <p:nvSpPr>
          <p:cNvPr id="3" name="Text Placeholder 2">
            <a:extLst>
              <a:ext uri="{FF2B5EF4-FFF2-40B4-BE49-F238E27FC236}">
                <a16:creationId xmlns:a16="http://schemas.microsoft.com/office/drawing/2014/main" id="{1EFE8726-AE4A-57A2-CE46-36FD4DB6D017}"/>
              </a:ext>
            </a:extLst>
          </p:cNvPr>
          <p:cNvSpPr>
            <a:spLocks noGrp="1"/>
          </p:cNvSpPr>
          <p:nvPr>
            <p:ph type="body" sz="quarter" idx="10"/>
          </p:nvPr>
        </p:nvSpPr>
        <p:spPr/>
        <p:txBody>
          <a:bodyPr/>
          <a:lstStyle/>
          <a:p>
            <a:endParaRPr lang="en-US" dirty="0"/>
          </a:p>
        </p:txBody>
      </p:sp>
      <p:pic>
        <p:nvPicPr>
          <p:cNvPr id="6" name="Picture 5">
            <a:extLst>
              <a:ext uri="{FF2B5EF4-FFF2-40B4-BE49-F238E27FC236}">
                <a16:creationId xmlns:a16="http://schemas.microsoft.com/office/drawing/2014/main" id="{6D455649-FA67-66A6-12AA-8732440BECD8}"/>
              </a:ext>
            </a:extLst>
          </p:cNvPr>
          <p:cNvPicPr>
            <a:picLocks noChangeAspect="1"/>
          </p:cNvPicPr>
          <p:nvPr/>
        </p:nvPicPr>
        <p:blipFill>
          <a:blip r:embed="rId2"/>
          <a:srcRect l="5820" t="7778" r="4922" b="4116"/>
          <a:stretch/>
        </p:blipFill>
        <p:spPr>
          <a:xfrm>
            <a:off x="1289073" y="1089660"/>
            <a:ext cx="6580618" cy="3653790"/>
          </a:xfrm>
          <a:prstGeom prst="rect">
            <a:avLst/>
          </a:prstGeom>
          <a:ln>
            <a:solidFill>
              <a:srgbClr val="000000"/>
            </a:solidFill>
          </a:ln>
        </p:spPr>
      </p:pic>
    </p:spTree>
    <p:extLst>
      <p:ext uri="{BB962C8B-B14F-4D97-AF65-F5344CB8AC3E}">
        <p14:creationId xmlns:p14="http://schemas.microsoft.com/office/powerpoint/2010/main" val="3063037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3C449-D07B-D9B1-8222-436FE97109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E63485-BF1C-C80B-B9A0-8ED7D1C316BD}"/>
              </a:ext>
            </a:extLst>
          </p:cNvPr>
          <p:cNvSpPr>
            <a:spLocks noGrp="1"/>
          </p:cNvSpPr>
          <p:nvPr>
            <p:ph type="title"/>
          </p:nvPr>
        </p:nvSpPr>
        <p:spPr/>
        <p:txBody>
          <a:bodyPr/>
          <a:lstStyle/>
          <a:p>
            <a:r>
              <a:rPr lang="en-US" dirty="0"/>
              <a:t>Draft Sewage Sludge Risk Assessment for PFOA and PFOS:</a:t>
            </a:r>
            <a:br>
              <a:rPr lang="en-US" dirty="0"/>
            </a:br>
            <a:r>
              <a:rPr lang="en-US" dirty="0"/>
              <a:t>Information for Wastewater Treatment Plants, January 2025</a:t>
            </a:r>
          </a:p>
        </p:txBody>
      </p:sp>
      <p:sp>
        <p:nvSpPr>
          <p:cNvPr id="3" name="Text Placeholder 2">
            <a:extLst>
              <a:ext uri="{FF2B5EF4-FFF2-40B4-BE49-F238E27FC236}">
                <a16:creationId xmlns:a16="http://schemas.microsoft.com/office/drawing/2014/main" id="{5B7A03C8-AC38-C009-43B6-430AF8203BAD}"/>
              </a:ext>
            </a:extLst>
          </p:cNvPr>
          <p:cNvSpPr>
            <a:spLocks noGrp="1"/>
          </p:cNvSpPr>
          <p:nvPr>
            <p:ph type="body" sz="quarter" idx="10"/>
          </p:nvPr>
        </p:nvSpPr>
        <p:spPr/>
        <p:txBody>
          <a:bodyPr/>
          <a:lstStyle/>
          <a:p>
            <a:endParaRPr lang="en-US" dirty="0"/>
          </a:p>
        </p:txBody>
      </p:sp>
      <p:pic>
        <p:nvPicPr>
          <p:cNvPr id="5" name="Picture 4">
            <a:extLst>
              <a:ext uri="{FF2B5EF4-FFF2-40B4-BE49-F238E27FC236}">
                <a16:creationId xmlns:a16="http://schemas.microsoft.com/office/drawing/2014/main" id="{D7FE8841-C255-23FF-FBE7-B0410DFAECF4}"/>
              </a:ext>
            </a:extLst>
          </p:cNvPr>
          <p:cNvPicPr>
            <a:picLocks noChangeAspect="1"/>
          </p:cNvPicPr>
          <p:nvPr/>
        </p:nvPicPr>
        <p:blipFill>
          <a:blip r:embed="rId2"/>
          <a:srcRect l="6288" t="7778" r="5877" b="4513"/>
          <a:stretch/>
        </p:blipFill>
        <p:spPr>
          <a:xfrm>
            <a:off x="1164210" y="1089660"/>
            <a:ext cx="6815580" cy="3828264"/>
          </a:xfrm>
          <a:prstGeom prst="rect">
            <a:avLst/>
          </a:prstGeom>
          <a:ln>
            <a:solidFill>
              <a:srgbClr val="000000"/>
            </a:solidFill>
          </a:ln>
        </p:spPr>
      </p:pic>
    </p:spTree>
    <p:extLst>
      <p:ext uri="{BB962C8B-B14F-4D97-AF65-F5344CB8AC3E}">
        <p14:creationId xmlns:p14="http://schemas.microsoft.com/office/powerpoint/2010/main" val="118423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8E72C-C5F0-0D83-176A-931036922281}"/>
            </a:ext>
          </a:extLst>
        </p:cNvPr>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26B628-93F2-5861-B8A8-A27FFF977729}"/>
              </a:ext>
            </a:extLst>
          </p:cNvPr>
          <p:cNvSpPr>
            <a:spLocks noGrp="1"/>
          </p:cNvSpPr>
          <p:nvPr>
            <p:ph type="pic" sz="quarter" idx="10"/>
          </p:nvPr>
        </p:nvSpPr>
        <p:spPr>
          <a:xfrm>
            <a:off x="0" y="-38100"/>
            <a:ext cx="9144000" cy="2571750"/>
          </a:xfrm>
        </p:spPr>
        <p:txBody>
          <a:bodyPr/>
          <a:lstStyle/>
          <a:p>
            <a:endParaRPr lang="en-US"/>
          </a:p>
        </p:txBody>
      </p:sp>
      <p:sp>
        <p:nvSpPr>
          <p:cNvPr id="5" name="Text Placeholder 4">
            <a:extLst>
              <a:ext uri="{FF2B5EF4-FFF2-40B4-BE49-F238E27FC236}">
                <a16:creationId xmlns:a16="http://schemas.microsoft.com/office/drawing/2014/main" id="{31A0D793-D09D-3220-269D-2992B2A26F46}"/>
              </a:ext>
            </a:extLst>
          </p:cNvPr>
          <p:cNvSpPr>
            <a:spLocks noGrp="1"/>
          </p:cNvSpPr>
          <p:nvPr>
            <p:ph type="body" sz="quarter" idx="12"/>
          </p:nvPr>
        </p:nvSpPr>
        <p:spPr>
          <a:xfrm>
            <a:off x="472440" y="3486150"/>
            <a:ext cx="8214360" cy="571500"/>
          </a:xfrm>
        </p:spPr>
        <p:txBody>
          <a:bodyPr/>
          <a:lstStyle/>
          <a:p>
            <a:r>
              <a:rPr lang="en-US" sz="2800" dirty="0"/>
              <a:t>Wastewater Treatment</a:t>
            </a:r>
          </a:p>
          <a:p>
            <a:pPr marL="0" marR="0" lvl="0" indent="0" algn="l" defTabSz="685766"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1" u="none" strike="noStrike" kern="1200" cap="none" spc="0" normalizeH="0" baseline="0" noProof="0" dirty="0">
                <a:ln>
                  <a:noFill/>
                </a:ln>
                <a:solidFill>
                  <a:srgbClr val="FF0000"/>
                </a:solidFill>
                <a:effectLst/>
                <a:uLnTx/>
                <a:uFillTx/>
                <a:latin typeface="Arial" panose="020B0604020202020204"/>
                <a:ea typeface="+mn-ea"/>
                <a:cs typeface="+mn-cs"/>
              </a:rPr>
              <a:t>Updates</a:t>
            </a:r>
          </a:p>
          <a:p>
            <a:pPr marL="457200" marR="0" lvl="0" indent="-457200" algn="l" defTabSz="685766"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srgbClr val="FF0000"/>
                </a:solidFill>
                <a:effectLst/>
                <a:uLnTx/>
                <a:uFillTx/>
                <a:latin typeface="Arial" panose="020B0604020202020204"/>
                <a:ea typeface="+mn-ea"/>
                <a:cs typeface="+mn-cs"/>
              </a:rPr>
              <a:t>Human Health Water Quality Criteria</a:t>
            </a:r>
          </a:p>
        </p:txBody>
      </p:sp>
      <p:pic>
        <p:nvPicPr>
          <p:cNvPr id="6" name="Picture Placeholder 17" descr="A picture containing outdoor, sky, nature, shore&#10;&#10;Description automatically generated">
            <a:extLst>
              <a:ext uri="{FF2B5EF4-FFF2-40B4-BE49-F238E27FC236}">
                <a16:creationId xmlns:a16="http://schemas.microsoft.com/office/drawing/2014/main" id="{70E55C95-ECA6-6CCF-F3E5-63FCD86843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900493" y="230401"/>
            <a:ext cx="4138721" cy="2034748"/>
          </a:xfrm>
          <a:prstGeom prst="rect">
            <a:avLst/>
          </a:prstGeom>
        </p:spPr>
      </p:pic>
      <p:pic>
        <p:nvPicPr>
          <p:cNvPr id="7" name="Picture 6">
            <a:extLst>
              <a:ext uri="{FF2B5EF4-FFF2-40B4-BE49-F238E27FC236}">
                <a16:creationId xmlns:a16="http://schemas.microsoft.com/office/drawing/2014/main" id="{561C1835-6A2A-5689-D50B-66B566E0C6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4785" y="210065"/>
            <a:ext cx="4701111" cy="2055084"/>
          </a:xfrm>
          <a:prstGeom prst="rect">
            <a:avLst/>
          </a:prstGeom>
        </p:spPr>
      </p:pic>
    </p:spTree>
    <p:extLst>
      <p:ext uri="{BB962C8B-B14F-4D97-AF65-F5344CB8AC3E}">
        <p14:creationId xmlns:p14="http://schemas.microsoft.com/office/powerpoint/2010/main" val="1566640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E9826-144C-4FC6-0449-5BF3655EC1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FFC3E2-1F5C-FA80-F058-8C25554E544B}"/>
              </a:ext>
            </a:extLst>
          </p:cNvPr>
          <p:cNvSpPr>
            <a:spLocks noGrp="1"/>
          </p:cNvSpPr>
          <p:nvPr>
            <p:ph type="title"/>
          </p:nvPr>
        </p:nvSpPr>
        <p:spPr>
          <a:xfrm>
            <a:off x="457200" y="116094"/>
            <a:ext cx="8229600" cy="805801"/>
          </a:xfrm>
        </p:spPr>
        <p:txBody>
          <a:bodyPr/>
          <a:lstStyle/>
          <a:p>
            <a:r>
              <a:rPr lang="en-US" dirty="0"/>
              <a:t>Wastewater Treatment PFAS Fate and Transport</a:t>
            </a:r>
            <a:br>
              <a:rPr lang="en-US" dirty="0"/>
            </a:br>
            <a:r>
              <a:rPr lang="en-US" dirty="0"/>
              <a:t>Source Control Benefits</a:t>
            </a:r>
          </a:p>
        </p:txBody>
      </p:sp>
      <p:sp>
        <p:nvSpPr>
          <p:cNvPr id="7" name="Arrow: Right 6">
            <a:extLst>
              <a:ext uri="{FF2B5EF4-FFF2-40B4-BE49-F238E27FC236}">
                <a16:creationId xmlns:a16="http://schemas.microsoft.com/office/drawing/2014/main" id="{986A2A8E-A0D3-86EF-F8A6-09FBE4875568}"/>
              </a:ext>
            </a:extLst>
          </p:cNvPr>
          <p:cNvSpPr/>
          <p:nvPr/>
        </p:nvSpPr>
        <p:spPr>
          <a:xfrm>
            <a:off x="192811" y="1215823"/>
            <a:ext cx="1332896" cy="529147"/>
          </a:xfrm>
          <a:prstGeom prst="righ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Arial" panose="020B0604020202020204"/>
                <a:ea typeface="+mn-ea"/>
                <a:cs typeface="+mn-cs"/>
              </a:rPr>
              <a:t>Influent WW</a:t>
            </a:r>
          </a:p>
        </p:txBody>
      </p:sp>
      <p:sp>
        <p:nvSpPr>
          <p:cNvPr id="8" name="Arrow: Right 7">
            <a:extLst>
              <a:ext uri="{FF2B5EF4-FFF2-40B4-BE49-F238E27FC236}">
                <a16:creationId xmlns:a16="http://schemas.microsoft.com/office/drawing/2014/main" id="{46F3DC40-FD45-00FE-3E7C-C0C077B48D44}"/>
              </a:ext>
            </a:extLst>
          </p:cNvPr>
          <p:cNvSpPr/>
          <p:nvPr/>
        </p:nvSpPr>
        <p:spPr>
          <a:xfrm>
            <a:off x="5196538" y="1215822"/>
            <a:ext cx="1332896" cy="5291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Arial" panose="020B0604020202020204"/>
                <a:ea typeface="+mn-ea"/>
                <a:cs typeface="+mn-cs"/>
              </a:rPr>
              <a:t>Effluent </a:t>
            </a:r>
          </a:p>
        </p:txBody>
      </p:sp>
      <p:sp>
        <p:nvSpPr>
          <p:cNvPr id="9" name="Arrow: Right 8">
            <a:extLst>
              <a:ext uri="{FF2B5EF4-FFF2-40B4-BE49-F238E27FC236}">
                <a16:creationId xmlns:a16="http://schemas.microsoft.com/office/drawing/2014/main" id="{FF89B0AD-FB2F-8A44-EF90-6364CEAA2D3D}"/>
              </a:ext>
            </a:extLst>
          </p:cNvPr>
          <p:cNvSpPr/>
          <p:nvPr/>
        </p:nvSpPr>
        <p:spPr>
          <a:xfrm>
            <a:off x="5196538" y="1866150"/>
            <a:ext cx="1332896" cy="529147"/>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Arial" panose="020B0604020202020204"/>
                <a:ea typeface="+mn-ea"/>
                <a:cs typeface="+mn-cs"/>
              </a:rPr>
              <a:t>Biosolids </a:t>
            </a:r>
          </a:p>
        </p:txBody>
      </p:sp>
      <p:pic>
        <p:nvPicPr>
          <p:cNvPr id="10" name="Picture 9">
            <a:extLst>
              <a:ext uri="{FF2B5EF4-FFF2-40B4-BE49-F238E27FC236}">
                <a16:creationId xmlns:a16="http://schemas.microsoft.com/office/drawing/2014/main" id="{A717A82C-58ED-F308-6369-1494F86093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11847" y="1215369"/>
            <a:ext cx="3489108" cy="1047462"/>
          </a:xfrm>
          <a:prstGeom prst="rect">
            <a:avLst/>
          </a:prstGeom>
          <a:ln w="63500">
            <a:solidFill>
              <a:schemeClr val="accent1"/>
            </a:solidFill>
          </a:ln>
        </p:spPr>
      </p:pic>
      <p:sp>
        <p:nvSpPr>
          <p:cNvPr id="11" name="Text Placeholder 10">
            <a:extLst>
              <a:ext uri="{FF2B5EF4-FFF2-40B4-BE49-F238E27FC236}">
                <a16:creationId xmlns:a16="http://schemas.microsoft.com/office/drawing/2014/main" id="{A4CB932F-1A8F-0F77-F056-753E82A2D2CC}"/>
              </a:ext>
            </a:extLst>
          </p:cNvPr>
          <p:cNvSpPr>
            <a:spLocks noGrp="1"/>
          </p:cNvSpPr>
          <p:nvPr>
            <p:ph type="body" sz="quarter" idx="10"/>
          </p:nvPr>
        </p:nvSpPr>
        <p:spPr>
          <a:xfrm>
            <a:off x="3190737" y="2516477"/>
            <a:ext cx="2847454" cy="1650920"/>
          </a:xfrm>
          <a:solidFill>
            <a:schemeClr val="accent1">
              <a:lumMod val="20000"/>
              <a:lumOff val="80000"/>
            </a:schemeClr>
          </a:solidFill>
          <a:ln>
            <a:solidFill>
              <a:schemeClr val="accent1">
                <a:lumMod val="75000"/>
              </a:schemeClr>
            </a:solidFill>
          </a:ln>
        </p:spPr>
        <p:txBody>
          <a:bodyPr/>
          <a:lstStyle/>
          <a:p>
            <a:r>
              <a:rPr lang="en-US" dirty="0"/>
              <a:t>Effluent</a:t>
            </a:r>
          </a:p>
          <a:p>
            <a:pPr lvl="1"/>
            <a:r>
              <a:rPr lang="en-US" dirty="0"/>
              <a:t>Surface Water Discharge</a:t>
            </a:r>
          </a:p>
          <a:p>
            <a:pPr lvl="1"/>
            <a:r>
              <a:rPr lang="en-US" dirty="0"/>
              <a:t>Groundwater Recharge</a:t>
            </a:r>
          </a:p>
          <a:p>
            <a:pPr lvl="1"/>
            <a:r>
              <a:rPr lang="en-US" dirty="0"/>
              <a:t>Reuse</a:t>
            </a:r>
          </a:p>
          <a:p>
            <a:pPr lvl="2"/>
            <a:r>
              <a:rPr lang="en-US" dirty="0"/>
              <a:t>IPR/DPR</a:t>
            </a:r>
          </a:p>
        </p:txBody>
      </p:sp>
      <p:sp>
        <p:nvSpPr>
          <p:cNvPr id="12" name="Text Placeholder 10">
            <a:extLst>
              <a:ext uri="{FF2B5EF4-FFF2-40B4-BE49-F238E27FC236}">
                <a16:creationId xmlns:a16="http://schemas.microsoft.com/office/drawing/2014/main" id="{01210693-17F8-D7D2-FB25-B2DC3F0F4F1A}"/>
              </a:ext>
            </a:extLst>
          </p:cNvPr>
          <p:cNvSpPr txBox="1">
            <a:spLocks/>
          </p:cNvSpPr>
          <p:nvPr/>
        </p:nvSpPr>
        <p:spPr>
          <a:xfrm>
            <a:off x="225909" y="2500147"/>
            <a:ext cx="2847454" cy="1650920"/>
          </a:xfrm>
          <a:prstGeom prst="rect">
            <a:avLst/>
          </a:prstGeom>
          <a:solidFill>
            <a:schemeClr val="bg2">
              <a:lumMod val="90000"/>
            </a:schemeClr>
          </a:solidFill>
          <a:ln>
            <a:solidFill>
              <a:srgbClr val="000000"/>
            </a:solidFill>
          </a:ln>
        </p:spPr>
        <p:txBody>
          <a:bodyPr vert="horz" lIns="0" tIns="0" rIns="0" bIns="0" rtlCol="0">
            <a:noAutofit/>
          </a:bodyPr>
          <a:lstStyle>
            <a:lvl1pPr marL="175018" indent="-175018" algn="l" defTabSz="685766" rtl="0" eaLnBrk="1" latinLnBrk="0" hangingPunct="1">
              <a:lnSpc>
                <a:spcPct val="90000"/>
              </a:lnSpc>
              <a:spcBef>
                <a:spcPts val="900"/>
              </a:spcBef>
              <a:spcAft>
                <a:spcPts val="450"/>
              </a:spcAft>
              <a:buFont typeface="Arial" panose="020B0604020202020204" pitchFamily="34" charset="0"/>
              <a:buChar char="•"/>
              <a:defRPr sz="1800" kern="1200">
                <a:solidFill>
                  <a:sysClr val="windowText" lastClr="000000"/>
                </a:solidFill>
                <a:latin typeface="+mj-lt"/>
                <a:ea typeface="+mn-ea"/>
                <a:cs typeface="+mn-cs"/>
              </a:defRPr>
            </a:lvl1pPr>
            <a:lvl2pPr marL="480048" indent="-137156" algn="l" defTabSz="685766" rtl="0" eaLnBrk="1" latinLnBrk="0" hangingPunct="1">
              <a:lnSpc>
                <a:spcPct val="90000"/>
              </a:lnSpc>
              <a:spcBef>
                <a:spcPts val="450"/>
              </a:spcBef>
              <a:spcAft>
                <a:spcPts val="450"/>
              </a:spcAft>
              <a:buFont typeface="Arial" panose="020B0604020202020204" pitchFamily="34" charset="0"/>
              <a:buChar char="•"/>
              <a:defRPr sz="1500" kern="1200">
                <a:solidFill>
                  <a:sysClr val="windowText" lastClr="000000"/>
                </a:solidFill>
                <a:latin typeface="+mj-lt"/>
                <a:ea typeface="+mn-ea"/>
                <a:cs typeface="+mn-cs"/>
              </a:defRPr>
            </a:lvl2pPr>
            <a:lvl3pPr marL="857207" indent="-137156" algn="l" defTabSz="685766" rtl="0" eaLnBrk="1" latinLnBrk="0" hangingPunct="1">
              <a:lnSpc>
                <a:spcPct val="90000"/>
              </a:lnSpc>
              <a:spcBef>
                <a:spcPts val="450"/>
              </a:spcBef>
              <a:spcAft>
                <a:spcPts val="450"/>
              </a:spcAft>
              <a:buFont typeface="Arial" panose="020B0604020202020204" pitchFamily="34" charset="0"/>
              <a:buChar char="•"/>
              <a:defRPr sz="1350" kern="1200">
                <a:solidFill>
                  <a:sysClr val="windowText" lastClr="000000"/>
                </a:solidFill>
                <a:latin typeface="+mj-lt"/>
                <a:ea typeface="+mn-ea"/>
                <a:cs typeface="+mn-cs"/>
              </a:defRPr>
            </a:lvl3pPr>
            <a:lvl4pPr marL="1200090" indent="-137156" algn="l" defTabSz="685766" rtl="0" eaLnBrk="1" latinLnBrk="0" hangingPunct="1">
              <a:lnSpc>
                <a:spcPct val="90000"/>
              </a:lnSpc>
              <a:spcBef>
                <a:spcPts val="450"/>
              </a:spcBef>
              <a:spcAft>
                <a:spcPts val="450"/>
              </a:spcAft>
              <a:buFont typeface="Arial" panose="020B0604020202020204" pitchFamily="34" charset="0"/>
              <a:buChar char="•"/>
              <a:defRPr sz="1200" kern="1200">
                <a:solidFill>
                  <a:sysClr val="windowText" lastClr="000000"/>
                </a:solidFill>
                <a:latin typeface="+mj-lt"/>
                <a:ea typeface="+mn-ea"/>
                <a:cs typeface="+mn-cs"/>
              </a:defRPr>
            </a:lvl4pPr>
            <a:lvl5pPr marL="1542974" indent="-137156" algn="l" defTabSz="685766" rtl="0" eaLnBrk="1" latinLnBrk="0" hangingPunct="1">
              <a:lnSpc>
                <a:spcPct val="90000"/>
              </a:lnSpc>
              <a:spcBef>
                <a:spcPts val="450"/>
              </a:spcBef>
              <a:spcAft>
                <a:spcPts val="450"/>
              </a:spcAft>
              <a:buFont typeface="Arial" panose="020B0604020202020204" pitchFamily="34" charset="0"/>
              <a:buChar char="•"/>
              <a:defRPr sz="1050" kern="1200">
                <a:solidFill>
                  <a:sysClr val="windowText" lastClr="000000"/>
                </a:solidFill>
                <a:latin typeface="+mj-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5018" marR="0" lvl="0" indent="-175018"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Industrial Pretreatment Program (IPP)</a:t>
            </a:r>
          </a:p>
          <a:p>
            <a:pPr marL="175018" marR="0" lvl="0" indent="-175018"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Chemical Action Plans </a:t>
            </a:r>
          </a:p>
          <a:p>
            <a:pPr marL="480048" marR="0" lvl="1" indent="-137156" algn="l" defTabSz="685766" rtl="0" eaLnBrk="1" fontAlgn="auto" latinLnBrk="0" hangingPunct="1">
              <a:lnSpc>
                <a:spcPct val="90000"/>
              </a:lnSpc>
              <a:spcBef>
                <a:spcPts val="450"/>
              </a:spcBef>
              <a:spcAft>
                <a:spcPts val="45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Commercial Products</a:t>
            </a:r>
          </a:p>
          <a:p>
            <a:pPr marL="480048" marR="0" lvl="1" indent="-137156" algn="l" defTabSz="685766" rtl="0" eaLnBrk="1" fontAlgn="auto" latinLnBrk="0" hangingPunct="1">
              <a:lnSpc>
                <a:spcPct val="90000"/>
              </a:lnSpc>
              <a:spcBef>
                <a:spcPts val="450"/>
              </a:spcBef>
              <a:spcAft>
                <a:spcPts val="45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Product Stewardship </a:t>
            </a:r>
          </a:p>
        </p:txBody>
      </p:sp>
      <p:sp>
        <p:nvSpPr>
          <p:cNvPr id="13" name="Text Placeholder 10">
            <a:extLst>
              <a:ext uri="{FF2B5EF4-FFF2-40B4-BE49-F238E27FC236}">
                <a16:creationId xmlns:a16="http://schemas.microsoft.com/office/drawing/2014/main" id="{7D043BE9-77F2-E5DD-3836-A533426547C0}"/>
              </a:ext>
            </a:extLst>
          </p:cNvPr>
          <p:cNvSpPr txBox="1">
            <a:spLocks/>
          </p:cNvSpPr>
          <p:nvPr/>
        </p:nvSpPr>
        <p:spPr>
          <a:xfrm>
            <a:off x="6163657" y="2516478"/>
            <a:ext cx="2847454" cy="1650920"/>
          </a:xfrm>
          <a:prstGeom prst="rect">
            <a:avLst/>
          </a:prstGeom>
          <a:solidFill>
            <a:schemeClr val="accent4">
              <a:lumMod val="20000"/>
              <a:lumOff val="80000"/>
            </a:schemeClr>
          </a:solidFill>
          <a:ln>
            <a:solidFill>
              <a:schemeClr val="accent4">
                <a:lumMod val="75000"/>
              </a:schemeClr>
            </a:solidFill>
          </a:ln>
        </p:spPr>
        <p:txBody>
          <a:bodyPr vert="horz" lIns="0" tIns="0" rIns="0" bIns="0" rtlCol="0">
            <a:noAutofit/>
          </a:bodyPr>
          <a:lstStyle>
            <a:lvl1pPr marL="175018" indent="-175018" algn="l" defTabSz="685766" rtl="0" eaLnBrk="1" latinLnBrk="0" hangingPunct="1">
              <a:lnSpc>
                <a:spcPct val="90000"/>
              </a:lnSpc>
              <a:spcBef>
                <a:spcPts val="900"/>
              </a:spcBef>
              <a:spcAft>
                <a:spcPts val="450"/>
              </a:spcAft>
              <a:buFont typeface="Arial" panose="020B0604020202020204" pitchFamily="34" charset="0"/>
              <a:buChar char="•"/>
              <a:defRPr sz="1800" kern="1200">
                <a:solidFill>
                  <a:sysClr val="windowText" lastClr="000000"/>
                </a:solidFill>
                <a:latin typeface="+mj-lt"/>
                <a:ea typeface="+mn-ea"/>
                <a:cs typeface="+mn-cs"/>
              </a:defRPr>
            </a:lvl1pPr>
            <a:lvl2pPr marL="480048" indent="-137156" algn="l" defTabSz="685766" rtl="0" eaLnBrk="1" latinLnBrk="0" hangingPunct="1">
              <a:lnSpc>
                <a:spcPct val="90000"/>
              </a:lnSpc>
              <a:spcBef>
                <a:spcPts val="450"/>
              </a:spcBef>
              <a:spcAft>
                <a:spcPts val="450"/>
              </a:spcAft>
              <a:buFont typeface="Arial" panose="020B0604020202020204" pitchFamily="34" charset="0"/>
              <a:buChar char="•"/>
              <a:defRPr sz="1500" kern="1200">
                <a:solidFill>
                  <a:sysClr val="windowText" lastClr="000000"/>
                </a:solidFill>
                <a:latin typeface="+mj-lt"/>
                <a:ea typeface="+mn-ea"/>
                <a:cs typeface="+mn-cs"/>
              </a:defRPr>
            </a:lvl2pPr>
            <a:lvl3pPr marL="857207" indent="-137156" algn="l" defTabSz="685766" rtl="0" eaLnBrk="1" latinLnBrk="0" hangingPunct="1">
              <a:lnSpc>
                <a:spcPct val="90000"/>
              </a:lnSpc>
              <a:spcBef>
                <a:spcPts val="450"/>
              </a:spcBef>
              <a:spcAft>
                <a:spcPts val="450"/>
              </a:spcAft>
              <a:buFont typeface="Arial" panose="020B0604020202020204" pitchFamily="34" charset="0"/>
              <a:buChar char="•"/>
              <a:defRPr sz="1350" kern="1200">
                <a:solidFill>
                  <a:sysClr val="windowText" lastClr="000000"/>
                </a:solidFill>
                <a:latin typeface="+mj-lt"/>
                <a:ea typeface="+mn-ea"/>
                <a:cs typeface="+mn-cs"/>
              </a:defRPr>
            </a:lvl3pPr>
            <a:lvl4pPr marL="1200090" indent="-137156" algn="l" defTabSz="685766" rtl="0" eaLnBrk="1" latinLnBrk="0" hangingPunct="1">
              <a:lnSpc>
                <a:spcPct val="90000"/>
              </a:lnSpc>
              <a:spcBef>
                <a:spcPts val="450"/>
              </a:spcBef>
              <a:spcAft>
                <a:spcPts val="450"/>
              </a:spcAft>
              <a:buFont typeface="Arial" panose="020B0604020202020204" pitchFamily="34" charset="0"/>
              <a:buChar char="•"/>
              <a:defRPr sz="1200" kern="1200">
                <a:solidFill>
                  <a:sysClr val="windowText" lastClr="000000"/>
                </a:solidFill>
                <a:latin typeface="+mj-lt"/>
                <a:ea typeface="+mn-ea"/>
                <a:cs typeface="+mn-cs"/>
              </a:defRPr>
            </a:lvl4pPr>
            <a:lvl5pPr marL="1542974" indent="-137156" algn="l" defTabSz="685766" rtl="0" eaLnBrk="1" latinLnBrk="0" hangingPunct="1">
              <a:lnSpc>
                <a:spcPct val="90000"/>
              </a:lnSpc>
              <a:spcBef>
                <a:spcPts val="450"/>
              </a:spcBef>
              <a:spcAft>
                <a:spcPts val="450"/>
              </a:spcAft>
              <a:buFont typeface="Arial" panose="020B0604020202020204" pitchFamily="34" charset="0"/>
              <a:buChar char="•"/>
              <a:defRPr sz="1050" kern="1200">
                <a:solidFill>
                  <a:sysClr val="windowText" lastClr="000000"/>
                </a:solidFill>
                <a:latin typeface="+mj-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5018" marR="0" lvl="0" indent="-175018"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Biosolids</a:t>
            </a:r>
          </a:p>
          <a:p>
            <a:pPr marL="480048" marR="0" lvl="1" indent="-137156" algn="l" defTabSz="685766" rtl="0" eaLnBrk="1" fontAlgn="auto" latinLnBrk="0" hangingPunct="1">
              <a:lnSpc>
                <a:spcPct val="90000"/>
              </a:lnSpc>
              <a:spcBef>
                <a:spcPts val="450"/>
              </a:spcBef>
              <a:spcAft>
                <a:spcPts val="45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Land Application</a:t>
            </a:r>
          </a:p>
          <a:p>
            <a:pPr marL="480048" marR="0" lvl="1" indent="-137156" algn="l" defTabSz="685766" rtl="0" eaLnBrk="1" fontAlgn="auto" latinLnBrk="0" hangingPunct="1">
              <a:lnSpc>
                <a:spcPct val="90000"/>
              </a:lnSpc>
              <a:spcBef>
                <a:spcPts val="450"/>
              </a:spcBef>
              <a:spcAft>
                <a:spcPts val="45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Incineration</a:t>
            </a:r>
          </a:p>
          <a:p>
            <a:pPr marL="480048" marR="0" lvl="1" indent="-137156" algn="l" defTabSz="685766" rtl="0" eaLnBrk="1" fontAlgn="auto" latinLnBrk="0" hangingPunct="1">
              <a:lnSpc>
                <a:spcPct val="90000"/>
              </a:lnSpc>
              <a:spcBef>
                <a:spcPts val="450"/>
              </a:spcBef>
              <a:spcAft>
                <a:spcPts val="45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Landfill</a:t>
            </a:r>
          </a:p>
          <a:p>
            <a:pPr marL="0" marR="0" lvl="0" indent="0" algn="l" defTabSz="685766" rtl="0" eaLnBrk="1" fontAlgn="auto" latinLnBrk="0" hangingPunct="1">
              <a:lnSpc>
                <a:spcPct val="90000"/>
              </a:lnSpc>
              <a:spcBef>
                <a:spcPts val="900"/>
              </a:spcBef>
              <a:spcAft>
                <a:spcPts val="45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14" name="Text Placeholder 10">
            <a:extLst>
              <a:ext uri="{FF2B5EF4-FFF2-40B4-BE49-F238E27FC236}">
                <a16:creationId xmlns:a16="http://schemas.microsoft.com/office/drawing/2014/main" id="{A5FFE761-32FF-40C7-0AD9-B7AE7F857029}"/>
              </a:ext>
            </a:extLst>
          </p:cNvPr>
          <p:cNvSpPr txBox="1">
            <a:spLocks/>
          </p:cNvSpPr>
          <p:nvPr/>
        </p:nvSpPr>
        <p:spPr>
          <a:xfrm>
            <a:off x="225909" y="4224042"/>
            <a:ext cx="2847454" cy="855428"/>
          </a:xfrm>
          <a:prstGeom prst="rect">
            <a:avLst/>
          </a:prstGeom>
          <a:solidFill>
            <a:schemeClr val="bg2">
              <a:lumMod val="90000"/>
            </a:schemeClr>
          </a:solidFill>
          <a:ln>
            <a:solidFill>
              <a:srgbClr val="000000"/>
            </a:solidFill>
          </a:ln>
        </p:spPr>
        <p:txBody>
          <a:bodyPr vert="horz" lIns="0" tIns="0" rIns="0" bIns="0" rtlCol="0">
            <a:noAutofit/>
          </a:bodyPr>
          <a:lstStyle>
            <a:lvl1pPr marL="175018" indent="-175018" algn="l" defTabSz="685766" rtl="0" eaLnBrk="1" latinLnBrk="0" hangingPunct="1">
              <a:lnSpc>
                <a:spcPct val="90000"/>
              </a:lnSpc>
              <a:spcBef>
                <a:spcPts val="900"/>
              </a:spcBef>
              <a:spcAft>
                <a:spcPts val="450"/>
              </a:spcAft>
              <a:buFont typeface="Arial" panose="020B0604020202020204" pitchFamily="34" charset="0"/>
              <a:buChar char="•"/>
              <a:defRPr sz="1800" kern="1200">
                <a:solidFill>
                  <a:sysClr val="windowText" lastClr="000000"/>
                </a:solidFill>
                <a:latin typeface="+mj-lt"/>
                <a:ea typeface="+mn-ea"/>
                <a:cs typeface="+mn-cs"/>
              </a:defRPr>
            </a:lvl1pPr>
            <a:lvl2pPr marL="480048" indent="-137156" algn="l" defTabSz="685766" rtl="0" eaLnBrk="1" latinLnBrk="0" hangingPunct="1">
              <a:lnSpc>
                <a:spcPct val="90000"/>
              </a:lnSpc>
              <a:spcBef>
                <a:spcPts val="450"/>
              </a:spcBef>
              <a:spcAft>
                <a:spcPts val="450"/>
              </a:spcAft>
              <a:buFont typeface="Arial" panose="020B0604020202020204" pitchFamily="34" charset="0"/>
              <a:buChar char="•"/>
              <a:defRPr sz="1500" kern="1200">
                <a:solidFill>
                  <a:sysClr val="windowText" lastClr="000000"/>
                </a:solidFill>
                <a:latin typeface="+mj-lt"/>
                <a:ea typeface="+mn-ea"/>
                <a:cs typeface="+mn-cs"/>
              </a:defRPr>
            </a:lvl2pPr>
            <a:lvl3pPr marL="857207" indent="-137156" algn="l" defTabSz="685766" rtl="0" eaLnBrk="1" latinLnBrk="0" hangingPunct="1">
              <a:lnSpc>
                <a:spcPct val="90000"/>
              </a:lnSpc>
              <a:spcBef>
                <a:spcPts val="450"/>
              </a:spcBef>
              <a:spcAft>
                <a:spcPts val="450"/>
              </a:spcAft>
              <a:buFont typeface="Arial" panose="020B0604020202020204" pitchFamily="34" charset="0"/>
              <a:buChar char="•"/>
              <a:defRPr sz="1350" kern="1200">
                <a:solidFill>
                  <a:sysClr val="windowText" lastClr="000000"/>
                </a:solidFill>
                <a:latin typeface="+mj-lt"/>
                <a:ea typeface="+mn-ea"/>
                <a:cs typeface="+mn-cs"/>
              </a:defRPr>
            </a:lvl3pPr>
            <a:lvl4pPr marL="1200090" indent="-137156" algn="l" defTabSz="685766" rtl="0" eaLnBrk="1" latinLnBrk="0" hangingPunct="1">
              <a:lnSpc>
                <a:spcPct val="90000"/>
              </a:lnSpc>
              <a:spcBef>
                <a:spcPts val="450"/>
              </a:spcBef>
              <a:spcAft>
                <a:spcPts val="450"/>
              </a:spcAft>
              <a:buFont typeface="Arial" panose="020B0604020202020204" pitchFamily="34" charset="0"/>
              <a:buChar char="•"/>
              <a:defRPr sz="1200" kern="1200">
                <a:solidFill>
                  <a:sysClr val="windowText" lastClr="000000"/>
                </a:solidFill>
                <a:latin typeface="+mj-lt"/>
                <a:ea typeface="+mn-ea"/>
                <a:cs typeface="+mn-cs"/>
              </a:defRPr>
            </a:lvl4pPr>
            <a:lvl5pPr marL="1542974" indent="-137156" algn="l" defTabSz="685766" rtl="0" eaLnBrk="1" latinLnBrk="0" hangingPunct="1">
              <a:lnSpc>
                <a:spcPct val="90000"/>
              </a:lnSpc>
              <a:spcBef>
                <a:spcPts val="450"/>
              </a:spcBef>
              <a:spcAft>
                <a:spcPts val="450"/>
              </a:spcAft>
              <a:buFont typeface="Arial" panose="020B0604020202020204" pitchFamily="34" charset="0"/>
              <a:buChar char="•"/>
              <a:defRPr sz="1050" kern="1200">
                <a:solidFill>
                  <a:sysClr val="windowText" lastClr="000000"/>
                </a:solidFill>
                <a:latin typeface="+mj-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5018" marR="0" lvl="0" indent="-175018"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Monitoring</a:t>
            </a:r>
          </a:p>
          <a:p>
            <a:pPr marL="175018" marR="0" lvl="0" indent="-175018"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Source Control </a:t>
            </a:r>
          </a:p>
        </p:txBody>
      </p:sp>
      <p:sp>
        <p:nvSpPr>
          <p:cNvPr id="16" name="Text Placeholder 10">
            <a:extLst>
              <a:ext uri="{FF2B5EF4-FFF2-40B4-BE49-F238E27FC236}">
                <a16:creationId xmlns:a16="http://schemas.microsoft.com/office/drawing/2014/main" id="{A054C310-3CFC-6A27-483B-701D4E7D4A41}"/>
              </a:ext>
            </a:extLst>
          </p:cNvPr>
          <p:cNvSpPr txBox="1">
            <a:spLocks/>
          </p:cNvSpPr>
          <p:nvPr/>
        </p:nvSpPr>
        <p:spPr>
          <a:xfrm>
            <a:off x="3190737" y="4224043"/>
            <a:ext cx="2847454" cy="855426"/>
          </a:xfrm>
          <a:prstGeom prst="rect">
            <a:avLst/>
          </a:prstGeom>
          <a:solidFill>
            <a:schemeClr val="accent1">
              <a:lumMod val="20000"/>
              <a:lumOff val="80000"/>
            </a:schemeClr>
          </a:solidFill>
          <a:ln>
            <a:solidFill>
              <a:schemeClr val="accent1">
                <a:lumMod val="75000"/>
              </a:schemeClr>
            </a:solidFill>
          </a:ln>
        </p:spPr>
        <p:txBody>
          <a:bodyPr vert="horz" lIns="0" tIns="0" rIns="0" bIns="0" rtlCol="0">
            <a:noAutofit/>
          </a:bodyPr>
          <a:lstStyle>
            <a:lvl1pPr marL="175018" indent="-175018" algn="l" defTabSz="685766" rtl="0" eaLnBrk="1" latinLnBrk="0" hangingPunct="1">
              <a:lnSpc>
                <a:spcPct val="90000"/>
              </a:lnSpc>
              <a:spcBef>
                <a:spcPts val="900"/>
              </a:spcBef>
              <a:spcAft>
                <a:spcPts val="450"/>
              </a:spcAft>
              <a:buFont typeface="Arial" panose="020B0604020202020204" pitchFamily="34" charset="0"/>
              <a:buChar char="•"/>
              <a:defRPr sz="1800" kern="1200">
                <a:solidFill>
                  <a:sysClr val="windowText" lastClr="000000"/>
                </a:solidFill>
                <a:latin typeface="+mj-lt"/>
                <a:ea typeface="+mn-ea"/>
                <a:cs typeface="+mn-cs"/>
              </a:defRPr>
            </a:lvl1pPr>
            <a:lvl2pPr marL="480048" indent="-137156" algn="l" defTabSz="685766" rtl="0" eaLnBrk="1" latinLnBrk="0" hangingPunct="1">
              <a:lnSpc>
                <a:spcPct val="90000"/>
              </a:lnSpc>
              <a:spcBef>
                <a:spcPts val="450"/>
              </a:spcBef>
              <a:spcAft>
                <a:spcPts val="450"/>
              </a:spcAft>
              <a:buFont typeface="Arial" panose="020B0604020202020204" pitchFamily="34" charset="0"/>
              <a:buChar char="•"/>
              <a:defRPr sz="1500" kern="1200">
                <a:solidFill>
                  <a:sysClr val="windowText" lastClr="000000"/>
                </a:solidFill>
                <a:latin typeface="+mj-lt"/>
                <a:ea typeface="+mn-ea"/>
                <a:cs typeface="+mn-cs"/>
              </a:defRPr>
            </a:lvl2pPr>
            <a:lvl3pPr marL="857207" indent="-137156" algn="l" defTabSz="685766" rtl="0" eaLnBrk="1" latinLnBrk="0" hangingPunct="1">
              <a:lnSpc>
                <a:spcPct val="90000"/>
              </a:lnSpc>
              <a:spcBef>
                <a:spcPts val="450"/>
              </a:spcBef>
              <a:spcAft>
                <a:spcPts val="450"/>
              </a:spcAft>
              <a:buFont typeface="Arial" panose="020B0604020202020204" pitchFamily="34" charset="0"/>
              <a:buChar char="•"/>
              <a:defRPr sz="1350" kern="1200">
                <a:solidFill>
                  <a:sysClr val="windowText" lastClr="000000"/>
                </a:solidFill>
                <a:latin typeface="+mj-lt"/>
                <a:ea typeface="+mn-ea"/>
                <a:cs typeface="+mn-cs"/>
              </a:defRPr>
            </a:lvl3pPr>
            <a:lvl4pPr marL="1200090" indent="-137156" algn="l" defTabSz="685766" rtl="0" eaLnBrk="1" latinLnBrk="0" hangingPunct="1">
              <a:lnSpc>
                <a:spcPct val="90000"/>
              </a:lnSpc>
              <a:spcBef>
                <a:spcPts val="450"/>
              </a:spcBef>
              <a:spcAft>
                <a:spcPts val="450"/>
              </a:spcAft>
              <a:buFont typeface="Arial" panose="020B0604020202020204" pitchFamily="34" charset="0"/>
              <a:buChar char="•"/>
              <a:defRPr sz="1200" kern="1200">
                <a:solidFill>
                  <a:sysClr val="windowText" lastClr="000000"/>
                </a:solidFill>
                <a:latin typeface="+mj-lt"/>
                <a:ea typeface="+mn-ea"/>
                <a:cs typeface="+mn-cs"/>
              </a:defRPr>
            </a:lvl4pPr>
            <a:lvl5pPr marL="1542974" indent="-137156" algn="l" defTabSz="685766" rtl="0" eaLnBrk="1" latinLnBrk="0" hangingPunct="1">
              <a:lnSpc>
                <a:spcPct val="90000"/>
              </a:lnSpc>
              <a:spcBef>
                <a:spcPts val="450"/>
              </a:spcBef>
              <a:spcAft>
                <a:spcPts val="450"/>
              </a:spcAft>
              <a:buFont typeface="Arial" panose="020B0604020202020204" pitchFamily="34" charset="0"/>
              <a:buChar char="•"/>
              <a:defRPr sz="1050" kern="1200">
                <a:solidFill>
                  <a:sysClr val="windowText" lastClr="000000"/>
                </a:solidFill>
                <a:latin typeface="+mj-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5018" marR="0" lvl="0" indent="-175018"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Monitoring </a:t>
            </a:r>
          </a:p>
          <a:p>
            <a:pPr marL="175018" marR="0" lvl="0" indent="-175018"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Reduced Loadings</a:t>
            </a:r>
          </a:p>
        </p:txBody>
      </p:sp>
      <p:sp>
        <p:nvSpPr>
          <p:cNvPr id="17" name="Text Placeholder 10">
            <a:extLst>
              <a:ext uri="{FF2B5EF4-FFF2-40B4-BE49-F238E27FC236}">
                <a16:creationId xmlns:a16="http://schemas.microsoft.com/office/drawing/2014/main" id="{9DE98BB0-4C9F-8F27-CBCA-8C8707B201DC}"/>
              </a:ext>
            </a:extLst>
          </p:cNvPr>
          <p:cNvSpPr txBox="1">
            <a:spLocks/>
          </p:cNvSpPr>
          <p:nvPr/>
        </p:nvSpPr>
        <p:spPr>
          <a:xfrm>
            <a:off x="6163657" y="4224042"/>
            <a:ext cx="2847454" cy="855428"/>
          </a:xfrm>
          <a:prstGeom prst="rect">
            <a:avLst/>
          </a:prstGeom>
          <a:solidFill>
            <a:schemeClr val="accent4">
              <a:lumMod val="20000"/>
              <a:lumOff val="80000"/>
            </a:schemeClr>
          </a:solidFill>
          <a:ln>
            <a:solidFill>
              <a:schemeClr val="accent4">
                <a:lumMod val="75000"/>
              </a:schemeClr>
            </a:solidFill>
          </a:ln>
        </p:spPr>
        <p:txBody>
          <a:bodyPr vert="horz" lIns="0" tIns="0" rIns="0" bIns="0" rtlCol="0">
            <a:noAutofit/>
          </a:bodyPr>
          <a:lstStyle>
            <a:lvl1pPr marL="175018" indent="-175018" algn="l" defTabSz="685766" rtl="0" eaLnBrk="1" latinLnBrk="0" hangingPunct="1">
              <a:lnSpc>
                <a:spcPct val="90000"/>
              </a:lnSpc>
              <a:spcBef>
                <a:spcPts val="900"/>
              </a:spcBef>
              <a:spcAft>
                <a:spcPts val="450"/>
              </a:spcAft>
              <a:buFont typeface="Arial" panose="020B0604020202020204" pitchFamily="34" charset="0"/>
              <a:buChar char="•"/>
              <a:defRPr sz="1800" kern="1200">
                <a:solidFill>
                  <a:sysClr val="windowText" lastClr="000000"/>
                </a:solidFill>
                <a:latin typeface="+mj-lt"/>
                <a:ea typeface="+mn-ea"/>
                <a:cs typeface="+mn-cs"/>
              </a:defRPr>
            </a:lvl1pPr>
            <a:lvl2pPr marL="480048" indent="-137156" algn="l" defTabSz="685766" rtl="0" eaLnBrk="1" latinLnBrk="0" hangingPunct="1">
              <a:lnSpc>
                <a:spcPct val="90000"/>
              </a:lnSpc>
              <a:spcBef>
                <a:spcPts val="450"/>
              </a:spcBef>
              <a:spcAft>
                <a:spcPts val="450"/>
              </a:spcAft>
              <a:buFont typeface="Arial" panose="020B0604020202020204" pitchFamily="34" charset="0"/>
              <a:buChar char="•"/>
              <a:defRPr sz="1500" kern="1200">
                <a:solidFill>
                  <a:sysClr val="windowText" lastClr="000000"/>
                </a:solidFill>
                <a:latin typeface="+mj-lt"/>
                <a:ea typeface="+mn-ea"/>
                <a:cs typeface="+mn-cs"/>
              </a:defRPr>
            </a:lvl2pPr>
            <a:lvl3pPr marL="857207" indent="-137156" algn="l" defTabSz="685766" rtl="0" eaLnBrk="1" latinLnBrk="0" hangingPunct="1">
              <a:lnSpc>
                <a:spcPct val="90000"/>
              </a:lnSpc>
              <a:spcBef>
                <a:spcPts val="450"/>
              </a:spcBef>
              <a:spcAft>
                <a:spcPts val="450"/>
              </a:spcAft>
              <a:buFont typeface="Arial" panose="020B0604020202020204" pitchFamily="34" charset="0"/>
              <a:buChar char="•"/>
              <a:defRPr sz="1350" kern="1200">
                <a:solidFill>
                  <a:sysClr val="windowText" lastClr="000000"/>
                </a:solidFill>
                <a:latin typeface="+mj-lt"/>
                <a:ea typeface="+mn-ea"/>
                <a:cs typeface="+mn-cs"/>
              </a:defRPr>
            </a:lvl3pPr>
            <a:lvl4pPr marL="1200090" indent="-137156" algn="l" defTabSz="685766" rtl="0" eaLnBrk="1" latinLnBrk="0" hangingPunct="1">
              <a:lnSpc>
                <a:spcPct val="90000"/>
              </a:lnSpc>
              <a:spcBef>
                <a:spcPts val="450"/>
              </a:spcBef>
              <a:spcAft>
                <a:spcPts val="450"/>
              </a:spcAft>
              <a:buFont typeface="Arial" panose="020B0604020202020204" pitchFamily="34" charset="0"/>
              <a:buChar char="•"/>
              <a:defRPr sz="1200" kern="1200">
                <a:solidFill>
                  <a:sysClr val="windowText" lastClr="000000"/>
                </a:solidFill>
                <a:latin typeface="+mj-lt"/>
                <a:ea typeface="+mn-ea"/>
                <a:cs typeface="+mn-cs"/>
              </a:defRPr>
            </a:lvl4pPr>
            <a:lvl5pPr marL="1542974" indent="-137156" algn="l" defTabSz="685766" rtl="0" eaLnBrk="1" latinLnBrk="0" hangingPunct="1">
              <a:lnSpc>
                <a:spcPct val="90000"/>
              </a:lnSpc>
              <a:spcBef>
                <a:spcPts val="450"/>
              </a:spcBef>
              <a:spcAft>
                <a:spcPts val="450"/>
              </a:spcAft>
              <a:buFont typeface="Arial" panose="020B0604020202020204" pitchFamily="34" charset="0"/>
              <a:buChar char="•"/>
              <a:defRPr sz="1050" kern="1200">
                <a:solidFill>
                  <a:sysClr val="windowText" lastClr="000000"/>
                </a:solidFill>
                <a:latin typeface="+mj-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5018" marR="0" lvl="0" indent="-175018"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Monitoring</a:t>
            </a:r>
          </a:p>
          <a:p>
            <a:pPr marL="175018" marR="0" lvl="0" indent="-175018"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Reduced Loadings</a:t>
            </a:r>
          </a:p>
          <a:p>
            <a:pPr marL="0" marR="0" lvl="0" indent="0" algn="l" defTabSz="685766" rtl="0" eaLnBrk="1" fontAlgn="auto" latinLnBrk="0" hangingPunct="1">
              <a:lnSpc>
                <a:spcPct val="90000"/>
              </a:lnSpc>
              <a:spcBef>
                <a:spcPts val="900"/>
              </a:spcBef>
              <a:spcAft>
                <a:spcPts val="45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4467ECA0-A623-EA62-13DB-60E17C73CD08}"/>
              </a:ext>
            </a:extLst>
          </p:cNvPr>
          <p:cNvSpPr txBox="1"/>
          <p:nvPr/>
        </p:nvSpPr>
        <p:spPr>
          <a:xfrm>
            <a:off x="1463454" y="848875"/>
            <a:ext cx="378589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C9DB4"/>
                </a:solidFill>
                <a:effectLst/>
                <a:uLnTx/>
                <a:uFillTx/>
                <a:latin typeface="Arial" panose="020B0604020202020204"/>
                <a:ea typeface="+mn-ea"/>
                <a:cs typeface="+mn-cs"/>
              </a:rPr>
              <a:t>Water Reclamation Facility (WRF)</a:t>
            </a:r>
          </a:p>
        </p:txBody>
      </p:sp>
      <p:sp>
        <p:nvSpPr>
          <p:cNvPr id="3" name="Text Placeholder 2">
            <a:extLst>
              <a:ext uri="{FF2B5EF4-FFF2-40B4-BE49-F238E27FC236}">
                <a16:creationId xmlns:a16="http://schemas.microsoft.com/office/drawing/2014/main" id="{52E045FF-0D49-14B2-49C2-1AD5E54D8292}"/>
              </a:ext>
            </a:extLst>
          </p:cNvPr>
          <p:cNvSpPr txBox="1">
            <a:spLocks/>
          </p:cNvSpPr>
          <p:nvPr/>
        </p:nvSpPr>
        <p:spPr>
          <a:xfrm>
            <a:off x="6625017" y="1394604"/>
            <a:ext cx="2326172" cy="1152952"/>
          </a:xfrm>
          <a:prstGeom prst="rect">
            <a:avLst/>
          </a:prstGeom>
        </p:spPr>
        <p:txBody>
          <a:bodyPr vert="horz" lIns="0" tIns="0" rIns="0" bIns="0" rtlCol="0">
            <a:noAutofit/>
          </a:bodyPr>
          <a:lstStyle>
            <a:lvl1pPr marL="175018" indent="-175018" algn="l" defTabSz="685766" rtl="0" eaLnBrk="1" latinLnBrk="0" hangingPunct="1">
              <a:lnSpc>
                <a:spcPct val="90000"/>
              </a:lnSpc>
              <a:spcBef>
                <a:spcPts val="900"/>
              </a:spcBef>
              <a:spcAft>
                <a:spcPts val="450"/>
              </a:spcAft>
              <a:buFont typeface="Arial" panose="020B0604020202020204" pitchFamily="34" charset="0"/>
              <a:buChar char="•"/>
              <a:defRPr sz="1800" kern="1200">
                <a:solidFill>
                  <a:sysClr val="windowText" lastClr="000000"/>
                </a:solidFill>
                <a:latin typeface="+mj-lt"/>
                <a:ea typeface="+mn-ea"/>
                <a:cs typeface="+mn-cs"/>
              </a:defRPr>
            </a:lvl1pPr>
            <a:lvl2pPr marL="480048" indent="-137156" algn="l" defTabSz="685766" rtl="0" eaLnBrk="1" latinLnBrk="0" hangingPunct="1">
              <a:lnSpc>
                <a:spcPct val="90000"/>
              </a:lnSpc>
              <a:spcBef>
                <a:spcPts val="450"/>
              </a:spcBef>
              <a:spcAft>
                <a:spcPts val="450"/>
              </a:spcAft>
              <a:buFont typeface="Arial" panose="020B0604020202020204" pitchFamily="34" charset="0"/>
              <a:buChar char="•"/>
              <a:defRPr sz="1500" kern="1200">
                <a:solidFill>
                  <a:sysClr val="windowText" lastClr="000000"/>
                </a:solidFill>
                <a:latin typeface="+mj-lt"/>
                <a:ea typeface="+mn-ea"/>
                <a:cs typeface="+mn-cs"/>
              </a:defRPr>
            </a:lvl2pPr>
            <a:lvl3pPr marL="857207" indent="-137156" algn="l" defTabSz="685766" rtl="0" eaLnBrk="1" latinLnBrk="0" hangingPunct="1">
              <a:lnSpc>
                <a:spcPct val="90000"/>
              </a:lnSpc>
              <a:spcBef>
                <a:spcPts val="450"/>
              </a:spcBef>
              <a:spcAft>
                <a:spcPts val="450"/>
              </a:spcAft>
              <a:buFont typeface="Arial" panose="020B0604020202020204" pitchFamily="34" charset="0"/>
              <a:buChar char="•"/>
              <a:defRPr sz="1350" kern="1200">
                <a:solidFill>
                  <a:sysClr val="windowText" lastClr="000000"/>
                </a:solidFill>
                <a:latin typeface="+mj-lt"/>
                <a:ea typeface="+mn-ea"/>
                <a:cs typeface="+mn-cs"/>
              </a:defRPr>
            </a:lvl3pPr>
            <a:lvl4pPr marL="1200090" indent="-137156" algn="l" defTabSz="685766" rtl="0" eaLnBrk="1" latinLnBrk="0" hangingPunct="1">
              <a:lnSpc>
                <a:spcPct val="90000"/>
              </a:lnSpc>
              <a:spcBef>
                <a:spcPts val="450"/>
              </a:spcBef>
              <a:spcAft>
                <a:spcPts val="450"/>
              </a:spcAft>
              <a:buFont typeface="Arial" panose="020B0604020202020204" pitchFamily="34" charset="0"/>
              <a:buChar char="•"/>
              <a:defRPr sz="1200" kern="1200">
                <a:solidFill>
                  <a:sysClr val="windowText" lastClr="000000"/>
                </a:solidFill>
                <a:latin typeface="+mj-lt"/>
                <a:ea typeface="+mn-ea"/>
                <a:cs typeface="+mn-cs"/>
              </a:defRPr>
            </a:lvl4pPr>
            <a:lvl5pPr marL="1542974" indent="-137156" algn="l" defTabSz="685766" rtl="0" eaLnBrk="1" latinLnBrk="0" hangingPunct="1">
              <a:lnSpc>
                <a:spcPct val="90000"/>
              </a:lnSpc>
              <a:spcBef>
                <a:spcPts val="450"/>
              </a:spcBef>
              <a:spcAft>
                <a:spcPts val="450"/>
              </a:spcAft>
              <a:buFont typeface="Arial" panose="020B0604020202020204" pitchFamily="34" charset="0"/>
              <a:buChar char="•"/>
              <a:defRPr sz="1050" kern="1200">
                <a:solidFill>
                  <a:sysClr val="windowText" lastClr="000000"/>
                </a:solidFill>
                <a:latin typeface="+mj-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5018" marR="0" lvl="0" indent="-175018"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Short-Chain PFAS Dominant in Liquid Effluent</a:t>
            </a:r>
          </a:p>
          <a:p>
            <a:pPr marL="175018" marR="0" lvl="0" indent="-175018"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Long-Chain PFAS Dominant in Solids</a:t>
            </a:r>
          </a:p>
        </p:txBody>
      </p:sp>
    </p:spTree>
    <p:extLst>
      <p:ext uri="{BB962C8B-B14F-4D97-AF65-F5344CB8AC3E}">
        <p14:creationId xmlns:p14="http://schemas.microsoft.com/office/powerpoint/2010/main" val="126994863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8AAD2-8BF3-30CB-FAB5-81E28CD41A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702E57-3AF1-759E-7BA4-C4A6E2E4926D}"/>
              </a:ext>
            </a:extLst>
          </p:cNvPr>
          <p:cNvSpPr>
            <a:spLocks noGrp="1"/>
          </p:cNvSpPr>
          <p:nvPr>
            <p:ph type="title"/>
          </p:nvPr>
        </p:nvSpPr>
        <p:spPr>
          <a:xfrm>
            <a:off x="457200" y="122432"/>
            <a:ext cx="8229600" cy="628650"/>
          </a:xfrm>
        </p:spPr>
        <p:txBody>
          <a:bodyPr/>
          <a:lstStyle/>
          <a:p>
            <a:r>
              <a:rPr lang="en-US" dirty="0"/>
              <a:t>Example Wastewater Influent and Effluent PFAS for Tertiary Membrane Filtration Facility </a:t>
            </a:r>
          </a:p>
        </p:txBody>
      </p:sp>
      <p:graphicFrame>
        <p:nvGraphicFramePr>
          <p:cNvPr id="4" name="Object 3">
            <a:extLst>
              <a:ext uri="{FF2B5EF4-FFF2-40B4-BE49-F238E27FC236}">
                <a16:creationId xmlns:a16="http://schemas.microsoft.com/office/drawing/2014/main" id="{15025650-FC89-2A1B-ABBA-0632028A514E}"/>
              </a:ext>
            </a:extLst>
          </p:cNvPr>
          <p:cNvGraphicFramePr>
            <a:graphicFrameLocks noChangeAspect="1"/>
          </p:cNvGraphicFramePr>
          <p:nvPr/>
        </p:nvGraphicFramePr>
        <p:xfrm>
          <a:off x="329937" y="1432801"/>
          <a:ext cx="5542962" cy="3244469"/>
        </p:xfrm>
        <a:graphic>
          <a:graphicData uri="http://schemas.openxmlformats.org/presentationml/2006/ole">
            <mc:AlternateContent xmlns:mc="http://schemas.openxmlformats.org/markup-compatibility/2006">
              <mc:Choice xmlns:v="urn:schemas-microsoft-com:vml" Requires="v">
                <p:oleObj name="Worksheet" r:id="rId2" imgW="4501965" imgH="2635206" progId="Excel.Sheet.12">
                  <p:embed/>
                </p:oleObj>
              </mc:Choice>
              <mc:Fallback>
                <p:oleObj name="Worksheet" r:id="rId2" imgW="4501965" imgH="2635206" progId="Excel.Sheet.12">
                  <p:embed/>
                  <p:pic>
                    <p:nvPicPr>
                      <p:cNvPr id="4" name="Object 3">
                        <a:extLst>
                          <a:ext uri="{FF2B5EF4-FFF2-40B4-BE49-F238E27FC236}">
                            <a16:creationId xmlns:a16="http://schemas.microsoft.com/office/drawing/2014/main" id="{15025650-FC89-2A1B-ABBA-0632028A514E}"/>
                          </a:ext>
                        </a:extLst>
                      </p:cNvPr>
                      <p:cNvPicPr/>
                      <p:nvPr/>
                    </p:nvPicPr>
                    <p:blipFill>
                      <a:blip r:embed="rId3"/>
                      <a:stretch>
                        <a:fillRect/>
                      </a:stretch>
                    </p:blipFill>
                    <p:spPr>
                      <a:xfrm>
                        <a:off x="329937" y="1432801"/>
                        <a:ext cx="5542962" cy="3244469"/>
                      </a:xfrm>
                      <a:prstGeom prst="rect">
                        <a:avLst/>
                      </a:prstGeom>
                      <a:solidFill>
                        <a:schemeClr val="accent1">
                          <a:lumMod val="20000"/>
                          <a:lumOff val="80000"/>
                        </a:schemeClr>
                      </a:solidFill>
                    </p:spPr>
                  </p:pic>
                </p:oleObj>
              </mc:Fallback>
            </mc:AlternateContent>
          </a:graphicData>
        </a:graphic>
      </p:graphicFrame>
      <p:sp>
        <p:nvSpPr>
          <p:cNvPr id="5" name="Text Placeholder 4">
            <a:extLst>
              <a:ext uri="{FF2B5EF4-FFF2-40B4-BE49-F238E27FC236}">
                <a16:creationId xmlns:a16="http://schemas.microsoft.com/office/drawing/2014/main" id="{F2F08652-07EB-0A98-13D6-F303B386337E}"/>
              </a:ext>
            </a:extLst>
          </p:cNvPr>
          <p:cNvSpPr txBox="1">
            <a:spLocks/>
          </p:cNvSpPr>
          <p:nvPr/>
        </p:nvSpPr>
        <p:spPr>
          <a:xfrm>
            <a:off x="5880519" y="2576834"/>
            <a:ext cx="2658359" cy="419807"/>
          </a:xfrm>
          <a:prstGeom prst="rect">
            <a:avLst/>
          </a:prstGeom>
        </p:spPr>
        <p:txBody>
          <a:bodyPr/>
          <a:lstStyle>
            <a:lvl1pPr marL="175018" indent="-175018" algn="l" defTabSz="685766" rtl="0" eaLnBrk="1" latinLnBrk="0" hangingPunct="1">
              <a:lnSpc>
                <a:spcPct val="90000"/>
              </a:lnSpc>
              <a:spcBef>
                <a:spcPts val="900"/>
              </a:spcBef>
              <a:spcAft>
                <a:spcPts val="450"/>
              </a:spcAft>
              <a:buFont typeface="Arial" panose="020B0604020202020204" pitchFamily="34" charset="0"/>
              <a:buChar char="•"/>
              <a:defRPr sz="1800" kern="1200">
                <a:solidFill>
                  <a:sysClr val="windowText" lastClr="000000"/>
                </a:solidFill>
                <a:latin typeface="+mj-lt"/>
                <a:ea typeface="+mn-ea"/>
                <a:cs typeface="+mn-cs"/>
              </a:defRPr>
            </a:lvl1pPr>
            <a:lvl2pPr marL="480048" indent="-137156" algn="l" defTabSz="685766" rtl="0" eaLnBrk="1" latinLnBrk="0" hangingPunct="1">
              <a:lnSpc>
                <a:spcPct val="90000"/>
              </a:lnSpc>
              <a:spcBef>
                <a:spcPts val="450"/>
              </a:spcBef>
              <a:spcAft>
                <a:spcPts val="450"/>
              </a:spcAft>
              <a:buFont typeface="Arial" panose="020B0604020202020204" pitchFamily="34" charset="0"/>
              <a:buChar char="•"/>
              <a:defRPr sz="1500" kern="1200">
                <a:solidFill>
                  <a:sysClr val="windowText" lastClr="000000"/>
                </a:solidFill>
                <a:latin typeface="+mj-lt"/>
                <a:ea typeface="+mn-ea"/>
                <a:cs typeface="+mn-cs"/>
              </a:defRPr>
            </a:lvl2pPr>
            <a:lvl3pPr marL="857207" indent="-137156" algn="l" defTabSz="685766" rtl="0" eaLnBrk="1" latinLnBrk="0" hangingPunct="1">
              <a:lnSpc>
                <a:spcPct val="90000"/>
              </a:lnSpc>
              <a:spcBef>
                <a:spcPts val="450"/>
              </a:spcBef>
              <a:spcAft>
                <a:spcPts val="450"/>
              </a:spcAft>
              <a:buFont typeface="Arial" panose="020B0604020202020204" pitchFamily="34" charset="0"/>
              <a:buChar char="•"/>
              <a:defRPr sz="1350" kern="1200">
                <a:solidFill>
                  <a:sysClr val="windowText" lastClr="000000"/>
                </a:solidFill>
                <a:latin typeface="+mj-lt"/>
                <a:ea typeface="+mn-ea"/>
                <a:cs typeface="+mn-cs"/>
              </a:defRPr>
            </a:lvl3pPr>
            <a:lvl4pPr marL="1200090" indent="-137156" algn="l" defTabSz="685766" rtl="0" eaLnBrk="1" latinLnBrk="0" hangingPunct="1">
              <a:lnSpc>
                <a:spcPct val="90000"/>
              </a:lnSpc>
              <a:spcBef>
                <a:spcPts val="450"/>
              </a:spcBef>
              <a:spcAft>
                <a:spcPts val="450"/>
              </a:spcAft>
              <a:buFont typeface="Arial" panose="020B0604020202020204" pitchFamily="34" charset="0"/>
              <a:buChar char="•"/>
              <a:defRPr sz="1200" kern="1200">
                <a:solidFill>
                  <a:sysClr val="windowText" lastClr="000000"/>
                </a:solidFill>
                <a:latin typeface="+mj-lt"/>
                <a:ea typeface="+mn-ea"/>
                <a:cs typeface="+mn-cs"/>
              </a:defRPr>
            </a:lvl4pPr>
            <a:lvl5pPr marL="1542974" indent="-137156" algn="l" defTabSz="685766" rtl="0" eaLnBrk="1" latinLnBrk="0" hangingPunct="1">
              <a:lnSpc>
                <a:spcPct val="90000"/>
              </a:lnSpc>
              <a:spcBef>
                <a:spcPts val="450"/>
              </a:spcBef>
              <a:spcAft>
                <a:spcPts val="450"/>
              </a:spcAft>
              <a:buFont typeface="Arial" panose="020B0604020202020204" pitchFamily="34" charset="0"/>
              <a:buChar char="•"/>
              <a:defRPr sz="1050" kern="1200">
                <a:solidFill>
                  <a:sysClr val="windowText" lastClr="000000"/>
                </a:solidFill>
                <a:latin typeface="+mj-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5018" marR="0" lvl="0" indent="-175018" algn="l" defTabSz="685766" rtl="0" eaLnBrk="1" fontAlgn="auto" latinLnBrk="0" hangingPunct="1">
              <a:lnSpc>
                <a:spcPct val="90000"/>
              </a:lnSpc>
              <a:spcBef>
                <a:spcPts val="900"/>
              </a:spcBef>
              <a:spcAft>
                <a:spcPts val="450"/>
              </a:spcAft>
              <a:buClrTx/>
              <a:buSzTx/>
              <a:buFont typeface="Wingdings" panose="05000000000000000000" pitchFamily="2" charset="2"/>
              <a:buChar char="Ø"/>
              <a:tabLst/>
              <a:defRPr/>
            </a:pPr>
            <a:r>
              <a:rPr kumimoji="0" lang="en-US" sz="1400" b="1" i="0" u="none" strike="noStrike" kern="1200" cap="none" spc="0" normalizeH="0" baseline="0" noProof="0" dirty="0">
                <a:ln>
                  <a:noFill/>
                </a:ln>
                <a:solidFill>
                  <a:srgbClr val="FF0000"/>
                </a:solidFill>
                <a:effectLst/>
                <a:uLnTx/>
                <a:uFillTx/>
                <a:latin typeface="Arial" panose="020B0604020202020204"/>
                <a:ea typeface="+mn-ea"/>
                <a:cs typeface="+mn-cs"/>
              </a:rPr>
              <a:t>PFOA 0.0009 ng/L</a:t>
            </a:r>
          </a:p>
          <a:p>
            <a:pPr marL="175018" marR="0" lvl="0" indent="-175018" algn="l" defTabSz="685766" rtl="0" eaLnBrk="1" fontAlgn="auto" latinLnBrk="0" hangingPunct="1">
              <a:lnSpc>
                <a:spcPct val="90000"/>
              </a:lnSpc>
              <a:spcBef>
                <a:spcPts val="900"/>
              </a:spcBef>
              <a:spcAft>
                <a:spcPts val="450"/>
              </a:spcAft>
              <a:buClrTx/>
              <a:buSzTx/>
              <a:buFont typeface="Wingdings" panose="05000000000000000000" pitchFamily="2" charset="2"/>
              <a:buChar char="Ø"/>
              <a:tabLst/>
              <a:defRPr/>
            </a:pPr>
            <a:endParaRPr kumimoji="0" lang="en-US" sz="1400" b="1"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6" name="Text Placeholder 4">
            <a:extLst>
              <a:ext uri="{FF2B5EF4-FFF2-40B4-BE49-F238E27FC236}">
                <a16:creationId xmlns:a16="http://schemas.microsoft.com/office/drawing/2014/main" id="{00CF81BA-DDEB-49D3-3CA9-EAB76693E9DE}"/>
              </a:ext>
            </a:extLst>
          </p:cNvPr>
          <p:cNvSpPr txBox="1">
            <a:spLocks/>
          </p:cNvSpPr>
          <p:nvPr/>
        </p:nvSpPr>
        <p:spPr>
          <a:xfrm>
            <a:off x="5880519" y="1292321"/>
            <a:ext cx="3114381" cy="1047180"/>
          </a:xfrm>
          <a:prstGeom prst="rect">
            <a:avLst/>
          </a:prstGeom>
        </p:spPr>
        <p:txBody>
          <a:bodyPr/>
          <a:lstStyle>
            <a:lvl1pPr marL="175018" indent="-175018" algn="l" defTabSz="685766" rtl="0" eaLnBrk="1" latinLnBrk="0" hangingPunct="1">
              <a:lnSpc>
                <a:spcPct val="90000"/>
              </a:lnSpc>
              <a:spcBef>
                <a:spcPts val="900"/>
              </a:spcBef>
              <a:spcAft>
                <a:spcPts val="450"/>
              </a:spcAft>
              <a:buFont typeface="Arial" panose="020B0604020202020204" pitchFamily="34" charset="0"/>
              <a:buChar char="•"/>
              <a:defRPr sz="1800" kern="1200">
                <a:solidFill>
                  <a:sysClr val="windowText" lastClr="000000"/>
                </a:solidFill>
                <a:latin typeface="+mj-lt"/>
                <a:ea typeface="+mn-ea"/>
                <a:cs typeface="+mn-cs"/>
              </a:defRPr>
            </a:lvl1pPr>
            <a:lvl2pPr marL="480048" indent="-137156" algn="l" defTabSz="685766" rtl="0" eaLnBrk="1" latinLnBrk="0" hangingPunct="1">
              <a:lnSpc>
                <a:spcPct val="90000"/>
              </a:lnSpc>
              <a:spcBef>
                <a:spcPts val="450"/>
              </a:spcBef>
              <a:spcAft>
                <a:spcPts val="450"/>
              </a:spcAft>
              <a:buFont typeface="Arial" panose="020B0604020202020204" pitchFamily="34" charset="0"/>
              <a:buChar char="•"/>
              <a:defRPr sz="1500" kern="1200">
                <a:solidFill>
                  <a:sysClr val="windowText" lastClr="000000"/>
                </a:solidFill>
                <a:latin typeface="+mj-lt"/>
                <a:ea typeface="+mn-ea"/>
                <a:cs typeface="+mn-cs"/>
              </a:defRPr>
            </a:lvl2pPr>
            <a:lvl3pPr marL="857207" indent="-137156" algn="l" defTabSz="685766" rtl="0" eaLnBrk="1" latinLnBrk="0" hangingPunct="1">
              <a:lnSpc>
                <a:spcPct val="90000"/>
              </a:lnSpc>
              <a:spcBef>
                <a:spcPts val="450"/>
              </a:spcBef>
              <a:spcAft>
                <a:spcPts val="450"/>
              </a:spcAft>
              <a:buFont typeface="Arial" panose="020B0604020202020204" pitchFamily="34" charset="0"/>
              <a:buChar char="•"/>
              <a:defRPr sz="1350" kern="1200">
                <a:solidFill>
                  <a:sysClr val="windowText" lastClr="000000"/>
                </a:solidFill>
                <a:latin typeface="+mj-lt"/>
                <a:ea typeface="+mn-ea"/>
                <a:cs typeface="+mn-cs"/>
              </a:defRPr>
            </a:lvl3pPr>
            <a:lvl4pPr marL="1200090" indent="-137156" algn="l" defTabSz="685766" rtl="0" eaLnBrk="1" latinLnBrk="0" hangingPunct="1">
              <a:lnSpc>
                <a:spcPct val="90000"/>
              </a:lnSpc>
              <a:spcBef>
                <a:spcPts val="450"/>
              </a:spcBef>
              <a:spcAft>
                <a:spcPts val="450"/>
              </a:spcAft>
              <a:buFont typeface="Arial" panose="020B0604020202020204" pitchFamily="34" charset="0"/>
              <a:buChar char="•"/>
              <a:defRPr sz="1200" kern="1200">
                <a:solidFill>
                  <a:sysClr val="windowText" lastClr="000000"/>
                </a:solidFill>
                <a:latin typeface="+mj-lt"/>
                <a:ea typeface="+mn-ea"/>
                <a:cs typeface="+mn-cs"/>
              </a:defRPr>
            </a:lvl4pPr>
            <a:lvl5pPr marL="1542974" indent="-137156" algn="l" defTabSz="685766" rtl="0" eaLnBrk="1" latinLnBrk="0" hangingPunct="1">
              <a:lnSpc>
                <a:spcPct val="90000"/>
              </a:lnSpc>
              <a:spcBef>
                <a:spcPts val="450"/>
              </a:spcBef>
              <a:spcAft>
                <a:spcPts val="450"/>
              </a:spcAft>
              <a:buFont typeface="Arial" panose="020B0604020202020204" pitchFamily="34" charset="0"/>
              <a:buChar char="•"/>
              <a:defRPr sz="1050" kern="1200">
                <a:solidFill>
                  <a:sysClr val="windowText" lastClr="000000"/>
                </a:solidFill>
                <a:latin typeface="+mj-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66" rtl="0" eaLnBrk="1" fontAlgn="auto" latinLnBrk="0" hangingPunct="1">
              <a:lnSpc>
                <a:spcPct val="90000"/>
              </a:lnSpc>
              <a:spcBef>
                <a:spcPts val="900"/>
              </a:spcBef>
              <a:spcAft>
                <a:spcPts val="45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a:ea typeface="+mn-ea"/>
                <a:cs typeface="+mn-cs"/>
              </a:rPr>
              <a:t>Draft Surface Water Human Health </a:t>
            </a:r>
            <a:r>
              <a:rPr kumimoji="0" lang="en-US" sz="1400" b="1" i="0" u="sng" strike="noStrike" kern="1200" cap="none" spc="0" normalizeH="0" baseline="0" noProof="0" dirty="0">
                <a:ln>
                  <a:noFill/>
                </a:ln>
                <a:solidFill>
                  <a:srgbClr val="FF0000"/>
                </a:solidFill>
                <a:effectLst/>
                <a:uLnTx/>
                <a:uFillTx/>
                <a:latin typeface="Arial" panose="020B0604020202020204"/>
                <a:ea typeface="+mn-ea"/>
                <a:cs typeface="+mn-cs"/>
              </a:rPr>
              <a:t>Criteria (Water + Organism) </a:t>
            </a:r>
            <a:endParaRPr kumimoji="0" lang="en-US" sz="1400" b="0" i="0" u="sng" strike="noStrike" kern="120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7" name="Text Placeholder 4">
            <a:extLst>
              <a:ext uri="{FF2B5EF4-FFF2-40B4-BE49-F238E27FC236}">
                <a16:creationId xmlns:a16="http://schemas.microsoft.com/office/drawing/2014/main" id="{01A6C34F-E3BD-3514-CB1C-DB6F71309663}"/>
              </a:ext>
            </a:extLst>
          </p:cNvPr>
          <p:cNvSpPr txBox="1">
            <a:spLocks/>
          </p:cNvSpPr>
          <p:nvPr/>
        </p:nvSpPr>
        <p:spPr>
          <a:xfrm>
            <a:off x="5880519" y="3666867"/>
            <a:ext cx="2658359" cy="419806"/>
          </a:xfrm>
          <a:prstGeom prst="rect">
            <a:avLst/>
          </a:prstGeom>
        </p:spPr>
        <p:txBody>
          <a:bodyPr/>
          <a:lstStyle>
            <a:lvl1pPr marL="175018" indent="-175018" algn="l" defTabSz="685766" rtl="0" eaLnBrk="1" latinLnBrk="0" hangingPunct="1">
              <a:lnSpc>
                <a:spcPct val="90000"/>
              </a:lnSpc>
              <a:spcBef>
                <a:spcPts val="900"/>
              </a:spcBef>
              <a:spcAft>
                <a:spcPts val="450"/>
              </a:spcAft>
              <a:buFont typeface="Arial" panose="020B0604020202020204" pitchFamily="34" charset="0"/>
              <a:buChar char="•"/>
              <a:defRPr sz="1800" kern="1200">
                <a:solidFill>
                  <a:sysClr val="windowText" lastClr="000000"/>
                </a:solidFill>
                <a:latin typeface="+mj-lt"/>
                <a:ea typeface="+mn-ea"/>
                <a:cs typeface="+mn-cs"/>
              </a:defRPr>
            </a:lvl1pPr>
            <a:lvl2pPr marL="480048" indent="-137156" algn="l" defTabSz="685766" rtl="0" eaLnBrk="1" latinLnBrk="0" hangingPunct="1">
              <a:lnSpc>
                <a:spcPct val="90000"/>
              </a:lnSpc>
              <a:spcBef>
                <a:spcPts val="450"/>
              </a:spcBef>
              <a:spcAft>
                <a:spcPts val="450"/>
              </a:spcAft>
              <a:buFont typeface="Arial" panose="020B0604020202020204" pitchFamily="34" charset="0"/>
              <a:buChar char="•"/>
              <a:defRPr sz="1500" kern="1200">
                <a:solidFill>
                  <a:sysClr val="windowText" lastClr="000000"/>
                </a:solidFill>
                <a:latin typeface="+mj-lt"/>
                <a:ea typeface="+mn-ea"/>
                <a:cs typeface="+mn-cs"/>
              </a:defRPr>
            </a:lvl2pPr>
            <a:lvl3pPr marL="857207" indent="-137156" algn="l" defTabSz="685766" rtl="0" eaLnBrk="1" latinLnBrk="0" hangingPunct="1">
              <a:lnSpc>
                <a:spcPct val="90000"/>
              </a:lnSpc>
              <a:spcBef>
                <a:spcPts val="450"/>
              </a:spcBef>
              <a:spcAft>
                <a:spcPts val="450"/>
              </a:spcAft>
              <a:buFont typeface="Arial" panose="020B0604020202020204" pitchFamily="34" charset="0"/>
              <a:buChar char="•"/>
              <a:defRPr sz="1350" kern="1200">
                <a:solidFill>
                  <a:sysClr val="windowText" lastClr="000000"/>
                </a:solidFill>
                <a:latin typeface="+mj-lt"/>
                <a:ea typeface="+mn-ea"/>
                <a:cs typeface="+mn-cs"/>
              </a:defRPr>
            </a:lvl3pPr>
            <a:lvl4pPr marL="1200090" indent="-137156" algn="l" defTabSz="685766" rtl="0" eaLnBrk="1" latinLnBrk="0" hangingPunct="1">
              <a:lnSpc>
                <a:spcPct val="90000"/>
              </a:lnSpc>
              <a:spcBef>
                <a:spcPts val="450"/>
              </a:spcBef>
              <a:spcAft>
                <a:spcPts val="450"/>
              </a:spcAft>
              <a:buFont typeface="Arial" panose="020B0604020202020204" pitchFamily="34" charset="0"/>
              <a:buChar char="•"/>
              <a:defRPr sz="1200" kern="1200">
                <a:solidFill>
                  <a:sysClr val="windowText" lastClr="000000"/>
                </a:solidFill>
                <a:latin typeface="+mj-lt"/>
                <a:ea typeface="+mn-ea"/>
                <a:cs typeface="+mn-cs"/>
              </a:defRPr>
            </a:lvl4pPr>
            <a:lvl5pPr marL="1542974" indent="-137156" algn="l" defTabSz="685766" rtl="0" eaLnBrk="1" latinLnBrk="0" hangingPunct="1">
              <a:lnSpc>
                <a:spcPct val="90000"/>
              </a:lnSpc>
              <a:spcBef>
                <a:spcPts val="450"/>
              </a:spcBef>
              <a:spcAft>
                <a:spcPts val="450"/>
              </a:spcAft>
              <a:buFont typeface="Arial" panose="020B0604020202020204" pitchFamily="34" charset="0"/>
              <a:buChar char="•"/>
              <a:defRPr sz="1050" kern="1200">
                <a:solidFill>
                  <a:sysClr val="windowText" lastClr="000000"/>
                </a:solidFill>
                <a:latin typeface="+mj-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5018" marR="0" lvl="0" indent="-175018" algn="l" defTabSz="685766" rtl="0" eaLnBrk="1" fontAlgn="auto" latinLnBrk="0" hangingPunct="1">
              <a:lnSpc>
                <a:spcPct val="90000"/>
              </a:lnSpc>
              <a:spcBef>
                <a:spcPts val="900"/>
              </a:spcBef>
              <a:spcAft>
                <a:spcPts val="450"/>
              </a:spcAft>
              <a:buClrTx/>
              <a:buSzTx/>
              <a:buFont typeface="Wingdings" panose="05000000000000000000" pitchFamily="2" charset="2"/>
              <a:buChar char="Ø"/>
              <a:tabLst/>
              <a:defRPr/>
            </a:pPr>
            <a:r>
              <a:rPr kumimoji="0" lang="en-US" sz="1400" b="1" i="0" u="none" strike="noStrike" kern="1200" cap="none" spc="0" normalizeH="0" baseline="0" noProof="0" dirty="0">
                <a:ln>
                  <a:noFill/>
                </a:ln>
                <a:solidFill>
                  <a:srgbClr val="FF0000"/>
                </a:solidFill>
                <a:effectLst/>
                <a:uLnTx/>
                <a:uFillTx/>
                <a:latin typeface="Arial" panose="020B0604020202020204"/>
                <a:ea typeface="+mn-ea"/>
                <a:cs typeface="+mn-cs"/>
              </a:rPr>
              <a:t>PFOS 0.06 ng/L </a:t>
            </a:r>
          </a:p>
        </p:txBody>
      </p:sp>
      <p:sp>
        <p:nvSpPr>
          <p:cNvPr id="8" name="TextBox 7">
            <a:extLst>
              <a:ext uri="{FF2B5EF4-FFF2-40B4-BE49-F238E27FC236}">
                <a16:creationId xmlns:a16="http://schemas.microsoft.com/office/drawing/2014/main" id="{51A82C9F-7B36-71DA-B033-0BA84E419BC2}"/>
              </a:ext>
            </a:extLst>
          </p:cNvPr>
          <p:cNvSpPr txBox="1"/>
          <p:nvPr/>
        </p:nvSpPr>
        <p:spPr>
          <a:xfrm>
            <a:off x="114618" y="4803602"/>
            <a:ext cx="9029382" cy="307777"/>
          </a:xfrm>
          <a:prstGeom prst="rect">
            <a:avLst/>
          </a:prstGeom>
          <a:solidFill>
            <a:schemeClr val="accent3">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2060"/>
                </a:solidFill>
                <a:effectLst/>
                <a:uLnTx/>
                <a:uFillTx/>
                <a:latin typeface="Arial" panose="020B0604020202020204"/>
                <a:ea typeface="+mn-ea"/>
                <a:cs typeface="+mn-cs"/>
              </a:rPr>
              <a:t>Compliance with PFOA HHWQC Requires Effluent Dilution with Clean Water of 3,600-to-1</a:t>
            </a:r>
          </a:p>
        </p:txBody>
      </p:sp>
      <p:sp>
        <p:nvSpPr>
          <p:cNvPr id="10" name="TextBox 9">
            <a:extLst>
              <a:ext uri="{FF2B5EF4-FFF2-40B4-BE49-F238E27FC236}">
                <a16:creationId xmlns:a16="http://schemas.microsoft.com/office/drawing/2014/main" id="{2293449D-05DE-BBE3-601E-73093E2BFC3E}"/>
              </a:ext>
            </a:extLst>
          </p:cNvPr>
          <p:cNvSpPr txBox="1"/>
          <p:nvPr/>
        </p:nvSpPr>
        <p:spPr>
          <a:xfrm>
            <a:off x="329937" y="796052"/>
            <a:ext cx="6640489" cy="584775"/>
          </a:xfrm>
          <a:prstGeom prst="rect">
            <a:avLst/>
          </a:prstGeom>
          <a:noFill/>
        </p:spPr>
        <p:txBody>
          <a:bodyPr wrap="square">
            <a:spAutoFit/>
          </a:bodyPr>
          <a:lstStyle/>
          <a:p>
            <a:pPr marL="285750" indent="-285750">
              <a:buFont typeface="Wingdings" panose="05000000000000000000" pitchFamily="2" charset="2"/>
              <a:buChar char="v"/>
            </a:pPr>
            <a:r>
              <a:rPr lang="en-US" sz="1600" dirty="0">
                <a:solidFill>
                  <a:schemeClr val="accent5">
                    <a:lumMod val="75000"/>
                  </a:schemeClr>
                </a:solidFill>
              </a:rPr>
              <a:t>Predominantly Residential and Commercial Service Area</a:t>
            </a:r>
          </a:p>
          <a:p>
            <a:pPr marL="285750" indent="-285750">
              <a:buFont typeface="Wingdings" panose="05000000000000000000" pitchFamily="2" charset="2"/>
              <a:buChar char="v"/>
            </a:pPr>
            <a:r>
              <a:rPr lang="en-US" sz="1600" dirty="0">
                <a:solidFill>
                  <a:schemeClr val="accent5">
                    <a:lumMod val="75000"/>
                  </a:schemeClr>
                </a:solidFill>
              </a:rPr>
              <a:t>Method 1633 Analysis</a:t>
            </a:r>
          </a:p>
        </p:txBody>
      </p:sp>
    </p:spTree>
    <p:extLst>
      <p:ext uri="{BB962C8B-B14F-4D97-AF65-F5344CB8AC3E}">
        <p14:creationId xmlns:p14="http://schemas.microsoft.com/office/powerpoint/2010/main" val="3059259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69E4D-CE96-FB8E-3583-2CD30BC1F49D}"/>
              </a:ext>
            </a:extLst>
          </p:cNvPr>
          <p:cNvSpPr>
            <a:spLocks noGrp="1"/>
          </p:cNvSpPr>
          <p:nvPr>
            <p:ph type="title"/>
          </p:nvPr>
        </p:nvSpPr>
        <p:spPr/>
        <p:txBody>
          <a:bodyPr/>
          <a:lstStyle/>
          <a:p>
            <a:r>
              <a:rPr lang="en-US" dirty="0"/>
              <a:t>National Estimate of Effluent PFOA Concentrations</a:t>
            </a:r>
          </a:p>
        </p:txBody>
      </p:sp>
      <p:sp>
        <p:nvSpPr>
          <p:cNvPr id="3" name="Text Placeholder 2">
            <a:extLst>
              <a:ext uri="{FF2B5EF4-FFF2-40B4-BE49-F238E27FC236}">
                <a16:creationId xmlns:a16="http://schemas.microsoft.com/office/drawing/2014/main" id="{8C05AE3D-2CC6-8F0B-66BE-3C8ABE1A346E}"/>
              </a:ext>
            </a:extLst>
          </p:cNvPr>
          <p:cNvSpPr>
            <a:spLocks noGrp="1"/>
          </p:cNvSpPr>
          <p:nvPr>
            <p:ph type="body" sz="quarter" idx="10"/>
          </p:nvPr>
        </p:nvSpPr>
        <p:spPr>
          <a:xfrm>
            <a:off x="464820" y="1089660"/>
            <a:ext cx="3089085" cy="3653790"/>
          </a:xfrm>
        </p:spPr>
        <p:txBody>
          <a:bodyPr/>
          <a:lstStyle/>
          <a:p>
            <a:r>
              <a:rPr lang="en-US" dirty="0"/>
              <a:t>National Mean Effluent PFOA 69 ± 20 ng/L</a:t>
            </a:r>
          </a:p>
          <a:p>
            <a:r>
              <a:rPr lang="en-US" dirty="0">
                <a:solidFill>
                  <a:schemeClr val="accent5">
                    <a:lumMod val="75000"/>
                  </a:schemeClr>
                </a:solidFill>
              </a:rPr>
              <a:t>PFOA 0.0009 ng/L EPA 2024 Draft Surface Water Human Health Criteria (Water + Organism) </a:t>
            </a:r>
          </a:p>
          <a:p>
            <a:r>
              <a:rPr lang="en-US" i="1" dirty="0">
                <a:solidFill>
                  <a:srgbClr val="FF0000"/>
                </a:solidFill>
              </a:rPr>
              <a:t>National Mean Effluent PFOA 69 ng/L is 77,000X HHWQC 0.0009 ng/L</a:t>
            </a:r>
          </a:p>
          <a:p>
            <a:pPr lvl="1"/>
            <a:r>
              <a:rPr lang="en-US" i="1" dirty="0">
                <a:solidFill>
                  <a:srgbClr val="FF0000"/>
                </a:solidFill>
              </a:rPr>
              <a:t>Requires 99.999% Reduction </a:t>
            </a:r>
          </a:p>
          <a:p>
            <a:endParaRPr lang="en-US" dirty="0"/>
          </a:p>
        </p:txBody>
      </p:sp>
      <p:pic>
        <p:nvPicPr>
          <p:cNvPr id="5" name="Picture 4">
            <a:extLst>
              <a:ext uri="{FF2B5EF4-FFF2-40B4-BE49-F238E27FC236}">
                <a16:creationId xmlns:a16="http://schemas.microsoft.com/office/drawing/2014/main" id="{4AC9AC34-834F-1950-082C-07D3334A34D5}"/>
              </a:ext>
            </a:extLst>
          </p:cNvPr>
          <p:cNvPicPr>
            <a:picLocks noChangeAspect="1"/>
          </p:cNvPicPr>
          <p:nvPr/>
        </p:nvPicPr>
        <p:blipFill>
          <a:blip r:embed="rId2"/>
          <a:stretch>
            <a:fillRect/>
          </a:stretch>
        </p:blipFill>
        <p:spPr>
          <a:xfrm>
            <a:off x="3636316" y="1275462"/>
            <a:ext cx="5507684" cy="3157651"/>
          </a:xfrm>
          <a:prstGeom prst="rect">
            <a:avLst/>
          </a:prstGeom>
          <a:ln>
            <a:solidFill>
              <a:schemeClr val="accent1"/>
            </a:solidFill>
          </a:ln>
        </p:spPr>
      </p:pic>
      <p:sp>
        <p:nvSpPr>
          <p:cNvPr id="6" name="TextBox 5">
            <a:extLst>
              <a:ext uri="{FF2B5EF4-FFF2-40B4-BE49-F238E27FC236}">
                <a16:creationId xmlns:a16="http://schemas.microsoft.com/office/drawing/2014/main" id="{8AFD345B-B856-B4FC-0DDB-E4B594091CEC}"/>
              </a:ext>
            </a:extLst>
          </p:cNvPr>
          <p:cNvSpPr txBox="1"/>
          <p:nvPr/>
        </p:nvSpPr>
        <p:spPr>
          <a:xfrm>
            <a:off x="3636316" y="4467731"/>
            <a:ext cx="5507684" cy="400110"/>
          </a:xfrm>
          <a:prstGeom prst="rect">
            <a:avLst/>
          </a:prstGeom>
          <a:solidFill>
            <a:schemeClr val="accent3">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2060"/>
                </a:solidFill>
                <a:effectLst/>
                <a:uLnTx/>
                <a:uFillTx/>
                <a:latin typeface="Arial" panose="020B0604020202020204"/>
                <a:ea typeface="+mn-ea"/>
                <a:cs typeface="+mn-cs"/>
              </a:rPr>
              <a:t>CDM. 2024. Occurrence of PFAS Compounds in U.S. Wastewater Treatment Plants. Water Research Foundation (WRF5031).</a:t>
            </a:r>
          </a:p>
        </p:txBody>
      </p:sp>
    </p:spTree>
    <p:extLst>
      <p:ext uri="{BB962C8B-B14F-4D97-AF65-F5344CB8AC3E}">
        <p14:creationId xmlns:p14="http://schemas.microsoft.com/office/powerpoint/2010/main" val="2213476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0B87A-C2BE-CCBA-95E3-748DEBBA6D6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0F81309-488F-BBDF-AE2D-F6530690B01D}"/>
              </a:ext>
            </a:extLst>
          </p:cNvPr>
          <p:cNvPicPr>
            <a:picLocks noChangeAspect="1"/>
          </p:cNvPicPr>
          <p:nvPr/>
        </p:nvPicPr>
        <p:blipFill>
          <a:blip r:embed="rId3"/>
          <a:stretch>
            <a:fillRect/>
          </a:stretch>
        </p:blipFill>
        <p:spPr>
          <a:xfrm>
            <a:off x="22297" y="0"/>
            <a:ext cx="9167055" cy="5029200"/>
          </a:xfrm>
          <a:prstGeom prst="rect">
            <a:avLst/>
          </a:prstGeom>
        </p:spPr>
      </p:pic>
    </p:spTree>
    <p:extLst>
      <p:ext uri="{BB962C8B-B14F-4D97-AF65-F5344CB8AC3E}">
        <p14:creationId xmlns:p14="http://schemas.microsoft.com/office/powerpoint/2010/main" val="2565018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DD4FDD6-C043-4807-A304-4962665098C0}"/>
              </a:ext>
            </a:extLst>
          </p:cNvPr>
          <p:cNvSpPr>
            <a:spLocks noGrp="1"/>
          </p:cNvSpPr>
          <p:nvPr>
            <p:ph type="pic" sz="quarter" idx="10"/>
          </p:nvPr>
        </p:nvSpPr>
        <p:spPr/>
        <p:txBody>
          <a:bodyPr/>
          <a:lstStyle/>
          <a:p>
            <a:endParaRPr lang="en-US"/>
          </a:p>
        </p:txBody>
      </p:sp>
      <p:sp>
        <p:nvSpPr>
          <p:cNvPr id="5" name="Text Placeholder 4">
            <a:extLst>
              <a:ext uri="{FF2B5EF4-FFF2-40B4-BE49-F238E27FC236}">
                <a16:creationId xmlns:a16="http://schemas.microsoft.com/office/drawing/2014/main" id="{AED5A7E3-57B9-4F40-92AA-30B6FF019441}"/>
              </a:ext>
            </a:extLst>
          </p:cNvPr>
          <p:cNvSpPr>
            <a:spLocks noGrp="1"/>
          </p:cNvSpPr>
          <p:nvPr>
            <p:ph type="body" sz="quarter" idx="12"/>
          </p:nvPr>
        </p:nvSpPr>
        <p:spPr>
          <a:xfrm>
            <a:off x="465083" y="3486150"/>
            <a:ext cx="8221717" cy="571500"/>
          </a:xfrm>
        </p:spPr>
        <p:txBody>
          <a:bodyPr/>
          <a:lstStyle/>
          <a:p>
            <a:r>
              <a:rPr lang="en-US" dirty="0"/>
              <a:t>Wastewater PFAS Challenges and Proactive Management</a:t>
            </a:r>
          </a:p>
        </p:txBody>
      </p:sp>
      <p:pic>
        <p:nvPicPr>
          <p:cNvPr id="6" name="Picture Placeholder 2" descr="A picture containing text&#10;&#10;Description automatically generated">
            <a:extLst>
              <a:ext uri="{FF2B5EF4-FFF2-40B4-BE49-F238E27FC236}">
                <a16:creationId xmlns:a16="http://schemas.microsoft.com/office/drawing/2014/main" id="{832BC7A1-F64E-33DF-68E2-CC8E35B66A0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a:off x="81123" y="547029"/>
            <a:ext cx="2626241" cy="1477261"/>
          </a:xfrm>
          <a:prstGeom prst="rect">
            <a:avLst/>
          </a:prstGeom>
          <a:noFill/>
        </p:spPr>
      </p:pic>
      <p:pic>
        <p:nvPicPr>
          <p:cNvPr id="7" name="Picture Placeholder 8">
            <a:extLst>
              <a:ext uri="{FF2B5EF4-FFF2-40B4-BE49-F238E27FC236}">
                <a16:creationId xmlns:a16="http://schemas.microsoft.com/office/drawing/2014/main" id="{85A05BF0-BFCF-4BF5-11B0-413B1FAB3F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40641" y="554713"/>
            <a:ext cx="1317225" cy="1477262"/>
          </a:xfrm>
          <a:prstGeom prst="rect">
            <a:avLst/>
          </a:prstGeom>
        </p:spPr>
      </p:pic>
      <p:pic>
        <p:nvPicPr>
          <p:cNvPr id="9" name="Picture 8" descr="A fish in a net&#10;&#10;Description automatically generated">
            <a:extLst>
              <a:ext uri="{FF2B5EF4-FFF2-40B4-BE49-F238E27FC236}">
                <a16:creationId xmlns:a16="http://schemas.microsoft.com/office/drawing/2014/main" id="{5523339B-9530-F9BF-0E45-7DBEE116EE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0000" y="547029"/>
            <a:ext cx="2634290" cy="1477262"/>
          </a:xfrm>
          <a:prstGeom prst="rect">
            <a:avLst/>
          </a:prstGeom>
        </p:spPr>
      </p:pic>
      <p:pic>
        <p:nvPicPr>
          <p:cNvPr id="10" name="Picture 9" descr="A sign on a pole&#10;&#10;Description automatically generated">
            <a:extLst>
              <a:ext uri="{FF2B5EF4-FFF2-40B4-BE49-F238E27FC236}">
                <a16:creationId xmlns:a16="http://schemas.microsoft.com/office/drawing/2014/main" id="{DFD5827C-2629-29C2-BA4F-C4C668E883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4610" y="547029"/>
            <a:ext cx="2133823" cy="1477262"/>
          </a:xfrm>
          <a:prstGeom prst="rect">
            <a:avLst/>
          </a:prstGeom>
        </p:spPr>
      </p:pic>
    </p:spTree>
    <p:extLst>
      <p:ext uri="{BB962C8B-B14F-4D97-AF65-F5344CB8AC3E}">
        <p14:creationId xmlns:p14="http://schemas.microsoft.com/office/powerpoint/2010/main" val="2935582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5EFF2-35D5-66A1-B312-57CC37A926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91CEE9-B1F0-C36E-A55A-649FB48808CA}"/>
              </a:ext>
            </a:extLst>
          </p:cNvPr>
          <p:cNvSpPr>
            <a:spLocks noGrp="1"/>
          </p:cNvSpPr>
          <p:nvPr>
            <p:ph type="title"/>
          </p:nvPr>
        </p:nvSpPr>
        <p:spPr/>
        <p:txBody>
          <a:bodyPr/>
          <a:lstStyle/>
          <a:p>
            <a:r>
              <a:rPr lang="en-US" dirty="0"/>
              <a:t>PFAS Treatment Technologies</a:t>
            </a:r>
          </a:p>
        </p:txBody>
      </p:sp>
      <p:sp>
        <p:nvSpPr>
          <p:cNvPr id="5" name="TextBox 4">
            <a:extLst>
              <a:ext uri="{FF2B5EF4-FFF2-40B4-BE49-F238E27FC236}">
                <a16:creationId xmlns:a16="http://schemas.microsoft.com/office/drawing/2014/main" id="{BFB8313D-831A-A63B-88F3-2E3B5A521613}"/>
              </a:ext>
            </a:extLst>
          </p:cNvPr>
          <p:cNvSpPr txBox="1"/>
          <p:nvPr/>
        </p:nvSpPr>
        <p:spPr>
          <a:xfrm>
            <a:off x="5140222" y="4467393"/>
            <a:ext cx="243114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Gartner Hype Cycle</a:t>
            </a:r>
          </a:p>
        </p:txBody>
      </p:sp>
      <p:sp>
        <p:nvSpPr>
          <p:cNvPr id="6" name="TextBox 5">
            <a:extLst>
              <a:ext uri="{FF2B5EF4-FFF2-40B4-BE49-F238E27FC236}">
                <a16:creationId xmlns:a16="http://schemas.microsoft.com/office/drawing/2014/main" id="{B8EFC9F7-0C7A-F84F-B3AD-56D08BCBDD8C}"/>
              </a:ext>
            </a:extLst>
          </p:cNvPr>
          <p:cNvSpPr txBox="1"/>
          <p:nvPr/>
        </p:nvSpPr>
        <p:spPr>
          <a:xfrm>
            <a:off x="-306982" y="4836725"/>
            <a:ext cx="44704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Gartner Hype Cycle Research Methodology | Gartner</a:t>
            </a: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73C40EB6-A5C7-BB50-A1B7-9D61BC55B6A5}"/>
              </a:ext>
            </a:extLst>
          </p:cNvPr>
          <p:cNvPicPr>
            <a:picLocks noChangeAspect="1"/>
          </p:cNvPicPr>
          <p:nvPr/>
        </p:nvPicPr>
        <p:blipFill>
          <a:blip r:embed="rId4"/>
          <a:stretch>
            <a:fillRect/>
          </a:stretch>
        </p:blipFill>
        <p:spPr>
          <a:xfrm>
            <a:off x="347285" y="2825357"/>
            <a:ext cx="2941885" cy="1613967"/>
          </a:xfrm>
          <a:prstGeom prst="rect">
            <a:avLst/>
          </a:prstGeom>
          <a:ln>
            <a:solidFill>
              <a:schemeClr val="accent1"/>
            </a:solidFill>
          </a:ln>
        </p:spPr>
      </p:pic>
      <p:sp>
        <p:nvSpPr>
          <p:cNvPr id="8" name="TextBox 7">
            <a:extLst>
              <a:ext uri="{FF2B5EF4-FFF2-40B4-BE49-F238E27FC236}">
                <a16:creationId xmlns:a16="http://schemas.microsoft.com/office/drawing/2014/main" id="{0A9828D4-14A8-BD6C-77C5-48F44C384F67}"/>
              </a:ext>
            </a:extLst>
          </p:cNvPr>
          <p:cNvSpPr txBox="1"/>
          <p:nvPr/>
        </p:nvSpPr>
        <p:spPr>
          <a:xfrm>
            <a:off x="7459740" y="1574990"/>
            <a:ext cx="1551482" cy="369332"/>
          </a:xfrm>
          <a:prstGeom prst="rect">
            <a:avLst/>
          </a:prstGeom>
          <a:solidFill>
            <a:srgbClr val="3C9DB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Separation</a:t>
            </a:r>
          </a:p>
        </p:txBody>
      </p:sp>
      <p:sp>
        <p:nvSpPr>
          <p:cNvPr id="10" name="TextBox 9">
            <a:extLst>
              <a:ext uri="{FF2B5EF4-FFF2-40B4-BE49-F238E27FC236}">
                <a16:creationId xmlns:a16="http://schemas.microsoft.com/office/drawing/2014/main" id="{7EB10253-EF28-528A-1912-D4EACDF1719C}"/>
              </a:ext>
            </a:extLst>
          </p:cNvPr>
          <p:cNvSpPr txBox="1"/>
          <p:nvPr/>
        </p:nvSpPr>
        <p:spPr>
          <a:xfrm>
            <a:off x="7459740" y="1131006"/>
            <a:ext cx="1551482" cy="369332"/>
          </a:xfrm>
          <a:prstGeom prst="rect">
            <a:avLst/>
          </a:prstGeom>
          <a:solidFill>
            <a:srgbClr val="D6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Adsorption</a:t>
            </a:r>
          </a:p>
        </p:txBody>
      </p:sp>
      <p:pic>
        <p:nvPicPr>
          <p:cNvPr id="9" name="Graphic 8">
            <a:extLst>
              <a:ext uri="{FF2B5EF4-FFF2-40B4-BE49-F238E27FC236}">
                <a16:creationId xmlns:a16="http://schemas.microsoft.com/office/drawing/2014/main" id="{D45DC902-5B1E-8121-CE5F-F250170BA2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67587" y="877070"/>
            <a:ext cx="5576413" cy="3621177"/>
          </a:xfrm>
          <a:prstGeom prst="rect">
            <a:avLst/>
          </a:prstGeom>
        </p:spPr>
      </p:pic>
      <p:sp>
        <p:nvSpPr>
          <p:cNvPr id="3" name="TextBox 2">
            <a:extLst>
              <a:ext uri="{FF2B5EF4-FFF2-40B4-BE49-F238E27FC236}">
                <a16:creationId xmlns:a16="http://schemas.microsoft.com/office/drawing/2014/main" id="{CDC4B156-2BF5-23B2-E3CC-5E9CD77EFA3F}"/>
              </a:ext>
            </a:extLst>
          </p:cNvPr>
          <p:cNvSpPr txBox="1"/>
          <p:nvPr/>
        </p:nvSpPr>
        <p:spPr>
          <a:xfrm>
            <a:off x="2016105" y="1500338"/>
            <a:ext cx="1551482" cy="369332"/>
          </a:xfrm>
          <a:prstGeom prst="rect">
            <a:avLst/>
          </a:prstGeom>
          <a:solidFill>
            <a:schemeClr val="tx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Destruction</a:t>
            </a:r>
          </a:p>
        </p:txBody>
      </p:sp>
    </p:spTree>
    <p:extLst>
      <p:ext uri="{BB962C8B-B14F-4D97-AF65-F5344CB8AC3E}">
        <p14:creationId xmlns:p14="http://schemas.microsoft.com/office/powerpoint/2010/main" val="2539894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58B25-628A-8A83-C501-4F17C7275E33}"/>
              </a:ext>
            </a:extLst>
          </p:cNvPr>
          <p:cNvSpPr>
            <a:spLocks noGrp="1"/>
          </p:cNvSpPr>
          <p:nvPr>
            <p:ph type="title"/>
          </p:nvPr>
        </p:nvSpPr>
        <p:spPr/>
        <p:txBody>
          <a:bodyPr/>
          <a:lstStyle/>
          <a:p>
            <a:r>
              <a:rPr lang="en-US" dirty="0"/>
              <a:t>Intersection of Advanced Treatment and Indirect/Direct Potable Reuse (IPR/DPR)</a:t>
            </a:r>
          </a:p>
        </p:txBody>
      </p:sp>
      <p:sp>
        <p:nvSpPr>
          <p:cNvPr id="3" name="Text Placeholder 2">
            <a:extLst>
              <a:ext uri="{FF2B5EF4-FFF2-40B4-BE49-F238E27FC236}">
                <a16:creationId xmlns:a16="http://schemas.microsoft.com/office/drawing/2014/main" id="{9126BBA5-DE65-F781-6BC3-012F62332369}"/>
              </a:ext>
            </a:extLst>
          </p:cNvPr>
          <p:cNvSpPr>
            <a:spLocks noGrp="1"/>
          </p:cNvSpPr>
          <p:nvPr>
            <p:ph type="body" sz="quarter" idx="10"/>
          </p:nvPr>
        </p:nvSpPr>
        <p:spPr>
          <a:xfrm>
            <a:off x="457200" y="1050758"/>
            <a:ext cx="8229124" cy="3517432"/>
          </a:xfrm>
        </p:spPr>
        <p:txBody>
          <a:bodyPr/>
          <a:lstStyle/>
          <a:p>
            <a:r>
              <a:rPr lang="en-US" dirty="0"/>
              <a:t>Proven Technologies at Full Scale: Tertiary UF/AOP/GAC/RO</a:t>
            </a:r>
          </a:p>
          <a:p>
            <a:pPr lvl="1"/>
            <a:r>
              <a:rPr lang="en-US" dirty="0"/>
              <a:t>Excellent Effluent Quality </a:t>
            </a:r>
          </a:p>
          <a:p>
            <a:pPr lvl="1"/>
            <a:r>
              <a:rPr lang="en-US" dirty="0"/>
              <a:t>Remaining Challenges</a:t>
            </a:r>
          </a:p>
          <a:p>
            <a:pPr lvl="2"/>
            <a:r>
              <a:rPr lang="en-US" dirty="0"/>
              <a:t>HHWQC Criteria at Extraordinarily Low Concentrations (e.g. PFOA 0.0009 ng/L)</a:t>
            </a:r>
          </a:p>
          <a:p>
            <a:pPr lvl="2"/>
            <a:r>
              <a:rPr lang="en-US" dirty="0"/>
              <a:t>Spent Media, RO Concentrate, etc.</a:t>
            </a:r>
          </a:p>
          <a:p>
            <a:pPr lvl="2"/>
            <a:r>
              <a:rPr lang="en-US" dirty="0"/>
              <a:t>Biosolids Content </a:t>
            </a:r>
          </a:p>
        </p:txBody>
      </p:sp>
      <p:pic>
        <p:nvPicPr>
          <p:cNvPr id="4" name="Picture 3">
            <a:extLst>
              <a:ext uri="{FF2B5EF4-FFF2-40B4-BE49-F238E27FC236}">
                <a16:creationId xmlns:a16="http://schemas.microsoft.com/office/drawing/2014/main" id="{E64F9DD0-B9E0-C465-9FE5-4783BE22C55B}"/>
              </a:ext>
            </a:extLst>
          </p:cNvPr>
          <p:cNvPicPr>
            <a:picLocks noChangeAspect="1"/>
          </p:cNvPicPr>
          <p:nvPr/>
        </p:nvPicPr>
        <p:blipFill>
          <a:blip r:embed="rId2"/>
          <a:stretch>
            <a:fillRect/>
          </a:stretch>
        </p:blipFill>
        <p:spPr>
          <a:xfrm>
            <a:off x="3585411" y="2641560"/>
            <a:ext cx="5366083" cy="2335177"/>
          </a:xfrm>
          <a:prstGeom prst="rect">
            <a:avLst/>
          </a:prstGeom>
          <a:ln>
            <a:solidFill>
              <a:schemeClr val="accent1"/>
            </a:solidFill>
          </a:ln>
        </p:spPr>
      </p:pic>
      <p:pic>
        <p:nvPicPr>
          <p:cNvPr id="5" name="Picture 4">
            <a:extLst>
              <a:ext uri="{FF2B5EF4-FFF2-40B4-BE49-F238E27FC236}">
                <a16:creationId xmlns:a16="http://schemas.microsoft.com/office/drawing/2014/main" id="{D5AA1ECA-07EA-81E8-8E96-AE06E888C928}"/>
              </a:ext>
            </a:extLst>
          </p:cNvPr>
          <p:cNvPicPr>
            <a:picLocks noChangeAspect="1"/>
          </p:cNvPicPr>
          <p:nvPr/>
        </p:nvPicPr>
        <p:blipFill>
          <a:blip r:embed="rId3"/>
          <a:stretch>
            <a:fillRect/>
          </a:stretch>
        </p:blipFill>
        <p:spPr>
          <a:xfrm>
            <a:off x="295626" y="3028399"/>
            <a:ext cx="3105299" cy="1703618"/>
          </a:xfrm>
          <a:prstGeom prst="rect">
            <a:avLst/>
          </a:prstGeom>
          <a:ln>
            <a:solidFill>
              <a:schemeClr val="accent1"/>
            </a:solidFill>
          </a:ln>
        </p:spPr>
      </p:pic>
    </p:spTree>
    <p:extLst>
      <p:ext uri="{BB962C8B-B14F-4D97-AF65-F5344CB8AC3E}">
        <p14:creationId xmlns:p14="http://schemas.microsoft.com/office/powerpoint/2010/main" val="1227338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47F1B-EFEA-FCF7-A599-D30C34B16EAC}"/>
            </a:ext>
          </a:extLst>
        </p:cNvPr>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5BD1DEF-8286-481C-29E2-FC3A517268E8}"/>
              </a:ext>
            </a:extLst>
          </p:cNvPr>
          <p:cNvSpPr>
            <a:spLocks noGrp="1"/>
          </p:cNvSpPr>
          <p:nvPr>
            <p:ph type="pic" sz="quarter" idx="10"/>
          </p:nvPr>
        </p:nvSpPr>
        <p:spPr/>
        <p:txBody>
          <a:bodyPr/>
          <a:lstStyle/>
          <a:p>
            <a:endParaRPr lang="en-US"/>
          </a:p>
        </p:txBody>
      </p:sp>
      <p:sp>
        <p:nvSpPr>
          <p:cNvPr id="6" name="Text Placeholder 5">
            <a:extLst>
              <a:ext uri="{FF2B5EF4-FFF2-40B4-BE49-F238E27FC236}">
                <a16:creationId xmlns:a16="http://schemas.microsoft.com/office/drawing/2014/main" id="{2971DEBA-5701-7633-D293-3664BC3C518C}"/>
              </a:ext>
            </a:extLst>
          </p:cNvPr>
          <p:cNvSpPr>
            <a:spLocks noGrp="1"/>
          </p:cNvSpPr>
          <p:nvPr>
            <p:ph type="body" sz="quarter" idx="12"/>
          </p:nvPr>
        </p:nvSpPr>
        <p:spPr>
          <a:xfrm>
            <a:off x="476250" y="3868772"/>
            <a:ext cx="8191500" cy="571500"/>
          </a:xfrm>
        </p:spPr>
        <p:txBody>
          <a:bodyPr/>
          <a:lstStyle/>
          <a:p>
            <a:r>
              <a:rPr lang="en-US" sz="2800" dirty="0"/>
              <a:t>Biosolids Management</a:t>
            </a:r>
          </a:p>
          <a:p>
            <a:pPr marL="0" marR="0" lvl="0" indent="0" algn="l" defTabSz="685766"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1" u="none" strike="noStrike" kern="1200" cap="none" spc="0" normalizeH="0" baseline="0" noProof="0" dirty="0">
                <a:ln>
                  <a:noFill/>
                </a:ln>
                <a:solidFill>
                  <a:srgbClr val="FF0000"/>
                </a:solidFill>
                <a:effectLst/>
                <a:uLnTx/>
                <a:uFillTx/>
                <a:latin typeface="Arial" panose="020B0604020202020204"/>
                <a:ea typeface="+mn-ea"/>
                <a:cs typeface="+mn-cs"/>
              </a:rPr>
              <a:t>Updates</a:t>
            </a:r>
          </a:p>
          <a:p>
            <a:pPr marL="457200" marR="0" lvl="0" indent="-457200" algn="l" defTabSz="685766"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srgbClr val="FF0000"/>
                </a:solidFill>
                <a:effectLst/>
                <a:uLnTx/>
                <a:uFillTx/>
                <a:latin typeface="Arial" panose="020B0604020202020204"/>
                <a:ea typeface="+mn-ea"/>
                <a:cs typeface="+mn-cs"/>
              </a:rPr>
              <a:t>POTW PFAS Influent Study and National Sewage Sludge Survey (NSSS) </a:t>
            </a:r>
          </a:p>
          <a:p>
            <a:pPr marL="457200" marR="0" lvl="0" indent="-457200" algn="l" defTabSz="685766"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srgbClr val="FF0000"/>
                </a:solidFill>
                <a:effectLst/>
                <a:uLnTx/>
                <a:uFillTx/>
                <a:latin typeface="Arial" panose="020B0604020202020204"/>
                <a:ea typeface="+mn-ea"/>
                <a:cs typeface="+mn-cs"/>
              </a:rPr>
              <a:t>Biosolids Risk Assessment</a:t>
            </a:r>
          </a:p>
          <a:p>
            <a:endParaRPr lang="en-US" dirty="0"/>
          </a:p>
        </p:txBody>
      </p:sp>
      <p:pic>
        <p:nvPicPr>
          <p:cNvPr id="7" name="Picture Placeholder 8">
            <a:extLst>
              <a:ext uri="{FF2B5EF4-FFF2-40B4-BE49-F238E27FC236}">
                <a16:creationId xmlns:a16="http://schemas.microsoft.com/office/drawing/2014/main" id="{71A63BF6-F6A8-8487-6D33-7453CE3842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1570" y="242945"/>
            <a:ext cx="1820417" cy="2041589"/>
          </a:xfrm>
          <a:prstGeom prst="rect">
            <a:avLst/>
          </a:prstGeom>
        </p:spPr>
      </p:pic>
      <p:pic>
        <p:nvPicPr>
          <p:cNvPr id="10" name="Picture 9">
            <a:extLst>
              <a:ext uri="{FF2B5EF4-FFF2-40B4-BE49-F238E27FC236}">
                <a16:creationId xmlns:a16="http://schemas.microsoft.com/office/drawing/2014/main" id="{7E03C581-677B-69F6-424E-00D772F48B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7967" y="242945"/>
            <a:ext cx="3072652" cy="2041589"/>
          </a:xfrm>
          <a:prstGeom prst="rect">
            <a:avLst/>
          </a:prstGeom>
        </p:spPr>
      </p:pic>
      <p:pic>
        <p:nvPicPr>
          <p:cNvPr id="11" name="Picture 2" descr="Tacoma Grows">
            <a:extLst>
              <a:ext uri="{FF2B5EF4-FFF2-40B4-BE49-F238E27FC236}">
                <a16:creationId xmlns:a16="http://schemas.microsoft.com/office/drawing/2014/main" id="{5604C7BC-EEDC-C060-2DB7-22E17908FAB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94"/>
          <a:stretch/>
        </p:blipFill>
        <p:spPr bwMode="auto">
          <a:xfrm>
            <a:off x="5186598" y="242945"/>
            <a:ext cx="3862910" cy="2041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995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B9865-1EDC-6EC3-1708-3A37542024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8475A1-A9CE-79F2-305F-CBED1B9FA703}"/>
              </a:ext>
            </a:extLst>
          </p:cNvPr>
          <p:cNvSpPr>
            <a:spLocks noGrp="1"/>
          </p:cNvSpPr>
          <p:nvPr>
            <p:ph type="title"/>
          </p:nvPr>
        </p:nvSpPr>
        <p:spPr>
          <a:xfrm>
            <a:off x="457200" y="285750"/>
            <a:ext cx="8229600" cy="628650"/>
          </a:xfrm>
        </p:spPr>
        <p:txBody>
          <a:bodyPr/>
          <a:lstStyle/>
          <a:p>
            <a:r>
              <a:rPr lang="en-US" dirty="0"/>
              <a:t>EPA POTW PFAS Influent Study and National Sewage Sludge Survey (NSSS) </a:t>
            </a:r>
          </a:p>
        </p:txBody>
      </p:sp>
      <p:sp>
        <p:nvSpPr>
          <p:cNvPr id="3" name="Text Placeholder 2">
            <a:extLst>
              <a:ext uri="{FF2B5EF4-FFF2-40B4-BE49-F238E27FC236}">
                <a16:creationId xmlns:a16="http://schemas.microsoft.com/office/drawing/2014/main" id="{1833078A-A102-8FF0-3B40-3B34CDB53325}"/>
              </a:ext>
            </a:extLst>
          </p:cNvPr>
          <p:cNvSpPr>
            <a:spLocks noGrp="1"/>
          </p:cNvSpPr>
          <p:nvPr>
            <p:ph type="body" sz="quarter" idx="10"/>
          </p:nvPr>
        </p:nvSpPr>
        <p:spPr>
          <a:xfrm>
            <a:off x="457200" y="1291392"/>
            <a:ext cx="5635859" cy="3654425"/>
          </a:xfrm>
        </p:spPr>
        <p:txBody>
          <a:bodyPr/>
          <a:lstStyle/>
          <a:p>
            <a:r>
              <a:rPr lang="en-US" sz="1400" dirty="0"/>
              <a:t>EPA CWA Section 308 Information Collection Request (ICR)</a:t>
            </a:r>
          </a:p>
          <a:p>
            <a:pPr lvl="1"/>
            <a:r>
              <a:rPr lang="en-US" sz="1200" dirty="0"/>
              <a:t>Federal Register Notice October 10, 2024 </a:t>
            </a:r>
          </a:p>
          <a:p>
            <a:pPr lvl="2"/>
            <a:r>
              <a:rPr lang="en-US" sz="1100" dirty="0"/>
              <a:t>Comments Due November 12, 2024</a:t>
            </a:r>
          </a:p>
          <a:p>
            <a:r>
              <a:rPr lang="en-US" sz="1400" dirty="0"/>
              <a:t>Largest 400 POTWs</a:t>
            </a:r>
          </a:p>
          <a:p>
            <a:pPr lvl="1"/>
            <a:r>
              <a:rPr lang="en-US" sz="1200" dirty="0"/>
              <a:t>Influent, Effluent, and Biosolids</a:t>
            </a:r>
          </a:p>
          <a:p>
            <a:pPr lvl="1"/>
            <a:r>
              <a:rPr lang="en-US" sz="1200" dirty="0"/>
              <a:t>Up to 10 Industrial Users</a:t>
            </a:r>
          </a:p>
          <a:p>
            <a:pPr lvl="1"/>
            <a:r>
              <a:rPr lang="en-US" sz="1200" dirty="0"/>
              <a:t>Method 1633 and Method 1621 Adsorbable Organic Fluorine (AOF) </a:t>
            </a:r>
          </a:p>
          <a:p>
            <a:pPr lvl="1"/>
            <a:r>
              <a:rPr lang="en-US" sz="1200" dirty="0"/>
              <a:t>Sampling </a:t>
            </a:r>
            <a:r>
              <a:rPr lang="en-US" sz="1200" strike="sngStrike" dirty="0"/>
              <a:t>Mid - Late 2024 to  </a:t>
            </a:r>
            <a:r>
              <a:rPr lang="en-US" sz="1200" dirty="0"/>
              <a:t>Early 2025?</a:t>
            </a:r>
          </a:p>
          <a:p>
            <a:r>
              <a:rPr lang="en-US" sz="1400" dirty="0"/>
              <a:t>DRAFT Sampling Narrative, September 2023</a:t>
            </a:r>
          </a:p>
          <a:p>
            <a:pPr lvl="1"/>
            <a:r>
              <a:rPr lang="en-US" sz="1200" dirty="0"/>
              <a:t>Characterize Industrial Users (IUs) and Domestic Sources</a:t>
            </a:r>
          </a:p>
          <a:p>
            <a:pPr lvl="1"/>
            <a:r>
              <a:rPr lang="en-US" sz="1200" dirty="0"/>
              <a:t>Collect data on Adsorbable Organic Fluorine (AOF) Concentrations </a:t>
            </a:r>
          </a:p>
          <a:p>
            <a:pPr lvl="1"/>
            <a:r>
              <a:rPr lang="en-US" sz="1200" dirty="0"/>
              <a:t>Better understand PFAS pass through in POTWs to biosolids and effluent</a:t>
            </a:r>
          </a:p>
        </p:txBody>
      </p:sp>
      <p:pic>
        <p:nvPicPr>
          <p:cNvPr id="9" name="Picture 8">
            <a:extLst>
              <a:ext uri="{FF2B5EF4-FFF2-40B4-BE49-F238E27FC236}">
                <a16:creationId xmlns:a16="http://schemas.microsoft.com/office/drawing/2014/main" id="{B77E910A-0A48-D263-2025-CE1ABF1E212B}"/>
              </a:ext>
            </a:extLst>
          </p:cNvPr>
          <p:cNvPicPr>
            <a:picLocks noChangeAspect="1"/>
          </p:cNvPicPr>
          <p:nvPr/>
        </p:nvPicPr>
        <p:blipFill>
          <a:blip r:embed="rId3"/>
          <a:srcRect l="29754" t="12677" r="34754" b="7777"/>
          <a:stretch/>
        </p:blipFill>
        <p:spPr>
          <a:xfrm>
            <a:off x="6213423" y="1119192"/>
            <a:ext cx="2930577" cy="3694524"/>
          </a:xfrm>
          <a:prstGeom prst="rect">
            <a:avLst/>
          </a:prstGeom>
        </p:spPr>
      </p:pic>
    </p:spTree>
    <p:extLst>
      <p:ext uri="{BB962C8B-B14F-4D97-AF65-F5344CB8AC3E}">
        <p14:creationId xmlns:p14="http://schemas.microsoft.com/office/powerpoint/2010/main" val="4071986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CB3A6-371C-846D-5DEA-1E2BFBD84E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97A2BC-D0E4-0A35-9768-D734D0199FAA}"/>
              </a:ext>
            </a:extLst>
          </p:cNvPr>
          <p:cNvSpPr>
            <a:spLocks noGrp="1"/>
          </p:cNvSpPr>
          <p:nvPr>
            <p:ph type="title"/>
          </p:nvPr>
        </p:nvSpPr>
        <p:spPr/>
        <p:txBody>
          <a:bodyPr/>
          <a:lstStyle/>
          <a:p>
            <a:r>
              <a:rPr lang="en-US" dirty="0"/>
              <a:t>EPA POTW Influent Study: 27 Texas Facilities</a:t>
            </a:r>
          </a:p>
        </p:txBody>
      </p:sp>
      <p:pic>
        <p:nvPicPr>
          <p:cNvPr id="6" name="Picture 5" descr="A black silhouette of the state of texas&#10;&#10;AI-generated content may be incorrect.">
            <a:extLst>
              <a:ext uri="{FF2B5EF4-FFF2-40B4-BE49-F238E27FC236}">
                <a16:creationId xmlns:a16="http://schemas.microsoft.com/office/drawing/2014/main" id="{8BC535FB-A88C-2E1E-7390-CCB5D53389DD}"/>
              </a:ext>
            </a:extLst>
          </p:cNvPr>
          <p:cNvPicPr>
            <a:picLocks noChangeAspect="1"/>
          </p:cNvPicPr>
          <p:nvPr/>
        </p:nvPicPr>
        <p:blipFill>
          <a:blip r:embed="rId3"/>
          <a:stretch>
            <a:fillRect/>
          </a:stretch>
        </p:blipFill>
        <p:spPr>
          <a:xfrm>
            <a:off x="7799375" y="0"/>
            <a:ext cx="1182916" cy="1182916"/>
          </a:xfrm>
          <a:prstGeom prst="rect">
            <a:avLst/>
          </a:prstGeom>
        </p:spPr>
      </p:pic>
      <p:sp>
        <p:nvSpPr>
          <p:cNvPr id="5" name="TextBox 4">
            <a:extLst>
              <a:ext uri="{FF2B5EF4-FFF2-40B4-BE49-F238E27FC236}">
                <a16:creationId xmlns:a16="http://schemas.microsoft.com/office/drawing/2014/main" id="{4BC2BFC1-9094-0EFA-ADCC-02021E7B0F8A}"/>
              </a:ext>
            </a:extLst>
          </p:cNvPr>
          <p:cNvSpPr txBox="1"/>
          <p:nvPr/>
        </p:nvSpPr>
        <p:spPr>
          <a:xfrm>
            <a:off x="4410291" y="1145899"/>
            <a:ext cx="4572000" cy="3539430"/>
          </a:xfrm>
          <a:prstGeom prst="rect">
            <a:avLst/>
          </a:prstGeom>
          <a:noFill/>
        </p:spPr>
        <p:txBody>
          <a:bodyPr wrap="square">
            <a:spAutoFit/>
          </a:bodyPr>
          <a:lstStyle/>
          <a:p>
            <a:pPr marL="285750" indent="-285750">
              <a:buFont typeface="Arial" panose="020B0604020202020204" pitchFamily="34" charset="0"/>
              <a:buChar char="•"/>
            </a:pPr>
            <a:r>
              <a:rPr lang="en-US" sz="1600" dirty="0"/>
              <a:t>Roberto Bustamante WWTP</a:t>
            </a:r>
          </a:p>
          <a:p>
            <a:pPr marL="285750" indent="-285750">
              <a:buFont typeface="Arial" panose="020B0604020202020204" pitchFamily="34" charset="0"/>
              <a:buChar char="•"/>
            </a:pPr>
            <a:r>
              <a:rPr lang="en-US" sz="1600" dirty="0"/>
              <a:t>South Austin Regional STP</a:t>
            </a:r>
          </a:p>
          <a:p>
            <a:pPr marL="285750" indent="-285750">
              <a:buFont typeface="Arial" panose="020B0604020202020204" pitchFamily="34" charset="0"/>
              <a:buChar char="•"/>
            </a:pPr>
            <a:r>
              <a:rPr lang="en-US" sz="1600" dirty="0"/>
              <a:t>Waco Regional WWTP</a:t>
            </a:r>
          </a:p>
          <a:p>
            <a:pPr marL="285750" indent="-285750">
              <a:buFont typeface="Arial" panose="020B0604020202020204" pitchFamily="34" charset="0"/>
              <a:buChar char="•"/>
            </a:pPr>
            <a:r>
              <a:rPr lang="en-US" sz="1600" dirty="0"/>
              <a:t>South Mesquite Creek WWTP</a:t>
            </a:r>
          </a:p>
          <a:p>
            <a:pPr marL="285750" indent="-285750">
              <a:buFont typeface="Arial" panose="020B0604020202020204" pitchFamily="34" charset="0"/>
              <a:buChar char="•"/>
            </a:pPr>
            <a:r>
              <a:rPr lang="en-US" sz="1600" dirty="0"/>
              <a:t>Southeast WRP</a:t>
            </a:r>
          </a:p>
          <a:p>
            <a:pPr marL="285750" indent="-285750">
              <a:buFont typeface="Arial" panose="020B0604020202020204" pitchFamily="34" charset="0"/>
              <a:buChar char="•"/>
            </a:pPr>
            <a:r>
              <a:rPr lang="en-US" sz="1600" dirty="0"/>
              <a:t>Rowlett Creek WWTP</a:t>
            </a:r>
          </a:p>
          <a:p>
            <a:pPr marL="285750" indent="-285750">
              <a:buFont typeface="Arial" panose="020B0604020202020204" pitchFamily="34" charset="0"/>
              <a:buChar char="•"/>
            </a:pPr>
            <a:r>
              <a:rPr lang="en-US" sz="1600" dirty="0"/>
              <a:t>Rowlett Creek WWTP #1</a:t>
            </a:r>
          </a:p>
          <a:p>
            <a:pPr marL="285750" indent="-285750">
              <a:buFont typeface="Arial" panose="020B0604020202020204" pitchFamily="34" charset="0"/>
              <a:buChar char="•"/>
            </a:pPr>
            <a:r>
              <a:rPr lang="en-US" sz="1600" dirty="0"/>
              <a:t>Haskell St WWTP</a:t>
            </a:r>
          </a:p>
          <a:p>
            <a:pPr marL="285750" indent="-285750">
              <a:buFont typeface="Arial" panose="020B0604020202020204" pitchFamily="34" charset="0"/>
              <a:buChar char="•"/>
            </a:pPr>
            <a:r>
              <a:rPr lang="en-US" sz="1600" dirty="0"/>
              <a:t>Brushy Creek Regional WWTP</a:t>
            </a:r>
          </a:p>
          <a:p>
            <a:pPr marL="285750" indent="-285750">
              <a:buFont typeface="Arial" panose="020B0604020202020204" pitchFamily="34" charset="0"/>
              <a:buChar char="•"/>
            </a:pPr>
            <a:r>
              <a:rPr lang="en-US" sz="1600" dirty="0"/>
              <a:t>Ten Mile Creek WWTP</a:t>
            </a:r>
          </a:p>
          <a:p>
            <a:pPr marL="285750" indent="-285750">
              <a:buFont typeface="Arial" panose="020B0604020202020204" pitchFamily="34" charset="0"/>
              <a:buChar char="•"/>
            </a:pPr>
            <a:r>
              <a:rPr lang="en-US" sz="1600" dirty="0"/>
              <a:t>Pecan Creek WWTP</a:t>
            </a:r>
          </a:p>
          <a:p>
            <a:pPr marL="285750" indent="-285750">
              <a:buFont typeface="Arial" panose="020B0604020202020204" pitchFamily="34" charset="0"/>
              <a:buChar char="•"/>
            </a:pPr>
            <a:r>
              <a:rPr lang="en-US" sz="1600" dirty="0"/>
              <a:t>Longview Main WWTP</a:t>
            </a:r>
          </a:p>
          <a:p>
            <a:pPr marL="285750" indent="-285750">
              <a:buFont typeface="Arial" panose="020B0604020202020204" pitchFamily="34" charset="0"/>
              <a:buChar char="•"/>
            </a:pPr>
            <a:r>
              <a:rPr lang="en-US" sz="1600" dirty="0"/>
              <a:t>Hamby WWTP</a:t>
            </a:r>
          </a:p>
          <a:p>
            <a:pPr marL="285750" indent="-285750">
              <a:buFont typeface="Arial" panose="020B0604020202020204" pitchFamily="34" charset="0"/>
              <a:buChar char="•"/>
            </a:pPr>
            <a:r>
              <a:rPr lang="en-US" sz="1600" dirty="0"/>
              <a:t>Texarkana South Regional WWTP</a:t>
            </a:r>
          </a:p>
        </p:txBody>
      </p:sp>
      <p:sp>
        <p:nvSpPr>
          <p:cNvPr id="11" name="TextBox 10">
            <a:extLst>
              <a:ext uri="{FF2B5EF4-FFF2-40B4-BE49-F238E27FC236}">
                <a16:creationId xmlns:a16="http://schemas.microsoft.com/office/drawing/2014/main" id="{BF667D22-9966-4305-DB82-48668880CE5B}"/>
              </a:ext>
            </a:extLst>
          </p:cNvPr>
          <p:cNvSpPr txBox="1"/>
          <p:nvPr/>
        </p:nvSpPr>
        <p:spPr>
          <a:xfrm>
            <a:off x="599872" y="1182916"/>
            <a:ext cx="3187430" cy="3385542"/>
          </a:xfrm>
          <a:prstGeom prst="rect">
            <a:avLst/>
          </a:prstGeom>
          <a:noFill/>
        </p:spPr>
        <p:txBody>
          <a:bodyPr wrap="square">
            <a:spAutoFit/>
          </a:bodyPr>
          <a:lstStyle/>
          <a:p>
            <a:pPr marL="285750" indent="-285750">
              <a:buFont typeface="Arial" panose="020B0604020202020204" pitchFamily="34" charset="0"/>
              <a:buChar char="•"/>
            </a:pPr>
            <a:r>
              <a:rPr lang="en-US" sz="1600" dirty="0"/>
              <a:t>Central WWTP - TRA</a:t>
            </a:r>
          </a:p>
          <a:p>
            <a:pPr marL="285750" indent="-285750">
              <a:buFont typeface="Arial" panose="020B0604020202020204" pitchFamily="34" charset="0"/>
              <a:buChar char="•"/>
            </a:pPr>
            <a:r>
              <a:rPr lang="en-US" sz="1600" dirty="0"/>
              <a:t>Village Creek STP</a:t>
            </a:r>
          </a:p>
          <a:p>
            <a:pPr marL="285750" indent="-285750">
              <a:buFont typeface="Arial" panose="020B0604020202020204" pitchFamily="34" charset="0"/>
              <a:buChar char="•"/>
            </a:pPr>
            <a:r>
              <a:rPr lang="en-US" sz="1600" dirty="0"/>
              <a:t>Central WWTP - Dallas</a:t>
            </a:r>
          </a:p>
          <a:p>
            <a:pPr marL="285750" indent="-285750">
              <a:buFont typeface="Arial" panose="020B0604020202020204" pitchFamily="34" charset="0"/>
              <a:buChar char="•"/>
            </a:pPr>
            <a:r>
              <a:rPr lang="en-US" sz="1600" dirty="0"/>
              <a:t>69th Street Plant</a:t>
            </a:r>
          </a:p>
          <a:p>
            <a:pPr marL="285750" indent="-285750">
              <a:buFont typeface="Arial" panose="020B0604020202020204" pitchFamily="34" charset="0"/>
              <a:buChar char="•"/>
            </a:pPr>
            <a:r>
              <a:rPr lang="en-US" sz="1600" dirty="0"/>
              <a:t>Southside WWTP - Dallas</a:t>
            </a:r>
          </a:p>
          <a:p>
            <a:pPr marL="285750" indent="-285750">
              <a:buFont typeface="Arial" panose="020B0604020202020204" pitchFamily="34" charset="0"/>
              <a:buChar char="•"/>
            </a:pPr>
            <a:r>
              <a:rPr lang="en-US" sz="1600" dirty="0"/>
              <a:t>Dos Rios WWTP</a:t>
            </a:r>
          </a:p>
          <a:p>
            <a:pPr marL="285750" indent="-285750">
              <a:buFont typeface="Arial" panose="020B0604020202020204" pitchFamily="34" charset="0"/>
              <a:buChar char="•"/>
            </a:pPr>
            <a:r>
              <a:rPr lang="en-US" sz="1600" dirty="0"/>
              <a:t>Walnut Creek STP</a:t>
            </a:r>
          </a:p>
          <a:p>
            <a:pPr marL="285750" indent="-285750">
              <a:buFont typeface="Arial" panose="020B0604020202020204" pitchFamily="34" charset="0"/>
              <a:buChar char="•"/>
            </a:pPr>
            <a:r>
              <a:rPr lang="en-US" sz="1600" dirty="0"/>
              <a:t>Salado Creek WWTP</a:t>
            </a:r>
          </a:p>
          <a:p>
            <a:pPr marL="285750" indent="-285750">
              <a:buFont typeface="Arial" panose="020B0604020202020204" pitchFamily="34" charset="0"/>
              <a:buChar char="•"/>
            </a:pPr>
            <a:r>
              <a:rPr lang="en-US" sz="1600" dirty="0"/>
              <a:t>Wilson Creek WWTP</a:t>
            </a:r>
          </a:p>
          <a:p>
            <a:pPr marL="285750" indent="-285750">
              <a:buFont typeface="Arial" panose="020B0604020202020204" pitchFamily="34" charset="0"/>
              <a:buChar char="•"/>
            </a:pPr>
            <a:r>
              <a:rPr lang="en-US" sz="1600" dirty="0"/>
              <a:t>Leon Creek WWTP</a:t>
            </a:r>
          </a:p>
          <a:p>
            <a:pPr marL="285750" indent="-285750">
              <a:buFont typeface="Arial" panose="020B0604020202020204" pitchFamily="34" charset="0"/>
              <a:buChar char="•"/>
            </a:pPr>
            <a:r>
              <a:rPr lang="en-US" sz="1600" dirty="0"/>
              <a:t>Sims Bayou WWTP</a:t>
            </a:r>
          </a:p>
          <a:p>
            <a:pPr marL="285750" indent="-285750">
              <a:buFont typeface="Arial" panose="020B0604020202020204" pitchFamily="34" charset="0"/>
              <a:buChar char="•"/>
            </a:pPr>
            <a:r>
              <a:rPr lang="en-US" sz="1600" dirty="0" err="1"/>
              <a:t>Hillebrandt</a:t>
            </a:r>
            <a:r>
              <a:rPr lang="en-US" sz="1600" dirty="0"/>
              <a:t> WWTP</a:t>
            </a:r>
          </a:p>
          <a:p>
            <a:pPr marL="285750" indent="-285750">
              <a:buFont typeface="Arial" panose="020B0604020202020204" pitchFamily="34" charset="0"/>
              <a:buChar char="•"/>
            </a:pPr>
            <a:r>
              <a:rPr lang="en-US" sz="1600" dirty="0"/>
              <a:t>Southwest - Houston</a:t>
            </a:r>
          </a:p>
        </p:txBody>
      </p:sp>
    </p:spTree>
    <p:extLst>
      <p:ext uri="{BB962C8B-B14F-4D97-AF65-F5344CB8AC3E}">
        <p14:creationId xmlns:p14="http://schemas.microsoft.com/office/powerpoint/2010/main" val="3464449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195C2-A699-0C26-6327-D1481C013B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42635F-E357-3F5B-C575-B1B8FB8A8897}"/>
              </a:ext>
            </a:extLst>
          </p:cNvPr>
          <p:cNvSpPr>
            <a:spLocks noGrp="1"/>
          </p:cNvSpPr>
          <p:nvPr>
            <p:ph type="title"/>
          </p:nvPr>
        </p:nvSpPr>
        <p:spPr>
          <a:xfrm>
            <a:off x="0" y="139700"/>
            <a:ext cx="9144000" cy="873125"/>
          </a:xfrm>
        </p:spPr>
        <p:txBody>
          <a:bodyPr/>
          <a:lstStyle/>
          <a:p>
            <a:r>
              <a:rPr lang="en-US" dirty="0"/>
              <a:t>Draft Sewage Sludge Risk Assessment for PFOA and PFOS:</a:t>
            </a:r>
            <a:br>
              <a:rPr lang="en-US" dirty="0"/>
            </a:br>
            <a:r>
              <a:rPr lang="en-US" dirty="0"/>
              <a:t>Information for Wastewater Treatment Plants, January 2025</a:t>
            </a:r>
          </a:p>
        </p:txBody>
      </p:sp>
      <p:sp>
        <p:nvSpPr>
          <p:cNvPr id="3" name="Text Placeholder 2">
            <a:extLst>
              <a:ext uri="{FF2B5EF4-FFF2-40B4-BE49-F238E27FC236}">
                <a16:creationId xmlns:a16="http://schemas.microsoft.com/office/drawing/2014/main" id="{1B952F11-2A15-8FD8-C0C5-70D5E8ADDA65}"/>
              </a:ext>
            </a:extLst>
          </p:cNvPr>
          <p:cNvSpPr>
            <a:spLocks noGrp="1"/>
          </p:cNvSpPr>
          <p:nvPr>
            <p:ph type="body" sz="quarter" idx="10"/>
          </p:nvPr>
        </p:nvSpPr>
        <p:spPr>
          <a:xfrm>
            <a:off x="465138" y="1089025"/>
            <a:ext cx="8229600" cy="3162464"/>
          </a:xfrm>
        </p:spPr>
        <p:txBody>
          <a:bodyPr/>
          <a:lstStyle/>
          <a:p>
            <a:r>
              <a:rPr lang="en-US" dirty="0"/>
              <a:t>EPA Highlights Risks at </a:t>
            </a:r>
            <a:r>
              <a:rPr lang="en-US" dirty="0">
                <a:highlight>
                  <a:srgbClr val="FFFF00"/>
                </a:highlight>
              </a:rPr>
              <a:t>Low 1 ppb (ug/kg) Biosolids Concentration for PFOA or PFOS</a:t>
            </a:r>
          </a:p>
          <a:p>
            <a:pPr lvl="1"/>
            <a:r>
              <a:rPr lang="en-US" dirty="0"/>
              <a:t>“Based on the modeling in the draft sewage sludge risk assessment, the EPA finds that there may be human health risks exceeding the EPA’s acceptable thresholds for some modeled scenarios when land-applying sewage sludge that contains </a:t>
            </a:r>
            <a:r>
              <a:rPr lang="en-US" dirty="0">
                <a:highlight>
                  <a:srgbClr val="FFFF00"/>
                </a:highlight>
              </a:rPr>
              <a:t>1 part per billion (ppb) of PFOA or PFOS</a:t>
            </a:r>
            <a:r>
              <a:rPr lang="en-US" dirty="0"/>
              <a:t>.”</a:t>
            </a:r>
          </a:p>
          <a:p>
            <a:r>
              <a:rPr lang="en-US" dirty="0"/>
              <a:t>EPA suggests avoiding biosolids land application to fields used for grazing and growing livestock feed, especially for dairy cows:</a:t>
            </a:r>
          </a:p>
          <a:p>
            <a:pPr lvl="1"/>
            <a:r>
              <a:rPr lang="en-US" dirty="0"/>
              <a:t>“To reduce potential risk associated with land application, consider land-applying in areas that may be less sensitive to PFOA and PFOS pollution, like areas far from fishable waters or with deep protected drinking water aquifers. </a:t>
            </a:r>
            <a:r>
              <a:rPr lang="en-US" dirty="0">
                <a:highlight>
                  <a:srgbClr val="FFFF00"/>
                </a:highlight>
              </a:rPr>
              <a:t>Consider avoiding land application in fields used to graze livestock or grow feed, especially for dairy cows</a:t>
            </a:r>
            <a:r>
              <a:rPr lang="en-US" dirty="0"/>
              <a:t>. Fields used to grow fruits and grain may be better alternatives to those growing hay or leafy greens like spinach or kale.”</a:t>
            </a:r>
          </a:p>
          <a:p>
            <a:endParaRPr lang="en-US" dirty="0"/>
          </a:p>
        </p:txBody>
      </p:sp>
      <p:sp>
        <p:nvSpPr>
          <p:cNvPr id="6" name="TextBox 5">
            <a:extLst>
              <a:ext uri="{FF2B5EF4-FFF2-40B4-BE49-F238E27FC236}">
                <a16:creationId xmlns:a16="http://schemas.microsoft.com/office/drawing/2014/main" id="{CD4C7DE4-ABF2-AF08-4B29-1CEA00B31110}"/>
              </a:ext>
            </a:extLst>
          </p:cNvPr>
          <p:cNvSpPr txBox="1"/>
          <p:nvPr/>
        </p:nvSpPr>
        <p:spPr>
          <a:xfrm>
            <a:off x="225395" y="4654442"/>
            <a:ext cx="861130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0000FF"/>
                </a:solidFill>
                <a:effectLst/>
                <a:uLnTx/>
                <a:uFillTx/>
                <a:latin typeface="Aptos" panose="020B0004020202020204" pitchFamily="34" charset="0"/>
                <a:ea typeface="Aptos" panose="020B0004020202020204" pitchFamily="34" charset="0"/>
                <a:cs typeface="Times New Roman" panose="02020603050405020304" pitchFamily="18" charset="0"/>
                <a:hlinkClick r:id="rId2"/>
              </a:rPr>
              <a:t>Draft Sewage Sludge Risk Assessment for Perfluorooctanoic Acid (PFOA) and </a:t>
            </a:r>
            <a:r>
              <a:rPr kumimoji="0" lang="en-US" sz="1200" b="0" i="0" u="sng" strike="noStrike" kern="1200" cap="none" spc="0" normalizeH="0" baseline="0" noProof="0" dirty="0" err="1">
                <a:ln>
                  <a:noFill/>
                </a:ln>
                <a:solidFill>
                  <a:srgbClr val="0000FF"/>
                </a:solidFill>
                <a:effectLst/>
                <a:uLnTx/>
                <a:uFillTx/>
                <a:latin typeface="Aptos" panose="020B0004020202020204" pitchFamily="34" charset="0"/>
                <a:ea typeface="Aptos" panose="020B0004020202020204" pitchFamily="34" charset="0"/>
                <a:cs typeface="Times New Roman" panose="02020603050405020304" pitchFamily="18" charset="0"/>
                <a:hlinkClick r:id="rId2"/>
              </a:rPr>
              <a:t>Perfluorooctane</a:t>
            </a:r>
            <a:r>
              <a:rPr kumimoji="0" lang="en-US" sz="1200" b="0" i="0" u="sng" strike="noStrike" kern="1200" cap="none" spc="0" normalizeH="0" baseline="0" noProof="0" dirty="0">
                <a:ln>
                  <a:noFill/>
                </a:ln>
                <a:solidFill>
                  <a:srgbClr val="0000FF"/>
                </a:solidFill>
                <a:effectLst/>
                <a:uLnTx/>
                <a:uFillTx/>
                <a:latin typeface="Aptos" panose="020B0004020202020204" pitchFamily="34" charset="0"/>
                <a:ea typeface="Aptos" panose="020B0004020202020204" pitchFamily="34" charset="0"/>
                <a:cs typeface="Times New Roman" panose="02020603050405020304" pitchFamily="18" charset="0"/>
                <a:hlinkClick r:id="rId2"/>
              </a:rPr>
              <a:t> Sulfonic Acid (PFOS) | US EPA</a:t>
            </a:r>
            <a:endParaRPr kumimoji="0" lang="en-US" sz="1200" b="0" i="0" u="sng" strike="noStrike" kern="1200" cap="none" spc="0" normalizeH="0" baseline="0" noProof="0" dirty="0">
              <a:ln>
                <a:noFill/>
              </a:ln>
              <a:solidFill>
                <a:srgbClr val="0000FF"/>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Narrow"/>
              <a:ea typeface="+mn-ea"/>
              <a:cs typeface="+mn-cs"/>
            </a:endParaRPr>
          </a:p>
        </p:txBody>
      </p:sp>
    </p:spTree>
    <p:extLst>
      <p:ext uri="{BB962C8B-B14F-4D97-AF65-F5344CB8AC3E}">
        <p14:creationId xmlns:p14="http://schemas.microsoft.com/office/powerpoint/2010/main" val="2681618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DB46D-5E02-DBBA-6670-1EDECB8B35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9C9539-94C2-F8AB-89AD-3EB60645DF94}"/>
              </a:ext>
            </a:extLst>
          </p:cNvPr>
          <p:cNvSpPr>
            <a:spLocks noGrp="1"/>
          </p:cNvSpPr>
          <p:nvPr>
            <p:ph type="title"/>
          </p:nvPr>
        </p:nvSpPr>
        <p:spPr>
          <a:xfrm>
            <a:off x="457200" y="285750"/>
            <a:ext cx="8229600" cy="628650"/>
          </a:xfrm>
        </p:spPr>
        <p:txBody>
          <a:bodyPr/>
          <a:lstStyle/>
          <a:p>
            <a:r>
              <a:rPr lang="en-US" dirty="0"/>
              <a:t>National Estimate of PFOA Concentrations in Biosolids</a:t>
            </a:r>
          </a:p>
        </p:txBody>
      </p:sp>
      <p:sp>
        <p:nvSpPr>
          <p:cNvPr id="3" name="Text Placeholder 2">
            <a:extLst>
              <a:ext uri="{FF2B5EF4-FFF2-40B4-BE49-F238E27FC236}">
                <a16:creationId xmlns:a16="http://schemas.microsoft.com/office/drawing/2014/main" id="{48E77CFE-08A1-2448-B50D-D4E4C436EB4D}"/>
              </a:ext>
            </a:extLst>
          </p:cNvPr>
          <p:cNvSpPr>
            <a:spLocks noGrp="1"/>
          </p:cNvSpPr>
          <p:nvPr>
            <p:ph type="body" sz="quarter" idx="10"/>
          </p:nvPr>
        </p:nvSpPr>
        <p:spPr>
          <a:xfrm>
            <a:off x="464820" y="1089660"/>
            <a:ext cx="8229124" cy="3653790"/>
          </a:xfrm>
        </p:spPr>
        <p:txBody>
          <a:bodyPr/>
          <a:lstStyle/>
          <a:p>
            <a:r>
              <a:rPr lang="en-US" dirty="0"/>
              <a:t>National Mean Biosolids PFOA 24 ± 7 ng/g</a:t>
            </a:r>
          </a:p>
          <a:p>
            <a:r>
              <a:rPr lang="en-US" dirty="0">
                <a:solidFill>
                  <a:srgbClr val="FF0000"/>
                </a:solidFill>
              </a:rPr>
              <a:t>EPA Risk Assessment Highlights Risks at 1 ng/g (ug/kg) Biosolids Concentration of PFOA or PFOS</a:t>
            </a:r>
          </a:p>
          <a:p>
            <a:endParaRPr lang="en-US" dirty="0"/>
          </a:p>
        </p:txBody>
      </p:sp>
      <p:sp>
        <p:nvSpPr>
          <p:cNvPr id="6" name="TextBox 5">
            <a:extLst>
              <a:ext uri="{FF2B5EF4-FFF2-40B4-BE49-F238E27FC236}">
                <a16:creationId xmlns:a16="http://schemas.microsoft.com/office/drawing/2014/main" id="{B1C81CCD-9C77-897C-B2D8-45279E250F96}"/>
              </a:ext>
            </a:extLst>
          </p:cNvPr>
          <p:cNvSpPr txBox="1"/>
          <p:nvPr/>
        </p:nvSpPr>
        <p:spPr>
          <a:xfrm>
            <a:off x="914400" y="4316900"/>
            <a:ext cx="7316406" cy="400110"/>
          </a:xfrm>
          <a:prstGeom prst="rect">
            <a:avLst/>
          </a:prstGeom>
          <a:solidFill>
            <a:schemeClr val="accent3">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2060"/>
                </a:solidFill>
                <a:effectLst/>
                <a:uLnTx/>
                <a:uFillTx/>
                <a:latin typeface="Arial" panose="020B0604020202020204"/>
                <a:ea typeface="+mn-ea"/>
                <a:cs typeface="+mn-cs"/>
              </a:rPr>
              <a:t>CDM. 2024. Occurrence of PFAS Compounds in U.S. Wastewater Treatment Plants. Water Research Foundation (WRF5031).</a:t>
            </a:r>
          </a:p>
        </p:txBody>
      </p:sp>
      <p:pic>
        <p:nvPicPr>
          <p:cNvPr id="4" name="Picture 3">
            <a:extLst>
              <a:ext uri="{FF2B5EF4-FFF2-40B4-BE49-F238E27FC236}">
                <a16:creationId xmlns:a16="http://schemas.microsoft.com/office/drawing/2014/main" id="{8C09AA6F-59CF-FC9F-E570-B1B64CE06D64}"/>
              </a:ext>
            </a:extLst>
          </p:cNvPr>
          <p:cNvPicPr>
            <a:picLocks noChangeAspect="1"/>
          </p:cNvPicPr>
          <p:nvPr/>
        </p:nvPicPr>
        <p:blipFill>
          <a:blip r:embed="rId2"/>
          <a:stretch>
            <a:fillRect/>
          </a:stretch>
        </p:blipFill>
        <p:spPr>
          <a:xfrm>
            <a:off x="929069" y="2390167"/>
            <a:ext cx="7301737" cy="1895981"/>
          </a:xfrm>
          <a:prstGeom prst="rect">
            <a:avLst/>
          </a:prstGeom>
          <a:ln>
            <a:solidFill>
              <a:schemeClr val="accent1"/>
            </a:solidFill>
          </a:ln>
        </p:spPr>
      </p:pic>
    </p:spTree>
    <p:extLst>
      <p:ext uri="{BB962C8B-B14F-4D97-AF65-F5344CB8AC3E}">
        <p14:creationId xmlns:p14="http://schemas.microsoft.com/office/powerpoint/2010/main" val="2950791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826E1-19C8-B643-3AA8-F8D96C8B29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807355-1A51-5D5B-66F6-114D4151BE43}"/>
              </a:ext>
            </a:extLst>
          </p:cNvPr>
          <p:cNvSpPr>
            <a:spLocks noGrp="1"/>
          </p:cNvSpPr>
          <p:nvPr>
            <p:ph type="title"/>
          </p:nvPr>
        </p:nvSpPr>
        <p:spPr>
          <a:xfrm>
            <a:off x="183697" y="341796"/>
            <a:ext cx="8776605" cy="432359"/>
          </a:xfrm>
        </p:spPr>
        <p:txBody>
          <a:bodyPr/>
          <a:lstStyle/>
          <a:p>
            <a:r>
              <a:rPr lang="en-US" sz="2000" dirty="0"/>
              <a:t>Comparisons with Michigan 2024 Land Application Interim Strategy</a:t>
            </a:r>
            <a:br>
              <a:rPr lang="en-US" sz="2000" dirty="0"/>
            </a:br>
            <a:endParaRPr lang="en-US" sz="2000" dirty="0"/>
          </a:p>
        </p:txBody>
      </p:sp>
      <p:sp>
        <p:nvSpPr>
          <p:cNvPr id="7" name="Text Placeholder 6">
            <a:extLst>
              <a:ext uri="{FF2B5EF4-FFF2-40B4-BE49-F238E27FC236}">
                <a16:creationId xmlns:a16="http://schemas.microsoft.com/office/drawing/2014/main" id="{B6597DFB-FE06-FFDA-D77D-AA1173165E2B}"/>
              </a:ext>
            </a:extLst>
          </p:cNvPr>
          <p:cNvSpPr>
            <a:spLocks noGrp="1"/>
          </p:cNvSpPr>
          <p:nvPr>
            <p:ph type="body" sz="quarter" idx="14"/>
          </p:nvPr>
        </p:nvSpPr>
        <p:spPr>
          <a:xfrm>
            <a:off x="4731203" y="772668"/>
            <a:ext cx="4400549" cy="430887"/>
          </a:xfrm>
          <a:solidFill>
            <a:srgbClr val="F8FECE"/>
          </a:solidFill>
        </p:spPr>
        <p:txBody>
          <a:bodyPr anchor="ctr"/>
          <a:lstStyle/>
          <a:p>
            <a:r>
              <a:rPr lang="en-US" sz="1600" u="sng" dirty="0">
                <a:solidFill>
                  <a:schemeClr val="accent2">
                    <a:lumMod val="50000"/>
                  </a:schemeClr>
                </a:solidFill>
              </a:rPr>
              <a:t>Example Biosolids and Compost Products</a:t>
            </a:r>
          </a:p>
        </p:txBody>
      </p:sp>
      <p:sp>
        <p:nvSpPr>
          <p:cNvPr id="3" name="Text Placeholder 2">
            <a:extLst>
              <a:ext uri="{FF2B5EF4-FFF2-40B4-BE49-F238E27FC236}">
                <a16:creationId xmlns:a16="http://schemas.microsoft.com/office/drawing/2014/main" id="{63E8D257-307D-F2A2-5C82-F93AE91BEEB3}"/>
              </a:ext>
            </a:extLst>
          </p:cNvPr>
          <p:cNvSpPr>
            <a:spLocks noGrp="1"/>
          </p:cNvSpPr>
          <p:nvPr>
            <p:ph type="body" sz="quarter" idx="12"/>
          </p:nvPr>
        </p:nvSpPr>
        <p:spPr>
          <a:xfrm>
            <a:off x="461914" y="1252461"/>
            <a:ext cx="4125730" cy="3655314"/>
          </a:xfrm>
        </p:spPr>
        <p:txBody>
          <a:bodyPr/>
          <a:lstStyle/>
          <a:p>
            <a:r>
              <a:rPr lang="en-US" b="1" dirty="0"/>
              <a:t>PFOS or PFOA at or above 100 </a:t>
            </a:r>
            <a:r>
              <a:rPr lang="en-US" b="1" dirty="0" err="1"/>
              <a:t>μg</a:t>
            </a:r>
            <a:r>
              <a:rPr lang="en-US" b="1" dirty="0"/>
              <a:t>/kg </a:t>
            </a:r>
          </a:p>
          <a:p>
            <a:pPr lvl="1"/>
            <a:r>
              <a:rPr lang="en-US" sz="1200" dirty="0">
                <a:solidFill>
                  <a:srgbClr val="FF0000"/>
                </a:solidFill>
              </a:rPr>
              <a:t>Cannot land apply, Implement a source reduction plan</a:t>
            </a:r>
          </a:p>
          <a:p>
            <a:r>
              <a:rPr lang="en-US" b="1" dirty="0"/>
              <a:t>PFOS or PFOA at or above 20 ug/kg but below 100 ug/kg</a:t>
            </a:r>
          </a:p>
          <a:p>
            <a:pPr lvl="1"/>
            <a:r>
              <a:rPr lang="en-US" sz="1200" dirty="0">
                <a:solidFill>
                  <a:srgbClr val="FF0000"/>
                </a:solidFill>
              </a:rPr>
              <a:t>Considered elevated, Reduced land application rate of 1.5 dry tons per acre (dt/acre). Implement a source reduction plan</a:t>
            </a:r>
          </a:p>
          <a:p>
            <a:r>
              <a:rPr lang="en-US" b="1" dirty="0"/>
              <a:t>PFOS or PFOA below 20 </a:t>
            </a:r>
            <a:r>
              <a:rPr lang="en-US" b="1" dirty="0" err="1"/>
              <a:t>μg</a:t>
            </a:r>
            <a:r>
              <a:rPr lang="en-US" b="1" dirty="0"/>
              <a:t>/kg</a:t>
            </a:r>
            <a:r>
              <a:rPr lang="en-US" dirty="0"/>
              <a:t> </a:t>
            </a:r>
          </a:p>
          <a:p>
            <a:pPr lvl="1"/>
            <a:r>
              <a:rPr lang="en-US" sz="1200" dirty="0">
                <a:solidFill>
                  <a:schemeClr val="accent4">
                    <a:lumMod val="50000"/>
                  </a:schemeClr>
                </a:solidFill>
              </a:rPr>
              <a:t>May be land applied with no additional requirements</a:t>
            </a:r>
          </a:p>
        </p:txBody>
      </p:sp>
      <p:sp>
        <p:nvSpPr>
          <p:cNvPr id="4" name="TextBox 3">
            <a:extLst>
              <a:ext uri="{FF2B5EF4-FFF2-40B4-BE49-F238E27FC236}">
                <a16:creationId xmlns:a16="http://schemas.microsoft.com/office/drawing/2014/main" id="{92F3FD74-DCD0-FA29-312D-C34DF678DC88}"/>
              </a:ext>
            </a:extLst>
          </p:cNvPr>
          <p:cNvSpPr txBox="1"/>
          <p:nvPr/>
        </p:nvSpPr>
        <p:spPr>
          <a:xfrm>
            <a:off x="4603785" y="4498086"/>
            <a:ext cx="5014211" cy="5847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1" i="0" u="none" strike="noStrike" kern="1200" cap="none" spc="0" normalizeH="0" baseline="0" noProof="0" dirty="0">
                <a:ln>
                  <a:noFill/>
                </a:ln>
                <a:solidFill>
                  <a:srgbClr val="FF0000"/>
                </a:solidFill>
                <a:effectLst/>
                <a:uLnTx/>
                <a:uFillTx/>
                <a:latin typeface="Arial" panose="020B0604020202020204"/>
                <a:ea typeface="+mn-ea"/>
                <a:cs typeface="+mn-cs"/>
              </a:rPr>
              <a:t>Draft Sewage Sludge Risk Assessment for PFOA or PFOS 1 ug/kg</a:t>
            </a:r>
          </a:p>
        </p:txBody>
      </p:sp>
      <p:sp>
        <p:nvSpPr>
          <p:cNvPr id="10" name="TextBox 9">
            <a:extLst>
              <a:ext uri="{FF2B5EF4-FFF2-40B4-BE49-F238E27FC236}">
                <a16:creationId xmlns:a16="http://schemas.microsoft.com/office/drawing/2014/main" id="{5E0CDB76-4BD7-660F-70A8-22C23919C122}"/>
              </a:ext>
            </a:extLst>
          </p:cNvPr>
          <p:cNvSpPr txBox="1"/>
          <p:nvPr/>
        </p:nvSpPr>
        <p:spPr>
          <a:xfrm>
            <a:off x="4599115" y="2376639"/>
            <a:ext cx="4554311"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1" i="0" u="none" strike="noStrike" kern="1200" cap="none" spc="0" normalizeH="0" baseline="0" noProof="0" dirty="0">
                <a:ln>
                  <a:noFill/>
                </a:ln>
                <a:solidFill>
                  <a:srgbClr val="C8102E">
                    <a:lumMod val="50000"/>
                  </a:srgbClr>
                </a:solidFill>
                <a:effectLst/>
                <a:uLnTx/>
                <a:uFillTx/>
                <a:latin typeface="Arial" panose="020B0604020202020204"/>
                <a:ea typeface="+mn-ea"/>
                <a:cs typeface="+mn-cs"/>
              </a:rPr>
              <a:t>Missoula Garden City Compost 59 ug/kg</a:t>
            </a:r>
          </a:p>
        </p:txBody>
      </p:sp>
      <p:sp>
        <p:nvSpPr>
          <p:cNvPr id="12" name="TextBox 11">
            <a:extLst>
              <a:ext uri="{FF2B5EF4-FFF2-40B4-BE49-F238E27FC236}">
                <a16:creationId xmlns:a16="http://schemas.microsoft.com/office/drawing/2014/main" id="{730F57FD-03FB-E47D-7BA8-B683CC8820A3}"/>
              </a:ext>
            </a:extLst>
          </p:cNvPr>
          <p:cNvSpPr txBox="1"/>
          <p:nvPr/>
        </p:nvSpPr>
        <p:spPr>
          <a:xfrm>
            <a:off x="4589798" y="2665749"/>
            <a:ext cx="4764885" cy="33855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1" i="0" u="none" strike="noStrike" kern="1200" cap="none" spc="0" normalizeH="0" baseline="0" noProof="0" dirty="0">
                <a:ln>
                  <a:noFill/>
                </a:ln>
                <a:solidFill>
                  <a:srgbClr val="C8102E">
                    <a:lumMod val="50000"/>
                  </a:srgbClr>
                </a:solidFill>
                <a:effectLst/>
                <a:uLnTx/>
                <a:uFillTx/>
                <a:latin typeface="Arial" panose="020B0604020202020204"/>
                <a:ea typeface="+mn-ea"/>
                <a:cs typeface="+mn-cs"/>
              </a:rPr>
              <a:t>Glacier Gold Compost 51 ug/kg</a:t>
            </a:r>
          </a:p>
        </p:txBody>
      </p:sp>
      <p:sp>
        <p:nvSpPr>
          <p:cNvPr id="17" name="TextBox 16">
            <a:extLst>
              <a:ext uri="{FF2B5EF4-FFF2-40B4-BE49-F238E27FC236}">
                <a16:creationId xmlns:a16="http://schemas.microsoft.com/office/drawing/2014/main" id="{C7D5A6EC-DC67-4C53-2F94-C727B6632D72}"/>
              </a:ext>
            </a:extLst>
          </p:cNvPr>
          <p:cNvSpPr txBox="1"/>
          <p:nvPr/>
        </p:nvSpPr>
        <p:spPr>
          <a:xfrm>
            <a:off x="4598924" y="3418547"/>
            <a:ext cx="4759376" cy="33855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Colorado Biosolids PFOS &lt;1.9 to 33 ug/kg</a:t>
            </a:r>
          </a:p>
        </p:txBody>
      </p:sp>
      <p:sp>
        <p:nvSpPr>
          <p:cNvPr id="18" name="Text Placeholder 6">
            <a:extLst>
              <a:ext uri="{FF2B5EF4-FFF2-40B4-BE49-F238E27FC236}">
                <a16:creationId xmlns:a16="http://schemas.microsoft.com/office/drawing/2014/main" id="{E6BDDC7A-3A98-F578-9C39-6CAE20F3A808}"/>
              </a:ext>
            </a:extLst>
          </p:cNvPr>
          <p:cNvSpPr txBox="1">
            <a:spLocks/>
          </p:cNvSpPr>
          <p:nvPr/>
        </p:nvSpPr>
        <p:spPr>
          <a:xfrm>
            <a:off x="227899" y="787881"/>
            <a:ext cx="4382861" cy="396208"/>
          </a:xfrm>
          <a:prstGeom prst="rect">
            <a:avLst/>
          </a:prstGeom>
          <a:solidFill>
            <a:schemeClr val="accent1">
              <a:lumMod val="20000"/>
              <a:lumOff val="80000"/>
            </a:schemeClr>
          </a:solidFill>
        </p:spPr>
        <p:txBody>
          <a:bodyPr vert="horz" lIns="0" tIns="0" rIns="0" bIns="0" rtlCol="0" anchor="ctr" anchorCtr="0">
            <a:noAutofit/>
          </a:bodyPr>
          <a:lstStyle>
            <a:lvl1pPr marL="0" indent="0" algn="l" defTabSz="685766" rtl="0" eaLnBrk="1" latinLnBrk="0" hangingPunct="1">
              <a:lnSpc>
                <a:spcPct val="90000"/>
              </a:lnSpc>
              <a:spcBef>
                <a:spcPts val="0"/>
              </a:spcBef>
              <a:spcAft>
                <a:spcPts val="0"/>
              </a:spcAft>
              <a:buFont typeface="Arial" panose="020B0604020202020204" pitchFamily="34" charset="0"/>
              <a:buNone/>
              <a:defRPr sz="2400" b="1" kern="1200" baseline="0">
                <a:solidFill>
                  <a:sysClr val="windowText" lastClr="000000"/>
                </a:solidFill>
                <a:latin typeface="+mj-lt"/>
                <a:ea typeface="+mn-ea"/>
                <a:cs typeface="+mn-cs"/>
              </a:defRPr>
            </a:lvl1pPr>
            <a:lvl2pPr marL="342892" indent="0" algn="l" defTabSz="685766" rtl="0" eaLnBrk="1" latinLnBrk="0" hangingPunct="1">
              <a:lnSpc>
                <a:spcPct val="90000"/>
              </a:lnSpc>
              <a:spcBef>
                <a:spcPts val="450"/>
              </a:spcBef>
              <a:spcAft>
                <a:spcPts val="450"/>
              </a:spcAft>
              <a:buFont typeface="Arial" panose="020B0604020202020204" pitchFamily="34" charset="0"/>
              <a:buNone/>
              <a:defRPr sz="2400" b="1" kern="1200">
                <a:solidFill>
                  <a:sysClr val="windowText" lastClr="000000"/>
                </a:solidFill>
                <a:latin typeface="+mj-lt"/>
                <a:ea typeface="+mn-ea"/>
                <a:cs typeface="+mn-cs"/>
              </a:defRPr>
            </a:lvl2pPr>
            <a:lvl3pPr marL="720050" indent="0" algn="l" defTabSz="685766" rtl="0" eaLnBrk="1" latinLnBrk="0" hangingPunct="1">
              <a:lnSpc>
                <a:spcPct val="90000"/>
              </a:lnSpc>
              <a:spcBef>
                <a:spcPts val="450"/>
              </a:spcBef>
              <a:spcAft>
                <a:spcPts val="450"/>
              </a:spcAft>
              <a:buFont typeface="Arial" panose="020B0604020202020204" pitchFamily="34" charset="0"/>
              <a:buNone/>
              <a:defRPr sz="2400" b="1" kern="1200">
                <a:solidFill>
                  <a:sysClr val="windowText" lastClr="000000"/>
                </a:solidFill>
                <a:latin typeface="+mj-lt"/>
                <a:ea typeface="+mn-ea"/>
                <a:cs typeface="+mn-cs"/>
              </a:defRPr>
            </a:lvl3pPr>
            <a:lvl4pPr marL="1062934" indent="0" algn="l" defTabSz="685766" rtl="0" eaLnBrk="1" latinLnBrk="0" hangingPunct="1">
              <a:lnSpc>
                <a:spcPct val="90000"/>
              </a:lnSpc>
              <a:spcBef>
                <a:spcPts val="450"/>
              </a:spcBef>
              <a:spcAft>
                <a:spcPts val="450"/>
              </a:spcAft>
              <a:buFont typeface="Arial" panose="020B0604020202020204" pitchFamily="34" charset="0"/>
              <a:buNone/>
              <a:defRPr sz="2400" b="1" kern="1200">
                <a:solidFill>
                  <a:sysClr val="windowText" lastClr="000000"/>
                </a:solidFill>
                <a:latin typeface="+mj-lt"/>
                <a:ea typeface="+mn-ea"/>
                <a:cs typeface="+mn-cs"/>
              </a:defRPr>
            </a:lvl4pPr>
            <a:lvl5pPr marL="1405817" indent="0" algn="l" defTabSz="685766" rtl="0" eaLnBrk="1" latinLnBrk="0" hangingPunct="1">
              <a:lnSpc>
                <a:spcPct val="90000"/>
              </a:lnSpc>
              <a:spcBef>
                <a:spcPts val="450"/>
              </a:spcBef>
              <a:spcAft>
                <a:spcPts val="450"/>
              </a:spcAft>
              <a:buFont typeface="Arial" panose="020B0604020202020204" pitchFamily="34" charset="0"/>
              <a:buNone/>
              <a:defRPr sz="2400" b="1" kern="1200">
                <a:solidFill>
                  <a:sysClr val="windowText" lastClr="000000"/>
                </a:solidFill>
                <a:latin typeface="+mj-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66"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600" b="1" i="0" u="sng" strike="noStrike" kern="1200" cap="none" spc="0" normalizeH="0" baseline="0" noProof="0" dirty="0">
                <a:ln>
                  <a:noFill/>
                </a:ln>
                <a:solidFill>
                  <a:prstClr val="black"/>
                </a:solidFill>
                <a:effectLst/>
                <a:uLnTx/>
                <a:uFillTx/>
                <a:latin typeface="Arial" panose="020B0604020202020204"/>
                <a:ea typeface="+mn-ea"/>
                <a:cs typeface="+mn-cs"/>
              </a:rPr>
              <a:t>Michigan 2024 Updated Interim Strategy </a:t>
            </a:r>
          </a:p>
        </p:txBody>
      </p:sp>
      <p:sp>
        <p:nvSpPr>
          <p:cNvPr id="20" name="TextBox 19">
            <a:extLst>
              <a:ext uri="{FF2B5EF4-FFF2-40B4-BE49-F238E27FC236}">
                <a16:creationId xmlns:a16="http://schemas.microsoft.com/office/drawing/2014/main" id="{007E390A-8BEA-E537-4F73-655ECA0D243D}"/>
              </a:ext>
            </a:extLst>
          </p:cNvPr>
          <p:cNvSpPr txBox="1"/>
          <p:nvPr/>
        </p:nvSpPr>
        <p:spPr>
          <a:xfrm>
            <a:off x="4589688" y="3754799"/>
            <a:ext cx="4755822" cy="33855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California Median PFOS 6.7 ug/kg</a:t>
            </a:r>
          </a:p>
        </p:txBody>
      </p:sp>
      <p:sp>
        <p:nvSpPr>
          <p:cNvPr id="21" name="TextBox 20">
            <a:extLst>
              <a:ext uri="{FF2B5EF4-FFF2-40B4-BE49-F238E27FC236}">
                <a16:creationId xmlns:a16="http://schemas.microsoft.com/office/drawing/2014/main" id="{59E2D761-E648-2261-31F9-6352E0195E40}"/>
              </a:ext>
            </a:extLst>
          </p:cNvPr>
          <p:cNvSpPr txBox="1"/>
          <p:nvPr/>
        </p:nvSpPr>
        <p:spPr>
          <a:xfrm>
            <a:off x="4600683" y="4161725"/>
            <a:ext cx="4755822" cy="33855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California Median PFOA 1.7 ug/kg</a:t>
            </a:r>
          </a:p>
        </p:txBody>
      </p:sp>
      <p:sp>
        <p:nvSpPr>
          <p:cNvPr id="5" name="TextBox 4">
            <a:extLst>
              <a:ext uri="{FF2B5EF4-FFF2-40B4-BE49-F238E27FC236}">
                <a16:creationId xmlns:a16="http://schemas.microsoft.com/office/drawing/2014/main" id="{FA95E67B-07B5-4ABC-E0C4-4C452EBBFF17}"/>
              </a:ext>
            </a:extLst>
          </p:cNvPr>
          <p:cNvSpPr txBox="1"/>
          <p:nvPr/>
        </p:nvSpPr>
        <p:spPr>
          <a:xfrm>
            <a:off x="4591371" y="3100958"/>
            <a:ext cx="4764885" cy="33855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1" i="1" u="none" strike="noStrike" kern="1200" cap="none" spc="0" normalizeH="0" baseline="0" noProof="0" dirty="0">
                <a:ln>
                  <a:noFill/>
                </a:ln>
                <a:solidFill>
                  <a:schemeClr val="accent5">
                    <a:lumMod val="75000"/>
                  </a:schemeClr>
                </a:solidFill>
                <a:effectLst/>
                <a:uLnTx/>
                <a:uFillTx/>
                <a:latin typeface="Arial" panose="020B0604020202020204"/>
                <a:ea typeface="+mn-ea"/>
                <a:cs typeface="+mn-cs"/>
              </a:rPr>
              <a:t>National Mean Biosolids PFOA 24 ug/kg</a:t>
            </a:r>
          </a:p>
        </p:txBody>
      </p:sp>
      <p:pic>
        <p:nvPicPr>
          <p:cNvPr id="1026" name="Picture 2" descr="Amazon.com: Sigo Signs - Stop Sign Room ...">
            <a:extLst>
              <a:ext uri="{FF2B5EF4-FFF2-40B4-BE49-F238E27FC236}">
                <a16:creationId xmlns:a16="http://schemas.microsoft.com/office/drawing/2014/main" id="{37269E91-EA04-A9B8-A38B-0C24802127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857" y="1252461"/>
            <a:ext cx="472644" cy="4726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o. Royalty-Free Vector Graphic - Pixabay">
            <a:extLst>
              <a:ext uri="{FF2B5EF4-FFF2-40B4-BE49-F238E27FC236}">
                <a16:creationId xmlns:a16="http://schemas.microsoft.com/office/drawing/2014/main" id="{D4E2C55B-8468-CE51-0F6E-66148AA607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383" y="3557825"/>
            <a:ext cx="488708" cy="8220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944A874-5F1F-B6CC-8D90-88BE09A3BEA4}"/>
              </a:ext>
            </a:extLst>
          </p:cNvPr>
          <p:cNvPicPr>
            <a:picLocks noChangeAspect="1"/>
          </p:cNvPicPr>
          <p:nvPr/>
        </p:nvPicPr>
        <p:blipFill>
          <a:blip r:embed="rId5"/>
          <a:stretch>
            <a:fillRect/>
          </a:stretch>
        </p:blipFill>
        <p:spPr>
          <a:xfrm>
            <a:off x="151580" y="2248781"/>
            <a:ext cx="494313" cy="831474"/>
          </a:xfrm>
          <a:prstGeom prst="rect">
            <a:avLst/>
          </a:prstGeom>
        </p:spPr>
      </p:pic>
    </p:spTree>
    <p:extLst>
      <p:ext uri="{BB962C8B-B14F-4D97-AF65-F5344CB8AC3E}">
        <p14:creationId xmlns:p14="http://schemas.microsoft.com/office/powerpoint/2010/main" val="2297287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DA9D5-2C50-A2E2-50BC-52856EE04D2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CC46025-9AB5-EB51-1D89-66BBA32F6ECF}"/>
              </a:ext>
            </a:extLst>
          </p:cNvPr>
          <p:cNvSpPr>
            <a:spLocks noGrp="1"/>
          </p:cNvSpPr>
          <p:nvPr>
            <p:ph type="body" sz="quarter" idx="12"/>
          </p:nvPr>
        </p:nvSpPr>
        <p:spPr>
          <a:xfrm>
            <a:off x="472440" y="3486150"/>
            <a:ext cx="8214360" cy="571500"/>
          </a:xfrm>
        </p:spPr>
        <p:txBody>
          <a:bodyPr/>
          <a:lstStyle/>
          <a:p>
            <a:r>
              <a:rPr lang="en-US" dirty="0"/>
              <a:t>Source Control </a:t>
            </a:r>
          </a:p>
        </p:txBody>
      </p:sp>
      <p:sp>
        <p:nvSpPr>
          <p:cNvPr id="20" name="Rectangle: Rounded Corners 19">
            <a:extLst>
              <a:ext uri="{FF2B5EF4-FFF2-40B4-BE49-F238E27FC236}">
                <a16:creationId xmlns:a16="http://schemas.microsoft.com/office/drawing/2014/main" id="{303EE8F9-78DA-06C6-0E7D-47A5D946A7EC}"/>
              </a:ext>
            </a:extLst>
          </p:cNvPr>
          <p:cNvSpPr/>
          <p:nvPr/>
        </p:nvSpPr>
        <p:spPr>
          <a:xfrm>
            <a:off x="1459336" y="1422400"/>
            <a:ext cx="1676400" cy="268514"/>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6" name="Picture Placeholder 35">
            <a:extLst>
              <a:ext uri="{FF2B5EF4-FFF2-40B4-BE49-F238E27FC236}">
                <a16:creationId xmlns:a16="http://schemas.microsoft.com/office/drawing/2014/main" id="{A127A9C5-5BC0-423E-7624-A04BC887A0FE}"/>
              </a:ext>
            </a:extLst>
          </p:cNvPr>
          <p:cNvSpPr>
            <a:spLocks noGrp="1"/>
          </p:cNvSpPr>
          <p:nvPr>
            <p:ph type="pic" sz="quarter" idx="10"/>
          </p:nvPr>
        </p:nvSpPr>
        <p:spPr/>
        <p:txBody>
          <a:bodyPr/>
          <a:lstStyle/>
          <a:p>
            <a:endParaRPr lang="en-US"/>
          </a:p>
        </p:txBody>
      </p:sp>
      <p:pic>
        <p:nvPicPr>
          <p:cNvPr id="18" name="Picture 17" descr="A factory with smoke coming out of the chimney&#10;&#10;Description automatically generated">
            <a:extLst>
              <a:ext uri="{FF2B5EF4-FFF2-40B4-BE49-F238E27FC236}">
                <a16:creationId xmlns:a16="http://schemas.microsoft.com/office/drawing/2014/main" id="{AFCDCF1E-C710-0C5D-4C93-A914159603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264" y="114968"/>
            <a:ext cx="1935934" cy="2341812"/>
          </a:xfrm>
          <a:prstGeom prst="rect">
            <a:avLst/>
          </a:prstGeom>
        </p:spPr>
      </p:pic>
      <p:pic>
        <p:nvPicPr>
          <p:cNvPr id="32" name="Picture 31" descr="A large factory with lots of machinery&#10;&#10;Description automatically generated">
            <a:extLst>
              <a:ext uri="{FF2B5EF4-FFF2-40B4-BE49-F238E27FC236}">
                <a16:creationId xmlns:a16="http://schemas.microsoft.com/office/drawing/2014/main" id="{F9FF8B45-EEF1-729B-D4B0-42825C1F4C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7710" y="114969"/>
            <a:ext cx="3512717" cy="2341811"/>
          </a:xfrm>
          <a:prstGeom prst="rect">
            <a:avLst/>
          </a:prstGeom>
        </p:spPr>
      </p:pic>
      <p:pic>
        <p:nvPicPr>
          <p:cNvPr id="49" name="Picture 48" descr="A square black square with a black tarp surrounded by grass">
            <a:extLst>
              <a:ext uri="{FF2B5EF4-FFF2-40B4-BE49-F238E27FC236}">
                <a16:creationId xmlns:a16="http://schemas.microsoft.com/office/drawing/2014/main" id="{461C6BFA-2431-F53D-12A2-6CF6DFB0AF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0939" y="114968"/>
            <a:ext cx="3090491" cy="2341811"/>
          </a:xfrm>
          <a:prstGeom prst="rect">
            <a:avLst/>
          </a:prstGeom>
        </p:spPr>
      </p:pic>
      <p:pic>
        <p:nvPicPr>
          <p:cNvPr id="2" name="Picture 1" descr="A sign on a pile of sticks&#10;&#10;Description automatically generated">
            <a:extLst>
              <a:ext uri="{FF2B5EF4-FFF2-40B4-BE49-F238E27FC236}">
                <a16:creationId xmlns:a16="http://schemas.microsoft.com/office/drawing/2014/main" id="{3D705433-97B9-12BF-B381-33DD27DC19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8829" y="2980312"/>
            <a:ext cx="1825115" cy="1825115"/>
          </a:xfrm>
          <a:prstGeom prst="rect">
            <a:avLst/>
          </a:prstGeom>
        </p:spPr>
      </p:pic>
    </p:spTree>
    <p:extLst>
      <p:ext uri="{BB962C8B-B14F-4D97-AF65-F5344CB8AC3E}">
        <p14:creationId xmlns:p14="http://schemas.microsoft.com/office/powerpoint/2010/main" val="4065995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36F71-59E8-3FFD-5A87-E13EB785F1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F9C22D-8749-3114-9EBE-1CC45DFCD9DE}"/>
              </a:ext>
            </a:extLst>
          </p:cNvPr>
          <p:cNvSpPr>
            <a:spLocks noGrp="1"/>
          </p:cNvSpPr>
          <p:nvPr>
            <p:ph type="title"/>
          </p:nvPr>
        </p:nvSpPr>
        <p:spPr>
          <a:xfrm>
            <a:off x="457200" y="150839"/>
            <a:ext cx="8229600" cy="628650"/>
          </a:xfrm>
        </p:spPr>
        <p:txBody>
          <a:bodyPr/>
          <a:lstStyle/>
          <a:p>
            <a:r>
              <a:rPr lang="en-US" dirty="0"/>
              <a:t>City of Boise, Idaho Source Investigations </a:t>
            </a:r>
          </a:p>
        </p:txBody>
      </p:sp>
      <p:sp>
        <p:nvSpPr>
          <p:cNvPr id="3" name="Content Placeholder 2">
            <a:extLst>
              <a:ext uri="{FF2B5EF4-FFF2-40B4-BE49-F238E27FC236}">
                <a16:creationId xmlns:a16="http://schemas.microsoft.com/office/drawing/2014/main" id="{39FCD147-E0BE-7102-A81E-F9BA6C49E56F}"/>
              </a:ext>
            </a:extLst>
          </p:cNvPr>
          <p:cNvSpPr>
            <a:spLocks noGrp="1"/>
          </p:cNvSpPr>
          <p:nvPr>
            <p:ph type="body" sz="quarter" idx="10"/>
          </p:nvPr>
        </p:nvSpPr>
        <p:spPr>
          <a:xfrm>
            <a:off x="465138" y="1089025"/>
            <a:ext cx="3612187" cy="3654425"/>
          </a:xfrm>
        </p:spPr>
        <p:txBody>
          <a:bodyPr/>
          <a:lstStyle/>
          <a:p>
            <a:r>
              <a:rPr lang="en-US" dirty="0"/>
              <a:t>Service Population ~280,000</a:t>
            </a:r>
          </a:p>
          <a:p>
            <a:r>
              <a:rPr lang="en-US" dirty="0"/>
              <a:t>Established Pretreatment Program </a:t>
            </a:r>
          </a:p>
          <a:p>
            <a:pPr lvl="1"/>
            <a:r>
              <a:rPr lang="en-US" dirty="0"/>
              <a:t>8 Staff</a:t>
            </a:r>
          </a:p>
          <a:p>
            <a:pPr lvl="1"/>
            <a:r>
              <a:rPr lang="en-US" dirty="0"/>
              <a:t>15 Significant (SIUs) &amp; Categorical (CIUs) Industries</a:t>
            </a:r>
          </a:p>
          <a:p>
            <a:pPr lvl="1"/>
            <a:r>
              <a:rPr lang="en-US" dirty="0"/>
              <a:t>Major Microelectronics</a:t>
            </a:r>
          </a:p>
          <a:p>
            <a:r>
              <a:rPr lang="en-US" dirty="0"/>
              <a:t>2 Mechanical Reclamation Facilities </a:t>
            </a:r>
          </a:p>
          <a:p>
            <a:pPr lvl="1"/>
            <a:r>
              <a:rPr lang="en-US" dirty="0"/>
              <a:t>~39 </a:t>
            </a:r>
            <a:r>
              <a:rPr lang="en-US" dirty="0" err="1"/>
              <a:t>mgd</a:t>
            </a:r>
            <a:r>
              <a:rPr lang="en-US" dirty="0"/>
              <a:t> Capacity </a:t>
            </a:r>
          </a:p>
          <a:p>
            <a:endParaRPr lang="en-US" dirty="0"/>
          </a:p>
        </p:txBody>
      </p:sp>
      <p:sp>
        <p:nvSpPr>
          <p:cNvPr id="6" name="Rectangle 5">
            <a:extLst>
              <a:ext uri="{FF2B5EF4-FFF2-40B4-BE49-F238E27FC236}">
                <a16:creationId xmlns:a16="http://schemas.microsoft.com/office/drawing/2014/main" id="{35585E97-849F-F03D-5110-8F8E1D5A0B62}"/>
              </a:ext>
            </a:extLst>
          </p:cNvPr>
          <p:cNvSpPr/>
          <p:nvPr/>
        </p:nvSpPr>
        <p:spPr>
          <a:xfrm>
            <a:off x="8012430" y="3897630"/>
            <a:ext cx="1131570" cy="124587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graphicFrame>
        <p:nvGraphicFramePr>
          <p:cNvPr id="7" name="Chart 6">
            <a:extLst>
              <a:ext uri="{FF2B5EF4-FFF2-40B4-BE49-F238E27FC236}">
                <a16:creationId xmlns:a16="http://schemas.microsoft.com/office/drawing/2014/main" id="{12AA980B-0729-73E2-F62D-A9859D095D85}"/>
              </a:ext>
            </a:extLst>
          </p:cNvPr>
          <p:cNvGraphicFramePr>
            <a:graphicFrameLocks/>
          </p:cNvGraphicFramePr>
          <p:nvPr/>
        </p:nvGraphicFramePr>
        <p:xfrm>
          <a:off x="4155142" y="519132"/>
          <a:ext cx="4992893" cy="463243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8B7676DA-A90B-308F-86F2-1EC369224A4F}"/>
              </a:ext>
            </a:extLst>
          </p:cNvPr>
          <p:cNvSpPr txBox="1"/>
          <p:nvPr/>
        </p:nvSpPr>
        <p:spPr>
          <a:xfrm>
            <a:off x="146164" y="4512617"/>
            <a:ext cx="3931161" cy="461665"/>
          </a:xfrm>
          <a:prstGeom prst="rect">
            <a:avLst/>
          </a:prstGeom>
          <a:solidFill>
            <a:srgbClr val="FCFDC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200" b="1" i="0" u="none" strike="noStrike" kern="1200" cap="none" spc="0" normalizeH="0" baseline="0" noProof="0" dirty="0">
                <a:ln>
                  <a:noFill/>
                </a:ln>
                <a:solidFill>
                  <a:prstClr val="black"/>
                </a:solidFill>
                <a:effectLst/>
                <a:uLnTx/>
                <a:uFillTx/>
                <a:latin typeface="Arial" panose="020B0604020202020204"/>
                <a:ea typeface="+mn-ea"/>
                <a:cs typeface="+mn-cs"/>
              </a:rPr>
              <a:t>Austin Walkins, City of Boise. PNCWA 2024 Conference. September 9, 2024 </a:t>
            </a:r>
            <a:endPar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73142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E1271-8F0B-A0C2-5360-8278764A9AE8}"/>
              </a:ext>
            </a:extLst>
          </p:cNvPr>
          <p:cNvSpPr>
            <a:spLocks noGrp="1"/>
          </p:cNvSpPr>
          <p:nvPr>
            <p:ph type="title"/>
          </p:nvPr>
        </p:nvSpPr>
        <p:spPr>
          <a:xfrm>
            <a:off x="457199" y="285750"/>
            <a:ext cx="8611849" cy="628650"/>
          </a:xfrm>
        </p:spPr>
        <p:txBody>
          <a:bodyPr/>
          <a:lstStyle/>
          <a:p>
            <a:r>
              <a:rPr lang="en-US" dirty="0"/>
              <a:t>Wastewater PFAS Challenges and Proactive Management</a:t>
            </a:r>
          </a:p>
        </p:txBody>
      </p:sp>
      <p:sp>
        <p:nvSpPr>
          <p:cNvPr id="3" name="Text Placeholder 2">
            <a:extLst>
              <a:ext uri="{FF2B5EF4-FFF2-40B4-BE49-F238E27FC236}">
                <a16:creationId xmlns:a16="http://schemas.microsoft.com/office/drawing/2014/main" id="{F3910D94-3D00-05E6-B57C-9701F9F4CDD1}"/>
              </a:ext>
            </a:extLst>
          </p:cNvPr>
          <p:cNvSpPr>
            <a:spLocks noGrp="1"/>
          </p:cNvSpPr>
          <p:nvPr>
            <p:ph type="body" sz="quarter" idx="10"/>
          </p:nvPr>
        </p:nvSpPr>
        <p:spPr>
          <a:xfrm>
            <a:off x="464820" y="716437"/>
            <a:ext cx="6404009" cy="4027013"/>
          </a:xfrm>
        </p:spPr>
        <p:txBody>
          <a:bodyPr/>
          <a:lstStyle/>
          <a:p>
            <a:pPr marL="0" indent="0">
              <a:buNone/>
            </a:pPr>
            <a:r>
              <a:rPr lang="en-US" b="1" dirty="0">
                <a:solidFill>
                  <a:schemeClr val="accent1">
                    <a:lumMod val="75000"/>
                  </a:schemeClr>
                </a:solidFill>
              </a:rPr>
              <a:t>Preserving Sustainable Effluent Management, Reuse, and Biosolids Beneficial Reuse </a:t>
            </a:r>
          </a:p>
          <a:p>
            <a:r>
              <a:rPr lang="en-US" sz="1400" dirty="0"/>
              <a:t>PFAS Regulation and Compliance Management</a:t>
            </a:r>
          </a:p>
          <a:p>
            <a:pPr lvl="1"/>
            <a:r>
              <a:rPr lang="en-US" sz="1200" dirty="0"/>
              <a:t>Recent Updates</a:t>
            </a:r>
          </a:p>
          <a:p>
            <a:r>
              <a:rPr lang="en-US" sz="1400" dirty="0"/>
              <a:t>Wastewater Treatment</a:t>
            </a:r>
          </a:p>
          <a:p>
            <a:pPr lvl="1"/>
            <a:r>
              <a:rPr lang="en-US" sz="1200" dirty="0"/>
              <a:t>Human Health Water Quality Criteria</a:t>
            </a:r>
          </a:p>
          <a:p>
            <a:r>
              <a:rPr lang="en-US" sz="1400" dirty="0"/>
              <a:t>Biosolids Management </a:t>
            </a:r>
          </a:p>
          <a:p>
            <a:pPr lvl="1"/>
            <a:r>
              <a:rPr lang="en-US" sz="1200" dirty="0"/>
              <a:t>EPA Risk Assessment </a:t>
            </a:r>
          </a:p>
          <a:p>
            <a:r>
              <a:rPr lang="en-US" sz="1400" dirty="0"/>
              <a:t>Source Control </a:t>
            </a:r>
          </a:p>
          <a:p>
            <a:pPr lvl="1"/>
            <a:r>
              <a:rPr lang="en-US" sz="1200" dirty="0"/>
              <a:t>Monitoring and Preparing Pretreatment Programs </a:t>
            </a:r>
          </a:p>
          <a:p>
            <a:r>
              <a:rPr lang="en-US" sz="1400" dirty="0"/>
              <a:t>Very Briefly: </a:t>
            </a:r>
          </a:p>
          <a:p>
            <a:pPr lvl="1"/>
            <a:r>
              <a:rPr lang="en-US" sz="1200" dirty="0"/>
              <a:t>Domestic and Commercial PFAS Management</a:t>
            </a:r>
          </a:p>
          <a:p>
            <a:pPr lvl="1"/>
            <a:r>
              <a:rPr lang="en-US" sz="1200" dirty="0"/>
              <a:t>Strategic Communications</a:t>
            </a:r>
          </a:p>
          <a:p>
            <a:endParaRPr lang="en-US" dirty="0"/>
          </a:p>
        </p:txBody>
      </p:sp>
      <p:pic>
        <p:nvPicPr>
          <p:cNvPr id="5" name="Picture 4" descr="A sign on a pile of sticks&#10;&#10;Description automatically generated">
            <a:extLst>
              <a:ext uri="{FF2B5EF4-FFF2-40B4-BE49-F238E27FC236}">
                <a16:creationId xmlns:a16="http://schemas.microsoft.com/office/drawing/2014/main" id="{05AC94F1-6558-5FBB-6955-A6A06C656D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8829" y="2980312"/>
            <a:ext cx="1825115" cy="1825115"/>
          </a:xfrm>
          <a:prstGeom prst="rect">
            <a:avLst/>
          </a:prstGeom>
        </p:spPr>
      </p:pic>
      <p:pic>
        <p:nvPicPr>
          <p:cNvPr id="9" name="Picture 8" descr="An iceberg with chemical formula in the water&#10;&#10;Description automatically generated">
            <a:extLst>
              <a:ext uri="{FF2B5EF4-FFF2-40B4-BE49-F238E27FC236}">
                <a16:creationId xmlns:a16="http://schemas.microsoft.com/office/drawing/2014/main" id="{14F2FC16-9E6B-0A63-9284-36BFC2718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8829" y="1077094"/>
            <a:ext cx="1825115" cy="1825115"/>
          </a:xfrm>
          <a:prstGeom prst="rect">
            <a:avLst/>
          </a:prstGeom>
        </p:spPr>
      </p:pic>
    </p:spTree>
    <p:extLst>
      <p:ext uri="{BB962C8B-B14F-4D97-AF65-F5344CB8AC3E}">
        <p14:creationId xmlns:p14="http://schemas.microsoft.com/office/powerpoint/2010/main" val="2830669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00139-C88A-2924-AA04-77C7BA0774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732008-0A89-2296-E500-6037C1B328AD}"/>
              </a:ext>
            </a:extLst>
          </p:cNvPr>
          <p:cNvSpPr>
            <a:spLocks noGrp="1"/>
          </p:cNvSpPr>
          <p:nvPr>
            <p:ph type="title"/>
          </p:nvPr>
        </p:nvSpPr>
        <p:spPr/>
        <p:txBody>
          <a:bodyPr/>
          <a:lstStyle/>
          <a:p>
            <a:r>
              <a:rPr lang="en-US" dirty="0"/>
              <a:t>Colorado Source Investigations</a:t>
            </a:r>
          </a:p>
        </p:txBody>
      </p:sp>
      <p:sp>
        <p:nvSpPr>
          <p:cNvPr id="3" name="Content Placeholder 2">
            <a:extLst>
              <a:ext uri="{FF2B5EF4-FFF2-40B4-BE49-F238E27FC236}">
                <a16:creationId xmlns:a16="http://schemas.microsoft.com/office/drawing/2014/main" id="{8028F6B7-0146-9190-0BC5-DBDE0DA23D53}"/>
              </a:ext>
            </a:extLst>
          </p:cNvPr>
          <p:cNvSpPr>
            <a:spLocks noGrp="1"/>
          </p:cNvSpPr>
          <p:nvPr>
            <p:ph type="body" sz="quarter" idx="10"/>
          </p:nvPr>
        </p:nvSpPr>
        <p:spPr>
          <a:xfrm>
            <a:off x="389868" y="1836299"/>
            <a:ext cx="4024734" cy="2712283"/>
          </a:xfrm>
        </p:spPr>
        <p:txBody>
          <a:bodyPr/>
          <a:lstStyle/>
          <a:p>
            <a:r>
              <a:rPr lang="en-US" dirty="0"/>
              <a:t>Substantial Domestic and Commercial PFAS Contributions</a:t>
            </a:r>
          </a:p>
        </p:txBody>
      </p:sp>
      <p:pic>
        <p:nvPicPr>
          <p:cNvPr id="5" name="Content Placeholder 15" descr="A blue text on a black background&#10;&#10;Description automatically generated">
            <a:extLst>
              <a:ext uri="{FF2B5EF4-FFF2-40B4-BE49-F238E27FC236}">
                <a16:creationId xmlns:a16="http://schemas.microsoft.com/office/drawing/2014/main" id="{1E12990D-3D7E-2377-DE27-31206FAB1A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680" y="945925"/>
            <a:ext cx="1601427" cy="564989"/>
          </a:xfrm>
          <a:prstGeom prst="rect">
            <a:avLst/>
          </a:prstGeom>
          <a:solidFill>
            <a:schemeClr val="bg1"/>
          </a:solidFill>
        </p:spPr>
      </p:pic>
      <p:pic>
        <p:nvPicPr>
          <p:cNvPr id="6" name="Content Placeholder 8">
            <a:extLst>
              <a:ext uri="{FF2B5EF4-FFF2-40B4-BE49-F238E27FC236}">
                <a16:creationId xmlns:a16="http://schemas.microsoft.com/office/drawing/2014/main" id="{8BA7D718-66E7-B3F0-1BF1-313FA8B4A5A0}"/>
              </a:ext>
            </a:extLst>
          </p:cNvPr>
          <p:cNvPicPr>
            <a:picLocks noChangeAspect="1"/>
          </p:cNvPicPr>
          <p:nvPr/>
        </p:nvPicPr>
        <p:blipFill>
          <a:blip r:embed="rId4"/>
          <a:stretch>
            <a:fillRect/>
          </a:stretch>
        </p:blipFill>
        <p:spPr>
          <a:xfrm>
            <a:off x="1963505" y="823363"/>
            <a:ext cx="1552445" cy="719077"/>
          </a:xfrm>
          <a:prstGeom prst="rect">
            <a:avLst/>
          </a:prstGeom>
        </p:spPr>
      </p:pic>
      <p:pic>
        <p:nvPicPr>
          <p:cNvPr id="7" name="Content Placeholder 14" descr="A blue triangle logo with white text&#10;&#10;Description automatically generated">
            <a:extLst>
              <a:ext uri="{FF2B5EF4-FFF2-40B4-BE49-F238E27FC236}">
                <a16:creationId xmlns:a16="http://schemas.microsoft.com/office/drawing/2014/main" id="{701FED33-BD38-B4A7-259E-1E61AE4BA6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4649" y="782295"/>
            <a:ext cx="819953" cy="821802"/>
          </a:xfrm>
          <a:prstGeom prst="rect">
            <a:avLst/>
          </a:prstGeom>
          <a:solidFill>
            <a:schemeClr val="bg1"/>
          </a:solidFill>
        </p:spPr>
      </p:pic>
      <p:graphicFrame>
        <p:nvGraphicFramePr>
          <p:cNvPr id="9" name="Chart 8">
            <a:extLst>
              <a:ext uri="{FF2B5EF4-FFF2-40B4-BE49-F238E27FC236}">
                <a16:creationId xmlns:a16="http://schemas.microsoft.com/office/drawing/2014/main" id="{BEF63B94-E5D4-3439-171C-EF0B6E1668D9}"/>
              </a:ext>
            </a:extLst>
          </p:cNvPr>
          <p:cNvGraphicFramePr/>
          <p:nvPr/>
        </p:nvGraphicFramePr>
        <p:xfrm>
          <a:off x="4572000" y="600075"/>
          <a:ext cx="4371179" cy="433158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92569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67D2D-A3E0-9120-CF2B-CFECAC94BF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9CDE85-6B81-9BC9-D914-4B4375F73513}"/>
              </a:ext>
            </a:extLst>
          </p:cNvPr>
          <p:cNvSpPr>
            <a:spLocks noGrp="1"/>
          </p:cNvSpPr>
          <p:nvPr>
            <p:ph type="title"/>
          </p:nvPr>
        </p:nvSpPr>
        <p:spPr>
          <a:xfrm>
            <a:off x="464694" y="221614"/>
            <a:ext cx="8499423" cy="628650"/>
          </a:xfrm>
        </p:spPr>
        <p:txBody>
          <a:bodyPr/>
          <a:lstStyle/>
          <a:p>
            <a:r>
              <a:rPr lang="en-US" sz="2800" dirty="0"/>
              <a:t>SFEI BACWA Residential, Commercial, and Industrial PFAS Sources</a:t>
            </a:r>
          </a:p>
        </p:txBody>
      </p:sp>
      <p:sp>
        <p:nvSpPr>
          <p:cNvPr id="3" name="Text Placeholder 2">
            <a:extLst>
              <a:ext uri="{FF2B5EF4-FFF2-40B4-BE49-F238E27FC236}">
                <a16:creationId xmlns:a16="http://schemas.microsoft.com/office/drawing/2014/main" id="{A5C0F876-FFC0-3877-DF1B-C60BABC90651}"/>
              </a:ext>
            </a:extLst>
          </p:cNvPr>
          <p:cNvSpPr>
            <a:spLocks noGrp="1"/>
          </p:cNvSpPr>
          <p:nvPr>
            <p:ph type="body" sz="quarter" idx="10"/>
          </p:nvPr>
        </p:nvSpPr>
        <p:spPr>
          <a:xfrm>
            <a:off x="221142" y="4321927"/>
            <a:ext cx="5924377" cy="375692"/>
          </a:xfrm>
        </p:spPr>
        <p:txBody>
          <a:bodyPr/>
          <a:lstStyle/>
          <a:p>
            <a:pPr marL="0" indent="0">
              <a:buNone/>
            </a:pPr>
            <a:r>
              <a:rPr lang="en-US" sz="1200" dirty="0"/>
              <a:t>Lin, et al. SFEI. 2024. Residential Wastewater as a Major Source of Per- and Polyfluoroalkyl Substances to Municipal Wastewater. ACS ES&amp;T Water.</a:t>
            </a:r>
          </a:p>
        </p:txBody>
      </p:sp>
      <p:sp>
        <p:nvSpPr>
          <p:cNvPr id="6" name="TextBox 5">
            <a:extLst>
              <a:ext uri="{FF2B5EF4-FFF2-40B4-BE49-F238E27FC236}">
                <a16:creationId xmlns:a16="http://schemas.microsoft.com/office/drawing/2014/main" id="{FD6CDCE1-7882-3C2D-9488-6175DA86C65C}"/>
              </a:ext>
            </a:extLst>
          </p:cNvPr>
          <p:cNvSpPr txBox="1"/>
          <p:nvPr/>
        </p:nvSpPr>
        <p:spPr>
          <a:xfrm>
            <a:off x="221142" y="4697619"/>
            <a:ext cx="47968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hlinkClick r:id="rId2"/>
              </a:rPr>
              <a:t>https://pubs.acs.org/doi/10.1021/acsestwater.4c00507?goto=supporting-info</a:t>
            </a: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FA79B044-04D7-A4E6-B65B-DF2143C657A8}"/>
              </a:ext>
            </a:extLst>
          </p:cNvPr>
          <p:cNvPicPr>
            <a:picLocks noChangeAspect="1"/>
          </p:cNvPicPr>
          <p:nvPr/>
        </p:nvPicPr>
        <p:blipFill>
          <a:blip r:embed="rId3"/>
          <a:stretch>
            <a:fillRect/>
          </a:stretch>
        </p:blipFill>
        <p:spPr>
          <a:xfrm>
            <a:off x="221142" y="2202376"/>
            <a:ext cx="5924377" cy="2012897"/>
          </a:xfrm>
          <a:prstGeom prst="rect">
            <a:avLst/>
          </a:prstGeom>
          <a:ln>
            <a:solidFill>
              <a:schemeClr val="tx1"/>
            </a:solidFill>
          </a:ln>
        </p:spPr>
      </p:pic>
      <p:graphicFrame>
        <p:nvGraphicFramePr>
          <p:cNvPr id="7" name="Table 6">
            <a:extLst>
              <a:ext uri="{FF2B5EF4-FFF2-40B4-BE49-F238E27FC236}">
                <a16:creationId xmlns:a16="http://schemas.microsoft.com/office/drawing/2014/main" id="{0C663E42-9A70-D0E5-6BB1-8A666A21F491}"/>
              </a:ext>
            </a:extLst>
          </p:cNvPr>
          <p:cNvGraphicFramePr>
            <a:graphicFrameLocks noGrp="1"/>
          </p:cNvGraphicFramePr>
          <p:nvPr/>
        </p:nvGraphicFramePr>
        <p:xfrm>
          <a:off x="6310859" y="1250374"/>
          <a:ext cx="2735707" cy="3002280"/>
        </p:xfrm>
        <a:graphic>
          <a:graphicData uri="http://schemas.openxmlformats.org/drawingml/2006/table">
            <a:tbl>
              <a:tblPr firstRow="1" bandRow="1">
                <a:tableStyleId>{5C22544A-7EE6-4342-B048-85BDC9FD1C3A}</a:tableStyleId>
              </a:tblPr>
              <a:tblGrid>
                <a:gridCol w="1026361">
                  <a:extLst>
                    <a:ext uri="{9D8B030D-6E8A-4147-A177-3AD203B41FA5}">
                      <a16:colId xmlns:a16="http://schemas.microsoft.com/office/drawing/2014/main" val="3992293152"/>
                    </a:ext>
                  </a:extLst>
                </a:gridCol>
                <a:gridCol w="849013">
                  <a:extLst>
                    <a:ext uri="{9D8B030D-6E8A-4147-A177-3AD203B41FA5}">
                      <a16:colId xmlns:a16="http://schemas.microsoft.com/office/drawing/2014/main" val="1278528843"/>
                    </a:ext>
                  </a:extLst>
                </a:gridCol>
                <a:gridCol w="860333">
                  <a:extLst>
                    <a:ext uri="{9D8B030D-6E8A-4147-A177-3AD203B41FA5}">
                      <a16:colId xmlns:a16="http://schemas.microsoft.com/office/drawing/2014/main" val="298719296"/>
                    </a:ext>
                  </a:extLst>
                </a:gridCol>
              </a:tblGrid>
              <a:tr h="383690">
                <a:tc>
                  <a:txBody>
                    <a:bodyPr/>
                    <a:lstStyle/>
                    <a:p>
                      <a:r>
                        <a:rPr lang="en-US" sz="1100" dirty="0"/>
                        <a:t>Sample, ng/L</a:t>
                      </a:r>
                    </a:p>
                  </a:txBody>
                  <a:tcPr/>
                </a:tc>
                <a:tc>
                  <a:txBody>
                    <a:bodyPr/>
                    <a:lstStyle/>
                    <a:p>
                      <a:pPr algn="ctr"/>
                      <a:r>
                        <a:rPr lang="en-US" sz="1100" dirty="0"/>
                        <a:t>Method 1633</a:t>
                      </a:r>
                    </a:p>
                  </a:txBody>
                  <a:tcPr/>
                </a:tc>
                <a:tc>
                  <a:txBody>
                    <a:bodyPr/>
                    <a:lstStyle/>
                    <a:p>
                      <a:pPr algn="ctr"/>
                      <a:r>
                        <a:rPr lang="en-US" sz="1100" dirty="0"/>
                        <a:t>TOP Analysis</a:t>
                      </a:r>
                    </a:p>
                  </a:txBody>
                  <a:tcPr/>
                </a:tc>
                <a:extLst>
                  <a:ext uri="{0D108BD9-81ED-4DB2-BD59-A6C34878D82A}">
                    <a16:rowId xmlns:a16="http://schemas.microsoft.com/office/drawing/2014/main" val="2315729611"/>
                  </a:ext>
                </a:extLst>
              </a:tr>
              <a:tr h="232955">
                <a:tc>
                  <a:txBody>
                    <a:bodyPr/>
                    <a:lstStyle/>
                    <a:p>
                      <a:r>
                        <a:rPr lang="en-US" sz="1100" b="1" dirty="0"/>
                        <a:t>Influent </a:t>
                      </a:r>
                    </a:p>
                  </a:txBody>
                  <a:tcPr/>
                </a:tc>
                <a:tc>
                  <a:txBody>
                    <a:bodyPr/>
                    <a:lstStyle/>
                    <a:p>
                      <a:pPr algn="ctr"/>
                      <a:r>
                        <a:rPr lang="en-US" sz="1100" b="1" dirty="0"/>
                        <a:t>37</a:t>
                      </a:r>
                    </a:p>
                  </a:txBody>
                  <a:tcPr anchor="ctr"/>
                </a:tc>
                <a:tc>
                  <a:txBody>
                    <a:bodyPr/>
                    <a:lstStyle/>
                    <a:p>
                      <a:pPr algn="ctr"/>
                      <a:r>
                        <a:rPr lang="en-US" sz="1100" b="1" dirty="0"/>
                        <a:t>259</a:t>
                      </a:r>
                    </a:p>
                  </a:txBody>
                  <a:tcPr anchor="ctr"/>
                </a:tc>
                <a:extLst>
                  <a:ext uri="{0D108BD9-81ED-4DB2-BD59-A6C34878D82A}">
                    <a16:rowId xmlns:a16="http://schemas.microsoft.com/office/drawing/2014/main" val="1435351291"/>
                  </a:ext>
                </a:extLst>
              </a:tr>
              <a:tr h="232955">
                <a:tc>
                  <a:txBody>
                    <a:bodyPr/>
                    <a:lstStyle/>
                    <a:p>
                      <a:r>
                        <a:rPr lang="en-US" sz="1100" b="1" dirty="0"/>
                        <a:t>Effluent </a:t>
                      </a:r>
                    </a:p>
                  </a:txBody>
                  <a:tcPr/>
                </a:tc>
                <a:tc>
                  <a:txBody>
                    <a:bodyPr/>
                    <a:lstStyle/>
                    <a:p>
                      <a:pPr algn="ctr"/>
                      <a:r>
                        <a:rPr lang="en-US" sz="1100" b="1" dirty="0"/>
                        <a:t>64</a:t>
                      </a:r>
                    </a:p>
                  </a:txBody>
                  <a:tcPr anchor="ctr"/>
                </a:tc>
                <a:tc>
                  <a:txBody>
                    <a:bodyPr/>
                    <a:lstStyle/>
                    <a:p>
                      <a:pPr algn="ctr"/>
                      <a:r>
                        <a:rPr lang="en-US" sz="1100" b="1" dirty="0"/>
                        <a:t>98</a:t>
                      </a:r>
                    </a:p>
                  </a:txBody>
                  <a:tcPr anchor="ctr"/>
                </a:tc>
                <a:extLst>
                  <a:ext uri="{0D108BD9-81ED-4DB2-BD59-A6C34878D82A}">
                    <a16:rowId xmlns:a16="http://schemas.microsoft.com/office/drawing/2014/main" val="158530735"/>
                  </a:ext>
                </a:extLst>
              </a:tr>
              <a:tr h="232955">
                <a:tc>
                  <a:txBody>
                    <a:bodyPr/>
                    <a:lstStyle/>
                    <a:p>
                      <a:r>
                        <a:rPr lang="en-US" sz="1100" b="1" dirty="0"/>
                        <a:t>Residential</a:t>
                      </a:r>
                    </a:p>
                  </a:txBody>
                  <a:tcPr/>
                </a:tc>
                <a:tc>
                  <a:txBody>
                    <a:bodyPr/>
                    <a:lstStyle/>
                    <a:p>
                      <a:pPr algn="ctr"/>
                      <a:r>
                        <a:rPr lang="en-US" sz="1100" b="1" dirty="0"/>
                        <a:t>16</a:t>
                      </a:r>
                    </a:p>
                  </a:txBody>
                  <a:tcPr anchor="ctr"/>
                </a:tc>
                <a:tc>
                  <a:txBody>
                    <a:bodyPr/>
                    <a:lstStyle/>
                    <a:p>
                      <a:pPr algn="ctr"/>
                      <a:r>
                        <a:rPr lang="en-US" sz="1100" b="1" dirty="0"/>
                        <a:t>287</a:t>
                      </a:r>
                    </a:p>
                  </a:txBody>
                  <a:tcPr anchor="ctr"/>
                </a:tc>
                <a:extLst>
                  <a:ext uri="{0D108BD9-81ED-4DB2-BD59-A6C34878D82A}">
                    <a16:rowId xmlns:a16="http://schemas.microsoft.com/office/drawing/2014/main" val="165344699"/>
                  </a:ext>
                </a:extLst>
              </a:tr>
              <a:tr h="383690">
                <a:tc>
                  <a:txBody>
                    <a:bodyPr/>
                    <a:lstStyle/>
                    <a:p>
                      <a:r>
                        <a:rPr lang="en-US" sz="1100" b="1" dirty="0">
                          <a:solidFill>
                            <a:srgbClr val="FF0000"/>
                          </a:solidFill>
                          <a:highlight>
                            <a:srgbClr val="F8FECE"/>
                          </a:highlight>
                        </a:rPr>
                        <a:t>Industrial Laundry</a:t>
                      </a:r>
                    </a:p>
                  </a:txBody>
                  <a:tcPr/>
                </a:tc>
                <a:tc>
                  <a:txBody>
                    <a:bodyPr/>
                    <a:lstStyle/>
                    <a:p>
                      <a:pPr algn="ctr"/>
                      <a:r>
                        <a:rPr lang="en-US" sz="1100" b="1" dirty="0">
                          <a:solidFill>
                            <a:srgbClr val="FF0000"/>
                          </a:solidFill>
                          <a:highlight>
                            <a:srgbClr val="F8FECE"/>
                          </a:highlight>
                        </a:rPr>
                        <a:t>177</a:t>
                      </a:r>
                    </a:p>
                  </a:txBody>
                  <a:tcPr anchor="ctr"/>
                </a:tc>
                <a:tc>
                  <a:txBody>
                    <a:bodyPr/>
                    <a:lstStyle/>
                    <a:p>
                      <a:pPr algn="ctr"/>
                      <a:r>
                        <a:rPr lang="en-US" sz="1100" b="1" dirty="0">
                          <a:solidFill>
                            <a:srgbClr val="FF0000"/>
                          </a:solidFill>
                          <a:highlight>
                            <a:srgbClr val="F8FECE"/>
                          </a:highlight>
                        </a:rPr>
                        <a:t>11,000</a:t>
                      </a:r>
                    </a:p>
                  </a:txBody>
                  <a:tcPr anchor="ctr"/>
                </a:tc>
                <a:extLst>
                  <a:ext uri="{0D108BD9-81ED-4DB2-BD59-A6C34878D82A}">
                    <a16:rowId xmlns:a16="http://schemas.microsoft.com/office/drawing/2014/main" val="2991019398"/>
                  </a:ext>
                </a:extLst>
              </a:tr>
              <a:tr h="383690">
                <a:tc>
                  <a:txBody>
                    <a:bodyPr/>
                    <a:lstStyle/>
                    <a:p>
                      <a:r>
                        <a:rPr lang="en-US" sz="1100" b="1" dirty="0"/>
                        <a:t>Chrome Plater</a:t>
                      </a:r>
                    </a:p>
                  </a:txBody>
                  <a:tcPr/>
                </a:tc>
                <a:tc>
                  <a:txBody>
                    <a:bodyPr/>
                    <a:lstStyle/>
                    <a:p>
                      <a:pPr algn="ctr"/>
                      <a:r>
                        <a:rPr lang="en-US" sz="1100" b="1" dirty="0"/>
                        <a:t>18</a:t>
                      </a:r>
                    </a:p>
                  </a:txBody>
                  <a:tcPr anchor="ctr"/>
                </a:tc>
                <a:tc>
                  <a:txBody>
                    <a:bodyPr/>
                    <a:lstStyle/>
                    <a:p>
                      <a:pPr algn="ctr"/>
                      <a:r>
                        <a:rPr lang="en-US" sz="1100" b="1" dirty="0"/>
                        <a:t>12</a:t>
                      </a:r>
                    </a:p>
                  </a:txBody>
                  <a:tcPr anchor="ctr"/>
                </a:tc>
                <a:extLst>
                  <a:ext uri="{0D108BD9-81ED-4DB2-BD59-A6C34878D82A}">
                    <a16:rowId xmlns:a16="http://schemas.microsoft.com/office/drawing/2014/main" val="1392878814"/>
                  </a:ext>
                </a:extLst>
              </a:tr>
              <a:tr h="383690">
                <a:tc>
                  <a:txBody>
                    <a:bodyPr/>
                    <a:lstStyle/>
                    <a:p>
                      <a:r>
                        <a:rPr lang="en-US" sz="1100" b="1" dirty="0"/>
                        <a:t>Semi-Conductor</a:t>
                      </a:r>
                    </a:p>
                  </a:txBody>
                  <a:tcPr/>
                </a:tc>
                <a:tc>
                  <a:txBody>
                    <a:bodyPr/>
                    <a:lstStyle/>
                    <a:p>
                      <a:pPr algn="ctr"/>
                      <a:r>
                        <a:rPr lang="en-US" sz="1100" b="1" dirty="0"/>
                        <a:t>2</a:t>
                      </a:r>
                    </a:p>
                  </a:txBody>
                  <a:tcPr anchor="ctr"/>
                </a:tc>
                <a:tc>
                  <a:txBody>
                    <a:bodyPr/>
                    <a:lstStyle/>
                    <a:p>
                      <a:pPr algn="ctr"/>
                      <a:r>
                        <a:rPr lang="en-US" sz="1100" b="1" dirty="0"/>
                        <a:t>4</a:t>
                      </a:r>
                    </a:p>
                  </a:txBody>
                  <a:tcPr anchor="ctr"/>
                </a:tc>
                <a:extLst>
                  <a:ext uri="{0D108BD9-81ED-4DB2-BD59-A6C34878D82A}">
                    <a16:rowId xmlns:a16="http://schemas.microsoft.com/office/drawing/2014/main" val="1907166351"/>
                  </a:ext>
                </a:extLst>
              </a:tr>
              <a:tr h="232955">
                <a:tc>
                  <a:txBody>
                    <a:bodyPr/>
                    <a:lstStyle/>
                    <a:p>
                      <a:r>
                        <a:rPr lang="en-US" sz="1100" b="1" dirty="0"/>
                        <a:t>Hospital</a:t>
                      </a:r>
                    </a:p>
                  </a:txBody>
                  <a:tcPr/>
                </a:tc>
                <a:tc>
                  <a:txBody>
                    <a:bodyPr/>
                    <a:lstStyle/>
                    <a:p>
                      <a:pPr algn="ctr"/>
                      <a:r>
                        <a:rPr lang="en-US" sz="1100" b="1" dirty="0"/>
                        <a:t>8</a:t>
                      </a:r>
                    </a:p>
                  </a:txBody>
                  <a:tcPr anchor="ctr"/>
                </a:tc>
                <a:tc>
                  <a:txBody>
                    <a:bodyPr/>
                    <a:lstStyle/>
                    <a:p>
                      <a:pPr algn="ctr"/>
                      <a:r>
                        <a:rPr lang="en-US" sz="1100" b="1" dirty="0"/>
                        <a:t>6</a:t>
                      </a:r>
                    </a:p>
                  </a:txBody>
                  <a:tcPr anchor="ctr"/>
                </a:tc>
                <a:extLst>
                  <a:ext uri="{0D108BD9-81ED-4DB2-BD59-A6C34878D82A}">
                    <a16:rowId xmlns:a16="http://schemas.microsoft.com/office/drawing/2014/main" val="46860074"/>
                  </a:ext>
                </a:extLst>
              </a:tr>
              <a:tr h="232955">
                <a:tc>
                  <a:txBody>
                    <a:bodyPr/>
                    <a:lstStyle/>
                    <a:p>
                      <a:r>
                        <a:rPr lang="en-US" sz="1100" b="1" dirty="0"/>
                        <a:t>Car Wash</a:t>
                      </a:r>
                    </a:p>
                  </a:txBody>
                  <a:tcPr/>
                </a:tc>
                <a:tc>
                  <a:txBody>
                    <a:bodyPr/>
                    <a:lstStyle/>
                    <a:p>
                      <a:pPr algn="ctr"/>
                      <a:r>
                        <a:rPr lang="en-US" sz="1100" b="1" dirty="0"/>
                        <a:t>74</a:t>
                      </a:r>
                    </a:p>
                  </a:txBody>
                  <a:tcPr anchor="ctr"/>
                </a:tc>
                <a:tc>
                  <a:txBody>
                    <a:bodyPr/>
                    <a:lstStyle/>
                    <a:p>
                      <a:pPr algn="ctr"/>
                      <a:r>
                        <a:rPr lang="en-US" sz="1100" b="1" dirty="0"/>
                        <a:t>326</a:t>
                      </a:r>
                    </a:p>
                  </a:txBody>
                  <a:tcPr anchor="ctr"/>
                </a:tc>
                <a:extLst>
                  <a:ext uri="{0D108BD9-81ED-4DB2-BD59-A6C34878D82A}">
                    <a16:rowId xmlns:a16="http://schemas.microsoft.com/office/drawing/2014/main" val="3611659684"/>
                  </a:ext>
                </a:extLst>
              </a:tr>
            </a:tbl>
          </a:graphicData>
        </a:graphic>
      </p:graphicFrame>
      <p:sp>
        <p:nvSpPr>
          <p:cNvPr id="8" name="Text Placeholder 2">
            <a:extLst>
              <a:ext uri="{FF2B5EF4-FFF2-40B4-BE49-F238E27FC236}">
                <a16:creationId xmlns:a16="http://schemas.microsoft.com/office/drawing/2014/main" id="{B7AFB593-236E-780C-BB8E-D91AB0A7A888}"/>
              </a:ext>
            </a:extLst>
          </p:cNvPr>
          <p:cNvSpPr txBox="1">
            <a:spLocks/>
          </p:cNvSpPr>
          <p:nvPr/>
        </p:nvSpPr>
        <p:spPr>
          <a:xfrm>
            <a:off x="464820" y="1089660"/>
            <a:ext cx="5763593" cy="3653790"/>
          </a:xfrm>
          <a:prstGeom prst="rect">
            <a:avLst/>
          </a:prstGeom>
        </p:spPr>
        <p:txBody>
          <a:bodyPr vert="horz" lIns="0" tIns="0" rIns="0" bIns="0" rtlCol="0">
            <a:noAutofit/>
          </a:bodyPr>
          <a:lstStyle>
            <a:lvl1pPr marL="175018" indent="-175018" algn="l" defTabSz="685766" rtl="0" eaLnBrk="1" latinLnBrk="0" hangingPunct="1">
              <a:lnSpc>
                <a:spcPct val="90000"/>
              </a:lnSpc>
              <a:spcBef>
                <a:spcPts val="900"/>
              </a:spcBef>
              <a:spcAft>
                <a:spcPts val="450"/>
              </a:spcAft>
              <a:buFont typeface="Arial" panose="020B0604020202020204" pitchFamily="34" charset="0"/>
              <a:buChar char="•"/>
              <a:defRPr sz="1800" kern="1200">
                <a:solidFill>
                  <a:sysClr val="windowText" lastClr="000000"/>
                </a:solidFill>
                <a:latin typeface="+mj-lt"/>
                <a:ea typeface="+mn-ea"/>
                <a:cs typeface="+mn-cs"/>
              </a:defRPr>
            </a:lvl1pPr>
            <a:lvl2pPr marL="480048" indent="-137156" algn="l" defTabSz="685766" rtl="0" eaLnBrk="1" latinLnBrk="0" hangingPunct="1">
              <a:lnSpc>
                <a:spcPct val="90000"/>
              </a:lnSpc>
              <a:spcBef>
                <a:spcPts val="450"/>
              </a:spcBef>
              <a:spcAft>
                <a:spcPts val="450"/>
              </a:spcAft>
              <a:buFont typeface="Arial" panose="020B0604020202020204" pitchFamily="34" charset="0"/>
              <a:buChar char="•"/>
              <a:defRPr sz="1500" kern="1200">
                <a:solidFill>
                  <a:sysClr val="windowText" lastClr="000000"/>
                </a:solidFill>
                <a:latin typeface="+mj-lt"/>
                <a:ea typeface="+mn-ea"/>
                <a:cs typeface="+mn-cs"/>
              </a:defRPr>
            </a:lvl2pPr>
            <a:lvl3pPr marL="857207" indent="-137156" algn="l" defTabSz="685766" rtl="0" eaLnBrk="1" latinLnBrk="0" hangingPunct="1">
              <a:lnSpc>
                <a:spcPct val="90000"/>
              </a:lnSpc>
              <a:spcBef>
                <a:spcPts val="450"/>
              </a:spcBef>
              <a:spcAft>
                <a:spcPts val="450"/>
              </a:spcAft>
              <a:buFont typeface="Arial" panose="020B0604020202020204" pitchFamily="34" charset="0"/>
              <a:buChar char="•"/>
              <a:defRPr sz="1350" kern="1200">
                <a:solidFill>
                  <a:sysClr val="windowText" lastClr="000000"/>
                </a:solidFill>
                <a:latin typeface="+mj-lt"/>
                <a:ea typeface="+mn-ea"/>
                <a:cs typeface="+mn-cs"/>
              </a:defRPr>
            </a:lvl3pPr>
            <a:lvl4pPr marL="1200090" indent="-137156" algn="l" defTabSz="685766" rtl="0" eaLnBrk="1" latinLnBrk="0" hangingPunct="1">
              <a:lnSpc>
                <a:spcPct val="90000"/>
              </a:lnSpc>
              <a:spcBef>
                <a:spcPts val="450"/>
              </a:spcBef>
              <a:spcAft>
                <a:spcPts val="450"/>
              </a:spcAft>
              <a:buFont typeface="Arial" panose="020B0604020202020204" pitchFamily="34" charset="0"/>
              <a:buChar char="•"/>
              <a:defRPr sz="1200" kern="1200">
                <a:solidFill>
                  <a:sysClr val="windowText" lastClr="000000"/>
                </a:solidFill>
                <a:latin typeface="+mj-lt"/>
                <a:ea typeface="+mn-ea"/>
                <a:cs typeface="+mn-cs"/>
              </a:defRPr>
            </a:lvl4pPr>
            <a:lvl5pPr marL="1542974" indent="-137156" algn="l" defTabSz="685766" rtl="0" eaLnBrk="1" latinLnBrk="0" hangingPunct="1">
              <a:lnSpc>
                <a:spcPct val="90000"/>
              </a:lnSpc>
              <a:spcBef>
                <a:spcPts val="450"/>
              </a:spcBef>
              <a:spcAft>
                <a:spcPts val="450"/>
              </a:spcAft>
              <a:buFont typeface="Arial" panose="020B0604020202020204" pitchFamily="34" charset="0"/>
              <a:buChar char="•"/>
              <a:defRPr sz="1050" kern="1200">
                <a:solidFill>
                  <a:sysClr val="windowText" lastClr="000000"/>
                </a:solidFill>
                <a:latin typeface="+mj-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5018" marR="0" lvl="0" indent="-175018"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ArnoPro-Regular"/>
                <a:ea typeface="+mn-ea"/>
                <a:cs typeface="+mn-cs"/>
              </a:rPr>
              <a:t>Residential Accounted for Majority of PFAS Mass Loadings</a:t>
            </a:r>
          </a:p>
          <a:p>
            <a:pPr marL="175018" marR="0" lvl="0" indent="-175018"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ArnoPro-Regular"/>
                <a:ea typeface="+mn-ea"/>
                <a:cs typeface="+mn-cs"/>
              </a:rPr>
              <a:t>High PFAS Levels From Industrial Laundries</a:t>
            </a:r>
          </a:p>
          <a:p>
            <a:pPr marL="175018" marR="0" lvl="0" indent="-175018"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ArnoPro-Regular"/>
                <a:ea typeface="+mn-ea"/>
                <a:cs typeface="+mn-cs"/>
              </a:rPr>
              <a:t>Significant Unknown PFAS Precursors </a:t>
            </a:r>
          </a:p>
        </p:txBody>
      </p:sp>
    </p:spTree>
    <p:extLst>
      <p:ext uri="{BB962C8B-B14F-4D97-AF65-F5344CB8AC3E}">
        <p14:creationId xmlns:p14="http://schemas.microsoft.com/office/powerpoint/2010/main" val="692453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1DF79-1036-6F82-AA64-9A0858DA40F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09BD0C4-9404-54C7-0CCB-80334BE84B01}"/>
              </a:ext>
            </a:extLst>
          </p:cNvPr>
          <p:cNvSpPr>
            <a:spLocks noGrp="1"/>
          </p:cNvSpPr>
          <p:nvPr>
            <p:ph type="title"/>
          </p:nvPr>
        </p:nvSpPr>
        <p:spPr>
          <a:xfrm>
            <a:off x="336851" y="142889"/>
            <a:ext cx="8229600" cy="628650"/>
          </a:xfrm>
        </p:spPr>
        <p:txBody>
          <a:bodyPr/>
          <a:lstStyle/>
          <a:p>
            <a:r>
              <a:rPr lang="en-US" sz="2100" dirty="0"/>
              <a:t>PFAS Sources Vary with Service Area Characteristics</a:t>
            </a:r>
          </a:p>
        </p:txBody>
      </p:sp>
      <p:sp>
        <p:nvSpPr>
          <p:cNvPr id="6" name="Text Placeholder 5">
            <a:extLst>
              <a:ext uri="{FF2B5EF4-FFF2-40B4-BE49-F238E27FC236}">
                <a16:creationId xmlns:a16="http://schemas.microsoft.com/office/drawing/2014/main" id="{CB53F61C-E68F-F224-59CE-1664E430019B}"/>
              </a:ext>
            </a:extLst>
          </p:cNvPr>
          <p:cNvSpPr>
            <a:spLocks noGrp="1"/>
          </p:cNvSpPr>
          <p:nvPr>
            <p:ph type="body" sz="quarter" idx="10"/>
          </p:nvPr>
        </p:nvSpPr>
        <p:spPr>
          <a:xfrm>
            <a:off x="307732" y="644577"/>
            <a:ext cx="8386212" cy="4098873"/>
          </a:xfrm>
        </p:spPr>
        <p:txBody>
          <a:bodyPr/>
          <a:lstStyle/>
          <a:p>
            <a:r>
              <a:rPr lang="en-US" sz="1600" dirty="0"/>
              <a:t>Example Industrial, Commercial, Domestic Sources</a:t>
            </a:r>
          </a:p>
          <a:p>
            <a:pPr lvl="1"/>
            <a:r>
              <a:rPr lang="en-US" sz="1600" dirty="0"/>
              <a:t>Landfill, Semiconductor, Metal Finishing, Wet Industry </a:t>
            </a:r>
          </a:p>
        </p:txBody>
      </p:sp>
      <p:pic>
        <p:nvPicPr>
          <p:cNvPr id="8" name="Picture 7">
            <a:extLst>
              <a:ext uri="{FF2B5EF4-FFF2-40B4-BE49-F238E27FC236}">
                <a16:creationId xmlns:a16="http://schemas.microsoft.com/office/drawing/2014/main" id="{BB911D32-EB81-8619-5C6E-F481E4E70B5D}"/>
              </a:ext>
            </a:extLst>
          </p:cNvPr>
          <p:cNvPicPr>
            <a:picLocks noChangeAspect="1"/>
          </p:cNvPicPr>
          <p:nvPr/>
        </p:nvPicPr>
        <p:blipFill rotWithShape="1">
          <a:blip r:embed="rId3"/>
          <a:srcRect l="10701" t="17778" r="11921" b="5556"/>
          <a:stretch/>
        </p:blipFill>
        <p:spPr>
          <a:xfrm>
            <a:off x="1591408" y="1428750"/>
            <a:ext cx="5720487" cy="3188191"/>
          </a:xfrm>
          <a:prstGeom prst="rect">
            <a:avLst/>
          </a:prstGeom>
          <a:ln>
            <a:solidFill>
              <a:schemeClr val="tx1"/>
            </a:solidFill>
          </a:ln>
        </p:spPr>
      </p:pic>
      <p:sp>
        <p:nvSpPr>
          <p:cNvPr id="9" name="TextBox 8">
            <a:extLst>
              <a:ext uri="{FF2B5EF4-FFF2-40B4-BE49-F238E27FC236}">
                <a16:creationId xmlns:a16="http://schemas.microsoft.com/office/drawing/2014/main" id="{3C7F8FD6-BE25-6995-4BC2-1AD2389A4AC8}"/>
              </a:ext>
            </a:extLst>
          </p:cNvPr>
          <p:cNvSpPr txBox="1"/>
          <p:nvPr/>
        </p:nvSpPr>
        <p:spPr>
          <a:xfrm>
            <a:off x="1591407" y="4616942"/>
            <a:ext cx="5720488" cy="461665"/>
          </a:xfrm>
          <a:prstGeom prst="rect">
            <a:avLst/>
          </a:prstGeom>
          <a:solidFill>
            <a:srgbClr val="FFFF00"/>
          </a:solidFill>
          <a:ln>
            <a:solidFill>
              <a:schemeClr val="tx1"/>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n-NO" sz="1200" b="0" i="0" u="none" strike="noStrike" kern="1200" cap="none" spc="0" normalizeH="0" baseline="0" noProof="0" dirty="0">
                <a:ln>
                  <a:noFill/>
                </a:ln>
                <a:solidFill>
                  <a:prstClr val="black"/>
                </a:solidFill>
                <a:effectLst/>
                <a:highlight>
                  <a:srgbClr val="FFFF00"/>
                </a:highlight>
                <a:uLnTx/>
                <a:uFillTx/>
                <a:latin typeface="Arial" panose="020B0604020202020204"/>
                <a:ea typeface="+mn-ea"/>
                <a:cs typeface="+mn-cs"/>
              </a:rPr>
              <a:t>Used with Permission, Scott Mansell, Cl</a:t>
            </a:r>
            <a:r>
              <a:rPr kumimoji="0" lang="en-US" sz="1200" b="0" i="0" u="none" strike="noStrike" kern="1200" cap="none" spc="0" normalizeH="0" baseline="0" noProof="0" dirty="0" err="1">
                <a:ln>
                  <a:noFill/>
                </a:ln>
                <a:solidFill>
                  <a:prstClr val="black"/>
                </a:solidFill>
                <a:effectLst/>
                <a:highlight>
                  <a:srgbClr val="FFFF00"/>
                </a:highlight>
                <a:uLnTx/>
                <a:uFillTx/>
                <a:latin typeface="Arial" panose="020B0604020202020204"/>
                <a:ea typeface="+mn-ea"/>
                <a:cs typeface="+mn-cs"/>
              </a:rPr>
              <a:t>ean</a:t>
            </a:r>
            <a:r>
              <a:rPr kumimoji="0" lang="en-US" sz="1200" b="0" i="0" u="none" strike="noStrike" kern="1200" cap="none" spc="0" normalizeH="0" baseline="0" noProof="0" dirty="0">
                <a:ln>
                  <a:noFill/>
                </a:ln>
                <a:solidFill>
                  <a:prstClr val="black"/>
                </a:solidFill>
                <a:effectLst/>
                <a:highlight>
                  <a:srgbClr val="FFFF00"/>
                </a:highlight>
                <a:uLnTx/>
                <a:uFillTx/>
                <a:latin typeface="Arial" panose="020B0604020202020204"/>
                <a:ea typeface="+mn-ea"/>
                <a:cs typeface="+mn-cs"/>
              </a:rPr>
              <a:t> Water Services, Hillsboro, Oregon. mansells@cleanwaterservices.org</a:t>
            </a:r>
            <a:r>
              <a:rPr kumimoji="0" lang="nn-NO" sz="1200" b="0" i="0" u="none" strike="noStrike" kern="1200" cap="none" spc="0" normalizeH="0" baseline="0" noProof="0" dirty="0">
                <a:ln>
                  <a:noFill/>
                </a:ln>
                <a:solidFill>
                  <a:prstClr val="black"/>
                </a:solidFill>
                <a:effectLst/>
                <a:highlight>
                  <a:srgbClr val="FFFF00"/>
                </a:highlight>
                <a:uLnTx/>
                <a:uFillTx/>
                <a:latin typeface="Arial" panose="020B0604020202020204"/>
                <a:ea typeface="+mn-ea"/>
                <a:cs typeface="+mn-cs"/>
              </a:rPr>
              <a:t> </a:t>
            </a:r>
            <a:endParaRPr kumimoji="0" lang="en-US" sz="1200" b="0" i="0" u="none" strike="noStrike" kern="1200" cap="none" spc="0" normalizeH="0" baseline="0" noProof="0" dirty="0">
              <a:ln>
                <a:noFill/>
              </a:ln>
              <a:solidFill>
                <a:prstClr val="black"/>
              </a:solidFill>
              <a:effectLst/>
              <a:highlight>
                <a:srgbClr val="FFFF00"/>
              </a:highlight>
              <a:uLnTx/>
              <a:uFillTx/>
              <a:latin typeface="Arial" panose="020B0604020202020204"/>
              <a:ea typeface="+mn-ea"/>
              <a:cs typeface="+mn-cs"/>
            </a:endParaRPr>
          </a:p>
        </p:txBody>
      </p:sp>
    </p:spTree>
    <p:extLst>
      <p:ext uri="{BB962C8B-B14F-4D97-AF65-F5344CB8AC3E}">
        <p14:creationId xmlns:p14="http://schemas.microsoft.com/office/powerpoint/2010/main" val="491775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74CCC-D636-9F1A-C8F5-CFEDBE7629F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6F60EB4-8C30-8177-0076-696B12AC2BDB}"/>
              </a:ext>
            </a:extLst>
          </p:cNvPr>
          <p:cNvSpPr>
            <a:spLocks noGrp="1"/>
          </p:cNvSpPr>
          <p:nvPr>
            <p:ph type="title"/>
          </p:nvPr>
        </p:nvSpPr>
        <p:spPr>
          <a:xfrm>
            <a:off x="408709" y="180397"/>
            <a:ext cx="8229600" cy="628650"/>
          </a:xfrm>
        </p:spPr>
        <p:txBody>
          <a:bodyPr/>
          <a:lstStyle/>
          <a:p>
            <a:r>
              <a:rPr lang="en-US" dirty="0"/>
              <a:t>Considerations for POTW Pretreatment Managers -- 1</a:t>
            </a:r>
          </a:p>
        </p:txBody>
      </p:sp>
      <p:sp>
        <p:nvSpPr>
          <p:cNvPr id="3" name="Text Placeholder 2">
            <a:extLst>
              <a:ext uri="{FF2B5EF4-FFF2-40B4-BE49-F238E27FC236}">
                <a16:creationId xmlns:a16="http://schemas.microsoft.com/office/drawing/2014/main" id="{1C3E6589-8D88-5FDF-9B6A-A36F154C8A34}"/>
              </a:ext>
            </a:extLst>
          </p:cNvPr>
          <p:cNvSpPr>
            <a:spLocks noGrp="1"/>
          </p:cNvSpPr>
          <p:nvPr>
            <p:ph type="body" sz="quarter" idx="12"/>
          </p:nvPr>
        </p:nvSpPr>
        <p:spPr>
          <a:xfrm>
            <a:off x="57728" y="1307789"/>
            <a:ext cx="4368800" cy="3655314"/>
          </a:xfrm>
        </p:spPr>
        <p:txBody>
          <a:bodyPr/>
          <a:lstStyle/>
          <a:p>
            <a:pPr marL="342900" indent="-342900">
              <a:buFont typeface="+mj-lt"/>
              <a:buAutoNum type="arabicPeriod"/>
            </a:pPr>
            <a:r>
              <a:rPr lang="en-US" b="1" dirty="0"/>
              <a:t>Initiate Planning</a:t>
            </a:r>
          </a:p>
          <a:p>
            <a:pPr lvl="1"/>
            <a:r>
              <a:rPr lang="en-US" dirty="0"/>
              <a:t>Communication &amp; Coordination</a:t>
            </a:r>
          </a:p>
          <a:p>
            <a:pPr lvl="2"/>
            <a:r>
              <a:rPr lang="en-US" dirty="0"/>
              <a:t>Review Current Industrial Customers</a:t>
            </a:r>
          </a:p>
          <a:p>
            <a:pPr lvl="3"/>
            <a:r>
              <a:rPr lang="en-US" dirty="0"/>
              <a:t>EPA Recommended BMPs for “hot” industries</a:t>
            </a:r>
          </a:p>
          <a:p>
            <a:pPr lvl="2"/>
            <a:r>
              <a:rPr lang="en-US" dirty="0"/>
              <a:t>Availability of Staff and Budget Resources</a:t>
            </a:r>
          </a:p>
          <a:p>
            <a:pPr lvl="2"/>
            <a:r>
              <a:rPr lang="en-US" dirty="0"/>
              <a:t>Existing sampling &amp; monitoring programs</a:t>
            </a:r>
          </a:p>
          <a:p>
            <a:pPr lvl="1"/>
            <a:r>
              <a:rPr lang="en-US" i="1" dirty="0">
                <a:solidFill>
                  <a:srgbClr val="0070C0"/>
                </a:solidFill>
              </a:rPr>
              <a:t>Objective: </a:t>
            </a:r>
          </a:p>
          <a:p>
            <a:pPr lvl="2"/>
            <a:r>
              <a:rPr lang="en-US" i="1" dirty="0">
                <a:solidFill>
                  <a:srgbClr val="0070C0"/>
                </a:solidFill>
              </a:rPr>
              <a:t>Avoid Surprises </a:t>
            </a:r>
          </a:p>
          <a:p>
            <a:pPr lvl="2"/>
            <a:r>
              <a:rPr lang="en-US" i="1" dirty="0">
                <a:solidFill>
                  <a:srgbClr val="0070C0"/>
                </a:solidFill>
              </a:rPr>
              <a:t>Budgeting </a:t>
            </a:r>
          </a:p>
          <a:p>
            <a:endParaRPr lang="en-US" dirty="0"/>
          </a:p>
        </p:txBody>
      </p:sp>
      <p:sp>
        <p:nvSpPr>
          <p:cNvPr id="7" name="Text Placeholder 6">
            <a:extLst>
              <a:ext uri="{FF2B5EF4-FFF2-40B4-BE49-F238E27FC236}">
                <a16:creationId xmlns:a16="http://schemas.microsoft.com/office/drawing/2014/main" id="{6E2026E1-BC2B-27DB-11E1-537F7FCC26EB}"/>
              </a:ext>
            </a:extLst>
          </p:cNvPr>
          <p:cNvSpPr>
            <a:spLocks noGrp="1"/>
          </p:cNvSpPr>
          <p:nvPr>
            <p:ph type="body" sz="quarter" idx="13"/>
          </p:nvPr>
        </p:nvSpPr>
        <p:spPr>
          <a:xfrm>
            <a:off x="4426528" y="1245444"/>
            <a:ext cx="4540250" cy="3655314"/>
          </a:xfrm>
        </p:spPr>
        <p:txBody>
          <a:bodyPr/>
          <a:lstStyle/>
          <a:p>
            <a:pPr marL="0" indent="0">
              <a:buNone/>
            </a:pPr>
            <a:r>
              <a:rPr lang="en-US" b="1" dirty="0"/>
              <a:t>2. Monitoring (Benchmarking)</a:t>
            </a:r>
          </a:p>
          <a:p>
            <a:pPr lvl="1"/>
            <a:r>
              <a:rPr lang="en-US" dirty="0"/>
              <a:t>Influent, Effluent &amp; Biosolids</a:t>
            </a:r>
          </a:p>
          <a:p>
            <a:pPr lvl="2"/>
            <a:r>
              <a:rPr lang="en-US" dirty="0"/>
              <a:t>Monitoring Plan (QAPP)</a:t>
            </a:r>
          </a:p>
          <a:p>
            <a:pPr lvl="3"/>
            <a:r>
              <a:rPr lang="en-US" dirty="0"/>
              <a:t>Sample schedule, location, collection method</a:t>
            </a:r>
          </a:p>
          <a:p>
            <a:pPr lvl="2"/>
            <a:r>
              <a:rPr lang="en-US" dirty="0"/>
              <a:t>Commercial Laboratory Availability, Costs, QA/QC</a:t>
            </a:r>
          </a:p>
          <a:p>
            <a:pPr lvl="3"/>
            <a:r>
              <a:rPr lang="en-US" dirty="0"/>
              <a:t>Select Method 1633, Method1621, both?</a:t>
            </a:r>
          </a:p>
          <a:p>
            <a:pPr lvl="2"/>
            <a:r>
              <a:rPr lang="en-US" dirty="0"/>
              <a:t>Data Analysis &amp; Management</a:t>
            </a:r>
          </a:p>
          <a:p>
            <a:pPr lvl="1"/>
            <a:r>
              <a:rPr lang="en-US" i="1" dirty="0">
                <a:solidFill>
                  <a:srgbClr val="0070C0"/>
                </a:solidFill>
              </a:rPr>
              <a:t>Objectives: PFAS Quantification</a:t>
            </a:r>
          </a:p>
          <a:p>
            <a:pPr lvl="3"/>
            <a:r>
              <a:rPr lang="en-US" i="1" dirty="0">
                <a:solidFill>
                  <a:srgbClr val="0070C0"/>
                </a:solidFill>
              </a:rPr>
              <a:t>Early Identification of Potential Opportunities for Source Reduction </a:t>
            </a:r>
          </a:p>
          <a:p>
            <a:pPr lvl="3"/>
            <a:r>
              <a:rPr lang="en-US" i="1" dirty="0">
                <a:solidFill>
                  <a:srgbClr val="0070C0"/>
                </a:solidFill>
              </a:rPr>
              <a:t>Or, Early Identification of Issues</a:t>
            </a:r>
          </a:p>
          <a:p>
            <a:pPr lvl="1"/>
            <a:endParaRPr lang="en-US" dirty="0"/>
          </a:p>
          <a:p>
            <a:endParaRPr lang="en-US" dirty="0"/>
          </a:p>
        </p:txBody>
      </p:sp>
      <p:sp>
        <p:nvSpPr>
          <p:cNvPr id="2" name="TextBox 1">
            <a:extLst>
              <a:ext uri="{FF2B5EF4-FFF2-40B4-BE49-F238E27FC236}">
                <a16:creationId xmlns:a16="http://schemas.microsoft.com/office/drawing/2014/main" id="{7A5E310B-408D-9A23-9369-1A2371F84E45}"/>
              </a:ext>
            </a:extLst>
          </p:cNvPr>
          <p:cNvSpPr txBox="1"/>
          <p:nvPr/>
        </p:nvSpPr>
        <p:spPr>
          <a:xfrm>
            <a:off x="713510" y="689086"/>
            <a:ext cx="74260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Arial" panose="020B0604020202020204"/>
                <a:ea typeface="+mn-ea"/>
                <a:cs typeface="+mn-cs"/>
              </a:rPr>
              <a:t>Monitor </a:t>
            </a:r>
            <a:r>
              <a:rPr kumimoji="0" lang="en-US" sz="1800" b="0" i="0" u="none" strike="noStrike" kern="1200" cap="none" spc="0" normalizeH="0" baseline="0" noProof="0" dirty="0">
                <a:ln>
                  <a:noFill/>
                </a:ln>
                <a:solidFill>
                  <a:srgbClr val="0070C0"/>
                </a:solidFill>
                <a:effectLst/>
                <a:uLnTx/>
                <a:uFillTx/>
                <a:latin typeface="Arial" panose="020B0604020202020204"/>
                <a:ea typeface="+mn-ea"/>
                <a:cs typeface="+mn-cs"/>
                <a:sym typeface="Wingdings" panose="05000000000000000000" pitchFamily="2" charset="2"/>
              </a:rPr>
              <a:t></a:t>
            </a:r>
            <a:r>
              <a:rPr kumimoji="0" lang="en-US" sz="1800" b="0" i="0" u="none" strike="noStrike" kern="1200" cap="none" spc="0" normalizeH="0" baseline="0" noProof="0" dirty="0">
                <a:ln>
                  <a:noFill/>
                </a:ln>
                <a:solidFill>
                  <a:srgbClr val="00B0F0"/>
                </a:solidFill>
                <a:effectLst/>
                <a:uLnTx/>
                <a:uFillTx/>
                <a:latin typeface="Arial" panose="020B0604020202020204"/>
                <a:ea typeface="+mn-ea"/>
                <a:cs typeface="+mn-cs"/>
                <a:sym typeface="Wingdings" panose="05000000000000000000" pitchFamily="2" charset="2"/>
              </a:rPr>
              <a:t> Quantify </a:t>
            </a:r>
            <a:r>
              <a:rPr kumimoji="0" lang="en-US" sz="1800" b="0" i="0" u="none" strike="noStrike" kern="1200" cap="none" spc="0" normalizeH="0" baseline="0" noProof="0" dirty="0">
                <a:ln>
                  <a:noFill/>
                </a:ln>
                <a:solidFill>
                  <a:srgbClr val="0070C0"/>
                </a:solidFill>
                <a:effectLst/>
                <a:uLnTx/>
                <a:uFillTx/>
                <a:latin typeface="Arial" panose="020B0604020202020204"/>
                <a:ea typeface="+mn-ea"/>
                <a:cs typeface="+mn-cs"/>
                <a:sym typeface="Wingdings" panose="05000000000000000000" pitchFamily="2" charset="2"/>
              </a:rPr>
              <a:t></a:t>
            </a:r>
            <a:r>
              <a:rPr kumimoji="0" lang="en-US" sz="1800" b="0" i="0" u="none" strike="noStrike" kern="1200" cap="none" spc="0" normalizeH="0" baseline="0" noProof="0" dirty="0">
                <a:ln>
                  <a:noFill/>
                </a:ln>
                <a:solidFill>
                  <a:srgbClr val="00B0F0"/>
                </a:solidFill>
                <a:effectLst/>
                <a:uLnTx/>
                <a:uFillTx/>
                <a:latin typeface="Arial" panose="020B0604020202020204"/>
                <a:ea typeface="+mn-ea"/>
                <a:cs typeface="+mn-cs"/>
                <a:sym typeface="Wingdings" panose="05000000000000000000" pitchFamily="2" charset="2"/>
              </a:rPr>
              <a:t> Source Control &amp; Reduction </a:t>
            </a:r>
            <a:r>
              <a:rPr kumimoji="0" lang="en-US" sz="1800" b="0" i="0" u="none" strike="noStrike" kern="1200" cap="none" spc="0" normalizeH="0" baseline="0" noProof="0" dirty="0">
                <a:ln>
                  <a:noFill/>
                </a:ln>
                <a:solidFill>
                  <a:srgbClr val="0070C0"/>
                </a:solidFill>
                <a:effectLst/>
                <a:uLnTx/>
                <a:uFillTx/>
                <a:latin typeface="Arial" panose="020B0604020202020204"/>
                <a:ea typeface="+mn-ea"/>
                <a:cs typeface="+mn-cs"/>
                <a:sym typeface="Wingdings" panose="05000000000000000000" pitchFamily="2" charset="2"/>
              </a:rPr>
              <a:t></a:t>
            </a:r>
            <a:r>
              <a:rPr kumimoji="0" lang="en-US" sz="1800" b="0" i="0" u="none" strike="noStrike" kern="1200" cap="none" spc="0" normalizeH="0" baseline="0" noProof="0" dirty="0">
                <a:ln>
                  <a:noFill/>
                </a:ln>
                <a:solidFill>
                  <a:srgbClr val="00B0F0"/>
                </a:solidFill>
                <a:effectLst/>
                <a:uLnTx/>
                <a:uFillTx/>
                <a:latin typeface="Arial" panose="020B0604020202020204"/>
                <a:ea typeface="+mn-ea"/>
                <a:cs typeface="+mn-cs"/>
                <a:sym typeface="Wingdings" panose="05000000000000000000" pitchFamily="2" charset="2"/>
              </a:rPr>
              <a:t> Best Practices</a:t>
            </a:r>
            <a:endParaRPr kumimoji="0" lang="en-US" sz="1800" b="0" i="0" u="none" strike="noStrike" kern="1200" cap="none" spc="0" normalizeH="0" baseline="0" noProof="0" dirty="0">
              <a:ln>
                <a:noFill/>
              </a:ln>
              <a:solidFill>
                <a:srgbClr val="00B0F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53284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9378D-CDA4-68C7-40D7-26AD2DF821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69EACF-B5DA-3699-3A2E-DE88ABE91FCF}"/>
              </a:ext>
            </a:extLst>
          </p:cNvPr>
          <p:cNvSpPr>
            <a:spLocks noGrp="1"/>
          </p:cNvSpPr>
          <p:nvPr>
            <p:ph type="title"/>
          </p:nvPr>
        </p:nvSpPr>
        <p:spPr>
          <a:xfrm>
            <a:off x="457200" y="152187"/>
            <a:ext cx="8229600" cy="628650"/>
          </a:xfrm>
        </p:spPr>
        <p:txBody>
          <a:bodyPr/>
          <a:lstStyle/>
          <a:p>
            <a:r>
              <a:rPr lang="en-US" dirty="0"/>
              <a:t>Considerations for POTW Pretreatment Managers -- 2</a:t>
            </a:r>
          </a:p>
        </p:txBody>
      </p:sp>
      <p:sp>
        <p:nvSpPr>
          <p:cNvPr id="3" name="Text Placeholder 2">
            <a:extLst>
              <a:ext uri="{FF2B5EF4-FFF2-40B4-BE49-F238E27FC236}">
                <a16:creationId xmlns:a16="http://schemas.microsoft.com/office/drawing/2014/main" id="{CED7BA35-CADC-4FB2-A18F-8B4A0E992401}"/>
              </a:ext>
            </a:extLst>
          </p:cNvPr>
          <p:cNvSpPr>
            <a:spLocks noGrp="1"/>
          </p:cNvSpPr>
          <p:nvPr>
            <p:ph type="body" sz="quarter" idx="12"/>
          </p:nvPr>
        </p:nvSpPr>
        <p:spPr>
          <a:xfrm>
            <a:off x="351064" y="780837"/>
            <a:ext cx="3943350" cy="3655314"/>
          </a:xfrm>
        </p:spPr>
        <p:txBody>
          <a:bodyPr/>
          <a:lstStyle/>
          <a:p>
            <a:pPr marL="0" indent="0">
              <a:buNone/>
            </a:pPr>
            <a:r>
              <a:rPr lang="en-US" b="1" dirty="0"/>
              <a:t>3. Plan for NPDES Permit Renewal</a:t>
            </a:r>
          </a:p>
          <a:p>
            <a:pPr lvl="1"/>
            <a:r>
              <a:rPr lang="en-US" dirty="0"/>
              <a:t>New Monitoring and Reporting Requirements (Method 1633)</a:t>
            </a:r>
          </a:p>
          <a:p>
            <a:pPr lvl="1"/>
            <a:r>
              <a:rPr lang="en-US" dirty="0"/>
              <a:t>New Requirements </a:t>
            </a:r>
          </a:p>
          <a:p>
            <a:pPr lvl="2"/>
            <a:r>
              <a:rPr lang="en-US" dirty="0"/>
              <a:t>Industrial User Inventory Update</a:t>
            </a:r>
          </a:p>
          <a:p>
            <a:pPr lvl="2"/>
            <a:r>
              <a:rPr lang="en-US" dirty="0"/>
              <a:t>Industrial Source Reduction Planning</a:t>
            </a:r>
          </a:p>
          <a:p>
            <a:pPr lvl="2"/>
            <a:r>
              <a:rPr lang="en-US" dirty="0"/>
              <a:t>Best Management Practices (BMP)</a:t>
            </a:r>
          </a:p>
          <a:p>
            <a:pPr lvl="1"/>
            <a:r>
              <a:rPr lang="en-US" i="1" dirty="0">
                <a:solidFill>
                  <a:srgbClr val="0070C0"/>
                </a:solidFill>
              </a:rPr>
              <a:t>Objective: Advance Preparation</a:t>
            </a:r>
          </a:p>
          <a:p>
            <a:pPr lvl="2"/>
            <a:r>
              <a:rPr lang="en-US" i="1" dirty="0">
                <a:solidFill>
                  <a:srgbClr val="0070C0"/>
                </a:solidFill>
              </a:rPr>
              <a:t>NPDES Permit Renewal Application </a:t>
            </a:r>
          </a:p>
          <a:p>
            <a:pPr lvl="2"/>
            <a:r>
              <a:rPr lang="en-US" i="1" dirty="0">
                <a:solidFill>
                  <a:srgbClr val="0070C0"/>
                </a:solidFill>
              </a:rPr>
              <a:t>Dialog with State Regulatory Agency</a:t>
            </a:r>
          </a:p>
          <a:p>
            <a:pPr lvl="2"/>
            <a:endParaRPr lang="en-US" i="1" dirty="0"/>
          </a:p>
        </p:txBody>
      </p:sp>
      <p:sp>
        <p:nvSpPr>
          <p:cNvPr id="4" name="Text Placeholder 3">
            <a:extLst>
              <a:ext uri="{FF2B5EF4-FFF2-40B4-BE49-F238E27FC236}">
                <a16:creationId xmlns:a16="http://schemas.microsoft.com/office/drawing/2014/main" id="{9897B528-9BA2-6A1C-B469-1805F5DED94A}"/>
              </a:ext>
            </a:extLst>
          </p:cNvPr>
          <p:cNvSpPr>
            <a:spLocks noGrp="1"/>
          </p:cNvSpPr>
          <p:nvPr>
            <p:ph type="body" sz="quarter" idx="13"/>
          </p:nvPr>
        </p:nvSpPr>
        <p:spPr>
          <a:xfrm>
            <a:off x="4743450" y="780837"/>
            <a:ext cx="3943350" cy="2352107"/>
          </a:xfrm>
        </p:spPr>
        <p:txBody>
          <a:bodyPr/>
          <a:lstStyle/>
          <a:p>
            <a:pPr marL="0" indent="0">
              <a:buNone/>
            </a:pPr>
            <a:r>
              <a:rPr lang="en-US" b="1" dirty="0"/>
              <a:t>4. Pretreatment Program Updates</a:t>
            </a:r>
          </a:p>
          <a:p>
            <a:pPr lvl="1"/>
            <a:r>
              <a:rPr lang="en-US" dirty="0"/>
              <a:t>Local Ordinance Updates? </a:t>
            </a:r>
          </a:p>
          <a:p>
            <a:pPr lvl="1"/>
            <a:r>
              <a:rPr lang="en-US" dirty="0"/>
              <a:t>RFIs and Initial Screening Letters</a:t>
            </a:r>
          </a:p>
          <a:p>
            <a:pPr lvl="1"/>
            <a:r>
              <a:rPr lang="en-US" dirty="0"/>
              <a:t>New Monitoring and Reporting Requirements </a:t>
            </a:r>
          </a:p>
          <a:p>
            <a:pPr lvl="1"/>
            <a:r>
              <a:rPr lang="en-US" dirty="0"/>
              <a:t>Industrial Source Reduction Planning</a:t>
            </a:r>
          </a:p>
          <a:p>
            <a:pPr lvl="1"/>
            <a:r>
              <a:rPr lang="en-US" dirty="0"/>
              <a:t>Best Management Practices (BMP) and Pollutant Minimization Program (PMP)</a:t>
            </a:r>
          </a:p>
          <a:p>
            <a:pPr lvl="1"/>
            <a:r>
              <a:rPr lang="en-US" i="1" dirty="0">
                <a:solidFill>
                  <a:srgbClr val="0070C0"/>
                </a:solidFill>
              </a:rPr>
              <a:t>Objective: PFAS Source Reduction </a:t>
            </a:r>
          </a:p>
          <a:p>
            <a:pPr marL="0" indent="0">
              <a:buNone/>
            </a:pPr>
            <a:endParaRPr lang="en-US" dirty="0"/>
          </a:p>
        </p:txBody>
      </p:sp>
      <p:sp>
        <p:nvSpPr>
          <p:cNvPr id="5" name="Text Placeholder 3">
            <a:extLst>
              <a:ext uri="{FF2B5EF4-FFF2-40B4-BE49-F238E27FC236}">
                <a16:creationId xmlns:a16="http://schemas.microsoft.com/office/drawing/2014/main" id="{0307660B-C2E6-3FEA-6355-0A9A287A5F74}"/>
              </a:ext>
            </a:extLst>
          </p:cNvPr>
          <p:cNvSpPr txBox="1">
            <a:spLocks/>
          </p:cNvSpPr>
          <p:nvPr/>
        </p:nvSpPr>
        <p:spPr>
          <a:xfrm>
            <a:off x="4743450" y="3556929"/>
            <a:ext cx="3943350" cy="2122669"/>
          </a:xfrm>
          <a:prstGeom prst="rect">
            <a:avLst/>
          </a:prstGeom>
        </p:spPr>
        <p:txBody>
          <a:bodyPr vert="horz" lIns="0" tIns="0" rIns="0" bIns="0" rtlCol="0">
            <a:noAutofit/>
          </a:bodyPr>
          <a:lstStyle>
            <a:lvl1pPr marL="257175" marR="0" indent="-257175"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sz="1800" kern="1200">
                <a:solidFill>
                  <a:sysClr val="windowText" lastClr="000000"/>
                </a:solidFill>
                <a:latin typeface="+mj-lt"/>
                <a:ea typeface="+mn-ea"/>
                <a:cs typeface="+mn-cs"/>
              </a:defRPr>
            </a:lvl1pPr>
            <a:lvl2pPr marL="480048" indent="-137156" algn="l" defTabSz="685766" rtl="0" eaLnBrk="1" latinLnBrk="0" hangingPunct="1">
              <a:lnSpc>
                <a:spcPct val="90000"/>
              </a:lnSpc>
              <a:spcBef>
                <a:spcPts val="450"/>
              </a:spcBef>
              <a:spcAft>
                <a:spcPts val="450"/>
              </a:spcAft>
              <a:buFont typeface="Arial" panose="020B0604020202020204" pitchFamily="34" charset="0"/>
              <a:buChar char="•"/>
              <a:defRPr sz="1500" kern="1200">
                <a:solidFill>
                  <a:sysClr val="windowText" lastClr="000000"/>
                </a:solidFill>
                <a:latin typeface="+mj-lt"/>
                <a:ea typeface="+mn-ea"/>
                <a:cs typeface="+mn-cs"/>
              </a:defRPr>
            </a:lvl2pPr>
            <a:lvl3pPr marL="857207" indent="-137156" algn="l" defTabSz="685766" rtl="0" eaLnBrk="1" latinLnBrk="0" hangingPunct="1">
              <a:lnSpc>
                <a:spcPct val="90000"/>
              </a:lnSpc>
              <a:spcBef>
                <a:spcPts val="450"/>
              </a:spcBef>
              <a:spcAft>
                <a:spcPts val="450"/>
              </a:spcAft>
              <a:buFont typeface="Arial" panose="020B0604020202020204" pitchFamily="34" charset="0"/>
              <a:buChar char="•"/>
              <a:defRPr sz="1350" kern="1200">
                <a:solidFill>
                  <a:sysClr val="windowText" lastClr="000000"/>
                </a:solidFill>
                <a:latin typeface="+mj-lt"/>
                <a:ea typeface="+mn-ea"/>
                <a:cs typeface="+mn-cs"/>
              </a:defRPr>
            </a:lvl3pPr>
            <a:lvl4pPr marL="1200090" indent="-137156" algn="l" defTabSz="685766" rtl="0" eaLnBrk="1" latinLnBrk="0" hangingPunct="1">
              <a:lnSpc>
                <a:spcPct val="90000"/>
              </a:lnSpc>
              <a:spcBef>
                <a:spcPts val="450"/>
              </a:spcBef>
              <a:spcAft>
                <a:spcPts val="450"/>
              </a:spcAft>
              <a:buFont typeface="Arial" panose="020B0604020202020204" pitchFamily="34" charset="0"/>
              <a:buChar char="•"/>
              <a:defRPr sz="1200" kern="1200">
                <a:solidFill>
                  <a:sysClr val="windowText" lastClr="000000"/>
                </a:solidFill>
                <a:latin typeface="+mj-lt"/>
                <a:ea typeface="+mn-ea"/>
                <a:cs typeface="+mn-cs"/>
              </a:defRPr>
            </a:lvl4pPr>
            <a:lvl5pPr marL="1542974" indent="-137156" algn="l" defTabSz="685766" rtl="0" eaLnBrk="1" latinLnBrk="0" hangingPunct="1">
              <a:lnSpc>
                <a:spcPct val="90000"/>
              </a:lnSpc>
              <a:spcBef>
                <a:spcPts val="450"/>
              </a:spcBef>
              <a:spcAft>
                <a:spcPts val="450"/>
              </a:spcAft>
              <a:buFont typeface="Arial" panose="020B0604020202020204" pitchFamily="34" charset="0"/>
              <a:buChar char="•"/>
              <a:defRPr sz="1050" kern="1200">
                <a:solidFill>
                  <a:sysClr val="windowText" lastClr="000000"/>
                </a:solidFill>
                <a:latin typeface="+mj-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66" rtl="0" eaLnBrk="1" fontAlgn="auto" latinLnBrk="0" hangingPunct="1">
              <a:lnSpc>
                <a:spcPct val="90000"/>
              </a:lnSpc>
              <a:spcBef>
                <a:spcPts val="900"/>
              </a:spcBef>
              <a:spcAft>
                <a:spcPts val="450"/>
              </a:spcAft>
              <a:buClrTx/>
              <a:buSzTx/>
              <a:buFont typeface="Arial" panose="020B0604020202020204" pitchFamily="34" charset="0"/>
              <a:buNone/>
              <a:tabLst/>
              <a:defRPr/>
            </a:pPr>
            <a:r>
              <a:rPr kumimoji="0" lang="en-US" sz="1800" b="1" i="0" u="none" strike="noStrike" kern="1200" cap="none" spc="0" normalizeH="0" baseline="0" noProof="0" dirty="0">
                <a:ln>
                  <a:noFill/>
                </a:ln>
                <a:solidFill>
                  <a:sysClr val="windowText" lastClr="000000"/>
                </a:solidFill>
                <a:effectLst/>
                <a:uLnTx/>
                <a:uFillTx/>
                <a:latin typeface="Arial" panose="020B0604020202020204"/>
                <a:ea typeface="+mn-ea"/>
                <a:cs typeface="+mn-cs"/>
              </a:rPr>
              <a:t>5. Long Term/Future Pretreatment Program</a:t>
            </a:r>
          </a:p>
          <a:p>
            <a:pPr marL="405769" marR="0" lvl="0" indent="-285750"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Applicable Federal Categorical PFAS Limits? </a:t>
            </a:r>
          </a:p>
          <a:p>
            <a:pPr marL="405769" marR="0" lvl="0" indent="-285750" algn="l" defTabSz="685766" rtl="0" eaLnBrk="1" fontAlgn="auto" latinLnBrk="0" hangingPunct="1">
              <a:lnSpc>
                <a:spcPct val="90000"/>
              </a:lnSpc>
              <a:spcBef>
                <a:spcPts val="900"/>
              </a:spcBef>
              <a:spcAft>
                <a:spcPts val="45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Local Limits? </a:t>
            </a:r>
          </a:p>
          <a:p>
            <a:pPr marL="0" marR="0" lvl="0" indent="0" algn="l" defTabSz="685766" rtl="0" eaLnBrk="1" fontAlgn="auto" latinLnBrk="0" hangingPunct="1">
              <a:lnSpc>
                <a:spcPct val="90000"/>
              </a:lnSpc>
              <a:spcBef>
                <a:spcPts val="900"/>
              </a:spcBef>
              <a:spcAft>
                <a:spcPts val="45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64196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AF298B9-111C-4162-A60F-641415C3E7E9}"/>
              </a:ext>
            </a:extLst>
          </p:cNvPr>
          <p:cNvSpPr>
            <a:spLocks noGrp="1"/>
          </p:cNvSpPr>
          <p:nvPr>
            <p:ph type="body" sz="quarter" idx="12"/>
          </p:nvPr>
        </p:nvSpPr>
        <p:spPr>
          <a:xfrm>
            <a:off x="472440" y="3486150"/>
            <a:ext cx="8214360" cy="571500"/>
          </a:xfrm>
        </p:spPr>
        <p:txBody>
          <a:bodyPr/>
          <a:lstStyle/>
          <a:p>
            <a:r>
              <a:rPr lang="en-US" sz="3200" dirty="0"/>
              <a:t>Domestic and Commercial PFAS Management</a:t>
            </a:r>
          </a:p>
          <a:p>
            <a:r>
              <a:rPr lang="en-US" sz="2000" b="0" dirty="0"/>
              <a:t>Product Stewardship</a:t>
            </a:r>
          </a:p>
          <a:p>
            <a:r>
              <a:rPr lang="en-US" sz="2000" b="0" dirty="0"/>
              <a:t>Toxic Substances Control Act (TSCA)</a:t>
            </a:r>
          </a:p>
          <a:p>
            <a:r>
              <a:rPr lang="en-US" sz="2000" b="0" dirty="0"/>
              <a:t>Product Bans</a:t>
            </a:r>
          </a:p>
          <a:p>
            <a:r>
              <a:rPr lang="en-US" sz="2000" b="0" dirty="0"/>
              <a:t>Extended Producer Responsibility (EPR) </a:t>
            </a:r>
          </a:p>
        </p:txBody>
      </p:sp>
      <p:sp>
        <p:nvSpPr>
          <p:cNvPr id="20" name="Rectangle: Rounded Corners 19">
            <a:extLst>
              <a:ext uri="{FF2B5EF4-FFF2-40B4-BE49-F238E27FC236}">
                <a16:creationId xmlns:a16="http://schemas.microsoft.com/office/drawing/2014/main" id="{762969E4-265E-B424-D42B-A70D3219B2EE}"/>
              </a:ext>
            </a:extLst>
          </p:cNvPr>
          <p:cNvSpPr/>
          <p:nvPr/>
        </p:nvSpPr>
        <p:spPr>
          <a:xfrm>
            <a:off x="1459336" y="1422400"/>
            <a:ext cx="1676400" cy="268514"/>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icture Placeholder 35">
            <a:extLst>
              <a:ext uri="{FF2B5EF4-FFF2-40B4-BE49-F238E27FC236}">
                <a16:creationId xmlns:a16="http://schemas.microsoft.com/office/drawing/2014/main" id="{87F2EA07-422F-658E-E1DD-ADAB5C124E67}"/>
              </a:ext>
            </a:extLst>
          </p:cNvPr>
          <p:cNvSpPr>
            <a:spLocks noGrp="1"/>
          </p:cNvSpPr>
          <p:nvPr>
            <p:ph type="pic" sz="quarter" idx="10"/>
          </p:nvPr>
        </p:nvSpPr>
        <p:spPr>
          <a:xfrm>
            <a:off x="0" y="0"/>
            <a:ext cx="9144000" cy="2646485"/>
          </a:xfrm>
          <a:solidFill>
            <a:schemeClr val="accent6">
              <a:lumMod val="75000"/>
            </a:schemeClr>
          </a:solidFill>
        </p:spPr>
        <p:txBody>
          <a:bodyPr/>
          <a:lstStyle/>
          <a:p>
            <a:endParaRPr lang="en-US" dirty="0"/>
          </a:p>
        </p:txBody>
      </p:sp>
      <p:pic>
        <p:nvPicPr>
          <p:cNvPr id="4" name="Picture 2">
            <a:extLst>
              <a:ext uri="{FF2B5EF4-FFF2-40B4-BE49-F238E27FC236}">
                <a16:creationId xmlns:a16="http://schemas.microsoft.com/office/drawing/2014/main" id="{B39C8980-1BBC-E42B-0C1A-B72188E2A195}"/>
              </a:ext>
            </a:extLst>
          </p:cNvPr>
          <p:cNvPicPr>
            <a:picLocks noChangeAspect="1"/>
          </p:cNvPicPr>
          <p:nvPr/>
        </p:nvPicPr>
        <p:blipFill rotWithShape="1">
          <a:blip r:embed="rId3"/>
          <a:srcRect l="631" t="47898" r="76470" b="7827"/>
          <a:stretch/>
        </p:blipFill>
        <p:spPr>
          <a:xfrm>
            <a:off x="139605" y="156245"/>
            <a:ext cx="2157932" cy="2347465"/>
          </a:xfrm>
          <a:prstGeom prst="rect">
            <a:avLst/>
          </a:prstGeom>
        </p:spPr>
      </p:pic>
      <p:pic>
        <p:nvPicPr>
          <p:cNvPr id="6" name="Picture 13">
            <a:extLst>
              <a:ext uri="{FF2B5EF4-FFF2-40B4-BE49-F238E27FC236}">
                <a16:creationId xmlns:a16="http://schemas.microsoft.com/office/drawing/2014/main" id="{D6D2AF56-75D9-4A4B-744F-5D162D9259F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5"/>
          <a:stretch/>
        </p:blipFill>
        <p:spPr bwMode="auto">
          <a:xfrm>
            <a:off x="2466833" y="156245"/>
            <a:ext cx="1999065" cy="2347464"/>
          </a:xfrm>
          <a:prstGeom prst="rect">
            <a:avLst/>
          </a:prstGeom>
          <a:noFill/>
          <a:ln w="6350">
            <a:noFill/>
            <a:miter lim="800000"/>
            <a:headEnd/>
            <a:tailEnd/>
          </a:ln>
          <a:extLst>
            <a:ext uri="{909E8E84-426E-40DD-AFC4-6F175D3DCCD1}">
              <a14:hiddenFill xmlns:a14="http://schemas.microsoft.com/office/drawing/2010/main">
                <a:solidFill>
                  <a:srgbClr val="FFFFFF"/>
                </a:solidFill>
              </a14:hiddenFill>
            </a:ext>
          </a:extLst>
        </p:spPr>
      </p:pic>
      <p:pic>
        <p:nvPicPr>
          <p:cNvPr id="4098" name="Picture 2" descr="dental floss and guitar strings ...">
            <a:extLst>
              <a:ext uri="{FF2B5EF4-FFF2-40B4-BE49-F238E27FC236}">
                <a16:creationId xmlns:a16="http://schemas.microsoft.com/office/drawing/2014/main" id="{6A29427A-2C35-3017-DECC-E43BF573CC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560" r="7423"/>
          <a:stretch/>
        </p:blipFill>
        <p:spPr bwMode="auto">
          <a:xfrm>
            <a:off x="7065623" y="156244"/>
            <a:ext cx="1972276" cy="23474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ral-B Glide Pro-Health Original Floss, 4 m Floss">
            <a:extLst>
              <a:ext uri="{FF2B5EF4-FFF2-40B4-BE49-F238E27FC236}">
                <a16:creationId xmlns:a16="http://schemas.microsoft.com/office/drawing/2014/main" id="{04DAB001-F158-51B9-AA5B-5B898A2733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1" y="156244"/>
            <a:ext cx="2347465" cy="2347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1628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AF298B9-111C-4162-A60F-641415C3E7E9}"/>
              </a:ext>
            </a:extLst>
          </p:cNvPr>
          <p:cNvSpPr>
            <a:spLocks noGrp="1"/>
          </p:cNvSpPr>
          <p:nvPr>
            <p:ph type="body" sz="quarter" idx="12"/>
          </p:nvPr>
        </p:nvSpPr>
        <p:spPr>
          <a:xfrm>
            <a:off x="472440" y="3486150"/>
            <a:ext cx="8214360" cy="571500"/>
          </a:xfrm>
        </p:spPr>
        <p:txBody>
          <a:bodyPr/>
          <a:lstStyle/>
          <a:p>
            <a:r>
              <a:rPr lang="en-US" dirty="0"/>
              <a:t>Strategic Communications</a:t>
            </a:r>
          </a:p>
        </p:txBody>
      </p:sp>
      <p:sp>
        <p:nvSpPr>
          <p:cNvPr id="20" name="Rectangle: Rounded Corners 19">
            <a:extLst>
              <a:ext uri="{FF2B5EF4-FFF2-40B4-BE49-F238E27FC236}">
                <a16:creationId xmlns:a16="http://schemas.microsoft.com/office/drawing/2014/main" id="{762969E4-265E-B424-D42B-A70D3219B2EE}"/>
              </a:ext>
            </a:extLst>
          </p:cNvPr>
          <p:cNvSpPr/>
          <p:nvPr/>
        </p:nvSpPr>
        <p:spPr>
          <a:xfrm>
            <a:off x="1459336" y="1422400"/>
            <a:ext cx="1676400" cy="268514"/>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6" name="Picture Placeholder 35">
            <a:extLst>
              <a:ext uri="{FF2B5EF4-FFF2-40B4-BE49-F238E27FC236}">
                <a16:creationId xmlns:a16="http://schemas.microsoft.com/office/drawing/2014/main" id="{87F2EA07-422F-658E-E1DD-ADAB5C124E67}"/>
              </a:ext>
            </a:extLst>
          </p:cNvPr>
          <p:cNvSpPr>
            <a:spLocks noGrp="1"/>
          </p:cNvSpPr>
          <p:nvPr>
            <p:ph type="pic" sz="quarter" idx="10"/>
          </p:nvPr>
        </p:nvSpPr>
        <p:spPr/>
        <p:txBody>
          <a:bodyPr/>
          <a:lstStyle/>
          <a:p>
            <a:endParaRPr lang="en-US"/>
          </a:p>
        </p:txBody>
      </p:sp>
      <p:pic>
        <p:nvPicPr>
          <p:cNvPr id="2" name="Picture 1">
            <a:extLst>
              <a:ext uri="{FF2B5EF4-FFF2-40B4-BE49-F238E27FC236}">
                <a16:creationId xmlns:a16="http://schemas.microsoft.com/office/drawing/2014/main" id="{B6F6FB81-68D5-CA1F-769E-BC9CA31CBB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506" y="65064"/>
            <a:ext cx="1857536" cy="2420242"/>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22C8CF4-1B19-717B-E84E-5E4CFF9485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2548" y="65064"/>
            <a:ext cx="1882857" cy="2420242"/>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F76F8887-C790-2965-8C9B-DDCBF0D623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7079" y="201422"/>
            <a:ext cx="4844052" cy="21006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73230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5C602B-6C0F-49BD-92ED-36C858E60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447" y="376238"/>
            <a:ext cx="4085444" cy="177165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11100713-B076-4CE9-8CC1-CC93C910D6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4153" y="444698"/>
            <a:ext cx="2950890" cy="381476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73B355C-3D56-4771-B8AF-3ED67A2A10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1758" y="1934498"/>
            <a:ext cx="2177688" cy="283276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7BE1768-434F-4055-8159-78EE128A62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635" y="2628356"/>
            <a:ext cx="5108665" cy="2448129"/>
          </a:xfrm>
          <a:prstGeom prst="rect">
            <a:avLst/>
          </a:prstGeom>
          <a:ln>
            <a:noFill/>
          </a:ln>
          <a:effectLst>
            <a:outerShdw blurRad="292100" dist="139700" dir="2700000" algn="tl" rotWithShape="0">
              <a:srgbClr val="333333">
                <a:alpha val="65000"/>
              </a:srgbClr>
            </a:outerShdw>
          </a:effectLst>
        </p:spPr>
      </p:pic>
      <p:sp>
        <p:nvSpPr>
          <p:cNvPr id="3" name="Title 2">
            <a:extLst>
              <a:ext uri="{FF2B5EF4-FFF2-40B4-BE49-F238E27FC236}">
                <a16:creationId xmlns:a16="http://schemas.microsoft.com/office/drawing/2014/main" id="{9715ABD3-5DA8-439A-9C40-0CBF0BEC9465}"/>
              </a:ext>
            </a:extLst>
          </p:cNvPr>
          <p:cNvSpPr>
            <a:spLocks noGrp="1"/>
          </p:cNvSpPr>
          <p:nvPr>
            <p:ph type="title"/>
          </p:nvPr>
        </p:nvSpPr>
        <p:spPr>
          <a:xfrm>
            <a:off x="189689" y="842878"/>
            <a:ext cx="2210612" cy="1064894"/>
          </a:xfrm>
        </p:spPr>
        <p:txBody>
          <a:bodyPr/>
          <a:lstStyle/>
          <a:p>
            <a:r>
              <a:rPr lang="en-US" dirty="0"/>
              <a:t>Denver Metro Water Recovery </a:t>
            </a:r>
          </a:p>
        </p:txBody>
      </p:sp>
    </p:spTree>
    <p:extLst>
      <p:ext uri="{BB962C8B-B14F-4D97-AF65-F5344CB8AC3E}">
        <p14:creationId xmlns:p14="http://schemas.microsoft.com/office/powerpoint/2010/main" val="9841346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689" y="842878"/>
            <a:ext cx="2712261" cy="1403038"/>
          </a:xfrm>
        </p:spPr>
        <p:txBody>
          <a:bodyPr vert="horz" lIns="68580" tIns="34290" rIns="68580" bIns="34290" rtlCol="0" anchor="ctr">
            <a:normAutofit/>
          </a:bodyPr>
          <a:lstStyle/>
          <a:p>
            <a:r>
              <a:rPr lang="en-US" sz="3000"/>
              <a:t>Metropolitan Council</a:t>
            </a:r>
            <a:br>
              <a:rPr lang="en-US" sz="3000"/>
            </a:br>
            <a:r>
              <a:rPr lang="en-US" sz="2100" i="1"/>
              <a:t>St. Paul, Minnesota</a:t>
            </a:r>
            <a:endParaRPr lang="en-US" sz="3000" i="1"/>
          </a:p>
        </p:txBody>
      </p:sp>
      <p:sp>
        <p:nvSpPr>
          <p:cNvPr id="6" name="Text Placeholder 5"/>
          <p:cNvSpPr>
            <a:spLocks noGrp="1"/>
          </p:cNvSpPr>
          <p:nvPr>
            <p:ph type="body" sz="half" idx="4294967295"/>
          </p:nvPr>
        </p:nvSpPr>
        <p:spPr>
          <a:xfrm>
            <a:off x="189690" y="2329355"/>
            <a:ext cx="2712261" cy="2159205"/>
          </a:xfrm>
        </p:spPr>
        <p:txBody>
          <a:bodyPr vert="horz" lIns="68580" tIns="34290" rIns="68580" bIns="34290" rtlCol="0" anchor="t">
            <a:normAutofit/>
          </a:bodyPr>
          <a:lstStyle/>
          <a:p>
            <a:pPr>
              <a:buClr>
                <a:schemeClr val="bg1"/>
              </a:buClr>
            </a:pPr>
            <a:r>
              <a:rPr lang="en-US" sz="2100">
                <a:solidFill>
                  <a:srgbClr val="FFFFFF"/>
                </a:solidFill>
              </a:rPr>
              <a:t>Fact sheet</a:t>
            </a:r>
          </a:p>
          <a:p>
            <a:pPr>
              <a:buClr>
                <a:schemeClr val="bg1"/>
              </a:buClr>
            </a:pPr>
            <a:r>
              <a:rPr lang="en-US" sz="2100">
                <a:solidFill>
                  <a:srgbClr val="FFFFFF"/>
                </a:solidFill>
              </a:rPr>
              <a:t>Handout</a:t>
            </a:r>
          </a:p>
        </p:txBody>
      </p:sp>
      <p:pic>
        <p:nvPicPr>
          <p:cNvPr id="11" name="Picture 10">
            <a:extLst>
              <a:ext uri="{FF2B5EF4-FFF2-40B4-BE49-F238E27FC236}">
                <a16:creationId xmlns:a16="http://schemas.microsoft.com/office/drawing/2014/main" id="{ABB3573B-1F1F-4E2F-AFA5-82C06407A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2698" y="837428"/>
            <a:ext cx="2759640" cy="3595622"/>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F72D3731-3145-4D5B-9504-32CF433B86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9771" y="842878"/>
            <a:ext cx="2759642" cy="358395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957959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4AEBF-70A5-99DE-70EA-5C0C14D09F5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3A64B69-F538-58D4-9734-F8FA15D8933D}"/>
              </a:ext>
            </a:extLst>
          </p:cNvPr>
          <p:cNvSpPr>
            <a:spLocks noGrp="1"/>
          </p:cNvSpPr>
          <p:nvPr>
            <p:ph type="title"/>
          </p:nvPr>
        </p:nvSpPr>
        <p:spPr/>
        <p:txBody>
          <a:bodyPr/>
          <a:lstStyle/>
          <a:p>
            <a:r>
              <a:rPr lang="en-US" dirty="0"/>
              <a:t>Preserving Sustainable Effluent Management, Reuse, and Biosolids Beneficial Reuse </a:t>
            </a:r>
          </a:p>
        </p:txBody>
      </p:sp>
      <p:sp>
        <p:nvSpPr>
          <p:cNvPr id="3" name="Text Placeholder 2">
            <a:extLst>
              <a:ext uri="{FF2B5EF4-FFF2-40B4-BE49-F238E27FC236}">
                <a16:creationId xmlns:a16="http://schemas.microsoft.com/office/drawing/2014/main" id="{9146EB7A-B66A-C84E-31D9-07CFC406E755}"/>
              </a:ext>
            </a:extLst>
          </p:cNvPr>
          <p:cNvSpPr>
            <a:spLocks noGrp="1"/>
          </p:cNvSpPr>
          <p:nvPr>
            <p:ph type="body" sz="quarter" idx="10"/>
          </p:nvPr>
        </p:nvSpPr>
        <p:spPr/>
        <p:txBody>
          <a:bodyPr/>
          <a:lstStyle/>
          <a:p>
            <a:pPr marL="342900" indent="-342900">
              <a:buFont typeface="+mj-lt"/>
              <a:buAutoNum type="arabicPeriod"/>
            </a:pPr>
            <a:r>
              <a:rPr lang="en-US" dirty="0"/>
              <a:t>PFAS Monitoring: Wastewater Influent, Effluent &amp; Biosolids</a:t>
            </a:r>
          </a:p>
          <a:p>
            <a:pPr lvl="1"/>
            <a:r>
              <a:rPr lang="en-US" dirty="0"/>
              <a:t>Ubiquitous Commercial PFAS Chemicals</a:t>
            </a:r>
          </a:p>
          <a:p>
            <a:pPr marL="342900" indent="-342900">
              <a:buFont typeface="+mj-lt"/>
              <a:buAutoNum type="arabicPeriod"/>
            </a:pPr>
            <a:r>
              <a:rPr lang="en-US" dirty="0"/>
              <a:t>Source Reduction Focus</a:t>
            </a:r>
          </a:p>
          <a:p>
            <a:pPr lvl="1"/>
            <a:r>
              <a:rPr lang="en-US" dirty="0"/>
              <a:t>Industrial Pretreatment is Key</a:t>
            </a:r>
          </a:p>
          <a:p>
            <a:pPr lvl="1"/>
            <a:r>
              <a:rPr lang="en-US" dirty="0"/>
              <a:t>Domestic and Commercial Challenges</a:t>
            </a:r>
          </a:p>
          <a:p>
            <a:pPr marL="342900" indent="-342900">
              <a:buFont typeface="+mj-lt"/>
              <a:buAutoNum type="arabicPeriod"/>
            </a:pPr>
            <a:r>
              <a:rPr lang="en-US" dirty="0"/>
              <a:t>Product Stewardship</a:t>
            </a:r>
          </a:p>
          <a:p>
            <a:pPr lvl="1"/>
            <a:r>
              <a:rPr lang="en-US" dirty="0"/>
              <a:t>Chemical Action Plans (CAP)</a:t>
            </a:r>
          </a:p>
          <a:p>
            <a:pPr marL="342900" indent="-342900">
              <a:buFont typeface="+mj-lt"/>
              <a:buAutoNum type="arabicPeriod"/>
            </a:pPr>
            <a:r>
              <a:rPr lang="en-US" dirty="0"/>
              <a:t>Support Good Science</a:t>
            </a:r>
          </a:p>
          <a:p>
            <a:pPr lvl="1"/>
            <a:r>
              <a:rPr lang="en-US" dirty="0"/>
              <a:t>EPA’s Risk Assessment </a:t>
            </a:r>
          </a:p>
          <a:p>
            <a:pPr marL="342900" indent="-342900">
              <a:buFont typeface="+mj-lt"/>
              <a:buAutoNum type="arabicPeriod"/>
            </a:pPr>
            <a:r>
              <a:rPr lang="en-US" dirty="0"/>
              <a:t>Strategic Communications</a:t>
            </a:r>
          </a:p>
          <a:p>
            <a:pPr marL="590780" lvl="1" indent="-285750"/>
            <a:r>
              <a:rPr lang="en-US" dirty="0"/>
              <a:t>Convey Accurate, Reliable, Science-based Information </a:t>
            </a:r>
          </a:p>
          <a:p>
            <a:pPr marL="647930" lvl="1" indent="-342900"/>
            <a:endParaRPr lang="en-US" dirty="0"/>
          </a:p>
          <a:p>
            <a:endParaRPr lang="en-US" dirty="0"/>
          </a:p>
        </p:txBody>
      </p:sp>
      <p:pic>
        <p:nvPicPr>
          <p:cNvPr id="4" name="Picture 3" descr="A close-up of a puzzle&#10;&#10;Description automatically generated">
            <a:extLst>
              <a:ext uri="{FF2B5EF4-FFF2-40B4-BE49-F238E27FC236}">
                <a16:creationId xmlns:a16="http://schemas.microsoft.com/office/drawing/2014/main" id="{A3F09C68-68B7-7289-B9A1-278F0887EC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7852" y="1866002"/>
            <a:ext cx="3866148" cy="2421464"/>
          </a:xfrm>
          <a:prstGeom prst="rect">
            <a:avLst/>
          </a:prstGeom>
        </p:spPr>
      </p:pic>
    </p:spTree>
    <p:extLst>
      <p:ext uri="{BB962C8B-B14F-4D97-AF65-F5344CB8AC3E}">
        <p14:creationId xmlns:p14="http://schemas.microsoft.com/office/powerpoint/2010/main" val="1039086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95BACD2-0C91-43DB-A61E-87CA83248BDF}"/>
              </a:ext>
            </a:extLst>
          </p:cNvPr>
          <p:cNvSpPr>
            <a:spLocks noGrp="1"/>
          </p:cNvSpPr>
          <p:nvPr>
            <p:ph type="title"/>
          </p:nvPr>
        </p:nvSpPr>
        <p:spPr/>
        <p:txBody>
          <a:bodyPr/>
          <a:lstStyle/>
          <a:p>
            <a:r>
              <a:rPr lang="en-US" dirty="0"/>
              <a:t>Preserving Sustainable Effluent Management, Reuse, and Biosolids Beneficial Reuse </a:t>
            </a:r>
          </a:p>
        </p:txBody>
      </p:sp>
      <p:sp>
        <p:nvSpPr>
          <p:cNvPr id="3" name="Text Placeholder 2">
            <a:extLst>
              <a:ext uri="{FF2B5EF4-FFF2-40B4-BE49-F238E27FC236}">
                <a16:creationId xmlns:a16="http://schemas.microsoft.com/office/drawing/2014/main" id="{72724AAB-91BC-4FF5-A5EC-7A408AC9C4DB}"/>
              </a:ext>
            </a:extLst>
          </p:cNvPr>
          <p:cNvSpPr>
            <a:spLocks noGrp="1"/>
          </p:cNvSpPr>
          <p:nvPr>
            <p:ph type="body" sz="quarter" idx="10"/>
          </p:nvPr>
        </p:nvSpPr>
        <p:spPr/>
        <p:txBody>
          <a:bodyPr/>
          <a:lstStyle/>
          <a:p>
            <a:pPr marL="342900" indent="-342900">
              <a:buFont typeface="+mj-lt"/>
              <a:buAutoNum type="arabicPeriod"/>
            </a:pPr>
            <a:r>
              <a:rPr lang="en-US" dirty="0"/>
              <a:t>PFAS Monitoring: Wastewater Influent, Effluent &amp; Biosolids</a:t>
            </a:r>
          </a:p>
          <a:p>
            <a:pPr lvl="1"/>
            <a:r>
              <a:rPr lang="en-US" dirty="0"/>
              <a:t>Ubiquitous Commercial PFAS Chemicals</a:t>
            </a:r>
          </a:p>
          <a:p>
            <a:pPr marL="342900" indent="-342900">
              <a:buFont typeface="+mj-lt"/>
              <a:buAutoNum type="arabicPeriod"/>
            </a:pPr>
            <a:r>
              <a:rPr lang="en-US" dirty="0"/>
              <a:t>Source Reduction Focus</a:t>
            </a:r>
          </a:p>
          <a:p>
            <a:pPr lvl="1"/>
            <a:r>
              <a:rPr lang="en-US" dirty="0"/>
              <a:t>Industrial Pretreatment is Key</a:t>
            </a:r>
          </a:p>
          <a:p>
            <a:pPr lvl="1"/>
            <a:r>
              <a:rPr lang="en-US" dirty="0"/>
              <a:t>Domestic and Commercial Challenges</a:t>
            </a:r>
          </a:p>
          <a:p>
            <a:pPr marL="342900" indent="-342900">
              <a:buFont typeface="+mj-lt"/>
              <a:buAutoNum type="arabicPeriod"/>
            </a:pPr>
            <a:r>
              <a:rPr lang="en-US" dirty="0"/>
              <a:t>Product Stewardship</a:t>
            </a:r>
          </a:p>
          <a:p>
            <a:pPr lvl="1"/>
            <a:r>
              <a:rPr lang="en-US" dirty="0"/>
              <a:t>Chemical Action Plans (CAP)</a:t>
            </a:r>
          </a:p>
          <a:p>
            <a:pPr marL="342900" indent="-342900">
              <a:buFont typeface="+mj-lt"/>
              <a:buAutoNum type="arabicPeriod"/>
            </a:pPr>
            <a:r>
              <a:rPr lang="en-US" dirty="0"/>
              <a:t>Support Good Science</a:t>
            </a:r>
          </a:p>
          <a:p>
            <a:pPr lvl="1"/>
            <a:r>
              <a:rPr lang="en-US" dirty="0"/>
              <a:t>EPA’s Risk Assessment </a:t>
            </a:r>
          </a:p>
          <a:p>
            <a:pPr marL="342900" indent="-342900">
              <a:buFont typeface="+mj-lt"/>
              <a:buAutoNum type="arabicPeriod"/>
            </a:pPr>
            <a:r>
              <a:rPr lang="en-US" dirty="0"/>
              <a:t>Strategic Communications</a:t>
            </a:r>
          </a:p>
          <a:p>
            <a:pPr marL="590780" lvl="1" indent="-285750"/>
            <a:r>
              <a:rPr lang="en-US" dirty="0"/>
              <a:t>Convey Accurate, Reliable, Science-based Information </a:t>
            </a:r>
          </a:p>
          <a:p>
            <a:pPr marL="647930" lvl="1" indent="-342900"/>
            <a:endParaRPr lang="en-US" dirty="0"/>
          </a:p>
          <a:p>
            <a:endParaRPr lang="en-US" dirty="0"/>
          </a:p>
        </p:txBody>
      </p:sp>
      <p:pic>
        <p:nvPicPr>
          <p:cNvPr id="4" name="Picture 3" descr="A close-up of a puzzle&#10;&#10;Description automatically generated">
            <a:extLst>
              <a:ext uri="{FF2B5EF4-FFF2-40B4-BE49-F238E27FC236}">
                <a16:creationId xmlns:a16="http://schemas.microsoft.com/office/drawing/2014/main" id="{8018E74D-F4CC-0E91-A570-AF38F501D8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7852" y="1866002"/>
            <a:ext cx="3866148" cy="2421464"/>
          </a:xfrm>
          <a:prstGeom prst="rect">
            <a:avLst/>
          </a:prstGeom>
        </p:spPr>
      </p:pic>
    </p:spTree>
    <p:extLst>
      <p:ext uri="{BB962C8B-B14F-4D97-AF65-F5344CB8AC3E}">
        <p14:creationId xmlns:p14="http://schemas.microsoft.com/office/powerpoint/2010/main" val="11467287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30E28-A97D-BCE0-4725-475BE494F2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571AAA-B173-15CA-549E-6263A8287705}"/>
              </a:ext>
            </a:extLst>
          </p:cNvPr>
          <p:cNvSpPr>
            <a:spLocks noGrp="1"/>
          </p:cNvSpPr>
          <p:nvPr>
            <p:ph type="title"/>
          </p:nvPr>
        </p:nvSpPr>
        <p:spPr>
          <a:xfrm>
            <a:off x="4277429" y="2538207"/>
            <a:ext cx="4866571" cy="1223374"/>
          </a:xfrm>
        </p:spPr>
        <p:txBody>
          <a:bodyPr/>
          <a:lstStyle/>
          <a:p>
            <a:pPr algn="l"/>
            <a:br>
              <a:rPr lang="en-US" sz="1800" b="0" i="0" u="none" strike="noStrike" baseline="0" dirty="0">
                <a:solidFill>
                  <a:srgbClr val="000000"/>
                </a:solidFill>
                <a:latin typeface="Calibri" panose="020F0502020204030204" pitchFamily="34" charset="0"/>
              </a:rPr>
            </a:br>
            <a:r>
              <a:rPr lang="en-US" sz="1800" b="0" i="0" u="none" strike="noStrike" baseline="0" dirty="0">
                <a:solidFill>
                  <a:srgbClr val="000000"/>
                </a:solidFill>
                <a:latin typeface="Calibri" panose="020F0502020204030204" pitchFamily="34" charset="0"/>
              </a:rPr>
              <a:t> Texas Association of Clean Water Agencies</a:t>
            </a:r>
            <a:r>
              <a:rPr lang="en-US" sz="1800" b="1" i="0" u="none" strike="noStrike" baseline="0" dirty="0">
                <a:solidFill>
                  <a:srgbClr val="000000"/>
                </a:solidFill>
                <a:latin typeface="Calibri" panose="020F0502020204030204" pitchFamily="34" charset="0"/>
              </a:rPr>
              <a:t> </a:t>
            </a:r>
            <a:br>
              <a:rPr lang="en-US" sz="1200" dirty="0"/>
            </a:br>
            <a:r>
              <a:rPr lang="en-US" sz="2000" dirty="0"/>
              <a:t>Wastewater PFAS Challenges and Proactive Management</a:t>
            </a:r>
          </a:p>
        </p:txBody>
      </p:sp>
      <p:sp>
        <p:nvSpPr>
          <p:cNvPr id="11" name="Picture Placeholder 10">
            <a:extLst>
              <a:ext uri="{FF2B5EF4-FFF2-40B4-BE49-F238E27FC236}">
                <a16:creationId xmlns:a16="http://schemas.microsoft.com/office/drawing/2014/main" id="{F4522120-8F68-130D-F704-71F6A4A333E5}"/>
              </a:ext>
            </a:extLst>
          </p:cNvPr>
          <p:cNvSpPr>
            <a:spLocks noGrp="1"/>
          </p:cNvSpPr>
          <p:nvPr>
            <p:ph type="pic" sz="quarter" idx="21"/>
          </p:nvPr>
        </p:nvSpPr>
        <p:spPr/>
        <p:txBody>
          <a:bodyPr>
            <a:normAutofit fontScale="40000" lnSpcReduction="20000"/>
          </a:bodyPr>
          <a:lstStyle/>
          <a:p>
            <a:endParaRPr lang="en-US"/>
          </a:p>
        </p:txBody>
      </p:sp>
      <p:sp>
        <p:nvSpPr>
          <p:cNvPr id="5" name="Rectangle 4">
            <a:extLst>
              <a:ext uri="{FF2B5EF4-FFF2-40B4-BE49-F238E27FC236}">
                <a16:creationId xmlns:a16="http://schemas.microsoft.com/office/drawing/2014/main" id="{33BF9528-BADC-672B-3684-0B8FF2C84D96}"/>
              </a:ext>
            </a:extLst>
          </p:cNvPr>
          <p:cNvSpPr/>
          <p:nvPr/>
        </p:nvSpPr>
        <p:spPr>
          <a:xfrm>
            <a:off x="4572000" y="3900849"/>
            <a:ext cx="3236686"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a:ea typeface="+mn-ea"/>
                <a:cs typeface="+mn-cs"/>
              </a:rPr>
              <a:t>David L. Clark, PE, WEF Fellow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a:ea typeface="+mn-ea"/>
                <a:cs typeface="+mn-cs"/>
              </a:rPr>
              <a:t>Patrick R. Young, PE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Narrow"/>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Narrow"/>
              <a:ea typeface="+mn-ea"/>
              <a:cs typeface="+mn-cs"/>
            </a:endParaRPr>
          </a:p>
        </p:txBody>
      </p:sp>
      <p:sp>
        <p:nvSpPr>
          <p:cNvPr id="24" name="Title 1">
            <a:extLst>
              <a:ext uri="{FF2B5EF4-FFF2-40B4-BE49-F238E27FC236}">
                <a16:creationId xmlns:a16="http://schemas.microsoft.com/office/drawing/2014/main" id="{B713A9D8-BB9D-7CA6-5895-48C0CF4379B8}"/>
              </a:ext>
            </a:extLst>
          </p:cNvPr>
          <p:cNvSpPr txBox="1">
            <a:spLocks/>
          </p:cNvSpPr>
          <p:nvPr/>
        </p:nvSpPr>
        <p:spPr>
          <a:xfrm>
            <a:off x="6813030" y="4444640"/>
            <a:ext cx="2420778" cy="405668"/>
          </a:xfrm>
          <a:prstGeom prst="rect">
            <a:avLst/>
          </a:prstGeom>
        </p:spPr>
        <p:txBody>
          <a:bodyPr vert="horz" lIns="228600" tIns="45720" rIns="228600" bIns="45720" rtlCol="0" anchor="b" anchorCtr="0">
            <a:noAutofit/>
          </a:bodyPr>
          <a:lstStyle>
            <a:lvl1pPr algn="l" defTabSz="914400" rtl="0" eaLnBrk="1" latinLnBrk="0" hangingPunct="1">
              <a:lnSpc>
                <a:spcPts val="3200"/>
              </a:lnSpc>
              <a:spcBef>
                <a:spcPct val="0"/>
              </a:spcBef>
              <a:buNone/>
              <a:defRPr sz="3200" b="1" kern="1200" cap="all" spc="0" baseline="0">
                <a:solidFill>
                  <a:srgbClr val="000000"/>
                </a:solidFill>
                <a:latin typeface="+mj-lt"/>
                <a:ea typeface="+mj-ea"/>
                <a:cs typeface="+mj-cs"/>
              </a:defRPr>
            </a:lvl1pPr>
          </a:lstStyle>
          <a:p>
            <a:pPr marL="0" marR="0" lvl="0" indent="0" algn="r" defTabSz="914400" rtl="0" eaLnBrk="1" fontAlgn="auto" latinLnBrk="0" hangingPunct="1">
              <a:lnSpc>
                <a:spcPts val="32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j-ea"/>
                <a:cs typeface="+mj-cs"/>
              </a:rPr>
              <a:t>February 28, 2025</a:t>
            </a:r>
          </a:p>
        </p:txBody>
      </p:sp>
      <p:sp>
        <p:nvSpPr>
          <p:cNvPr id="15" name="Picture Placeholder 14">
            <a:extLst>
              <a:ext uri="{FF2B5EF4-FFF2-40B4-BE49-F238E27FC236}">
                <a16:creationId xmlns:a16="http://schemas.microsoft.com/office/drawing/2014/main" id="{62CE22E2-770C-0405-2C91-ABE5232BDFA6}"/>
              </a:ext>
            </a:extLst>
          </p:cNvPr>
          <p:cNvSpPr>
            <a:spLocks noGrp="1"/>
          </p:cNvSpPr>
          <p:nvPr>
            <p:ph type="pic" sz="quarter" idx="18"/>
          </p:nvPr>
        </p:nvSpPr>
        <p:spPr/>
        <p:txBody>
          <a:bodyPr/>
          <a:lstStyle/>
          <a:p>
            <a:endParaRPr lang="en-US"/>
          </a:p>
        </p:txBody>
      </p:sp>
      <p:pic>
        <p:nvPicPr>
          <p:cNvPr id="10" name="Picture Placeholder 9" descr="A river with many colorful umbrellas and a bridge&#10;&#10;AI-generated content may be incorrect.">
            <a:extLst>
              <a:ext uri="{FF2B5EF4-FFF2-40B4-BE49-F238E27FC236}">
                <a16:creationId xmlns:a16="http://schemas.microsoft.com/office/drawing/2014/main" id="{BB8F5DBC-1413-7D28-473E-5EB6F3388FD2}"/>
              </a:ext>
            </a:extLst>
          </p:cNvPr>
          <p:cNvPicPr>
            <a:picLocks noGrp="1" noChangeAspect="1"/>
          </p:cNvPicPr>
          <p:nvPr>
            <p:ph type="pic" sz="quarter" idx="14"/>
          </p:nvPr>
        </p:nvPicPr>
        <p:blipFill>
          <a:blip r:embed="rId3"/>
          <a:srcRect l="245" t="5846" r="2846"/>
          <a:stretch/>
        </p:blipFill>
        <p:spPr>
          <a:xfrm>
            <a:off x="0" y="2379663"/>
            <a:ext cx="4300537" cy="2767138"/>
          </a:xfrm>
        </p:spPr>
      </p:pic>
      <p:pic>
        <p:nvPicPr>
          <p:cNvPr id="8" name="Picture Placeholder 7" descr="A city skyline with lights reflecting on water&#10;&#10;AI-generated content may be incorrect.">
            <a:extLst>
              <a:ext uri="{FF2B5EF4-FFF2-40B4-BE49-F238E27FC236}">
                <a16:creationId xmlns:a16="http://schemas.microsoft.com/office/drawing/2014/main" id="{613B6F07-A88A-E165-C432-56B31654AE47}"/>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7397" b="7397"/>
          <a:stretch>
            <a:fillRect/>
          </a:stretch>
        </p:blipFill>
        <p:spPr/>
      </p:pic>
      <p:pic>
        <p:nvPicPr>
          <p:cNvPr id="17" name="Picture Placeholder 16" descr="A city with a river and trees&#10;&#10;AI-generated content may be incorrect.">
            <a:extLst>
              <a:ext uri="{FF2B5EF4-FFF2-40B4-BE49-F238E27FC236}">
                <a16:creationId xmlns:a16="http://schemas.microsoft.com/office/drawing/2014/main" id="{3E869703-645E-6C21-E6DE-7A64526EAD38}"/>
              </a:ext>
            </a:extLst>
          </p:cNvPr>
          <p:cNvPicPr>
            <a:picLocks noGrp="1" noChangeAspect="1"/>
          </p:cNvPicPr>
          <p:nvPr>
            <p:ph type="pic" sz="quarter" idx="20"/>
          </p:nvPr>
        </p:nvPicPr>
        <p:blipFill>
          <a:blip r:embed="rId5"/>
          <a:srcRect l="10998" r="10998"/>
          <a:stretch>
            <a:fillRect/>
          </a:stretch>
        </p:blipFill>
        <p:spPr/>
      </p:pic>
    </p:spTree>
    <p:extLst>
      <p:ext uri="{BB962C8B-B14F-4D97-AF65-F5344CB8AC3E}">
        <p14:creationId xmlns:p14="http://schemas.microsoft.com/office/powerpoint/2010/main" val="351888642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DD4FDD6-C043-4807-A304-4962665098C0}"/>
              </a:ext>
            </a:extLst>
          </p:cNvPr>
          <p:cNvSpPr>
            <a:spLocks noGrp="1"/>
          </p:cNvSpPr>
          <p:nvPr>
            <p:ph type="pic" sz="quarter" idx="10"/>
          </p:nvPr>
        </p:nvSpPr>
        <p:spPr>
          <a:xfrm>
            <a:off x="8209" y="0"/>
            <a:ext cx="9144000" cy="2571750"/>
          </a:xfrm>
        </p:spPr>
        <p:txBody>
          <a:bodyPr/>
          <a:lstStyle/>
          <a:p>
            <a:endParaRPr lang="en-US"/>
          </a:p>
        </p:txBody>
      </p:sp>
      <p:sp>
        <p:nvSpPr>
          <p:cNvPr id="5" name="Text Placeholder 4">
            <a:extLst>
              <a:ext uri="{FF2B5EF4-FFF2-40B4-BE49-F238E27FC236}">
                <a16:creationId xmlns:a16="http://schemas.microsoft.com/office/drawing/2014/main" id="{AED5A7E3-57B9-4F40-92AA-30B6FF019441}"/>
              </a:ext>
            </a:extLst>
          </p:cNvPr>
          <p:cNvSpPr>
            <a:spLocks noGrp="1"/>
          </p:cNvSpPr>
          <p:nvPr>
            <p:ph type="body" sz="quarter" idx="12"/>
          </p:nvPr>
        </p:nvSpPr>
        <p:spPr>
          <a:xfrm>
            <a:off x="461141" y="3894712"/>
            <a:ext cx="8221717" cy="571500"/>
          </a:xfrm>
        </p:spPr>
        <p:txBody>
          <a:bodyPr/>
          <a:lstStyle/>
          <a:p>
            <a:r>
              <a:rPr lang="en-US" sz="2800" dirty="0"/>
              <a:t>PFAS Regulation and Compliance Management</a:t>
            </a:r>
          </a:p>
          <a:p>
            <a:r>
              <a:rPr lang="en-US" sz="2800" b="0" i="1" dirty="0">
                <a:solidFill>
                  <a:srgbClr val="FF0000"/>
                </a:solidFill>
              </a:rPr>
              <a:t>Updates</a:t>
            </a:r>
          </a:p>
          <a:p>
            <a:pPr marL="457200" indent="-457200">
              <a:buFont typeface="Arial" panose="020B0604020202020204" pitchFamily="34" charset="0"/>
              <a:buChar char="•"/>
            </a:pPr>
            <a:r>
              <a:rPr lang="en-US" sz="2400" b="0" i="1" dirty="0">
                <a:solidFill>
                  <a:srgbClr val="FF0000"/>
                </a:solidFill>
              </a:rPr>
              <a:t>NPDES Permits</a:t>
            </a:r>
          </a:p>
          <a:p>
            <a:pPr marL="457200" indent="-457200">
              <a:buFont typeface="Arial" panose="020B0604020202020204" pitchFamily="34" charset="0"/>
              <a:buChar char="•"/>
            </a:pPr>
            <a:r>
              <a:rPr lang="en-US" sz="2400" b="0" i="1" dirty="0">
                <a:solidFill>
                  <a:srgbClr val="FF0000"/>
                </a:solidFill>
              </a:rPr>
              <a:t>Human Health Water Quality Criteria</a:t>
            </a:r>
          </a:p>
          <a:p>
            <a:pPr marL="457200" indent="-457200">
              <a:buFont typeface="Arial" panose="020B0604020202020204" pitchFamily="34" charset="0"/>
              <a:buChar char="•"/>
            </a:pPr>
            <a:r>
              <a:rPr lang="en-US" sz="2400" b="0" i="1" dirty="0">
                <a:solidFill>
                  <a:srgbClr val="FF0000"/>
                </a:solidFill>
              </a:rPr>
              <a:t>Biosolids Risk Assessment</a:t>
            </a:r>
          </a:p>
          <a:p>
            <a:endParaRPr lang="en-US" i="1" dirty="0">
              <a:solidFill>
                <a:srgbClr val="FF0000"/>
              </a:solidFill>
            </a:endParaRPr>
          </a:p>
        </p:txBody>
      </p:sp>
      <p:pic>
        <p:nvPicPr>
          <p:cNvPr id="8" name="Picture 7">
            <a:extLst>
              <a:ext uri="{FF2B5EF4-FFF2-40B4-BE49-F238E27FC236}">
                <a16:creationId xmlns:a16="http://schemas.microsoft.com/office/drawing/2014/main" id="{0C6F882D-FA7D-49A8-A2DD-FADC402AB4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8864" y="119013"/>
            <a:ext cx="2059167" cy="2333723"/>
          </a:xfrm>
          <a:prstGeom prst="rect">
            <a:avLst/>
          </a:prstGeom>
          <a:ln w="28575">
            <a:noFill/>
          </a:ln>
        </p:spPr>
      </p:pic>
      <p:pic>
        <p:nvPicPr>
          <p:cNvPr id="2" name="Picture 3">
            <a:extLst>
              <a:ext uri="{FF2B5EF4-FFF2-40B4-BE49-F238E27FC236}">
                <a16:creationId xmlns:a16="http://schemas.microsoft.com/office/drawing/2014/main" id="{B55A0E14-1A43-7309-1131-4D6628D4178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a:xfrm>
            <a:off x="18357" y="114034"/>
            <a:ext cx="3909189" cy="2336858"/>
          </a:xfrm>
          <a:prstGeom prst="rect">
            <a:avLst/>
          </a:prstGeom>
        </p:spPr>
      </p:pic>
      <p:pic>
        <p:nvPicPr>
          <p:cNvPr id="4" name="Picture 3" descr="A picture containing text, document&#10;&#10;Description automatically generated">
            <a:extLst>
              <a:ext uri="{FF2B5EF4-FFF2-40B4-BE49-F238E27FC236}">
                <a16:creationId xmlns:a16="http://schemas.microsoft.com/office/drawing/2014/main" id="{81B0FC68-3363-CA29-E356-F5E970EF67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076606" y="114034"/>
            <a:ext cx="3097374" cy="2333723"/>
          </a:xfrm>
          <a:prstGeom prst="rect">
            <a:avLst/>
          </a:prstGeom>
        </p:spPr>
      </p:pic>
    </p:spTree>
    <p:extLst>
      <p:ext uri="{BB962C8B-B14F-4D97-AF65-F5344CB8AC3E}">
        <p14:creationId xmlns:p14="http://schemas.microsoft.com/office/powerpoint/2010/main" val="3369737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6C495-51C6-D93F-B19B-13044AF7C5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086745-1441-483A-7714-D17EEB71E705}"/>
              </a:ext>
            </a:extLst>
          </p:cNvPr>
          <p:cNvSpPr>
            <a:spLocks noGrp="1"/>
          </p:cNvSpPr>
          <p:nvPr>
            <p:ph type="title"/>
          </p:nvPr>
        </p:nvSpPr>
        <p:spPr>
          <a:xfrm>
            <a:off x="224830" y="285750"/>
            <a:ext cx="7769100" cy="628650"/>
          </a:xfrm>
        </p:spPr>
        <p:txBody>
          <a:bodyPr>
            <a:noAutofit/>
          </a:bodyPr>
          <a:lstStyle/>
          <a:p>
            <a:r>
              <a:rPr lang="en-US" sz="2700" dirty="0"/>
              <a:t>EPA’s December 5, 2022 Memo: </a:t>
            </a:r>
            <a:r>
              <a:rPr lang="en-US" sz="2700" u="sng" dirty="0"/>
              <a:t>State Issued </a:t>
            </a:r>
            <a:r>
              <a:rPr lang="en-US" sz="2700" dirty="0"/>
              <a:t>NPDES Permits and Pretreatment Programs 1</a:t>
            </a:r>
          </a:p>
        </p:txBody>
      </p:sp>
      <p:sp>
        <p:nvSpPr>
          <p:cNvPr id="3" name="Content Placeholder 2">
            <a:extLst>
              <a:ext uri="{FF2B5EF4-FFF2-40B4-BE49-F238E27FC236}">
                <a16:creationId xmlns:a16="http://schemas.microsoft.com/office/drawing/2014/main" id="{2F0C5D08-208F-A66D-BB78-E5664DEF2D1F}"/>
              </a:ext>
            </a:extLst>
          </p:cNvPr>
          <p:cNvSpPr>
            <a:spLocks noGrp="1"/>
          </p:cNvSpPr>
          <p:nvPr>
            <p:ph type="body" sz="quarter" idx="10"/>
          </p:nvPr>
        </p:nvSpPr>
        <p:spPr>
          <a:xfrm>
            <a:off x="457200" y="1203960"/>
            <a:ext cx="5651167" cy="3653790"/>
          </a:xfrm>
        </p:spPr>
        <p:txBody>
          <a:bodyPr>
            <a:normAutofit/>
          </a:bodyPr>
          <a:lstStyle/>
          <a:p>
            <a:pPr marL="0" indent="0">
              <a:buNone/>
            </a:pPr>
            <a:r>
              <a:rPr lang="en-US" dirty="0"/>
              <a:t>B. Recommendations for </a:t>
            </a:r>
            <a:r>
              <a:rPr lang="en-US" dirty="0">
                <a:highlight>
                  <a:srgbClr val="FFFF00"/>
                </a:highlight>
              </a:rPr>
              <a:t>Publicly Owned Treatment Works</a:t>
            </a:r>
          </a:p>
          <a:p>
            <a:pPr marL="342900" lvl="1" indent="0">
              <a:buNone/>
            </a:pPr>
            <a:r>
              <a:rPr lang="en-US" dirty="0"/>
              <a:t>1. All POTWs</a:t>
            </a:r>
          </a:p>
          <a:p>
            <a:pPr marL="342900" lvl="1" indent="0">
              <a:buNone/>
            </a:pPr>
            <a:r>
              <a:rPr lang="en-US" dirty="0"/>
              <a:t>2. Effluent, influent, and biosolids monitoring</a:t>
            </a:r>
          </a:p>
          <a:p>
            <a:pPr lvl="2"/>
            <a:r>
              <a:rPr lang="en-US" dirty="0"/>
              <a:t>40 PFAS parameters detectable by draft </a:t>
            </a:r>
            <a:r>
              <a:rPr lang="en-US" dirty="0">
                <a:highlight>
                  <a:srgbClr val="FFFF00"/>
                </a:highlight>
              </a:rPr>
              <a:t>Method 1633 </a:t>
            </a:r>
            <a:r>
              <a:rPr lang="en-US" dirty="0"/>
              <a:t>at least quarterly</a:t>
            </a:r>
          </a:p>
          <a:p>
            <a:pPr lvl="2"/>
            <a:r>
              <a:rPr lang="en-US" dirty="0"/>
              <a:t>Adsorbable Organic Fluorine Method 1621 can be used in conjunction</a:t>
            </a:r>
          </a:p>
          <a:p>
            <a:pPr marL="342900" lvl="1" indent="0">
              <a:buNone/>
            </a:pPr>
            <a:r>
              <a:rPr lang="en-US" dirty="0"/>
              <a:t>3. Pretreatment program activities</a:t>
            </a:r>
          </a:p>
          <a:p>
            <a:pPr marL="1028700" lvl="2" indent="-342900">
              <a:buAutoNum type="alphaLcPeriod"/>
            </a:pPr>
            <a:r>
              <a:rPr lang="en-US" dirty="0"/>
              <a:t>Update IU Inventory</a:t>
            </a:r>
          </a:p>
          <a:p>
            <a:pPr marL="1028700" lvl="2" indent="-342900">
              <a:buAutoNum type="alphaLcPeriod"/>
            </a:pPr>
            <a:r>
              <a:rPr lang="en-US" dirty="0"/>
              <a:t>Utilize BMPs and pollution prevention to address PFAS discharges</a:t>
            </a:r>
          </a:p>
          <a:p>
            <a:pPr lvl="3"/>
            <a:r>
              <a:rPr lang="en-US" dirty="0"/>
              <a:t>Develop IU BMPs or local limits.</a:t>
            </a:r>
          </a:p>
        </p:txBody>
      </p:sp>
      <p:pic>
        <p:nvPicPr>
          <p:cNvPr id="7" name="Content Placeholder 6">
            <a:extLst>
              <a:ext uri="{FF2B5EF4-FFF2-40B4-BE49-F238E27FC236}">
                <a16:creationId xmlns:a16="http://schemas.microsoft.com/office/drawing/2014/main" id="{FF4FAA2F-37D8-C6CE-51AE-23A634AD4554}"/>
              </a:ext>
            </a:extLst>
          </p:cNvPr>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6381867" y="1678897"/>
            <a:ext cx="2601442" cy="3346639"/>
          </a:xfrm>
          <a:ln w="25400">
            <a:solidFill>
              <a:schemeClr val="tx1"/>
            </a:solidFill>
          </a:ln>
        </p:spPr>
      </p:pic>
      <p:sp>
        <p:nvSpPr>
          <p:cNvPr id="8" name="TextBox 7">
            <a:extLst>
              <a:ext uri="{FF2B5EF4-FFF2-40B4-BE49-F238E27FC236}">
                <a16:creationId xmlns:a16="http://schemas.microsoft.com/office/drawing/2014/main" id="{C26089DA-0892-855E-7824-AAB408FF5254}"/>
              </a:ext>
            </a:extLst>
          </p:cNvPr>
          <p:cNvSpPr txBox="1"/>
          <p:nvPr/>
        </p:nvSpPr>
        <p:spPr>
          <a:xfrm>
            <a:off x="6381867" y="3687580"/>
            <a:ext cx="2601442" cy="1015663"/>
          </a:xfrm>
          <a:prstGeom prst="rect">
            <a:avLst/>
          </a:prstGeom>
          <a:solidFill>
            <a:schemeClr val="accent5">
              <a:lumMod val="40000"/>
              <a:lumOff val="60000"/>
            </a:schemeClr>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December 5, 2022 EPA Memorandum</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Addressing PFAS Discharges in NPDES Permits and Through the Pretreatment Program and Monitoring Programs</a:t>
            </a:r>
          </a:p>
        </p:txBody>
      </p:sp>
      <p:pic>
        <p:nvPicPr>
          <p:cNvPr id="4" name="Content Placeholder 7">
            <a:extLst>
              <a:ext uri="{FF2B5EF4-FFF2-40B4-BE49-F238E27FC236}">
                <a16:creationId xmlns:a16="http://schemas.microsoft.com/office/drawing/2014/main" id="{FCA69214-C4A8-9F54-EED3-6875BB683305}"/>
              </a:ext>
            </a:extLst>
          </p:cNvPr>
          <p:cNvPicPr>
            <a:picLocks noChangeAspect="1"/>
          </p:cNvPicPr>
          <p:nvPr/>
        </p:nvPicPr>
        <p:blipFill>
          <a:blip r:embed="rId4"/>
          <a:stretch>
            <a:fillRect/>
          </a:stretch>
        </p:blipFill>
        <p:spPr>
          <a:xfrm>
            <a:off x="7801237" y="98315"/>
            <a:ext cx="1117934" cy="1445672"/>
          </a:xfrm>
          <a:prstGeom prst="rect">
            <a:avLst/>
          </a:prstGeom>
          <a:ln>
            <a:solidFill>
              <a:schemeClr val="tx1"/>
            </a:solidFill>
          </a:ln>
        </p:spPr>
      </p:pic>
    </p:spTree>
    <p:extLst>
      <p:ext uri="{BB962C8B-B14F-4D97-AF65-F5344CB8AC3E}">
        <p14:creationId xmlns:p14="http://schemas.microsoft.com/office/powerpoint/2010/main" val="1956600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6AC1B-B30D-03B9-8653-BFD0373265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D2BD48-D14F-38FB-12EF-FE2D3D091B19}"/>
              </a:ext>
            </a:extLst>
          </p:cNvPr>
          <p:cNvSpPr>
            <a:spLocks noGrp="1"/>
          </p:cNvSpPr>
          <p:nvPr>
            <p:ph type="title"/>
          </p:nvPr>
        </p:nvSpPr>
        <p:spPr>
          <a:xfrm>
            <a:off x="311085" y="285750"/>
            <a:ext cx="7682845" cy="628650"/>
          </a:xfrm>
        </p:spPr>
        <p:txBody>
          <a:bodyPr>
            <a:noAutofit/>
          </a:bodyPr>
          <a:lstStyle/>
          <a:p>
            <a:r>
              <a:rPr lang="en-US" sz="2700" dirty="0"/>
              <a:t>EPA’s December 5, 2022 Memo: </a:t>
            </a:r>
            <a:r>
              <a:rPr lang="en-US" sz="2700" u="sng" dirty="0"/>
              <a:t>State Issued </a:t>
            </a:r>
            <a:r>
              <a:rPr lang="en-US" sz="2700" dirty="0"/>
              <a:t>NPDES Permits and Pretreatment Programs 2</a:t>
            </a:r>
          </a:p>
        </p:txBody>
      </p:sp>
      <p:sp>
        <p:nvSpPr>
          <p:cNvPr id="3" name="Content Placeholder 2">
            <a:extLst>
              <a:ext uri="{FF2B5EF4-FFF2-40B4-BE49-F238E27FC236}">
                <a16:creationId xmlns:a16="http://schemas.microsoft.com/office/drawing/2014/main" id="{AFA81FC8-AA52-FDF3-E48C-56BAA675D48F}"/>
              </a:ext>
            </a:extLst>
          </p:cNvPr>
          <p:cNvSpPr>
            <a:spLocks noGrp="1"/>
          </p:cNvSpPr>
          <p:nvPr>
            <p:ph type="body" sz="quarter" idx="10"/>
          </p:nvPr>
        </p:nvSpPr>
        <p:spPr>
          <a:xfrm>
            <a:off x="457200" y="1263531"/>
            <a:ext cx="5289594" cy="3653790"/>
          </a:xfrm>
        </p:spPr>
        <p:txBody>
          <a:bodyPr>
            <a:normAutofit/>
          </a:bodyPr>
          <a:lstStyle/>
          <a:p>
            <a:pPr marL="0" indent="0">
              <a:buNone/>
            </a:pPr>
            <a:r>
              <a:rPr lang="en-US" dirty="0"/>
              <a:t>C. Recommended </a:t>
            </a:r>
            <a:r>
              <a:rPr lang="en-US" b="1" dirty="0">
                <a:highlight>
                  <a:srgbClr val="FFFF00"/>
                </a:highlight>
              </a:rPr>
              <a:t>Biosolids Assessment</a:t>
            </a:r>
          </a:p>
          <a:p>
            <a:pPr marL="342900" lvl="1" indent="0">
              <a:buNone/>
            </a:pPr>
            <a:r>
              <a:rPr lang="en-US" dirty="0"/>
              <a:t>a. Use draft </a:t>
            </a:r>
            <a:r>
              <a:rPr lang="en-US" dirty="0">
                <a:highlight>
                  <a:srgbClr val="FFFF00"/>
                </a:highlight>
              </a:rPr>
              <a:t>Method 1633 </a:t>
            </a:r>
            <a:r>
              <a:rPr lang="en-US" dirty="0"/>
              <a:t>to analyze biosolids for presence of 40 PFAS chemicals</a:t>
            </a:r>
          </a:p>
          <a:p>
            <a:pPr marL="342900" lvl="1" indent="0">
              <a:buNone/>
            </a:pPr>
            <a:r>
              <a:rPr lang="en-US" dirty="0"/>
              <a:t>b. Where present in biosolids from industrial sources, EPA recommends…</a:t>
            </a:r>
          </a:p>
          <a:p>
            <a:pPr lvl="2"/>
            <a:r>
              <a:rPr lang="en-US" dirty="0"/>
              <a:t>Update IU permits/control mechanisms to require quarterly monitoring</a:t>
            </a:r>
          </a:p>
          <a:p>
            <a:pPr lvl="2"/>
            <a:r>
              <a:rPr lang="en-US" dirty="0"/>
              <a:t>Develop IU BMPs or local limits</a:t>
            </a:r>
          </a:p>
          <a:p>
            <a:pPr lvl="2"/>
            <a:r>
              <a:rPr lang="en-US" dirty="0"/>
              <a:t>Issue IU control mechanisms</a:t>
            </a:r>
          </a:p>
          <a:p>
            <a:pPr marL="342900" lvl="1" indent="0">
              <a:buNone/>
            </a:pPr>
            <a:r>
              <a:rPr lang="en-US" dirty="0"/>
              <a:t>c. Validate PFAS reductions with regular monitoring of biosolids. </a:t>
            </a:r>
          </a:p>
          <a:p>
            <a:endParaRPr lang="en-US" dirty="0"/>
          </a:p>
        </p:txBody>
      </p:sp>
      <p:pic>
        <p:nvPicPr>
          <p:cNvPr id="7" name="Content Placeholder 6">
            <a:extLst>
              <a:ext uri="{FF2B5EF4-FFF2-40B4-BE49-F238E27FC236}">
                <a16:creationId xmlns:a16="http://schemas.microsoft.com/office/drawing/2014/main" id="{8C159DBF-7204-1705-BA0B-9375226DD6AF}"/>
              </a:ext>
            </a:extLst>
          </p:cNvPr>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6293009" y="1577041"/>
            <a:ext cx="2678626" cy="3447920"/>
          </a:xfrm>
          <a:ln w="25400">
            <a:solidFill>
              <a:schemeClr val="tx1"/>
            </a:solidFill>
          </a:ln>
        </p:spPr>
      </p:pic>
      <p:sp>
        <p:nvSpPr>
          <p:cNvPr id="5" name="Slide Number Placeholder 4">
            <a:extLst>
              <a:ext uri="{FF2B5EF4-FFF2-40B4-BE49-F238E27FC236}">
                <a16:creationId xmlns:a16="http://schemas.microsoft.com/office/drawing/2014/main" id="{3E86F55E-C510-25DE-2502-88C8AF0E6146}"/>
              </a:ext>
            </a:extLst>
          </p:cNvPr>
          <p:cNvSpPr>
            <a:spLocks noGrp="1"/>
          </p:cNvSpPr>
          <p:nvPr>
            <p:ph type="sldNum" sz="quarter" idx="4294967295"/>
          </p:nvPr>
        </p:nvSpPr>
        <p:spPr>
          <a:xfrm>
            <a:off x="0" y="0"/>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sp>
        <p:nvSpPr>
          <p:cNvPr id="8" name="TextBox 7">
            <a:extLst>
              <a:ext uri="{FF2B5EF4-FFF2-40B4-BE49-F238E27FC236}">
                <a16:creationId xmlns:a16="http://schemas.microsoft.com/office/drawing/2014/main" id="{552B43CA-25C1-DF14-9C8B-3B0A9A0CB587}"/>
              </a:ext>
            </a:extLst>
          </p:cNvPr>
          <p:cNvSpPr txBox="1"/>
          <p:nvPr/>
        </p:nvSpPr>
        <p:spPr>
          <a:xfrm>
            <a:off x="6293009" y="3247565"/>
            <a:ext cx="2678626" cy="1200329"/>
          </a:xfrm>
          <a:prstGeom prst="rect">
            <a:avLst/>
          </a:prstGeom>
          <a:solidFill>
            <a:schemeClr val="accent5">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December 5, 2022 EPA Memorandum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Addressing PFAS Discharges in NPDES Permits and Through the Pretreatment Program and Monitoring Programs</a:t>
            </a:r>
          </a:p>
        </p:txBody>
      </p:sp>
      <p:pic>
        <p:nvPicPr>
          <p:cNvPr id="4" name="Content Placeholder 7">
            <a:extLst>
              <a:ext uri="{FF2B5EF4-FFF2-40B4-BE49-F238E27FC236}">
                <a16:creationId xmlns:a16="http://schemas.microsoft.com/office/drawing/2014/main" id="{E1845568-9EA4-2120-7940-E6D15D19BD1F}"/>
              </a:ext>
            </a:extLst>
          </p:cNvPr>
          <p:cNvPicPr>
            <a:picLocks noChangeAspect="1"/>
          </p:cNvPicPr>
          <p:nvPr/>
        </p:nvPicPr>
        <p:blipFill>
          <a:blip r:embed="rId4"/>
          <a:stretch>
            <a:fillRect/>
          </a:stretch>
        </p:blipFill>
        <p:spPr>
          <a:xfrm>
            <a:off x="7854845" y="59545"/>
            <a:ext cx="1109295" cy="1434500"/>
          </a:xfrm>
          <a:prstGeom prst="rect">
            <a:avLst/>
          </a:prstGeom>
          <a:ln>
            <a:solidFill>
              <a:schemeClr val="tx1"/>
            </a:solidFill>
          </a:ln>
        </p:spPr>
      </p:pic>
    </p:spTree>
    <p:extLst>
      <p:ext uri="{BB962C8B-B14F-4D97-AF65-F5344CB8AC3E}">
        <p14:creationId xmlns:p14="http://schemas.microsoft.com/office/powerpoint/2010/main" val="1942382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8DC19-2D03-C743-BC6C-0A57CBE0D2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7E31F0-EFBB-505D-C19B-C499E22C3061}"/>
              </a:ext>
            </a:extLst>
          </p:cNvPr>
          <p:cNvSpPr>
            <a:spLocks noGrp="1"/>
          </p:cNvSpPr>
          <p:nvPr>
            <p:ph type="title"/>
          </p:nvPr>
        </p:nvSpPr>
        <p:spPr>
          <a:xfrm>
            <a:off x="457200" y="285750"/>
            <a:ext cx="8229600" cy="628650"/>
          </a:xfrm>
        </p:spPr>
        <p:txBody>
          <a:bodyPr>
            <a:normAutofit fontScale="90000"/>
          </a:bodyPr>
          <a:lstStyle/>
          <a:p>
            <a:r>
              <a:rPr lang="en-US" dirty="0"/>
              <a:t>Example 2023 Washington NPDES Permit PFAS Requirements</a:t>
            </a:r>
          </a:p>
        </p:txBody>
      </p:sp>
      <p:sp>
        <p:nvSpPr>
          <p:cNvPr id="3" name="Content Placeholder 2">
            <a:extLst>
              <a:ext uri="{FF2B5EF4-FFF2-40B4-BE49-F238E27FC236}">
                <a16:creationId xmlns:a16="http://schemas.microsoft.com/office/drawing/2014/main" id="{A5FD7824-C095-3183-850B-4D5262FB45D0}"/>
              </a:ext>
            </a:extLst>
          </p:cNvPr>
          <p:cNvSpPr>
            <a:spLocks noGrp="1"/>
          </p:cNvSpPr>
          <p:nvPr>
            <p:ph type="body" sz="quarter" idx="10"/>
          </p:nvPr>
        </p:nvSpPr>
        <p:spPr>
          <a:xfrm>
            <a:off x="465138" y="1089025"/>
            <a:ext cx="6520868" cy="3654425"/>
          </a:xfrm>
        </p:spPr>
        <p:txBody>
          <a:bodyPr>
            <a:normAutofit/>
          </a:bodyPr>
          <a:lstStyle/>
          <a:p>
            <a:r>
              <a:rPr lang="en-US" sz="2000" dirty="0"/>
              <a:t>S6.F. Pretreatment Identification and Control of PFAS</a:t>
            </a:r>
          </a:p>
          <a:p>
            <a:pPr lvl="1"/>
            <a:r>
              <a:rPr lang="en-US" sz="1600" dirty="0"/>
              <a:t>By April 1, 2025 Update or revise IU inventory </a:t>
            </a:r>
          </a:p>
          <a:p>
            <a:pPr lvl="2"/>
            <a:r>
              <a:rPr lang="en-US" sz="1400" dirty="0"/>
              <a:t>EPA Targeted Industries</a:t>
            </a:r>
          </a:p>
          <a:p>
            <a:pPr lvl="1"/>
            <a:r>
              <a:rPr lang="en-US" sz="1600" dirty="0"/>
              <a:t>By July 1, 2025, begin including a requirement in pretreatment permits for the pretreatment permittee to complete a PFAS pollution prevention/source reduction evaluation. </a:t>
            </a:r>
          </a:p>
          <a:p>
            <a:pPr lvl="1"/>
            <a:r>
              <a:rPr lang="en-US" sz="1600" dirty="0"/>
              <a:t>By July 1, 2025, evaluate other best management practices and pollution prevention strategies it can include in pretreatment permits to control the discharge of PFAS from IUs.</a:t>
            </a:r>
          </a:p>
        </p:txBody>
      </p:sp>
      <p:pic>
        <p:nvPicPr>
          <p:cNvPr id="5" name="Picture 4">
            <a:extLst>
              <a:ext uri="{FF2B5EF4-FFF2-40B4-BE49-F238E27FC236}">
                <a16:creationId xmlns:a16="http://schemas.microsoft.com/office/drawing/2014/main" id="{0F4512B8-29CB-D0E2-390C-15A4F7638D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1031" y="3075502"/>
            <a:ext cx="2135601" cy="1423734"/>
          </a:xfrm>
          <a:prstGeom prst="rect">
            <a:avLst/>
          </a:prstGeom>
        </p:spPr>
      </p:pic>
      <p:pic>
        <p:nvPicPr>
          <p:cNvPr id="6" name="Picture 2">
            <a:extLst>
              <a:ext uri="{FF2B5EF4-FFF2-40B4-BE49-F238E27FC236}">
                <a16:creationId xmlns:a16="http://schemas.microsoft.com/office/drawing/2014/main" id="{DF098A0E-8354-66A5-2948-0CA095639E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3374" y="2021959"/>
            <a:ext cx="2135890" cy="1181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Placeholder 6" descr="A picture containing sky, water, outdoor, city&#10;&#10;Description automatically generated">
            <a:extLst>
              <a:ext uri="{FF2B5EF4-FFF2-40B4-BE49-F238E27FC236}">
                <a16:creationId xmlns:a16="http://schemas.microsoft.com/office/drawing/2014/main" id="{01AF7152-1B44-987F-E59E-E33D311823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993374" y="908000"/>
            <a:ext cx="2130998" cy="1114416"/>
          </a:xfrm>
          <a:prstGeom prst="rect">
            <a:avLst/>
          </a:prstGeom>
        </p:spPr>
      </p:pic>
      <p:pic>
        <p:nvPicPr>
          <p:cNvPr id="8" name="Picture 7" descr="A black silhouette of a state&#10;&#10;Description automatically generated">
            <a:extLst>
              <a:ext uri="{FF2B5EF4-FFF2-40B4-BE49-F238E27FC236}">
                <a16:creationId xmlns:a16="http://schemas.microsoft.com/office/drawing/2014/main" id="{CE0284B1-1520-4BDC-8C31-E70CC1AAD4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89925" y="8847"/>
            <a:ext cx="793750" cy="793750"/>
          </a:xfrm>
          <a:prstGeom prst="rect">
            <a:avLst/>
          </a:prstGeom>
        </p:spPr>
      </p:pic>
    </p:spTree>
    <p:extLst>
      <p:ext uri="{BB962C8B-B14F-4D97-AF65-F5344CB8AC3E}">
        <p14:creationId xmlns:p14="http://schemas.microsoft.com/office/powerpoint/2010/main" val="2204867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10A7F-5351-CAB5-C3AC-7B867FF379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941B050-4E61-16BA-7F8A-96965B68D41A}"/>
              </a:ext>
            </a:extLst>
          </p:cNvPr>
          <p:cNvSpPr>
            <a:spLocks noGrp="1"/>
          </p:cNvSpPr>
          <p:nvPr>
            <p:ph type="title"/>
          </p:nvPr>
        </p:nvSpPr>
        <p:spPr>
          <a:xfrm>
            <a:off x="457200" y="285750"/>
            <a:ext cx="6889231" cy="628650"/>
          </a:xfrm>
        </p:spPr>
        <p:txBody>
          <a:bodyPr/>
          <a:lstStyle/>
          <a:p>
            <a:r>
              <a:rPr lang="en-US" dirty="0"/>
              <a:t>PFAS Strategic Roadmap: Surface Waters</a:t>
            </a:r>
            <a:br>
              <a:rPr lang="en-US" dirty="0"/>
            </a:br>
            <a:r>
              <a:rPr lang="en-US" sz="1600" dirty="0">
                <a:solidFill>
                  <a:srgbClr val="FF0000"/>
                </a:solidFill>
              </a:rPr>
              <a:t>Draft 2022 Aquatic Life Ambient Water Quality for Perfluorooctanoic acid (PFOA) and </a:t>
            </a:r>
            <a:r>
              <a:rPr lang="en-US" sz="1600" dirty="0" err="1">
                <a:solidFill>
                  <a:srgbClr val="FF0000"/>
                </a:solidFill>
              </a:rPr>
              <a:t>Perfluorooctane</a:t>
            </a:r>
            <a:r>
              <a:rPr lang="en-US" sz="1600" dirty="0">
                <a:solidFill>
                  <a:srgbClr val="FF0000"/>
                </a:solidFill>
              </a:rPr>
              <a:t> Sulfonic Acid (PFOS)</a:t>
            </a:r>
            <a:br>
              <a:rPr lang="en-US" sz="2000" dirty="0"/>
            </a:br>
            <a:br>
              <a:rPr lang="en-US" sz="2000" dirty="0"/>
            </a:br>
            <a:endParaRPr lang="en-US" dirty="0"/>
          </a:p>
        </p:txBody>
      </p:sp>
      <p:sp>
        <p:nvSpPr>
          <p:cNvPr id="9" name="Text Placeholder 8">
            <a:extLst>
              <a:ext uri="{FF2B5EF4-FFF2-40B4-BE49-F238E27FC236}">
                <a16:creationId xmlns:a16="http://schemas.microsoft.com/office/drawing/2014/main" id="{C4E2BB59-30BE-58A2-3E8A-98F901D1E906}"/>
              </a:ext>
            </a:extLst>
          </p:cNvPr>
          <p:cNvSpPr>
            <a:spLocks noGrp="1"/>
          </p:cNvSpPr>
          <p:nvPr>
            <p:ph type="body" sz="quarter" idx="10"/>
          </p:nvPr>
        </p:nvSpPr>
        <p:spPr>
          <a:xfrm>
            <a:off x="457200" y="1832754"/>
            <a:ext cx="3072984" cy="2635355"/>
          </a:xfrm>
        </p:spPr>
        <p:txBody>
          <a:bodyPr/>
          <a:lstStyle/>
          <a:p>
            <a:r>
              <a:rPr lang="en-US" dirty="0">
                <a:solidFill>
                  <a:schemeClr val="tx1"/>
                </a:solidFill>
              </a:rPr>
              <a:t>Acute Criteria</a:t>
            </a:r>
          </a:p>
          <a:p>
            <a:pPr lvl="1"/>
            <a:r>
              <a:rPr lang="en-US" dirty="0">
                <a:solidFill>
                  <a:schemeClr val="tx1"/>
                </a:solidFill>
              </a:rPr>
              <a:t>PFOS 3.0 mg/L PFOA 49 mg/L</a:t>
            </a:r>
          </a:p>
          <a:p>
            <a:r>
              <a:rPr lang="en-US" dirty="0">
                <a:solidFill>
                  <a:schemeClr val="tx1"/>
                </a:solidFill>
              </a:rPr>
              <a:t>Chronic Criteria</a:t>
            </a:r>
          </a:p>
          <a:p>
            <a:pPr lvl="1"/>
            <a:r>
              <a:rPr lang="en-US" dirty="0">
                <a:solidFill>
                  <a:schemeClr val="tx1"/>
                </a:solidFill>
              </a:rPr>
              <a:t>PFOS 0.0084 mg/L PFOA 0.0949 mg/L</a:t>
            </a:r>
          </a:p>
          <a:p>
            <a:endParaRPr lang="en-US" dirty="0">
              <a:solidFill>
                <a:schemeClr val="tx1"/>
              </a:solidFill>
            </a:endParaRPr>
          </a:p>
          <a:p>
            <a:endParaRPr lang="en-US" dirty="0">
              <a:solidFill>
                <a:schemeClr val="tx1"/>
              </a:solidFill>
            </a:endParaRPr>
          </a:p>
          <a:p>
            <a:endParaRPr lang="en-US" dirty="0"/>
          </a:p>
        </p:txBody>
      </p:sp>
      <p:pic>
        <p:nvPicPr>
          <p:cNvPr id="7" name="Picture 6">
            <a:extLst>
              <a:ext uri="{FF2B5EF4-FFF2-40B4-BE49-F238E27FC236}">
                <a16:creationId xmlns:a16="http://schemas.microsoft.com/office/drawing/2014/main" id="{07A4C205-03CE-FFFE-B85B-30BE68EC60A1}"/>
              </a:ext>
            </a:extLst>
          </p:cNvPr>
          <p:cNvPicPr>
            <a:picLocks noChangeAspect="1"/>
          </p:cNvPicPr>
          <p:nvPr/>
        </p:nvPicPr>
        <p:blipFill>
          <a:blip r:embed="rId2"/>
          <a:stretch>
            <a:fillRect/>
          </a:stretch>
        </p:blipFill>
        <p:spPr>
          <a:xfrm>
            <a:off x="3220217" y="1838273"/>
            <a:ext cx="5788894" cy="2635354"/>
          </a:xfrm>
          <a:prstGeom prst="rect">
            <a:avLst/>
          </a:prstGeom>
          <a:ln>
            <a:solidFill>
              <a:srgbClr val="3C9DB4"/>
            </a:solidFill>
          </a:ln>
        </p:spPr>
      </p:pic>
      <p:pic>
        <p:nvPicPr>
          <p:cNvPr id="2" name="Content Placeholder 7">
            <a:extLst>
              <a:ext uri="{FF2B5EF4-FFF2-40B4-BE49-F238E27FC236}">
                <a16:creationId xmlns:a16="http://schemas.microsoft.com/office/drawing/2014/main" id="{5FC4489F-BD15-EDE4-99D4-EF528ED46A25}"/>
              </a:ext>
            </a:extLst>
          </p:cNvPr>
          <p:cNvPicPr>
            <a:picLocks noChangeAspect="1"/>
          </p:cNvPicPr>
          <p:nvPr/>
        </p:nvPicPr>
        <p:blipFill>
          <a:blip r:embed="rId3"/>
          <a:stretch>
            <a:fillRect/>
          </a:stretch>
        </p:blipFill>
        <p:spPr>
          <a:xfrm>
            <a:off x="7727429" y="85688"/>
            <a:ext cx="1281681" cy="1657423"/>
          </a:xfrm>
          <a:prstGeom prst="rect">
            <a:avLst/>
          </a:prstGeom>
          <a:ln>
            <a:solidFill>
              <a:schemeClr val="tx1"/>
            </a:solidFill>
          </a:ln>
        </p:spPr>
      </p:pic>
      <p:sp>
        <p:nvSpPr>
          <p:cNvPr id="3" name="TextBox 2">
            <a:extLst>
              <a:ext uri="{FF2B5EF4-FFF2-40B4-BE49-F238E27FC236}">
                <a16:creationId xmlns:a16="http://schemas.microsoft.com/office/drawing/2014/main" id="{DA126887-4037-12F9-816E-5FC982B1C2D1}"/>
              </a:ext>
            </a:extLst>
          </p:cNvPr>
          <p:cNvSpPr txBox="1"/>
          <p:nvPr/>
        </p:nvSpPr>
        <p:spPr>
          <a:xfrm>
            <a:off x="180528" y="4630106"/>
            <a:ext cx="8914764" cy="307777"/>
          </a:xfrm>
          <a:prstGeom prst="rect">
            <a:avLst/>
          </a:prstGeom>
          <a:solidFill>
            <a:schemeClr val="accent3">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2060"/>
                </a:solidFill>
                <a:effectLst/>
                <a:uLnTx/>
                <a:uFillTx/>
                <a:latin typeface="Arial" panose="020B0604020202020204"/>
                <a:ea typeface="+mn-ea"/>
                <a:cs typeface="+mn-cs"/>
              </a:rPr>
              <a:t>Aquatic Life Criteria Unlikely to Control Wastewater Effluent Discharges</a:t>
            </a:r>
          </a:p>
        </p:txBody>
      </p:sp>
    </p:spTree>
    <p:extLst>
      <p:ext uri="{BB962C8B-B14F-4D97-AF65-F5344CB8AC3E}">
        <p14:creationId xmlns:p14="http://schemas.microsoft.com/office/powerpoint/2010/main" val="3865579377"/>
      </p:ext>
    </p:extLst>
  </p:cSld>
  <p:clrMapOvr>
    <a:masterClrMapping/>
  </p:clrMapOvr>
</p:sld>
</file>

<file path=ppt/theme/theme1.xml><?xml version="1.0" encoding="utf-8"?>
<a:theme xmlns:a="http://schemas.openxmlformats.org/drawingml/2006/main" name="HDR_Base_16-9_Titlecase_WhtBkgd_0414">
  <a:themeElements>
    <a:clrScheme name="HDR White-Brights">
      <a:dk1>
        <a:srgbClr val="54585A"/>
      </a:dk1>
      <a:lt1>
        <a:srgbClr val="000000"/>
      </a:lt1>
      <a:dk2>
        <a:srgbClr val="FFFFFF"/>
      </a:dk2>
      <a:lt2>
        <a:srgbClr val="A8A99E"/>
      </a:lt2>
      <a:accent1>
        <a:srgbClr val="4298B5"/>
      </a:accent1>
      <a:accent2>
        <a:srgbClr val="C8102E"/>
      </a:accent2>
      <a:accent3>
        <a:srgbClr val="CE0058"/>
      </a:accent3>
      <a:accent4>
        <a:srgbClr val="FF8200"/>
      </a:accent4>
      <a:accent5>
        <a:srgbClr val="FFC600"/>
      </a:accent5>
      <a:accent6>
        <a:srgbClr val="78BE20"/>
      </a:accent6>
      <a:hlink>
        <a:srgbClr val="004C97"/>
      </a:hlink>
      <a:folHlink>
        <a:srgbClr val="772583"/>
      </a:folHlink>
    </a:clrScheme>
    <a:fontScheme name="Custom 9">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DR_Whitebkg_Blue">
  <a:themeElements>
    <a:clrScheme name="HDR Brand">
      <a:dk1>
        <a:sysClr val="windowText" lastClr="000000"/>
      </a:dk1>
      <a:lt1>
        <a:sysClr val="window" lastClr="FFFFFF"/>
      </a:lt1>
      <a:dk2>
        <a:srgbClr val="54585A"/>
      </a:dk2>
      <a:lt2>
        <a:srgbClr val="E3E4E5"/>
      </a:lt2>
      <a:accent1>
        <a:srgbClr val="4298B5"/>
      </a:accent1>
      <a:accent2>
        <a:srgbClr val="C8102E"/>
      </a:accent2>
      <a:accent3>
        <a:srgbClr val="FFC600"/>
      </a:accent3>
      <a:accent4>
        <a:srgbClr val="78BE20"/>
      </a:accent4>
      <a:accent5>
        <a:srgbClr val="004C97"/>
      </a:accent5>
      <a:accent6>
        <a:srgbClr val="772583"/>
      </a:accent6>
      <a:hlink>
        <a:srgbClr val="0070C0"/>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defPPr>
      </a:lstStyle>
    </a:txDef>
  </a:objectDefaults>
  <a:extraClrSchemeLst/>
  <a:extLst>
    <a:ext uri="{05A4C25C-085E-4340-85A3-A5531E510DB2}">
      <thm15:themeFamily xmlns:thm15="http://schemas.microsoft.com/office/thememl/2012/main" name="16x9_HDR_Template_White_Background_and_Primary_Blue.potx" id="{CEE2B459-A5F2-4A32-912E-B6D90A5E5997}" vid="{6A10B25E-20D0-41C5-9B8E-F11ECBB4A021}"/>
    </a:ext>
  </a:extLst>
</a:theme>
</file>

<file path=ppt/theme/theme3.xml><?xml version="1.0" encoding="utf-8"?>
<a:theme xmlns:a="http://schemas.openxmlformats.org/drawingml/2006/main" name="1_HDR_Whitebkg_Blue">
  <a:themeElements>
    <a:clrScheme name="HDR Brand">
      <a:dk1>
        <a:sysClr val="windowText" lastClr="000000"/>
      </a:dk1>
      <a:lt1>
        <a:sysClr val="window" lastClr="FFFFFF"/>
      </a:lt1>
      <a:dk2>
        <a:srgbClr val="54585A"/>
      </a:dk2>
      <a:lt2>
        <a:srgbClr val="E3E4E5"/>
      </a:lt2>
      <a:accent1>
        <a:srgbClr val="4298B5"/>
      </a:accent1>
      <a:accent2>
        <a:srgbClr val="C8102E"/>
      </a:accent2>
      <a:accent3>
        <a:srgbClr val="FFC600"/>
      </a:accent3>
      <a:accent4>
        <a:srgbClr val="78BE20"/>
      </a:accent4>
      <a:accent5>
        <a:srgbClr val="004C97"/>
      </a:accent5>
      <a:accent6>
        <a:srgbClr val="772583"/>
      </a:accent6>
      <a:hlink>
        <a:srgbClr val="0070C0"/>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_HDR_Template_White_Background_and_Primary_Blue.potx" id="{CEE2B459-A5F2-4A32-912E-B6D90A5E5997}" vid="{6A10B25E-20D0-41C5-9B8E-F11ECBB4A021}"/>
    </a:ext>
  </a:extLst>
</a:theme>
</file>

<file path=ppt/theme/theme4.xml><?xml version="1.0" encoding="utf-8"?>
<a:theme xmlns:a="http://schemas.openxmlformats.org/drawingml/2006/main" name="HDR_Base_4-3_Titlecase_WhiteBkgrd_0215">
  <a:themeElements>
    <a:clrScheme name="HDR White-Brights">
      <a:dk1>
        <a:srgbClr val="54585A"/>
      </a:dk1>
      <a:lt1>
        <a:srgbClr val="000000"/>
      </a:lt1>
      <a:dk2>
        <a:srgbClr val="FFFFFF"/>
      </a:dk2>
      <a:lt2>
        <a:srgbClr val="A8A99E"/>
      </a:lt2>
      <a:accent1>
        <a:srgbClr val="4298B5"/>
      </a:accent1>
      <a:accent2>
        <a:srgbClr val="C8102E"/>
      </a:accent2>
      <a:accent3>
        <a:srgbClr val="CE0058"/>
      </a:accent3>
      <a:accent4>
        <a:srgbClr val="FF8200"/>
      </a:accent4>
      <a:accent5>
        <a:srgbClr val="FFC600"/>
      </a:accent5>
      <a:accent6>
        <a:srgbClr val="78BE20"/>
      </a:accent6>
      <a:hlink>
        <a:srgbClr val="004C97"/>
      </a:hlink>
      <a:folHlink>
        <a:srgbClr val="772583"/>
      </a:folHlink>
    </a:clrScheme>
    <a:fontScheme name="Custom 9">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WRF2018-brand">
      <a:dk1>
        <a:srgbClr val="000000"/>
      </a:dk1>
      <a:lt1>
        <a:srgbClr val="FFFFFF"/>
      </a:lt1>
      <a:dk2>
        <a:srgbClr val="44546A"/>
      </a:dk2>
      <a:lt2>
        <a:srgbClr val="E7E6E6"/>
      </a:lt2>
      <a:accent1>
        <a:srgbClr val="009CA6"/>
      </a:accent1>
      <a:accent2>
        <a:srgbClr val="004F71"/>
      </a:accent2>
      <a:accent3>
        <a:srgbClr val="FFA300"/>
      </a:accent3>
      <a:accent4>
        <a:srgbClr val="E56954"/>
      </a:accent4>
      <a:accent5>
        <a:srgbClr val="6CC249"/>
      </a:accent5>
      <a:accent6>
        <a:srgbClr val="75787B"/>
      </a:accent6>
      <a:hlink>
        <a:srgbClr val="0000FF"/>
      </a:hlink>
      <a:folHlink>
        <a:srgbClr val="954FA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RF_template06-18_widescreen.potx" id="{188F59B1-77C3-F545-95D9-8D59C6ABB6BC}" vid="{84A13DCE-BF47-8D44-BB54-2435D843A86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HDR Brand">
    <a:dk1>
      <a:sysClr val="windowText" lastClr="000000"/>
    </a:dk1>
    <a:lt1>
      <a:sysClr val="window" lastClr="FFFFFF"/>
    </a:lt1>
    <a:dk2>
      <a:srgbClr val="54585A"/>
    </a:dk2>
    <a:lt2>
      <a:srgbClr val="E3E4E5"/>
    </a:lt2>
    <a:accent1>
      <a:srgbClr val="4298B5"/>
    </a:accent1>
    <a:accent2>
      <a:srgbClr val="C8102E"/>
    </a:accent2>
    <a:accent3>
      <a:srgbClr val="FFC600"/>
    </a:accent3>
    <a:accent4>
      <a:srgbClr val="78BE20"/>
    </a:accent4>
    <a:accent5>
      <a:srgbClr val="004C97"/>
    </a:accent5>
    <a:accent6>
      <a:srgbClr val="772583"/>
    </a:accent6>
    <a:hlink>
      <a:srgbClr val="0070C0"/>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5aff649-4d74-4916-b2d2-27dfb53b8d92" xsi:nil="true"/>
    <lcf76f155ced4ddcb4097134ff3c332f xmlns="63146834-3a06-4a84-8e74-3485b82fcb3d">
      <Terms xmlns="http://schemas.microsoft.com/office/infopath/2007/PartnerControls"/>
    </lcf76f155ced4ddcb4097134ff3c332f>
    <SharedWithUsers xmlns="f5aff649-4d74-4916-b2d2-27dfb53b8d92">
      <UserInfo>
        <DisplayName>Gough, Matt</DisplayName>
        <AccountId>14</AccountId>
        <AccountType/>
      </UserInfo>
      <UserInfo>
        <DisplayName>Greer, Kevin</DisplayName>
        <AccountId>16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E353B3CC25C0C409754C5D0947D7A69" ma:contentTypeVersion="11" ma:contentTypeDescription="Create a new document." ma:contentTypeScope="" ma:versionID="9a39587ccc1655a858e9a879067fd675">
  <xsd:schema xmlns:xsd="http://www.w3.org/2001/XMLSchema" xmlns:xs="http://www.w3.org/2001/XMLSchema" xmlns:p="http://schemas.microsoft.com/office/2006/metadata/properties" xmlns:ns2="63146834-3a06-4a84-8e74-3485b82fcb3d" xmlns:ns3="f5aff649-4d74-4916-b2d2-27dfb53b8d92" targetNamespace="http://schemas.microsoft.com/office/2006/metadata/properties" ma:root="true" ma:fieldsID="972ff11fd911e211797c848a938ef635" ns2:_="" ns3:_="">
    <xsd:import namespace="63146834-3a06-4a84-8e74-3485b82fcb3d"/>
    <xsd:import namespace="f5aff649-4d74-4916-b2d2-27dfb53b8d9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146834-3a06-4a84-8e74-3485b82fcb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18099e0b-e00c-469a-8e3e-581119cc8704"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aff649-4d74-4916-b2d2-27dfb53b8d9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b67e954-e383-4c2c-898e-92e4fac771a4}" ma:internalName="TaxCatchAll" ma:showField="CatchAllData" ma:web="f5aff649-4d74-4916-b2d2-27dfb53b8d9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F8F325-D260-4F0B-B3E4-893C90EB7FFB}">
  <ds:schemaRefs>
    <ds:schemaRef ds:uri="63146834-3a06-4a84-8e74-3485b82fcb3d"/>
    <ds:schemaRef ds:uri="http://purl.org/dc/dcmitype/"/>
    <ds:schemaRef ds:uri="http://purl.org/dc/terms/"/>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f5aff649-4d74-4916-b2d2-27dfb53b8d92"/>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79165C3F-8321-431C-97EC-F6872AD50CAA}">
  <ds:schemaRefs>
    <ds:schemaRef ds:uri="http://schemas.microsoft.com/sharepoint/v3/contenttype/forms"/>
  </ds:schemaRefs>
</ds:datastoreItem>
</file>

<file path=customXml/itemProps3.xml><?xml version="1.0" encoding="utf-8"?>
<ds:datastoreItem xmlns:ds="http://schemas.openxmlformats.org/officeDocument/2006/customXml" ds:itemID="{09C77045-7E35-46AF-9115-24EC7C1E149C}">
  <ds:schemaRefs>
    <ds:schemaRef ds:uri="63146834-3a06-4a84-8e74-3485b82fcb3d"/>
    <ds:schemaRef ds:uri="f5aff649-4d74-4916-b2d2-27dfb53b8d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b530ee07-aa2b-47c7-bd4c-7cc545b5d455}" enabled="1" method="Standard" siteId="{3667e201-cbdc-48b3-9b42-5d2d3f16e2a9}" removed="0"/>
</clbl:labelList>
</file>

<file path=docProps/app.xml><?xml version="1.0" encoding="utf-8"?>
<Properties xmlns="http://schemas.openxmlformats.org/officeDocument/2006/extended-properties" xmlns:vt="http://schemas.openxmlformats.org/officeDocument/2006/docPropsVTypes">
  <TotalTime>18901</TotalTime>
  <Words>3036</Words>
  <Application>Microsoft Office PowerPoint</Application>
  <PresentationFormat>On-screen Show (16:9)</PresentationFormat>
  <Paragraphs>399</Paragraphs>
  <Slides>40</Slides>
  <Notes>27</Notes>
  <HiddenSlides>0</HiddenSlides>
  <MMClips>0</MMClips>
  <ScaleCrop>false</ScaleCrop>
  <HeadingPairs>
    <vt:vector size="8" baseType="variant">
      <vt:variant>
        <vt:lpstr>Fonts Used</vt:lpstr>
      </vt:variant>
      <vt:variant>
        <vt:i4>10</vt:i4>
      </vt:variant>
      <vt:variant>
        <vt:lpstr>Theme</vt:lpstr>
      </vt:variant>
      <vt:variant>
        <vt:i4>5</vt:i4>
      </vt:variant>
      <vt:variant>
        <vt:lpstr>Embedded OLE Servers</vt:lpstr>
      </vt:variant>
      <vt:variant>
        <vt:i4>1</vt:i4>
      </vt:variant>
      <vt:variant>
        <vt:lpstr>Slide Titles</vt:lpstr>
      </vt:variant>
      <vt:variant>
        <vt:i4>40</vt:i4>
      </vt:variant>
    </vt:vector>
  </HeadingPairs>
  <TitlesOfParts>
    <vt:vector size="56" baseType="lpstr">
      <vt:lpstr>.Lucida Grande UI Regular</vt:lpstr>
      <vt:lpstr>Aptos</vt:lpstr>
      <vt:lpstr>Arial</vt:lpstr>
      <vt:lpstr>Arial Narrow</vt:lpstr>
      <vt:lpstr>ArnoPro-Regular</vt:lpstr>
      <vt:lpstr>Calibri</vt:lpstr>
      <vt:lpstr>Calibri Light</vt:lpstr>
      <vt:lpstr>Courier New</vt:lpstr>
      <vt:lpstr>System Font Regular</vt:lpstr>
      <vt:lpstr>Wingdings</vt:lpstr>
      <vt:lpstr>HDR_Base_16-9_Titlecase_WhtBkgd_0414</vt:lpstr>
      <vt:lpstr>HDR_Whitebkg_Blue</vt:lpstr>
      <vt:lpstr>1_HDR_Whitebkg_Blue</vt:lpstr>
      <vt:lpstr>HDR_Base_4-3_Titlecase_WhiteBkgrd_0215</vt:lpstr>
      <vt:lpstr>1_Office Theme</vt:lpstr>
      <vt:lpstr>Worksheet</vt:lpstr>
      <vt:lpstr>  Texas Association of Clean Water Agencies  Wastewater PFAS Challenges and Proactive Management</vt:lpstr>
      <vt:lpstr>PowerPoint Presentation</vt:lpstr>
      <vt:lpstr>Wastewater PFAS Challenges and Proactive Management</vt:lpstr>
      <vt:lpstr>Preserving Sustainable Effluent Management, Reuse, and Biosolids Beneficial Reuse </vt:lpstr>
      <vt:lpstr>PowerPoint Presentation</vt:lpstr>
      <vt:lpstr>EPA’s December 5, 2022 Memo: State Issued NPDES Permits and Pretreatment Programs 1</vt:lpstr>
      <vt:lpstr>EPA’s December 5, 2022 Memo: State Issued NPDES Permits and Pretreatment Programs 2</vt:lpstr>
      <vt:lpstr>Example 2023 Washington NPDES Permit PFAS Requirements</vt:lpstr>
      <vt:lpstr>PFAS Strategic Roadmap: Surface Waters Draft 2022 Aquatic Life Ambient Water Quality for Perfluorooctanoic acid (PFOA) and Perfluorooctane Sulfonic Acid (PFOS)  </vt:lpstr>
      <vt:lpstr>PFAS Strategic Roadmap: Surface Waters Publish Final Recommended Ambient Water Quality Criteria for PFAS – Winter 2022 &amp; Fall 2024 </vt:lpstr>
      <vt:lpstr>PFAS Strategic Roadmap: Surface Waters Draft Human Health Ambient Water Quality Criteria for PFOA, PFOS, and PFBS. December 26, 2024  </vt:lpstr>
      <vt:lpstr>Surface Water Human Health and Aquatic Life Criteria, Analytical Laboratory Method, Drinking Water Limits  </vt:lpstr>
      <vt:lpstr>Draft Sewage Sludge Risk Assessment for PFOA and PFOS: Information for Wastewater Treatment Plants, January 2025</vt:lpstr>
      <vt:lpstr>Draft Sewage Sludge Risk Assessment for PFOA and PFOS: Information for Wastewater Treatment Plants, January 2025</vt:lpstr>
      <vt:lpstr>PowerPoint Presentation</vt:lpstr>
      <vt:lpstr>Wastewater Treatment PFAS Fate and Transport Source Control Benefits</vt:lpstr>
      <vt:lpstr>Example Wastewater Influent and Effluent PFAS for Tertiary Membrane Filtration Facility </vt:lpstr>
      <vt:lpstr>National Estimate of Effluent PFOA Concentrations</vt:lpstr>
      <vt:lpstr>PowerPoint Presentation</vt:lpstr>
      <vt:lpstr>PFAS Treatment Technologies</vt:lpstr>
      <vt:lpstr>Intersection of Advanced Treatment and Indirect/Direct Potable Reuse (IPR/DPR)</vt:lpstr>
      <vt:lpstr>PowerPoint Presentation</vt:lpstr>
      <vt:lpstr>EPA POTW PFAS Influent Study and National Sewage Sludge Survey (NSSS) </vt:lpstr>
      <vt:lpstr>EPA POTW Influent Study: 27 Texas Facilities</vt:lpstr>
      <vt:lpstr>Draft Sewage Sludge Risk Assessment for PFOA and PFOS: Information for Wastewater Treatment Plants, January 2025</vt:lpstr>
      <vt:lpstr>National Estimate of PFOA Concentrations in Biosolids</vt:lpstr>
      <vt:lpstr>Comparisons with Michigan 2024 Land Application Interim Strategy </vt:lpstr>
      <vt:lpstr>PowerPoint Presentation</vt:lpstr>
      <vt:lpstr>City of Boise, Idaho Source Investigations </vt:lpstr>
      <vt:lpstr>Colorado Source Investigations</vt:lpstr>
      <vt:lpstr>SFEI BACWA Residential, Commercial, and Industrial PFAS Sources</vt:lpstr>
      <vt:lpstr>PFAS Sources Vary with Service Area Characteristics</vt:lpstr>
      <vt:lpstr>Considerations for POTW Pretreatment Managers -- 1</vt:lpstr>
      <vt:lpstr>Considerations for POTW Pretreatment Managers -- 2</vt:lpstr>
      <vt:lpstr>PowerPoint Presentation</vt:lpstr>
      <vt:lpstr>PowerPoint Presentation</vt:lpstr>
      <vt:lpstr>Denver Metro Water Recovery </vt:lpstr>
      <vt:lpstr>Metropolitan Council St. Paul, Minnesota</vt:lpstr>
      <vt:lpstr>Preserving Sustainable Effluent Management, Reuse, and Biosolids Beneficial Reuse </vt:lpstr>
      <vt:lpstr>  Texas Association of Clean Water Agencies  Wastewater PFAS Challenges and Proactive Management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Matt.Gough@hdrinc.com</dc:creator>
  <cp:lastModifiedBy>West, Tammy</cp:lastModifiedBy>
  <cp:revision>29</cp:revision>
  <cp:lastPrinted>2022-02-22T19:34:38Z</cp:lastPrinted>
  <dcterms:created xsi:type="dcterms:W3CDTF">2021-02-01T18:33:41Z</dcterms:created>
  <dcterms:modified xsi:type="dcterms:W3CDTF">2025-02-28T14:43:51Z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0x0101001E353B3CC25C0C409754C5D0947D7A69</vt:lpwstr>
  </property>
  <property fmtid="{D5CDD505-2E9C-101B-9397-08002B2CF9AE}" pid="3" name="MediaServiceImageTags">
    <vt:lpwstr/>
  </property>
  <property fmtid="{D5CDD505-2E9C-101B-9397-08002B2CF9AE}" pid="4" name="MSIP_Label_b530ee07-aa2b-47c7-bd4c-7cc545b5d455_Enabled">
    <vt:lpwstr>true</vt:lpwstr>
  </property>
  <property fmtid="{D5CDD505-2E9C-101B-9397-08002B2CF9AE}" pid="5" name="MSIP_Label_b530ee07-aa2b-47c7-bd4c-7cc545b5d455_SetDate">
    <vt:lpwstr>2024-06-24T16:57:07Z</vt:lpwstr>
  </property>
  <property fmtid="{D5CDD505-2E9C-101B-9397-08002B2CF9AE}" pid="6" name="MSIP_Label_b530ee07-aa2b-47c7-bd4c-7cc545b5d455_Method">
    <vt:lpwstr>Standard</vt:lpwstr>
  </property>
  <property fmtid="{D5CDD505-2E9C-101B-9397-08002B2CF9AE}" pid="7" name="MSIP_Label_b530ee07-aa2b-47c7-bd4c-7cc545b5d455_Name">
    <vt:lpwstr>HDR General Label</vt:lpwstr>
  </property>
  <property fmtid="{D5CDD505-2E9C-101B-9397-08002B2CF9AE}" pid="8" name="MSIP_Label_b530ee07-aa2b-47c7-bd4c-7cc545b5d455_SiteId">
    <vt:lpwstr>3667e201-cbdc-48b3-9b42-5d2d3f16e2a9</vt:lpwstr>
  </property>
  <property fmtid="{D5CDD505-2E9C-101B-9397-08002B2CF9AE}" pid="9" name="MSIP_Label_b530ee07-aa2b-47c7-bd4c-7cc545b5d455_ActionId">
    <vt:lpwstr>eaf862c1-3d14-4a39-97b8-15d7824dacab</vt:lpwstr>
  </property>
  <property fmtid="{D5CDD505-2E9C-101B-9397-08002B2CF9AE}" pid="10" name="MSIP_Label_b530ee07-aa2b-47c7-bd4c-7cc545b5d455_ContentBits">
    <vt:lpwstr>0</vt:lpwstr>
  </property>
</Properties>
</file>