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theme/theme12.xml" ContentType="application/vnd.openxmlformats-officedocument.theme+xml"/>
  <Override PartName="/ppt/slideLayouts/slideLayout74.xml" ContentType="application/vnd.openxmlformats-officedocument.presentationml.slideLayout+xml"/>
  <Override PartName="/ppt/theme/theme1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2" r:id="rId4"/>
    <p:sldMasterId id="2147483845" r:id="rId5"/>
    <p:sldMasterId id="2147483663" r:id="rId6"/>
    <p:sldMasterId id="2147483666" r:id="rId7"/>
    <p:sldMasterId id="2147483718" r:id="rId8"/>
    <p:sldMasterId id="2147483885" r:id="rId9"/>
    <p:sldMasterId id="2147483707" r:id="rId10"/>
    <p:sldMasterId id="2147483924" r:id="rId11"/>
    <p:sldMasterId id="2147483931" r:id="rId12"/>
    <p:sldMasterId id="2147483932" r:id="rId13"/>
    <p:sldMasterId id="2147483649" r:id="rId14"/>
    <p:sldMasterId id="2147483937" r:id="rId15"/>
    <p:sldMasterId id="2147483938" r:id="rId16"/>
    <p:sldMasterId id="2147483940" r:id="rId17"/>
  </p:sldMasterIdLst>
  <p:notesMasterIdLst>
    <p:notesMasterId r:id="rId48"/>
  </p:notesMasterIdLst>
  <p:handoutMasterIdLst>
    <p:handoutMasterId r:id="rId49"/>
  </p:handoutMasterIdLst>
  <p:sldIdLst>
    <p:sldId id="293" r:id="rId18"/>
    <p:sldId id="8565" r:id="rId19"/>
    <p:sldId id="885" r:id="rId20"/>
    <p:sldId id="8571" r:id="rId21"/>
    <p:sldId id="8572" r:id="rId22"/>
    <p:sldId id="8574" r:id="rId23"/>
    <p:sldId id="389" r:id="rId24"/>
    <p:sldId id="8607" r:id="rId25"/>
    <p:sldId id="870" r:id="rId26"/>
    <p:sldId id="877" r:id="rId27"/>
    <p:sldId id="871" r:id="rId28"/>
    <p:sldId id="874" r:id="rId29"/>
    <p:sldId id="838" r:id="rId30"/>
    <p:sldId id="8562" r:id="rId31"/>
    <p:sldId id="8575" r:id="rId32"/>
    <p:sldId id="527" r:id="rId33"/>
    <p:sldId id="8561" r:id="rId34"/>
    <p:sldId id="882" r:id="rId35"/>
    <p:sldId id="8564" r:id="rId36"/>
    <p:sldId id="8641" r:id="rId37"/>
    <p:sldId id="449" r:id="rId38"/>
    <p:sldId id="8640" r:id="rId39"/>
    <p:sldId id="442" r:id="rId40"/>
    <p:sldId id="886" r:id="rId41"/>
    <p:sldId id="884" r:id="rId42"/>
    <p:sldId id="8566" r:id="rId43"/>
    <p:sldId id="8627" r:id="rId44"/>
    <p:sldId id="883" r:id="rId45"/>
    <p:sldId id="8563" r:id="rId46"/>
    <p:sldId id="375" r:id="rId4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8">
          <p15:clr>
            <a:srgbClr val="A4A3A4"/>
          </p15:clr>
        </p15:guide>
        <p15:guide id="3" orient="horz" pos="624">
          <p15:clr>
            <a:srgbClr val="A4A3A4"/>
          </p15:clr>
        </p15:guide>
        <p15:guide id="4" orient="horz" pos="3312" userDrawn="1">
          <p15:clr>
            <a:srgbClr val="A4A3A4"/>
          </p15:clr>
        </p15:guide>
        <p15:guide id="6" pos="1472">
          <p15:clr>
            <a:srgbClr val="A4A3A4"/>
          </p15:clr>
        </p15:guide>
        <p15:guide id="7" pos="287" userDrawn="1">
          <p15:clr>
            <a:srgbClr val="A4A3A4"/>
          </p15:clr>
        </p15:guide>
        <p15:guide id="8" pos="6718">
          <p15:clr>
            <a:srgbClr val="A4A3A4"/>
          </p15:clr>
        </p15:guide>
        <p15:guide id="9" pos="7230">
          <p15:clr>
            <a:srgbClr val="A4A3A4"/>
          </p15:clr>
        </p15:guide>
        <p15:guide id="10" pos="6974">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8DC30C-81AE-A061-CF18-A1E4927F403B}" name="Gutenberger, Gretchen" initials="GG" userId="S::GutenbergerGM@bv.com::e2b97257-4634-42f1-ae69-351f91a491f8" providerId="AD"/>
  <p188:author id="{493B1686-C9AF-67C2-0C1E-D6DB3BD19905}" name="Kuzovkov, Alexander" initials="KA" userId="S::kuzovkova@bv.com::4960251a-a98e-4292-b2dd-ab10dedcb8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3B42"/>
    <a:srgbClr val="E1601F"/>
    <a:srgbClr val="96A000"/>
    <a:srgbClr val="4D4D4D"/>
    <a:srgbClr val="BC0E93"/>
    <a:srgbClr val="006E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E5C83E-14F6-4D29-B672-6A3BD91253DC}" v="10" dt="2024-09-27T12:07:44.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901" autoAdjust="0"/>
    <p:restoredTop sz="94643"/>
  </p:normalViewPr>
  <p:slideViewPr>
    <p:cSldViewPr snapToGrid="0">
      <p:cViewPr>
        <p:scale>
          <a:sx n="60" d="100"/>
          <a:sy n="60" d="100"/>
        </p:scale>
        <p:origin x="148" y="384"/>
      </p:cViewPr>
      <p:guideLst>
        <p:guide orient="horz" pos="368"/>
        <p:guide orient="horz" pos="624"/>
        <p:guide orient="horz" pos="3312"/>
        <p:guide pos="1472"/>
        <p:guide pos="287"/>
        <p:guide pos="6718"/>
        <p:guide pos="7230"/>
        <p:guide pos="6974"/>
      </p:guideLst>
    </p:cSldViewPr>
  </p:slideViewPr>
  <p:notesTextViewPr>
    <p:cViewPr>
      <p:scale>
        <a:sx n="1" d="1"/>
        <a:sy n="1" d="1"/>
      </p:scale>
      <p:origin x="0" y="0"/>
    </p:cViewPr>
  </p:notesTextViewPr>
  <p:sorterViewPr>
    <p:cViewPr>
      <p:scale>
        <a:sx n="100" d="100"/>
        <a:sy n="100" d="100"/>
      </p:scale>
      <p:origin x="0" y="-1057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arbadillo, Chris" userId="432c2416-95a4-4d1d-b25d-fde498de9378" providerId="ADAL" clId="{1AE5C83E-14F6-4D29-B672-6A3BD91253DC}"/>
    <pc:docChg chg="custSel modSld modMainMaster">
      <pc:chgData name="deBarbadillo, Chris" userId="432c2416-95a4-4d1d-b25d-fde498de9378" providerId="ADAL" clId="{1AE5C83E-14F6-4D29-B672-6A3BD91253DC}" dt="2024-09-27T12:13:51.132" v="456"/>
      <pc:docMkLst>
        <pc:docMk/>
      </pc:docMkLst>
      <pc:sldChg chg="modSp mod">
        <pc:chgData name="deBarbadillo, Chris" userId="432c2416-95a4-4d1d-b25d-fde498de9378" providerId="ADAL" clId="{1AE5C83E-14F6-4D29-B672-6A3BD91253DC}" dt="2024-09-27T11:55:00.176" v="27" actId="115"/>
        <pc:sldMkLst>
          <pc:docMk/>
          <pc:sldMk cId="3523258068" sldId="527"/>
        </pc:sldMkLst>
        <pc:spChg chg="mod">
          <ac:chgData name="deBarbadillo, Chris" userId="432c2416-95a4-4d1d-b25d-fde498de9378" providerId="ADAL" clId="{1AE5C83E-14F6-4D29-B672-6A3BD91253DC}" dt="2024-09-27T11:55:00.176" v="27" actId="115"/>
          <ac:spMkLst>
            <pc:docMk/>
            <pc:sldMk cId="3523258068" sldId="527"/>
            <ac:spMk id="8194" creationId="{00000000-0000-0000-0000-000000000000}"/>
          </ac:spMkLst>
        </pc:spChg>
      </pc:sldChg>
      <pc:sldChg chg="delSp modSp mod">
        <pc:chgData name="deBarbadillo, Chris" userId="432c2416-95a4-4d1d-b25d-fde498de9378" providerId="ADAL" clId="{1AE5C83E-14F6-4D29-B672-6A3BD91253DC}" dt="2024-09-27T11:53:35.617" v="17" actId="14100"/>
        <pc:sldMkLst>
          <pc:docMk/>
          <pc:sldMk cId="490545827" sldId="838"/>
        </pc:sldMkLst>
        <pc:spChg chg="mod">
          <ac:chgData name="deBarbadillo, Chris" userId="432c2416-95a4-4d1d-b25d-fde498de9378" providerId="ADAL" clId="{1AE5C83E-14F6-4D29-B672-6A3BD91253DC}" dt="2024-09-27T11:53:01.176" v="11" actId="14100"/>
          <ac:spMkLst>
            <pc:docMk/>
            <pc:sldMk cId="490545827" sldId="838"/>
            <ac:spMk id="2" creationId="{6DC78433-9386-48E3-86E8-C93440EB089E}"/>
          </ac:spMkLst>
        </pc:spChg>
        <pc:spChg chg="mod">
          <ac:chgData name="deBarbadillo, Chris" userId="432c2416-95a4-4d1d-b25d-fde498de9378" providerId="ADAL" clId="{1AE5C83E-14F6-4D29-B672-6A3BD91253DC}" dt="2024-09-27T11:53:05.360" v="12" actId="1076"/>
          <ac:spMkLst>
            <pc:docMk/>
            <pc:sldMk cId="490545827" sldId="838"/>
            <ac:spMk id="4" creationId="{33B5FDCE-BEE7-4F09-9DBD-8CB40D9D317E}"/>
          </ac:spMkLst>
        </pc:spChg>
        <pc:picChg chg="mod">
          <ac:chgData name="deBarbadillo, Chris" userId="432c2416-95a4-4d1d-b25d-fde498de9378" providerId="ADAL" clId="{1AE5C83E-14F6-4D29-B672-6A3BD91253DC}" dt="2024-09-27T11:53:35.617" v="17" actId="14100"/>
          <ac:picMkLst>
            <pc:docMk/>
            <pc:sldMk cId="490545827" sldId="838"/>
            <ac:picMk id="30" creationId="{7D0F3219-CD06-4202-8CD3-F7E7B2F394D1}"/>
          </ac:picMkLst>
        </pc:picChg>
        <pc:picChg chg="mod">
          <ac:chgData name="deBarbadillo, Chris" userId="432c2416-95a4-4d1d-b25d-fde498de9378" providerId="ADAL" clId="{1AE5C83E-14F6-4D29-B672-6A3BD91253DC}" dt="2024-09-27T11:53:28.771" v="16" actId="14100"/>
          <ac:picMkLst>
            <pc:docMk/>
            <pc:sldMk cId="490545827" sldId="838"/>
            <ac:picMk id="32" creationId="{A751214C-FABF-4A8A-9E10-07263F5D6EE5}"/>
          </ac:picMkLst>
        </pc:picChg>
        <pc:cxnChg chg="del">
          <ac:chgData name="deBarbadillo, Chris" userId="432c2416-95a4-4d1d-b25d-fde498de9378" providerId="ADAL" clId="{1AE5C83E-14F6-4D29-B672-6A3BD91253DC}" dt="2024-09-27T11:52:48.977" v="9" actId="478"/>
          <ac:cxnSpMkLst>
            <pc:docMk/>
            <pc:sldMk cId="490545827" sldId="838"/>
            <ac:cxnSpMk id="22" creationId="{AA4471BC-4AA0-4690-98F1-2A4CA2324609}"/>
          </ac:cxnSpMkLst>
        </pc:cxnChg>
      </pc:sldChg>
      <pc:sldChg chg="modSp mod">
        <pc:chgData name="deBarbadillo, Chris" userId="432c2416-95a4-4d1d-b25d-fde498de9378" providerId="ADAL" clId="{1AE5C83E-14F6-4D29-B672-6A3BD91253DC}" dt="2024-09-27T11:52:06.764" v="3" actId="207"/>
        <pc:sldMkLst>
          <pc:docMk/>
          <pc:sldMk cId="1469481243" sldId="870"/>
        </pc:sldMkLst>
        <pc:spChg chg="mod">
          <ac:chgData name="deBarbadillo, Chris" userId="432c2416-95a4-4d1d-b25d-fde498de9378" providerId="ADAL" clId="{1AE5C83E-14F6-4D29-B672-6A3BD91253DC}" dt="2024-09-27T11:52:06.764" v="3" actId="207"/>
          <ac:spMkLst>
            <pc:docMk/>
            <pc:sldMk cId="1469481243" sldId="870"/>
            <ac:spMk id="8" creationId="{A0525F0D-169D-47D9-B774-FBCDF16094A0}"/>
          </ac:spMkLst>
        </pc:spChg>
      </pc:sldChg>
      <pc:sldChg chg="delSp modSp mod">
        <pc:chgData name="deBarbadillo, Chris" userId="432c2416-95a4-4d1d-b25d-fde498de9378" providerId="ADAL" clId="{1AE5C83E-14F6-4D29-B672-6A3BD91253DC}" dt="2024-09-27T12:03:05.487" v="79" actId="478"/>
        <pc:sldMkLst>
          <pc:docMk/>
          <pc:sldMk cId="2544512245" sldId="871"/>
        </pc:sldMkLst>
        <pc:spChg chg="mod">
          <ac:chgData name="deBarbadillo, Chris" userId="432c2416-95a4-4d1d-b25d-fde498de9378" providerId="ADAL" clId="{1AE5C83E-14F6-4D29-B672-6A3BD91253DC}" dt="2024-09-27T11:52:20.795" v="5" actId="207"/>
          <ac:spMkLst>
            <pc:docMk/>
            <pc:sldMk cId="2544512245" sldId="871"/>
            <ac:spMk id="5" creationId="{2FD60F0D-7967-4242-BDB4-232868DB5D3E}"/>
          </ac:spMkLst>
        </pc:spChg>
        <pc:spChg chg="mod">
          <ac:chgData name="deBarbadillo, Chris" userId="432c2416-95a4-4d1d-b25d-fde498de9378" providerId="ADAL" clId="{1AE5C83E-14F6-4D29-B672-6A3BD91253DC}" dt="2024-09-27T11:53:53.970" v="19" actId="115"/>
          <ac:spMkLst>
            <pc:docMk/>
            <pc:sldMk cId="2544512245" sldId="871"/>
            <ac:spMk id="7" creationId="{00000000-0000-0000-0000-000000000000}"/>
          </ac:spMkLst>
        </pc:spChg>
        <pc:spChg chg="del">
          <ac:chgData name="deBarbadillo, Chris" userId="432c2416-95a4-4d1d-b25d-fde498de9378" providerId="ADAL" clId="{1AE5C83E-14F6-4D29-B672-6A3BD91253DC}" dt="2024-09-27T12:03:05.487" v="79" actId="478"/>
          <ac:spMkLst>
            <pc:docMk/>
            <pc:sldMk cId="2544512245" sldId="871"/>
            <ac:spMk id="10" creationId="{00000000-0000-0000-0000-000000000000}"/>
          </ac:spMkLst>
        </pc:spChg>
      </pc:sldChg>
      <pc:sldChg chg="modSp mod">
        <pc:chgData name="deBarbadillo, Chris" userId="432c2416-95a4-4d1d-b25d-fde498de9378" providerId="ADAL" clId="{1AE5C83E-14F6-4D29-B672-6A3BD91253DC}" dt="2024-09-27T12:00:05.412" v="59" actId="6549"/>
        <pc:sldMkLst>
          <pc:docMk/>
          <pc:sldMk cId="2372565131" sldId="885"/>
        </pc:sldMkLst>
        <pc:spChg chg="mod">
          <ac:chgData name="deBarbadillo, Chris" userId="432c2416-95a4-4d1d-b25d-fde498de9378" providerId="ADAL" clId="{1AE5C83E-14F6-4D29-B672-6A3BD91253DC}" dt="2024-09-27T12:00:05.412" v="59" actId="6549"/>
          <ac:spMkLst>
            <pc:docMk/>
            <pc:sldMk cId="2372565131" sldId="885"/>
            <ac:spMk id="4" creationId="{407F9C37-F699-5CA8-9CD4-D49DC375B167}"/>
          </ac:spMkLst>
        </pc:spChg>
        <pc:spChg chg="mod">
          <ac:chgData name="deBarbadillo, Chris" userId="432c2416-95a4-4d1d-b25d-fde498de9378" providerId="ADAL" clId="{1AE5C83E-14F6-4D29-B672-6A3BD91253DC}" dt="2024-09-27T11:56:51.463" v="33" actId="115"/>
          <ac:spMkLst>
            <pc:docMk/>
            <pc:sldMk cId="2372565131" sldId="885"/>
            <ac:spMk id="5" creationId="{E340FCE3-1661-A040-E7C3-B67F49D3055D}"/>
          </ac:spMkLst>
        </pc:spChg>
      </pc:sldChg>
      <pc:sldChg chg="modSp mod">
        <pc:chgData name="deBarbadillo, Chris" userId="432c2416-95a4-4d1d-b25d-fde498de9378" providerId="ADAL" clId="{1AE5C83E-14F6-4D29-B672-6A3BD91253DC}" dt="2024-09-27T11:55:16.805" v="31" actId="2711"/>
        <pc:sldMkLst>
          <pc:docMk/>
          <pc:sldMk cId="738050580" sldId="8561"/>
        </pc:sldMkLst>
        <pc:spChg chg="mod">
          <ac:chgData name="deBarbadillo, Chris" userId="432c2416-95a4-4d1d-b25d-fde498de9378" providerId="ADAL" clId="{1AE5C83E-14F6-4D29-B672-6A3BD91253DC}" dt="2024-09-27T11:55:16.805" v="31" actId="2711"/>
          <ac:spMkLst>
            <pc:docMk/>
            <pc:sldMk cId="738050580" sldId="8561"/>
            <ac:spMk id="2" creationId="{E5631D3C-7FF2-6394-0550-D0529EBD39A7}"/>
          </ac:spMkLst>
        </pc:spChg>
      </pc:sldChg>
      <pc:sldChg chg="modSp mod">
        <pc:chgData name="deBarbadillo, Chris" userId="432c2416-95a4-4d1d-b25d-fde498de9378" providerId="ADAL" clId="{1AE5C83E-14F6-4D29-B672-6A3BD91253DC}" dt="2024-09-27T12:13:51.132" v="456"/>
        <pc:sldMkLst>
          <pc:docMk/>
          <pc:sldMk cId="2757287087" sldId="8563"/>
        </pc:sldMkLst>
        <pc:spChg chg="mod">
          <ac:chgData name="deBarbadillo, Chris" userId="432c2416-95a4-4d1d-b25d-fde498de9378" providerId="ADAL" clId="{1AE5C83E-14F6-4D29-B672-6A3BD91253DC}" dt="2024-09-27T12:13:51.132" v="456"/>
          <ac:spMkLst>
            <pc:docMk/>
            <pc:sldMk cId="2757287087" sldId="8563"/>
            <ac:spMk id="4" creationId="{7A41CCF8-7300-1028-DC3E-E12F1F4DE3A8}"/>
          </ac:spMkLst>
        </pc:spChg>
      </pc:sldChg>
      <pc:sldChg chg="modSp mod">
        <pc:chgData name="deBarbadillo, Chris" userId="432c2416-95a4-4d1d-b25d-fde498de9378" providerId="ADAL" clId="{1AE5C83E-14F6-4D29-B672-6A3BD91253DC}" dt="2024-09-27T11:55:29.248" v="32" actId="115"/>
        <pc:sldMkLst>
          <pc:docMk/>
          <pc:sldMk cId="2675293447" sldId="8564"/>
        </pc:sldMkLst>
        <pc:spChg chg="mod">
          <ac:chgData name="deBarbadillo, Chris" userId="432c2416-95a4-4d1d-b25d-fde498de9378" providerId="ADAL" clId="{1AE5C83E-14F6-4D29-B672-6A3BD91253DC}" dt="2024-09-27T11:55:29.248" v="32" actId="115"/>
          <ac:spMkLst>
            <pc:docMk/>
            <pc:sldMk cId="2675293447" sldId="8564"/>
            <ac:spMk id="6" creationId="{29CDAD76-0E89-10D6-626F-7728159C08BD}"/>
          </ac:spMkLst>
        </pc:spChg>
      </pc:sldChg>
      <pc:sldChg chg="delSp mod">
        <pc:chgData name="deBarbadillo, Chris" userId="432c2416-95a4-4d1d-b25d-fde498de9378" providerId="ADAL" clId="{1AE5C83E-14F6-4D29-B672-6A3BD91253DC}" dt="2024-09-27T12:02:35.407" v="78" actId="478"/>
        <pc:sldMkLst>
          <pc:docMk/>
          <pc:sldMk cId="1897500236" sldId="8565"/>
        </pc:sldMkLst>
        <pc:spChg chg="del">
          <ac:chgData name="deBarbadillo, Chris" userId="432c2416-95a4-4d1d-b25d-fde498de9378" providerId="ADAL" clId="{1AE5C83E-14F6-4D29-B672-6A3BD91253DC}" dt="2024-09-27T12:02:35.407" v="78" actId="478"/>
          <ac:spMkLst>
            <pc:docMk/>
            <pc:sldMk cId="1897500236" sldId="8565"/>
            <ac:spMk id="4" creationId="{F0613EAF-1CFC-62CC-1D74-41CA99FDF9CD}"/>
          </ac:spMkLst>
        </pc:spChg>
      </pc:sldChg>
      <pc:sldChg chg="modSp mod">
        <pc:chgData name="deBarbadillo, Chris" userId="432c2416-95a4-4d1d-b25d-fde498de9378" providerId="ADAL" clId="{1AE5C83E-14F6-4D29-B672-6A3BD91253DC}" dt="2024-09-27T11:51:11.398" v="1" actId="1076"/>
        <pc:sldMkLst>
          <pc:docMk/>
          <pc:sldMk cId="1670758881" sldId="8574"/>
        </pc:sldMkLst>
        <pc:spChg chg="mod">
          <ac:chgData name="deBarbadillo, Chris" userId="432c2416-95a4-4d1d-b25d-fde498de9378" providerId="ADAL" clId="{1AE5C83E-14F6-4D29-B672-6A3BD91253DC}" dt="2024-09-27T11:51:11.398" v="1" actId="1076"/>
          <ac:spMkLst>
            <pc:docMk/>
            <pc:sldMk cId="1670758881" sldId="8574"/>
            <ac:spMk id="38915" creationId="{0B954413-E103-2007-FDAB-EEE1FF9085A2}"/>
          </ac:spMkLst>
        </pc:spChg>
      </pc:sldChg>
      <pc:sldChg chg="modSp mod">
        <pc:chgData name="deBarbadillo, Chris" userId="432c2416-95a4-4d1d-b25d-fde498de9378" providerId="ADAL" clId="{1AE5C83E-14F6-4D29-B672-6A3BD91253DC}" dt="2024-09-27T11:54:40.637" v="23" actId="1076"/>
        <pc:sldMkLst>
          <pc:docMk/>
          <pc:sldMk cId="1466490074" sldId="8575"/>
        </pc:sldMkLst>
        <pc:spChg chg="mod">
          <ac:chgData name="deBarbadillo, Chris" userId="432c2416-95a4-4d1d-b25d-fde498de9378" providerId="ADAL" clId="{1AE5C83E-14F6-4D29-B672-6A3BD91253DC}" dt="2024-09-27T11:54:34.421" v="22" actId="2711"/>
          <ac:spMkLst>
            <pc:docMk/>
            <pc:sldMk cId="1466490074" sldId="8575"/>
            <ac:spMk id="39939" creationId="{5D5D6862-BD70-E200-2A58-951346327BA7}"/>
          </ac:spMkLst>
        </pc:spChg>
        <pc:spChg chg="mod">
          <ac:chgData name="deBarbadillo, Chris" userId="432c2416-95a4-4d1d-b25d-fde498de9378" providerId="ADAL" clId="{1AE5C83E-14F6-4D29-B672-6A3BD91253DC}" dt="2024-09-27T11:54:40.637" v="23" actId="1076"/>
          <ac:spMkLst>
            <pc:docMk/>
            <pc:sldMk cId="1466490074" sldId="8575"/>
            <ac:spMk id="39940" creationId="{A529F409-2B45-DB43-B450-464AA661D986}"/>
          </ac:spMkLst>
        </pc:spChg>
      </pc:sldChg>
      <pc:sldChg chg="delSp modSp mod">
        <pc:chgData name="deBarbadillo, Chris" userId="432c2416-95a4-4d1d-b25d-fde498de9378" providerId="ADAL" clId="{1AE5C83E-14F6-4D29-B672-6A3BD91253DC}" dt="2024-09-27T12:07:44.939" v="103" actId="1076"/>
        <pc:sldMkLst>
          <pc:docMk/>
          <pc:sldMk cId="3405419369" sldId="8640"/>
        </pc:sldMkLst>
        <pc:spChg chg="mod">
          <ac:chgData name="deBarbadillo, Chris" userId="432c2416-95a4-4d1d-b25d-fde498de9378" providerId="ADAL" clId="{1AE5C83E-14F6-4D29-B672-6A3BD91253DC}" dt="2024-09-27T12:06:29.237" v="85" actId="1076"/>
          <ac:spMkLst>
            <pc:docMk/>
            <pc:sldMk cId="3405419369" sldId="8640"/>
            <ac:spMk id="11" creationId="{478495BF-D7A0-73F1-2DCF-C2F77E816B42}"/>
          </ac:spMkLst>
        </pc:spChg>
        <pc:spChg chg="mod">
          <ac:chgData name="deBarbadillo, Chris" userId="432c2416-95a4-4d1d-b25d-fde498de9378" providerId="ADAL" clId="{1AE5C83E-14F6-4D29-B672-6A3BD91253DC}" dt="2024-09-27T12:07:42.667" v="102" actId="1076"/>
          <ac:spMkLst>
            <pc:docMk/>
            <pc:sldMk cId="3405419369" sldId="8640"/>
            <ac:spMk id="12" creationId="{6FA8D60C-7508-6DFE-B9EB-EA7985A74D6E}"/>
          </ac:spMkLst>
        </pc:spChg>
        <pc:spChg chg="mod">
          <ac:chgData name="deBarbadillo, Chris" userId="432c2416-95a4-4d1d-b25d-fde498de9378" providerId="ADAL" clId="{1AE5C83E-14F6-4D29-B672-6A3BD91253DC}" dt="2024-09-27T12:07:07.402" v="92" actId="1076"/>
          <ac:spMkLst>
            <pc:docMk/>
            <pc:sldMk cId="3405419369" sldId="8640"/>
            <ac:spMk id="13" creationId="{E267427F-F75A-AC76-5F1E-BBB70260C008}"/>
          </ac:spMkLst>
        </pc:spChg>
        <pc:spChg chg="mod">
          <ac:chgData name="deBarbadillo, Chris" userId="432c2416-95a4-4d1d-b25d-fde498de9378" providerId="ADAL" clId="{1AE5C83E-14F6-4D29-B672-6A3BD91253DC}" dt="2024-09-27T12:07:14.162" v="94" actId="1076"/>
          <ac:spMkLst>
            <pc:docMk/>
            <pc:sldMk cId="3405419369" sldId="8640"/>
            <ac:spMk id="14" creationId="{F2AC1AF5-74C4-D3BF-B4BE-310D6417D374}"/>
          </ac:spMkLst>
        </pc:spChg>
        <pc:picChg chg="mod">
          <ac:chgData name="deBarbadillo, Chris" userId="432c2416-95a4-4d1d-b25d-fde498de9378" providerId="ADAL" clId="{1AE5C83E-14F6-4D29-B672-6A3BD91253DC}" dt="2024-09-27T12:06:31.404" v="86" actId="1076"/>
          <ac:picMkLst>
            <pc:docMk/>
            <pc:sldMk cId="3405419369" sldId="8640"/>
            <ac:picMk id="4" creationId="{220D7696-8B4E-D044-2767-F69574F8ABD2}"/>
          </ac:picMkLst>
        </pc:picChg>
        <pc:picChg chg="mod">
          <ac:chgData name="deBarbadillo, Chris" userId="432c2416-95a4-4d1d-b25d-fde498de9378" providerId="ADAL" clId="{1AE5C83E-14F6-4D29-B672-6A3BD91253DC}" dt="2024-09-27T12:06:33.442" v="87" actId="1076"/>
          <ac:picMkLst>
            <pc:docMk/>
            <pc:sldMk cId="3405419369" sldId="8640"/>
            <ac:picMk id="5" creationId="{E593C015-75A0-C161-B919-DC2E2546C720}"/>
          </ac:picMkLst>
        </pc:picChg>
        <pc:picChg chg="mod">
          <ac:chgData name="deBarbadillo, Chris" userId="432c2416-95a4-4d1d-b25d-fde498de9378" providerId="ADAL" clId="{1AE5C83E-14F6-4D29-B672-6A3BD91253DC}" dt="2024-09-27T12:07:09.410" v="93" actId="1076"/>
          <ac:picMkLst>
            <pc:docMk/>
            <pc:sldMk cId="3405419369" sldId="8640"/>
            <ac:picMk id="6" creationId="{4428B7D6-F746-531B-2124-89072BC42AEE}"/>
          </ac:picMkLst>
        </pc:picChg>
        <pc:picChg chg="mod">
          <ac:chgData name="deBarbadillo, Chris" userId="432c2416-95a4-4d1d-b25d-fde498de9378" providerId="ADAL" clId="{1AE5C83E-14F6-4D29-B672-6A3BD91253DC}" dt="2024-09-27T12:07:16.537" v="95" actId="1076"/>
          <ac:picMkLst>
            <pc:docMk/>
            <pc:sldMk cId="3405419369" sldId="8640"/>
            <ac:picMk id="7" creationId="{6E54AFA8-5344-EB7D-97F0-5A0683BF807D}"/>
          </ac:picMkLst>
        </pc:picChg>
        <pc:picChg chg="mod">
          <ac:chgData name="deBarbadillo, Chris" userId="432c2416-95a4-4d1d-b25d-fde498de9378" providerId="ADAL" clId="{1AE5C83E-14F6-4D29-B672-6A3BD91253DC}" dt="2024-09-27T12:07:20.876" v="96" actId="1076"/>
          <ac:picMkLst>
            <pc:docMk/>
            <pc:sldMk cId="3405419369" sldId="8640"/>
            <ac:picMk id="8" creationId="{D422611D-385E-FCC5-A631-331F66A18A67}"/>
          </ac:picMkLst>
        </pc:picChg>
        <pc:picChg chg="mod">
          <ac:chgData name="deBarbadillo, Chris" userId="432c2416-95a4-4d1d-b25d-fde498de9378" providerId="ADAL" clId="{1AE5C83E-14F6-4D29-B672-6A3BD91253DC}" dt="2024-09-27T12:07:44.939" v="103" actId="1076"/>
          <ac:picMkLst>
            <pc:docMk/>
            <pc:sldMk cId="3405419369" sldId="8640"/>
            <ac:picMk id="9" creationId="{D74CEBBF-45BD-D846-9330-992973020EE9}"/>
          </ac:picMkLst>
        </pc:picChg>
        <pc:picChg chg="del mod">
          <ac:chgData name="deBarbadillo, Chris" userId="432c2416-95a4-4d1d-b25d-fde498de9378" providerId="ADAL" clId="{1AE5C83E-14F6-4D29-B672-6A3BD91253DC}" dt="2024-09-27T12:07:35.836" v="100" actId="478"/>
          <ac:picMkLst>
            <pc:docMk/>
            <pc:sldMk cId="3405419369" sldId="8640"/>
            <ac:picMk id="10" creationId="{9C905E74-2392-3BB7-E137-8A899A1ACBD7}"/>
          </ac:picMkLst>
        </pc:picChg>
      </pc:sldChg>
      <pc:sldMasterChg chg="modSldLayout">
        <pc:chgData name="deBarbadillo, Chris" userId="432c2416-95a4-4d1d-b25d-fde498de9378" providerId="ADAL" clId="{1AE5C83E-14F6-4D29-B672-6A3BD91253DC}" dt="2024-09-27T12:05:39.782" v="84" actId="478"/>
        <pc:sldMasterMkLst>
          <pc:docMk/>
          <pc:sldMasterMk cId="0" sldId="2147483666"/>
        </pc:sldMasterMkLst>
        <pc:sldLayoutChg chg="delSp mod">
          <pc:chgData name="deBarbadillo, Chris" userId="432c2416-95a4-4d1d-b25d-fde498de9378" providerId="ADAL" clId="{1AE5C83E-14F6-4D29-B672-6A3BD91253DC}" dt="2024-09-27T12:05:00.890" v="80" actId="478"/>
          <pc:sldLayoutMkLst>
            <pc:docMk/>
            <pc:sldMasterMk cId="0" sldId="2147483666"/>
            <pc:sldLayoutMk cId="0" sldId="2147483667"/>
          </pc:sldLayoutMkLst>
          <pc:spChg chg="del">
            <ac:chgData name="deBarbadillo, Chris" userId="432c2416-95a4-4d1d-b25d-fde498de9378" providerId="ADAL" clId="{1AE5C83E-14F6-4D29-B672-6A3BD91253DC}" dt="2024-09-27T12:05:00.890" v="80" actId="478"/>
            <ac:spMkLst>
              <pc:docMk/>
              <pc:sldMasterMk cId="0" sldId="2147483666"/>
              <pc:sldLayoutMk cId="0" sldId="2147483667"/>
              <ac:spMk id="12" creationId="{9B90743D-A70A-3A46-9FEA-BAF685FA0F23}"/>
            </ac:spMkLst>
          </pc:spChg>
        </pc:sldLayoutChg>
        <pc:sldLayoutChg chg="delSp modSp mod">
          <pc:chgData name="deBarbadillo, Chris" userId="432c2416-95a4-4d1d-b25d-fde498de9378" providerId="ADAL" clId="{1AE5C83E-14F6-4D29-B672-6A3BD91253DC}" dt="2024-09-27T12:01:37.447" v="73" actId="478"/>
          <pc:sldLayoutMkLst>
            <pc:docMk/>
            <pc:sldMasterMk cId="0" sldId="2147483666"/>
            <pc:sldLayoutMk cId="0" sldId="2147483785"/>
          </pc:sldLayoutMkLst>
          <pc:spChg chg="del mod">
            <ac:chgData name="deBarbadillo, Chris" userId="432c2416-95a4-4d1d-b25d-fde498de9378" providerId="ADAL" clId="{1AE5C83E-14F6-4D29-B672-6A3BD91253DC}" dt="2024-09-27T12:01:37.447" v="73" actId="478"/>
            <ac:spMkLst>
              <pc:docMk/>
              <pc:sldMasterMk cId="0" sldId="2147483666"/>
              <pc:sldLayoutMk cId="0" sldId="2147483785"/>
              <ac:spMk id="16" creationId="{23F246C8-CF5D-8E44-9E6A-4F482855A7A9}"/>
            </ac:spMkLst>
          </pc:spChg>
        </pc:sldLayoutChg>
        <pc:sldLayoutChg chg="modSp mod">
          <pc:chgData name="deBarbadillo, Chris" userId="432c2416-95a4-4d1d-b25d-fde498de9378" providerId="ADAL" clId="{1AE5C83E-14F6-4D29-B672-6A3BD91253DC}" dt="2024-09-27T11:59:00.988" v="58" actId="6549"/>
          <pc:sldLayoutMkLst>
            <pc:docMk/>
            <pc:sldMasterMk cId="0" sldId="2147483666"/>
            <pc:sldLayoutMk cId="0" sldId="2147483787"/>
          </pc:sldLayoutMkLst>
          <pc:spChg chg="mod">
            <ac:chgData name="deBarbadillo, Chris" userId="432c2416-95a4-4d1d-b25d-fde498de9378" providerId="ADAL" clId="{1AE5C83E-14F6-4D29-B672-6A3BD91253DC}" dt="2024-09-27T11:59:00.988" v="58" actId="6549"/>
            <ac:spMkLst>
              <pc:docMk/>
              <pc:sldMasterMk cId="0" sldId="2147483666"/>
              <pc:sldLayoutMk cId="0" sldId="2147483787"/>
              <ac:spMk id="10" creationId="{DF03298B-0805-D34F-89D9-605DC96AC6C5}"/>
            </ac:spMkLst>
          </pc:spChg>
        </pc:sldLayoutChg>
        <pc:sldLayoutChg chg="delSp mod">
          <pc:chgData name="deBarbadillo, Chris" userId="432c2416-95a4-4d1d-b25d-fde498de9378" providerId="ADAL" clId="{1AE5C83E-14F6-4D29-B672-6A3BD91253DC}" dt="2024-09-27T12:01:07.024" v="60" actId="478"/>
          <pc:sldLayoutMkLst>
            <pc:docMk/>
            <pc:sldMasterMk cId="0" sldId="2147483666"/>
            <pc:sldLayoutMk cId="3971420597" sldId="2147483865"/>
          </pc:sldLayoutMkLst>
          <pc:spChg chg="del">
            <ac:chgData name="deBarbadillo, Chris" userId="432c2416-95a4-4d1d-b25d-fde498de9378" providerId="ADAL" clId="{1AE5C83E-14F6-4D29-B672-6A3BD91253DC}" dt="2024-09-27T12:01:07.024" v="60" actId="478"/>
            <ac:spMkLst>
              <pc:docMk/>
              <pc:sldMasterMk cId="0" sldId="2147483666"/>
              <pc:sldLayoutMk cId="3971420597" sldId="2147483865"/>
              <ac:spMk id="9" creationId="{8F70968F-B059-C345-BEB9-E3B035F35C20}"/>
            </ac:spMkLst>
          </pc:spChg>
        </pc:sldLayoutChg>
        <pc:sldLayoutChg chg="delSp mod">
          <pc:chgData name="deBarbadillo, Chris" userId="432c2416-95a4-4d1d-b25d-fde498de9378" providerId="ADAL" clId="{1AE5C83E-14F6-4D29-B672-6A3BD91253DC}" dt="2024-09-27T12:02:00.277" v="75" actId="478"/>
          <pc:sldLayoutMkLst>
            <pc:docMk/>
            <pc:sldMasterMk cId="0" sldId="2147483666"/>
            <pc:sldLayoutMk cId="837737" sldId="2147483867"/>
          </pc:sldLayoutMkLst>
          <pc:spChg chg="del">
            <ac:chgData name="deBarbadillo, Chris" userId="432c2416-95a4-4d1d-b25d-fde498de9378" providerId="ADAL" clId="{1AE5C83E-14F6-4D29-B672-6A3BD91253DC}" dt="2024-09-27T12:02:00.277" v="75" actId="478"/>
            <ac:spMkLst>
              <pc:docMk/>
              <pc:sldMasterMk cId="0" sldId="2147483666"/>
              <pc:sldLayoutMk cId="837737" sldId="2147483867"/>
              <ac:spMk id="6" creationId="{7AC368B2-82C6-004B-8F05-C92686FEFA54}"/>
            </ac:spMkLst>
          </pc:spChg>
        </pc:sldLayoutChg>
        <pc:sldLayoutChg chg="delSp mod">
          <pc:chgData name="deBarbadillo, Chris" userId="432c2416-95a4-4d1d-b25d-fde498de9378" providerId="ADAL" clId="{1AE5C83E-14F6-4D29-B672-6A3BD91253DC}" dt="2024-09-27T12:01:49.023" v="74" actId="478"/>
          <pc:sldLayoutMkLst>
            <pc:docMk/>
            <pc:sldMasterMk cId="0" sldId="2147483666"/>
            <pc:sldLayoutMk cId="95343639" sldId="2147483868"/>
          </pc:sldLayoutMkLst>
          <pc:spChg chg="del">
            <ac:chgData name="deBarbadillo, Chris" userId="432c2416-95a4-4d1d-b25d-fde498de9378" providerId="ADAL" clId="{1AE5C83E-14F6-4D29-B672-6A3BD91253DC}" dt="2024-09-27T12:01:49.023" v="74" actId="478"/>
            <ac:spMkLst>
              <pc:docMk/>
              <pc:sldMasterMk cId="0" sldId="2147483666"/>
              <pc:sldLayoutMk cId="95343639" sldId="2147483868"/>
              <ac:spMk id="12" creationId="{64C4A448-C3CE-0B4F-8BC3-DB28D1642704}"/>
            </ac:spMkLst>
          </pc:spChg>
        </pc:sldLayoutChg>
        <pc:sldLayoutChg chg="delSp modSp mod">
          <pc:chgData name="deBarbadillo, Chris" userId="432c2416-95a4-4d1d-b25d-fde498de9378" providerId="ADAL" clId="{1AE5C83E-14F6-4D29-B672-6A3BD91253DC}" dt="2024-09-27T11:58:06.597" v="44" actId="6549"/>
          <pc:sldLayoutMkLst>
            <pc:docMk/>
            <pc:sldMasterMk cId="0" sldId="2147483666"/>
            <pc:sldLayoutMk cId="1071614793" sldId="2147483869"/>
          </pc:sldLayoutMkLst>
          <pc:spChg chg="mod">
            <ac:chgData name="deBarbadillo, Chris" userId="432c2416-95a4-4d1d-b25d-fde498de9378" providerId="ADAL" clId="{1AE5C83E-14F6-4D29-B672-6A3BD91253DC}" dt="2024-09-27T11:58:06.597" v="44" actId="6549"/>
            <ac:spMkLst>
              <pc:docMk/>
              <pc:sldMasterMk cId="0" sldId="2147483666"/>
              <pc:sldLayoutMk cId="1071614793" sldId="2147483869"/>
              <ac:spMk id="11" creationId="{B03A6AFC-B381-9347-B5C0-D95CDB6D4AB2}"/>
            </ac:spMkLst>
          </pc:spChg>
          <pc:spChg chg="del">
            <ac:chgData name="deBarbadillo, Chris" userId="432c2416-95a4-4d1d-b25d-fde498de9378" providerId="ADAL" clId="{1AE5C83E-14F6-4D29-B672-6A3BD91253DC}" dt="2024-09-27T11:57:45.822" v="37" actId="478"/>
            <ac:spMkLst>
              <pc:docMk/>
              <pc:sldMasterMk cId="0" sldId="2147483666"/>
              <pc:sldLayoutMk cId="1071614793" sldId="2147483869"/>
              <ac:spMk id="12" creationId="{00000000-0000-0000-0000-000000000000}"/>
            </ac:spMkLst>
          </pc:spChg>
        </pc:sldLayoutChg>
        <pc:sldLayoutChg chg="delSp mod">
          <pc:chgData name="deBarbadillo, Chris" userId="432c2416-95a4-4d1d-b25d-fde498de9378" providerId="ADAL" clId="{1AE5C83E-14F6-4D29-B672-6A3BD91253DC}" dt="2024-09-27T12:05:31.357" v="82" actId="478"/>
          <pc:sldLayoutMkLst>
            <pc:docMk/>
            <pc:sldMasterMk cId="0" sldId="2147483666"/>
            <pc:sldLayoutMk cId="3045197110" sldId="2147483876"/>
          </pc:sldLayoutMkLst>
          <pc:spChg chg="del">
            <ac:chgData name="deBarbadillo, Chris" userId="432c2416-95a4-4d1d-b25d-fde498de9378" providerId="ADAL" clId="{1AE5C83E-14F6-4D29-B672-6A3BD91253DC}" dt="2024-09-27T12:05:31.357" v="82" actId="478"/>
            <ac:spMkLst>
              <pc:docMk/>
              <pc:sldMasterMk cId="0" sldId="2147483666"/>
              <pc:sldLayoutMk cId="3045197110" sldId="2147483876"/>
              <ac:spMk id="12" creationId="{00000000-0000-0000-0000-000000000000}"/>
            </ac:spMkLst>
          </pc:spChg>
          <pc:picChg chg="del">
            <ac:chgData name="deBarbadillo, Chris" userId="432c2416-95a4-4d1d-b25d-fde498de9378" providerId="ADAL" clId="{1AE5C83E-14F6-4D29-B672-6A3BD91253DC}" dt="2024-09-27T12:05:27.899" v="81" actId="478"/>
            <ac:picMkLst>
              <pc:docMk/>
              <pc:sldMasterMk cId="0" sldId="2147483666"/>
              <pc:sldLayoutMk cId="3045197110" sldId="2147483876"/>
              <ac:picMk id="13" creationId="{00000000-0000-0000-0000-000000000000}"/>
            </ac:picMkLst>
          </pc:picChg>
        </pc:sldLayoutChg>
        <pc:sldLayoutChg chg="delSp mod">
          <pc:chgData name="deBarbadillo, Chris" userId="432c2416-95a4-4d1d-b25d-fde498de9378" providerId="ADAL" clId="{1AE5C83E-14F6-4D29-B672-6A3BD91253DC}" dt="2024-09-27T12:05:39.782" v="84" actId="478"/>
          <pc:sldLayoutMkLst>
            <pc:docMk/>
            <pc:sldMasterMk cId="0" sldId="2147483666"/>
            <pc:sldLayoutMk cId="3436210023" sldId="2147483878"/>
          </pc:sldLayoutMkLst>
          <pc:spChg chg="del">
            <ac:chgData name="deBarbadillo, Chris" userId="432c2416-95a4-4d1d-b25d-fde498de9378" providerId="ADAL" clId="{1AE5C83E-14F6-4D29-B672-6A3BD91253DC}" dt="2024-09-27T12:05:39.782" v="84" actId="478"/>
            <ac:spMkLst>
              <pc:docMk/>
              <pc:sldMasterMk cId="0" sldId="2147483666"/>
              <pc:sldLayoutMk cId="3436210023" sldId="2147483878"/>
              <ac:spMk id="13" creationId="{00000000-0000-0000-0000-000000000000}"/>
            </ac:spMkLst>
          </pc:spChg>
          <pc:picChg chg="del">
            <ac:chgData name="deBarbadillo, Chris" userId="432c2416-95a4-4d1d-b25d-fde498de9378" providerId="ADAL" clId="{1AE5C83E-14F6-4D29-B672-6A3BD91253DC}" dt="2024-09-27T12:05:36.588" v="83" actId="478"/>
            <ac:picMkLst>
              <pc:docMk/>
              <pc:sldMasterMk cId="0" sldId="2147483666"/>
              <pc:sldLayoutMk cId="3436210023" sldId="2147483878"/>
              <ac:picMk id="12" creationId="{00000000-0000-0000-0000-000000000000}"/>
            </ac:picMkLst>
          </pc:picChg>
        </pc:sldLayoutChg>
        <pc:sldLayoutChg chg="delSp mod">
          <pc:chgData name="deBarbadillo, Chris" userId="432c2416-95a4-4d1d-b25d-fde498de9378" providerId="ADAL" clId="{1AE5C83E-14F6-4D29-B672-6A3BD91253DC}" dt="2024-09-27T12:02:15.346" v="77" actId="478"/>
          <pc:sldLayoutMkLst>
            <pc:docMk/>
            <pc:sldMasterMk cId="0" sldId="2147483666"/>
            <pc:sldLayoutMk cId="3043360590" sldId="2147483879"/>
          </pc:sldLayoutMkLst>
          <pc:spChg chg="del">
            <ac:chgData name="deBarbadillo, Chris" userId="432c2416-95a4-4d1d-b25d-fde498de9378" providerId="ADAL" clId="{1AE5C83E-14F6-4D29-B672-6A3BD91253DC}" dt="2024-09-27T12:02:15.346" v="77" actId="478"/>
            <ac:spMkLst>
              <pc:docMk/>
              <pc:sldMasterMk cId="0" sldId="2147483666"/>
              <pc:sldLayoutMk cId="3043360590" sldId="2147483879"/>
              <ac:spMk id="12" creationId="{00000000-0000-0000-0000-000000000000}"/>
            </ac:spMkLst>
          </pc:spChg>
          <pc:picChg chg="del">
            <ac:chgData name="deBarbadillo, Chris" userId="432c2416-95a4-4d1d-b25d-fde498de9378" providerId="ADAL" clId="{1AE5C83E-14F6-4D29-B672-6A3BD91253DC}" dt="2024-09-27T12:02:11.974" v="76" actId="478"/>
            <ac:picMkLst>
              <pc:docMk/>
              <pc:sldMasterMk cId="0" sldId="2147483666"/>
              <pc:sldLayoutMk cId="3043360590" sldId="2147483879"/>
              <ac:picMk id="20" creationId="{00000000-0000-0000-0000-000000000000}"/>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blackandveatch-my.sharepoint.com/personal/shawar_bv_com/Documents/Desktop/Copy%20of%20Compiled%20data_P%20removal%20tab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outlook.office.com/owa/wopi/files/012ffa2d-1e5c-4121-8d3c-1ec95cd717b0@bv.com/AAMkADAxMmZmYTJkLTFlNWMtNDEyMS04ZDNjLTFlYzk1Y2Q3MTdiMABGAAAAAAAfE7Mr-AzVEaj8AAjHX3RKBwDmq8u4bELUEajjAAjHX3RKAAADDfNXAABjApLnsyeJSriHN3H.aSf.AAcrY7T4AAABEgAQAMAheb4j5eBHjg8Tw"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Sheet1!$B$4:$B$5</c:f>
              <c:strCache>
                <c:ptCount val="2"/>
                <c:pt idx="0">
                  <c:v>Case study 1</c:v>
                </c:pt>
                <c:pt idx="1">
                  <c:v>Influent TP, mg/l</c:v>
                </c:pt>
              </c:strCache>
            </c:strRef>
          </c:tx>
          <c:spPr>
            <a:ln w="31750" cap="rnd">
              <a:solidFill>
                <a:schemeClr val="accent2"/>
              </a:solidFill>
              <a:prstDash val="sysDash"/>
              <a:round/>
            </a:ln>
            <a:effectLst/>
          </c:spPr>
          <c:marker>
            <c:symbol val="none"/>
          </c:marker>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6E-4495-A833-4432456716A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Ref>
              <c:f>Sheet1!$B$6:$B$21</c:f>
              <c:numCache>
                <c:formatCode>General</c:formatCode>
                <c:ptCount val="16"/>
                <c:pt idx="0">
                  <c:v>0.5</c:v>
                </c:pt>
                <c:pt idx="1">
                  <c:v>0.55900000000000005</c:v>
                </c:pt>
                <c:pt idx="2">
                  <c:v>0.62</c:v>
                </c:pt>
                <c:pt idx="3">
                  <c:v>0.34100000000000003</c:v>
                </c:pt>
                <c:pt idx="4">
                  <c:v>0.29899999999999999</c:v>
                </c:pt>
                <c:pt idx="5">
                  <c:v>0.34899999999999998</c:v>
                </c:pt>
                <c:pt idx="6">
                  <c:v>0.39100000000000001</c:v>
                </c:pt>
                <c:pt idx="7">
                  <c:v>0.35399999999999998</c:v>
                </c:pt>
                <c:pt idx="8">
                  <c:v>0.40400000000000003</c:v>
                </c:pt>
                <c:pt idx="9">
                  <c:v>0.36599999999999999</c:v>
                </c:pt>
                <c:pt idx="10">
                  <c:v>0.53600000000000003</c:v>
                </c:pt>
                <c:pt idx="11">
                  <c:v>0.35</c:v>
                </c:pt>
                <c:pt idx="12">
                  <c:v>0.307</c:v>
                </c:pt>
                <c:pt idx="13">
                  <c:v>0.28599999999999998</c:v>
                </c:pt>
              </c:numCache>
            </c:numRef>
          </c:val>
          <c:smooth val="0"/>
          <c:extLst>
            <c:ext xmlns:c16="http://schemas.microsoft.com/office/drawing/2014/chart" uri="{C3380CC4-5D6E-409C-BE32-E72D297353CC}">
              <c16:uniqueId val="{00000001-156E-4495-A833-4432456716A9}"/>
            </c:ext>
          </c:extLst>
        </c:ser>
        <c:ser>
          <c:idx val="1"/>
          <c:order val="1"/>
          <c:tx>
            <c:strRef>
              <c:f>Sheet1!$C$4:$C$5</c:f>
              <c:strCache>
                <c:ptCount val="2"/>
                <c:pt idx="0">
                  <c:v>Case study 1</c:v>
                </c:pt>
                <c:pt idx="1">
                  <c:v>Effluent TP, mg/l</c:v>
                </c:pt>
              </c:strCache>
            </c:strRef>
          </c:tx>
          <c:spPr>
            <a:ln w="31750" cap="rnd">
              <a:solidFill>
                <a:schemeClr val="accent2"/>
              </a:solidFill>
              <a:round/>
            </a:ln>
            <a:effectLst/>
          </c:spPr>
          <c:marker>
            <c:symbol val="none"/>
          </c:marker>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6E-4495-A833-4432456716A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Ref>
              <c:f>Sheet1!$C$6:$C$21</c:f>
              <c:numCache>
                <c:formatCode>General</c:formatCode>
                <c:ptCount val="16"/>
                <c:pt idx="0">
                  <c:v>3.1E-2</c:v>
                </c:pt>
                <c:pt idx="1">
                  <c:v>8.5000000000000006E-2</c:v>
                </c:pt>
                <c:pt idx="2">
                  <c:v>0.06</c:v>
                </c:pt>
                <c:pt idx="3">
                  <c:v>0.06</c:v>
                </c:pt>
                <c:pt idx="4">
                  <c:v>8.9999999999999993E-3</c:v>
                </c:pt>
                <c:pt idx="5">
                  <c:v>1.2E-2</c:v>
                </c:pt>
                <c:pt idx="6">
                  <c:v>1.2999999999999999E-2</c:v>
                </c:pt>
                <c:pt idx="7">
                  <c:v>3.8999999999999998E-3</c:v>
                </c:pt>
                <c:pt idx="8">
                  <c:v>3.8999999999999998E-3</c:v>
                </c:pt>
                <c:pt idx="9">
                  <c:v>1E-3</c:v>
                </c:pt>
                <c:pt idx="10">
                  <c:v>3.8999999999999998E-3</c:v>
                </c:pt>
                <c:pt idx="11">
                  <c:v>1.0999999999999999E-2</c:v>
                </c:pt>
                <c:pt idx="12">
                  <c:v>6.0000000000000001E-3</c:v>
                </c:pt>
                <c:pt idx="13">
                  <c:v>1E-3</c:v>
                </c:pt>
              </c:numCache>
            </c:numRef>
          </c:val>
          <c:smooth val="0"/>
          <c:extLst>
            <c:ext xmlns:c16="http://schemas.microsoft.com/office/drawing/2014/chart" uri="{C3380CC4-5D6E-409C-BE32-E72D297353CC}">
              <c16:uniqueId val="{00000003-156E-4495-A833-4432456716A9}"/>
            </c:ext>
          </c:extLst>
        </c:ser>
        <c:ser>
          <c:idx val="2"/>
          <c:order val="2"/>
          <c:tx>
            <c:strRef>
              <c:f>Sheet1!$D$4:$D$5</c:f>
              <c:strCache>
                <c:ptCount val="2"/>
                <c:pt idx="0">
                  <c:v>Case study 2</c:v>
                </c:pt>
                <c:pt idx="1">
                  <c:v>Influent TP, mg/l</c:v>
                </c:pt>
              </c:strCache>
            </c:strRef>
          </c:tx>
          <c:spPr>
            <a:ln w="31750" cap="rnd">
              <a:solidFill>
                <a:schemeClr val="accent4"/>
              </a:solidFill>
              <a:prstDash val="sysDash"/>
              <a:round/>
            </a:ln>
            <a:effectLst/>
          </c:spPr>
          <c:marker>
            <c:symbol val="none"/>
          </c:marker>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6E-4495-A833-4432456716A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Ref>
              <c:f>Sheet1!$D$6:$D$21</c:f>
              <c:numCache>
                <c:formatCode>General</c:formatCode>
                <c:ptCount val="16"/>
                <c:pt idx="0">
                  <c:v>0.92</c:v>
                </c:pt>
                <c:pt idx="1">
                  <c:v>1.27</c:v>
                </c:pt>
                <c:pt idx="2">
                  <c:v>1.21</c:v>
                </c:pt>
                <c:pt idx="3">
                  <c:v>1.97</c:v>
                </c:pt>
                <c:pt idx="4">
                  <c:v>1.36</c:v>
                </c:pt>
                <c:pt idx="5">
                  <c:v>1.4</c:v>
                </c:pt>
                <c:pt idx="6">
                  <c:v>1.51</c:v>
                </c:pt>
                <c:pt idx="7">
                  <c:v>1.85</c:v>
                </c:pt>
                <c:pt idx="8">
                  <c:v>2.23</c:v>
                </c:pt>
                <c:pt idx="9">
                  <c:v>1.07</c:v>
                </c:pt>
                <c:pt idx="10">
                  <c:v>1.59</c:v>
                </c:pt>
                <c:pt idx="11">
                  <c:v>1.72</c:v>
                </c:pt>
                <c:pt idx="12">
                  <c:v>1.61</c:v>
                </c:pt>
                <c:pt idx="13">
                  <c:v>1.56</c:v>
                </c:pt>
                <c:pt idx="14">
                  <c:v>1.83</c:v>
                </c:pt>
                <c:pt idx="15">
                  <c:v>1.55</c:v>
                </c:pt>
              </c:numCache>
            </c:numRef>
          </c:val>
          <c:smooth val="0"/>
          <c:extLst>
            <c:ext xmlns:c16="http://schemas.microsoft.com/office/drawing/2014/chart" uri="{C3380CC4-5D6E-409C-BE32-E72D297353CC}">
              <c16:uniqueId val="{00000005-156E-4495-A833-4432456716A9}"/>
            </c:ext>
          </c:extLst>
        </c:ser>
        <c:ser>
          <c:idx val="3"/>
          <c:order val="3"/>
          <c:tx>
            <c:strRef>
              <c:f>Sheet1!$E$4:$E$5</c:f>
              <c:strCache>
                <c:ptCount val="2"/>
                <c:pt idx="0">
                  <c:v>Case study 2</c:v>
                </c:pt>
                <c:pt idx="1">
                  <c:v>Effluent TP, mg/l</c:v>
                </c:pt>
              </c:strCache>
            </c:strRef>
          </c:tx>
          <c:spPr>
            <a:ln w="31750" cap="rnd">
              <a:solidFill>
                <a:schemeClr val="accent4"/>
              </a:solidFill>
              <a:round/>
            </a:ln>
            <a:effectLst/>
          </c:spPr>
          <c:marker>
            <c:symbol val="none"/>
          </c:marker>
          <c:dLbls>
            <c:dLbl>
              <c:idx val="10"/>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6E-4495-A833-4432456716A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Ref>
              <c:f>Sheet1!$E$6:$E$21</c:f>
              <c:numCache>
                <c:formatCode>General</c:formatCode>
                <c:ptCount val="16"/>
                <c:pt idx="0">
                  <c:v>0.04</c:v>
                </c:pt>
                <c:pt idx="1">
                  <c:v>0.04</c:v>
                </c:pt>
                <c:pt idx="2">
                  <c:v>0.04</c:v>
                </c:pt>
                <c:pt idx="3">
                  <c:v>0.04</c:v>
                </c:pt>
                <c:pt idx="4">
                  <c:v>0.04</c:v>
                </c:pt>
                <c:pt idx="5">
                  <c:v>0.04</c:v>
                </c:pt>
                <c:pt idx="6">
                  <c:v>0.04</c:v>
                </c:pt>
                <c:pt idx="7">
                  <c:v>0.08</c:v>
                </c:pt>
                <c:pt idx="8">
                  <c:v>0.13</c:v>
                </c:pt>
                <c:pt idx="9">
                  <c:v>0.15</c:v>
                </c:pt>
                <c:pt idx="10">
                  <c:v>0.04</c:v>
                </c:pt>
                <c:pt idx="11">
                  <c:v>0.04</c:v>
                </c:pt>
                <c:pt idx="12">
                  <c:v>0.04</c:v>
                </c:pt>
                <c:pt idx="13">
                  <c:v>0.04</c:v>
                </c:pt>
                <c:pt idx="14">
                  <c:v>0.04</c:v>
                </c:pt>
                <c:pt idx="15">
                  <c:v>0.04</c:v>
                </c:pt>
              </c:numCache>
            </c:numRef>
          </c:val>
          <c:smooth val="0"/>
          <c:extLst>
            <c:ext xmlns:c16="http://schemas.microsoft.com/office/drawing/2014/chart" uri="{C3380CC4-5D6E-409C-BE32-E72D297353CC}">
              <c16:uniqueId val="{00000007-156E-4495-A833-4432456716A9}"/>
            </c:ext>
          </c:extLst>
        </c:ser>
        <c:ser>
          <c:idx val="4"/>
          <c:order val="4"/>
          <c:tx>
            <c:strRef>
              <c:f>Sheet1!$F$4:$F$5</c:f>
              <c:strCache>
                <c:ptCount val="2"/>
                <c:pt idx="0">
                  <c:v>Case study 3</c:v>
                </c:pt>
                <c:pt idx="1">
                  <c:v>Influent TP, mg/l</c:v>
                </c:pt>
              </c:strCache>
            </c:strRef>
          </c:tx>
          <c:spPr>
            <a:ln w="31750" cap="rnd">
              <a:solidFill>
                <a:schemeClr val="accent6"/>
              </a:solidFill>
              <a:prstDash val="sysDash"/>
              <a:round/>
            </a:ln>
            <a:effectLst/>
          </c:spPr>
          <c:marker>
            <c:symbol val="none"/>
          </c:marker>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56E-4495-A833-4432456716A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Ref>
              <c:f>Sheet1!$F$6:$F$21</c:f>
              <c:numCache>
                <c:formatCode>General</c:formatCode>
                <c:ptCount val="16"/>
                <c:pt idx="0">
                  <c:v>4.2</c:v>
                </c:pt>
                <c:pt idx="1">
                  <c:v>3.99</c:v>
                </c:pt>
                <c:pt idx="2">
                  <c:v>4.5999999999999996</c:v>
                </c:pt>
                <c:pt idx="3">
                  <c:v>4.5999999999999996</c:v>
                </c:pt>
                <c:pt idx="4">
                  <c:v>3.26</c:v>
                </c:pt>
                <c:pt idx="5">
                  <c:v>4.5599999999999996</c:v>
                </c:pt>
              </c:numCache>
            </c:numRef>
          </c:val>
          <c:smooth val="0"/>
          <c:extLst>
            <c:ext xmlns:c16="http://schemas.microsoft.com/office/drawing/2014/chart" uri="{C3380CC4-5D6E-409C-BE32-E72D297353CC}">
              <c16:uniqueId val="{00000009-156E-4495-A833-4432456716A9}"/>
            </c:ext>
          </c:extLst>
        </c:ser>
        <c:ser>
          <c:idx val="5"/>
          <c:order val="5"/>
          <c:tx>
            <c:strRef>
              <c:f>Sheet1!$G$4:$G$5</c:f>
              <c:strCache>
                <c:ptCount val="2"/>
                <c:pt idx="0">
                  <c:v>Case study 3</c:v>
                </c:pt>
                <c:pt idx="1">
                  <c:v>Effluent TP, mg/l</c:v>
                </c:pt>
              </c:strCache>
            </c:strRef>
          </c:tx>
          <c:spPr>
            <a:ln w="31750" cap="rnd">
              <a:solidFill>
                <a:schemeClr val="accent6"/>
              </a:solidFill>
              <a:round/>
            </a:ln>
            <a:effectLst/>
          </c:spPr>
          <c:marker>
            <c:symbol val="none"/>
          </c:marker>
          <c:dLbls>
            <c:dLbl>
              <c:idx val="3"/>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56E-4495-A833-4432456716A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Ref>
              <c:f>Sheet1!$G$6:$G$21</c:f>
              <c:numCache>
                <c:formatCode>General</c:formatCode>
                <c:ptCount val="16"/>
                <c:pt idx="0">
                  <c:v>0.08</c:v>
                </c:pt>
                <c:pt idx="1">
                  <c:v>0.08</c:v>
                </c:pt>
                <c:pt idx="2">
                  <c:v>0.06</c:v>
                </c:pt>
                <c:pt idx="3">
                  <c:v>0.03</c:v>
                </c:pt>
                <c:pt idx="4">
                  <c:v>0.02</c:v>
                </c:pt>
                <c:pt idx="5">
                  <c:v>0.04</c:v>
                </c:pt>
              </c:numCache>
            </c:numRef>
          </c:val>
          <c:smooth val="0"/>
          <c:extLst>
            <c:ext xmlns:c16="http://schemas.microsoft.com/office/drawing/2014/chart" uri="{C3380CC4-5D6E-409C-BE32-E72D297353CC}">
              <c16:uniqueId val="{0000000B-156E-4495-A833-4432456716A9}"/>
            </c:ext>
          </c:extLst>
        </c:ser>
        <c:ser>
          <c:idx val="6"/>
          <c:order val="6"/>
          <c:tx>
            <c:v>0.05 mg/L</c:v>
          </c:tx>
          <c:spPr>
            <a:ln w="31750" cap="rnd">
              <a:solidFill>
                <a:srgbClr val="FF0000"/>
              </a:solidFill>
              <a:prstDash val="sysDot"/>
              <a:round/>
            </a:ln>
            <a:effectLst/>
          </c:spPr>
          <c:marker>
            <c:symbol val="none"/>
          </c:marker>
          <c:dLbls>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56E-4495-A833-4432456716A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dk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Lit>
              <c:formatCode>General</c:formatCode>
              <c:ptCount val="16"/>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numLit>
          </c:val>
          <c:smooth val="0"/>
          <c:extLst>
            <c:ext xmlns:c16="http://schemas.microsoft.com/office/drawing/2014/chart" uri="{C3380CC4-5D6E-409C-BE32-E72D297353CC}">
              <c16:uniqueId val="{0000000D-156E-4495-A833-4432456716A9}"/>
            </c:ext>
          </c:extLst>
        </c:ser>
        <c:ser>
          <c:idx val="7"/>
          <c:order val="7"/>
          <c:tx>
            <c:v>0.02</c:v>
          </c:tx>
          <c:spPr>
            <a:ln w="31750" cap="rnd">
              <a:solidFill>
                <a:schemeClr val="accent2">
                  <a:lumMod val="60000"/>
                </a:schemeClr>
              </a:solidFill>
              <a:prstDash val="sysDot"/>
              <a:round/>
            </a:ln>
            <a:effectLst/>
          </c:spPr>
          <c:marker>
            <c:symbol val="none"/>
          </c:marker>
          <c:dLbls>
            <c:dLbl>
              <c:idx val="1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56E-4495-A833-4432456716A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val>
            <c:numLit>
              <c:formatCode>General</c:formatCode>
              <c:ptCount val="16"/>
              <c:pt idx="0">
                <c:v>0.02</c:v>
              </c:pt>
              <c:pt idx="1">
                <c:v>0.02</c:v>
              </c:pt>
              <c:pt idx="2">
                <c:v>0.02</c:v>
              </c:pt>
              <c:pt idx="3">
                <c:v>0.02</c:v>
              </c:pt>
              <c:pt idx="4">
                <c:v>0.02</c:v>
              </c:pt>
              <c:pt idx="5">
                <c:v>0.02</c:v>
              </c:pt>
              <c:pt idx="6">
                <c:v>0.02</c:v>
              </c:pt>
              <c:pt idx="7">
                <c:v>0.02</c:v>
              </c:pt>
              <c:pt idx="8">
                <c:v>0.02</c:v>
              </c:pt>
              <c:pt idx="9">
                <c:v>0.02</c:v>
              </c:pt>
              <c:pt idx="10">
                <c:v>0.02</c:v>
              </c:pt>
              <c:pt idx="11">
                <c:v>0.02</c:v>
              </c:pt>
              <c:pt idx="12">
                <c:v>0.02</c:v>
              </c:pt>
              <c:pt idx="13">
                <c:v>0.02</c:v>
              </c:pt>
              <c:pt idx="14">
                <c:v>0.02</c:v>
              </c:pt>
              <c:pt idx="15">
                <c:v>0.02</c:v>
              </c:pt>
            </c:numLit>
          </c:val>
          <c:smooth val="0"/>
          <c:extLst>
            <c:ext xmlns:c16="http://schemas.microsoft.com/office/drawing/2014/chart" uri="{C3380CC4-5D6E-409C-BE32-E72D297353CC}">
              <c16:uniqueId val="{0000000F-156E-4495-A833-4432456716A9}"/>
            </c:ext>
          </c:extLst>
        </c:ser>
        <c:dLbls>
          <c:showLegendKey val="0"/>
          <c:showVal val="0"/>
          <c:showCatName val="0"/>
          <c:showSerName val="0"/>
          <c:showPercent val="0"/>
          <c:showBubbleSize val="0"/>
        </c:dLbls>
        <c:smooth val="0"/>
        <c:axId val="690341672"/>
        <c:axId val="690343472"/>
      </c:lineChart>
      <c:catAx>
        <c:axId val="690341672"/>
        <c:scaling>
          <c:orientation val="minMax"/>
        </c:scaling>
        <c:delete val="1"/>
        <c:axPos val="b"/>
        <c:majorTickMark val="out"/>
        <c:minorTickMark val="none"/>
        <c:tickLblPos val="nextTo"/>
        <c:crossAx val="690343472"/>
        <c:crosses val="autoZero"/>
        <c:auto val="1"/>
        <c:lblAlgn val="ctr"/>
        <c:lblOffset val="100"/>
        <c:noMultiLvlLbl val="0"/>
      </c:catAx>
      <c:valAx>
        <c:axId val="690343472"/>
        <c:scaling>
          <c:logBase val="10"/>
          <c:orientation val="minMax"/>
        </c:scaling>
        <c:delete val="0"/>
        <c:axPos val="l"/>
        <c:majorGridlines>
          <c:spPr>
            <a:ln w="9525" cap="flat" cmpd="sng" algn="ctr">
              <a:solidFill>
                <a:schemeClr val="tx2">
                  <a:lumMod val="15000"/>
                  <a:lumOff val="85000"/>
                </a:schemeClr>
              </a:solidFill>
              <a:round/>
            </a:ln>
            <a:effectLst/>
          </c:spPr>
        </c:majorGridlines>
        <c:minorGridlines>
          <c:spPr>
            <a:ln>
              <a:solidFill>
                <a:schemeClr val="tx2">
                  <a:lumMod val="5000"/>
                  <a:lumOff val="95000"/>
                </a:schemeClr>
              </a:solidFill>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690341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a:t>TP Timecourse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scatterChart>
        <c:scatterStyle val="lineMarker"/>
        <c:varyColors val="0"/>
        <c:ser>
          <c:idx val="0"/>
          <c:order val="0"/>
          <c:tx>
            <c:strRef>
              <c:f>'[2023 York Pilot_Secondary Effluent.xlsx]TP Figures'!$C$2</c:f>
              <c:strCache>
                <c:ptCount val="1"/>
                <c:pt idx="0">
                  <c:v>TP-P RAB Influent mg/L</c:v>
                </c:pt>
              </c:strCache>
            </c:strRef>
          </c:tx>
          <c:spPr>
            <a:ln w="25400" cap="rnd">
              <a:noFill/>
              <a:round/>
            </a:ln>
            <a:effectLst/>
          </c:spPr>
          <c:marker>
            <c:symbol val="circle"/>
            <c:size val="5"/>
            <c:spPr>
              <a:solidFill>
                <a:schemeClr val="accent1"/>
              </a:solidFill>
              <a:ln w="9525">
                <a:solidFill>
                  <a:schemeClr val="accent1"/>
                </a:solidFill>
              </a:ln>
              <a:effectLst/>
            </c:spPr>
          </c:marker>
          <c:trendline>
            <c:name>AVG Inf</c:name>
            <c:spPr>
              <a:ln w="19050" cap="rnd">
                <a:solidFill>
                  <a:schemeClr val="accent1"/>
                </a:solidFill>
                <a:prstDash val="dash"/>
              </a:ln>
              <a:effectLst/>
            </c:spPr>
            <c:trendlineType val="movingAvg"/>
            <c:period val="3"/>
            <c:dispRSqr val="0"/>
            <c:dispEq val="0"/>
          </c:trendline>
          <c:xVal>
            <c:numRef>
              <c:f>'[2023 York Pilot_Secondary Effluent.xlsx]TP Figures'!$B$3:$B$21</c:f>
              <c:numCache>
                <c:formatCode>m/d/yyyy</c:formatCode>
                <c:ptCount val="19"/>
                <c:pt idx="0">
                  <c:v>45271</c:v>
                </c:pt>
                <c:pt idx="1">
                  <c:v>45272</c:v>
                </c:pt>
                <c:pt idx="2">
                  <c:v>45273</c:v>
                </c:pt>
                <c:pt idx="3">
                  <c:v>45274</c:v>
                </c:pt>
                <c:pt idx="4">
                  <c:v>45275</c:v>
                </c:pt>
                <c:pt idx="5">
                  <c:v>45278</c:v>
                </c:pt>
                <c:pt idx="6">
                  <c:v>45279</c:v>
                </c:pt>
                <c:pt idx="7">
                  <c:v>45280</c:v>
                </c:pt>
                <c:pt idx="8">
                  <c:v>45281</c:v>
                </c:pt>
                <c:pt idx="9">
                  <c:v>45299</c:v>
                </c:pt>
                <c:pt idx="10">
                  <c:v>45300</c:v>
                </c:pt>
                <c:pt idx="11">
                  <c:v>45301</c:v>
                </c:pt>
                <c:pt idx="12">
                  <c:v>45302</c:v>
                </c:pt>
                <c:pt idx="13">
                  <c:v>45303</c:v>
                </c:pt>
                <c:pt idx="14">
                  <c:v>45306</c:v>
                </c:pt>
                <c:pt idx="15">
                  <c:v>45307</c:v>
                </c:pt>
                <c:pt idx="16">
                  <c:v>45308</c:v>
                </c:pt>
                <c:pt idx="17">
                  <c:v>45309</c:v>
                </c:pt>
                <c:pt idx="18">
                  <c:v>45310</c:v>
                </c:pt>
              </c:numCache>
            </c:numRef>
          </c:xVal>
          <c:yVal>
            <c:numRef>
              <c:f>'[2023 York Pilot_Secondary Effluent.xlsx]TP Figures'!$C$3:$C$21</c:f>
              <c:numCache>
                <c:formatCode>General</c:formatCode>
                <c:ptCount val="19"/>
                <c:pt idx="0">
                  <c:v>#N/A</c:v>
                </c:pt>
                <c:pt idx="1">
                  <c:v>0.14799999999999999</c:v>
                </c:pt>
                <c:pt idx="2">
                  <c:v>8.5000000000000006E-2</c:v>
                </c:pt>
                <c:pt idx="3">
                  <c:v>6.6000000000000003E-2</c:v>
                </c:pt>
                <c:pt idx="4">
                  <c:v>3.9E-2</c:v>
                </c:pt>
                <c:pt idx="5">
                  <c:v>7.2999999999999995E-2</c:v>
                </c:pt>
                <c:pt idx="6">
                  <c:v>7.6999999999999999E-2</c:v>
                </c:pt>
                <c:pt idx="7">
                  <c:v>8.5000000000000006E-2</c:v>
                </c:pt>
                <c:pt idx="8">
                  <c:v>6.7000000000000004E-2</c:v>
                </c:pt>
                <c:pt idx="9">
                  <c:v>#N/A</c:v>
                </c:pt>
                <c:pt idx="10">
                  <c:v>9.4E-2</c:v>
                </c:pt>
                <c:pt idx="11">
                  <c:v>0.106</c:v>
                </c:pt>
                <c:pt idx="12">
                  <c:v>0.13500000000000001</c:v>
                </c:pt>
                <c:pt idx="13">
                  <c:v>9.9000000000000005E-2</c:v>
                </c:pt>
                <c:pt idx="14">
                  <c:v>0.14699999999999999</c:v>
                </c:pt>
                <c:pt idx="15">
                  <c:v>3.2000000000000001E-2</c:v>
                </c:pt>
                <c:pt idx="16">
                  <c:v>0.13300000000000001</c:v>
                </c:pt>
                <c:pt idx="17">
                  <c:v>6.3E-2</c:v>
                </c:pt>
                <c:pt idx="18">
                  <c:v>0.152</c:v>
                </c:pt>
              </c:numCache>
            </c:numRef>
          </c:yVal>
          <c:smooth val="0"/>
          <c:extLst>
            <c:ext xmlns:c16="http://schemas.microsoft.com/office/drawing/2014/chart" uri="{C3380CC4-5D6E-409C-BE32-E72D297353CC}">
              <c16:uniqueId val="{00000001-B17C-4EB3-87B6-D07E48EDA207}"/>
            </c:ext>
          </c:extLst>
        </c:ser>
        <c:ser>
          <c:idx val="1"/>
          <c:order val="1"/>
          <c:tx>
            <c:strRef>
              <c:f>'[2023 York Pilot_Secondary Effluent.xlsx]TP Figures'!$D$2</c:f>
              <c:strCache>
                <c:ptCount val="1"/>
                <c:pt idx="0">
                  <c:v>TP-P RAB Effluent mg/L</c:v>
                </c:pt>
              </c:strCache>
            </c:strRef>
          </c:tx>
          <c:spPr>
            <a:ln w="25400" cap="rnd">
              <a:noFill/>
              <a:round/>
            </a:ln>
            <a:effectLst/>
          </c:spPr>
          <c:marker>
            <c:symbol val="circle"/>
            <c:size val="5"/>
            <c:spPr>
              <a:solidFill>
                <a:schemeClr val="accent2"/>
              </a:solidFill>
              <a:ln w="9525">
                <a:solidFill>
                  <a:schemeClr val="accent2"/>
                </a:solidFill>
              </a:ln>
              <a:effectLst/>
            </c:spPr>
          </c:marker>
          <c:trendline>
            <c:name>AVG Eff</c:name>
            <c:spPr>
              <a:ln w="19050" cap="rnd">
                <a:solidFill>
                  <a:schemeClr val="accent2"/>
                </a:solidFill>
                <a:prstDash val="dash"/>
              </a:ln>
              <a:effectLst/>
            </c:spPr>
            <c:trendlineType val="movingAvg"/>
            <c:period val="3"/>
            <c:dispRSqr val="0"/>
            <c:dispEq val="0"/>
          </c:trendline>
          <c:xVal>
            <c:numRef>
              <c:f>'[2023 York Pilot_Secondary Effluent.xlsx]TP Figures'!$B$3:$B$21</c:f>
              <c:numCache>
                <c:formatCode>m/d/yyyy</c:formatCode>
                <c:ptCount val="19"/>
                <c:pt idx="0">
                  <c:v>45271</c:v>
                </c:pt>
                <c:pt idx="1">
                  <c:v>45272</c:v>
                </c:pt>
                <c:pt idx="2">
                  <c:v>45273</c:v>
                </c:pt>
                <c:pt idx="3">
                  <c:v>45274</c:v>
                </c:pt>
                <c:pt idx="4">
                  <c:v>45275</c:v>
                </c:pt>
                <c:pt idx="5">
                  <c:v>45278</c:v>
                </c:pt>
                <c:pt idx="6">
                  <c:v>45279</c:v>
                </c:pt>
                <c:pt idx="7">
                  <c:v>45280</c:v>
                </c:pt>
                <c:pt idx="8">
                  <c:v>45281</c:v>
                </c:pt>
                <c:pt idx="9">
                  <c:v>45299</c:v>
                </c:pt>
                <c:pt idx="10">
                  <c:v>45300</c:v>
                </c:pt>
                <c:pt idx="11">
                  <c:v>45301</c:v>
                </c:pt>
                <c:pt idx="12">
                  <c:v>45302</c:v>
                </c:pt>
                <c:pt idx="13">
                  <c:v>45303</c:v>
                </c:pt>
                <c:pt idx="14">
                  <c:v>45306</c:v>
                </c:pt>
                <c:pt idx="15">
                  <c:v>45307</c:v>
                </c:pt>
                <c:pt idx="16">
                  <c:v>45308</c:v>
                </c:pt>
                <c:pt idx="17">
                  <c:v>45309</c:v>
                </c:pt>
                <c:pt idx="18">
                  <c:v>45310</c:v>
                </c:pt>
              </c:numCache>
            </c:numRef>
          </c:xVal>
          <c:yVal>
            <c:numRef>
              <c:f>'[2023 York Pilot_Secondary Effluent.xlsx]TP Figures'!$D$3:$D$21</c:f>
              <c:numCache>
                <c:formatCode>General</c:formatCode>
                <c:ptCount val="19"/>
                <c:pt idx="0">
                  <c:v>3.3000000000000002E-2</c:v>
                </c:pt>
                <c:pt idx="1">
                  <c:v>3.6999999999999998E-2</c:v>
                </c:pt>
                <c:pt idx="2">
                  <c:v>3.5000000000000003E-2</c:v>
                </c:pt>
                <c:pt idx="3">
                  <c:v>4.1000000000000002E-2</c:v>
                </c:pt>
                <c:pt idx="4">
                  <c:v>5.1999999999999998E-2</c:v>
                </c:pt>
                <c:pt idx="5">
                  <c:v>3.9E-2</c:v>
                </c:pt>
                <c:pt idx="6">
                  <c:v>4.2000000000000003E-2</c:v>
                </c:pt>
                <c:pt idx="7">
                  <c:v>4.8000000000000001E-2</c:v>
                </c:pt>
                <c:pt idx="8">
                  <c:v>5.0999999999999997E-2</c:v>
                </c:pt>
                <c:pt idx="9">
                  <c:v>#N/A</c:v>
                </c:pt>
                <c:pt idx="10">
                  <c:v>5.3999999999999999E-2</c:v>
                </c:pt>
                <c:pt idx="11">
                  <c:v>1.9E-2</c:v>
                </c:pt>
                <c:pt idx="12">
                  <c:v>1.9E-2</c:v>
                </c:pt>
                <c:pt idx="13">
                  <c:v>1.9E-2</c:v>
                </c:pt>
                <c:pt idx="14">
                  <c:v>4.5999999999999999E-2</c:v>
                </c:pt>
                <c:pt idx="15">
                  <c:v>1.9E-2</c:v>
                </c:pt>
                <c:pt idx="16">
                  <c:v>3.9E-2</c:v>
                </c:pt>
                <c:pt idx="17">
                  <c:v>2.7E-2</c:v>
                </c:pt>
                <c:pt idx="18">
                  <c:v>5.2999999999999999E-2</c:v>
                </c:pt>
              </c:numCache>
            </c:numRef>
          </c:yVal>
          <c:smooth val="0"/>
          <c:extLst>
            <c:ext xmlns:c16="http://schemas.microsoft.com/office/drawing/2014/chart" uri="{C3380CC4-5D6E-409C-BE32-E72D297353CC}">
              <c16:uniqueId val="{00000003-B17C-4EB3-87B6-D07E48EDA207}"/>
            </c:ext>
          </c:extLst>
        </c:ser>
        <c:dLbls>
          <c:showLegendKey val="0"/>
          <c:showVal val="0"/>
          <c:showCatName val="0"/>
          <c:showSerName val="0"/>
          <c:showPercent val="0"/>
          <c:showBubbleSize val="0"/>
        </c:dLbls>
        <c:axId val="1504504400"/>
        <c:axId val="1504502480"/>
      </c:scatterChart>
      <c:valAx>
        <c:axId val="1504504400"/>
        <c:scaling>
          <c:orientation val="minMax"/>
        </c:scaling>
        <c:delete val="0"/>
        <c:axPos val="b"/>
        <c:majorGridlines>
          <c:spPr>
            <a:ln w="9525" cap="flat" cmpd="sng" algn="ctr">
              <a:solidFill>
                <a:schemeClr val="tx1">
                  <a:lumMod val="15000"/>
                  <a:lumOff val="85000"/>
                </a:schemeClr>
              </a:solidFill>
              <a:round/>
            </a:ln>
            <a:effectLst/>
          </c:spPr>
        </c:majorGridlines>
        <c:numFmt formatCode="m/d;@"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504502480"/>
        <c:crosses val="autoZero"/>
        <c:crossBetween val="midCat"/>
      </c:valAx>
      <c:valAx>
        <c:axId val="1504502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a:t>TP</a:t>
                </a:r>
                <a:r>
                  <a:rPr lang="en-US" baseline="0"/>
                  <a:t>, mg/L</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504504400"/>
        <c:crosses val="autoZero"/>
        <c:crossBetween val="midCat"/>
        <c:maj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A07EE7-EDC2-0042-AA17-92EADA1760E0}" type="datetime1">
              <a:rPr lang="en-US" smtClean="0"/>
              <a:t>9/27/2024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94863D-6DFF-E542-9DF0-909774936A9D}" type="slidenum">
              <a:rPr lang="en-US" smtClean="0"/>
              <a:t>‹#›</a:t>
            </a:fld>
            <a:endParaRPr lang="en-US"/>
          </a:p>
        </p:txBody>
      </p:sp>
    </p:spTree>
    <p:extLst>
      <p:ext uri="{BB962C8B-B14F-4D97-AF65-F5344CB8AC3E}">
        <p14:creationId xmlns:p14="http://schemas.microsoft.com/office/powerpoint/2010/main" val="10515557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1E95FF-01CB-0E46-8A57-7E355D44F129}" type="datetime1">
              <a:rPr lang="en-US" smtClean="0"/>
              <a:t>9/27/2024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293564-204A-4A25-A38A-8698FA045A72}" type="slidenum">
              <a:rPr lang="en-US" smtClean="0"/>
              <a:pPr/>
              <a:t>‹#›</a:t>
            </a:fld>
            <a:endParaRPr lang="en-US"/>
          </a:p>
        </p:txBody>
      </p:sp>
    </p:spTree>
    <p:extLst>
      <p:ext uri="{BB962C8B-B14F-4D97-AF65-F5344CB8AC3E}">
        <p14:creationId xmlns:p14="http://schemas.microsoft.com/office/powerpoint/2010/main" val="4113377862"/>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5C293564-204A-4A25-A38A-8698FA045A72}" type="slidenum">
              <a:rPr lang="en-US" smtClean="0"/>
              <a:pPr/>
              <a:t>1</a:t>
            </a:fld>
            <a:endParaRPr lang="en-US"/>
          </a:p>
        </p:txBody>
      </p:sp>
    </p:spTree>
    <p:extLst>
      <p:ext uri="{BB962C8B-B14F-4D97-AF65-F5344CB8AC3E}">
        <p14:creationId xmlns:p14="http://schemas.microsoft.com/office/powerpoint/2010/main" val="978898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EBD30D72-0019-073F-2093-18F8CCA630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defTabSz="922338">
              <a:defRPr>
                <a:solidFill>
                  <a:schemeClr val="tx1"/>
                </a:solidFill>
                <a:latin typeface="Arial" panose="020B0604020202020204" pitchFamily="34" charset="0"/>
              </a:defRPr>
            </a:lvl1pPr>
            <a:lvl2pPr marL="742950" indent="-285750" algn="ctr" defTabSz="922338">
              <a:defRPr>
                <a:solidFill>
                  <a:schemeClr val="tx1"/>
                </a:solidFill>
                <a:latin typeface="Arial" panose="020B0604020202020204" pitchFamily="34" charset="0"/>
              </a:defRPr>
            </a:lvl2pPr>
            <a:lvl3pPr marL="1143000" indent="-228600" algn="ctr" defTabSz="922338">
              <a:defRPr>
                <a:solidFill>
                  <a:schemeClr val="tx1"/>
                </a:solidFill>
                <a:latin typeface="Arial" panose="020B0604020202020204" pitchFamily="34" charset="0"/>
              </a:defRPr>
            </a:lvl3pPr>
            <a:lvl4pPr marL="1600200" indent="-228600" algn="ctr" defTabSz="922338">
              <a:defRPr>
                <a:solidFill>
                  <a:schemeClr val="tx1"/>
                </a:solidFill>
                <a:latin typeface="Arial" panose="020B0604020202020204" pitchFamily="34" charset="0"/>
              </a:defRPr>
            </a:lvl4pPr>
            <a:lvl5pPr marL="2057400" indent="-228600" algn="ctr" defTabSz="922338">
              <a:defRPr>
                <a:solidFill>
                  <a:schemeClr val="tx1"/>
                </a:solidFill>
                <a:latin typeface="Arial" panose="020B0604020202020204" pitchFamily="34" charset="0"/>
              </a:defRPr>
            </a:lvl5pPr>
            <a:lvl6pPr marL="2514600" indent="-228600" algn="ctr"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22338" eaLnBrk="0" fontAlgn="base" hangingPunct="0">
              <a:spcBef>
                <a:spcPct val="0"/>
              </a:spcBef>
              <a:spcAft>
                <a:spcPct val="0"/>
              </a:spcAft>
              <a:defRPr>
                <a:solidFill>
                  <a:schemeClr val="tx1"/>
                </a:solidFill>
                <a:latin typeface="Arial" panose="020B0604020202020204" pitchFamily="34" charset="0"/>
              </a:defRPr>
            </a:lvl9pPr>
          </a:lstStyle>
          <a:p>
            <a:pPr algn="r"/>
            <a:fld id="{3F31E3D7-BFDA-4A87-A140-83ECE89B7B3C}" type="slidenum">
              <a:rPr lang="en-US" altLang="en-US">
                <a:latin typeface="Times New Roman" panose="02020603050405020304" pitchFamily="18" charset="0"/>
              </a:rPr>
              <a:pPr algn="r"/>
              <a:t>5</a:t>
            </a:fld>
            <a:endParaRPr lang="en-US" altLang="en-US">
              <a:latin typeface="Times New Roman" panose="02020603050405020304" pitchFamily="18" charset="0"/>
            </a:endParaRPr>
          </a:p>
        </p:txBody>
      </p:sp>
      <p:sp>
        <p:nvSpPr>
          <p:cNvPr id="36867" name="Rectangle 2">
            <a:extLst>
              <a:ext uri="{FF2B5EF4-FFF2-40B4-BE49-F238E27FC236}">
                <a16:creationId xmlns:a16="http://schemas.microsoft.com/office/drawing/2014/main" id="{B1557FC5-6E69-0346-F0C4-7F70A5288773}"/>
              </a:ext>
            </a:extLst>
          </p:cNvPr>
          <p:cNvSpPr>
            <a:spLocks noGrp="1" noRot="1" noChangeAspect="1" noChangeArrowheads="1" noTextEdit="1"/>
          </p:cNvSpPr>
          <p:nvPr>
            <p:ph type="sldImg"/>
          </p:nvPr>
        </p:nvSpPr>
        <p:spPr>
          <a:xfrm>
            <a:off x="331788" y="698500"/>
            <a:ext cx="6194425" cy="3486150"/>
          </a:xfrm>
          <a:ln/>
        </p:spPr>
      </p:sp>
      <p:sp>
        <p:nvSpPr>
          <p:cNvPr id="36868" name="Rectangle 3">
            <a:extLst>
              <a:ext uri="{FF2B5EF4-FFF2-40B4-BE49-F238E27FC236}">
                <a16:creationId xmlns:a16="http://schemas.microsoft.com/office/drawing/2014/main" id="{77B165F5-C663-6BE2-1275-2A9A60044CAD}"/>
              </a:ext>
            </a:extLst>
          </p:cNvPr>
          <p:cNvSpPr>
            <a:spLocks noGrp="1" noChangeArrowheads="1"/>
          </p:cNvSpPr>
          <p:nvPr>
            <p:ph type="body" idx="1"/>
          </p:nvPr>
        </p:nvSpPr>
        <p:spPr>
          <a:xfrm>
            <a:off x="685800" y="4419600"/>
            <a:ext cx="5486400" cy="41783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7CE7E02A-4BDD-E554-1667-1B3618F5A18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defTabSz="922338">
              <a:defRPr>
                <a:solidFill>
                  <a:schemeClr val="tx1"/>
                </a:solidFill>
                <a:latin typeface="Arial" panose="020B0604020202020204" pitchFamily="34" charset="0"/>
              </a:defRPr>
            </a:lvl1pPr>
            <a:lvl2pPr marL="742950" indent="-285750" algn="ctr" defTabSz="922338">
              <a:defRPr>
                <a:solidFill>
                  <a:schemeClr val="tx1"/>
                </a:solidFill>
                <a:latin typeface="Arial" panose="020B0604020202020204" pitchFamily="34" charset="0"/>
              </a:defRPr>
            </a:lvl2pPr>
            <a:lvl3pPr marL="1143000" indent="-228600" algn="ctr" defTabSz="922338">
              <a:defRPr>
                <a:solidFill>
                  <a:schemeClr val="tx1"/>
                </a:solidFill>
                <a:latin typeface="Arial" panose="020B0604020202020204" pitchFamily="34" charset="0"/>
              </a:defRPr>
            </a:lvl3pPr>
            <a:lvl4pPr marL="1600200" indent="-228600" algn="ctr" defTabSz="922338">
              <a:defRPr>
                <a:solidFill>
                  <a:schemeClr val="tx1"/>
                </a:solidFill>
                <a:latin typeface="Arial" panose="020B0604020202020204" pitchFamily="34" charset="0"/>
              </a:defRPr>
            </a:lvl4pPr>
            <a:lvl5pPr marL="2057400" indent="-228600" algn="ctr" defTabSz="922338">
              <a:defRPr>
                <a:solidFill>
                  <a:schemeClr val="tx1"/>
                </a:solidFill>
                <a:latin typeface="Arial" panose="020B0604020202020204" pitchFamily="34" charset="0"/>
              </a:defRPr>
            </a:lvl5pPr>
            <a:lvl6pPr marL="2514600" indent="-228600" algn="ctr"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22338" eaLnBrk="0" fontAlgn="base" hangingPunct="0">
              <a:spcBef>
                <a:spcPct val="0"/>
              </a:spcBef>
              <a:spcAft>
                <a:spcPct val="0"/>
              </a:spcAft>
              <a:defRPr>
                <a:solidFill>
                  <a:schemeClr val="tx1"/>
                </a:solidFill>
                <a:latin typeface="Arial" panose="020B0604020202020204" pitchFamily="34" charset="0"/>
              </a:defRPr>
            </a:lvl9pPr>
          </a:lstStyle>
          <a:p>
            <a:pPr algn="r"/>
            <a:fld id="{412503AC-E4F5-4A06-A77E-BC1E0AEBC1DF}" type="slidenum">
              <a:rPr lang="en-US" altLang="en-US">
                <a:latin typeface="Times New Roman" panose="02020603050405020304" pitchFamily="18" charset="0"/>
              </a:rPr>
              <a:pPr algn="r"/>
              <a:t>8</a:t>
            </a:fld>
            <a:endParaRPr lang="en-US" altLang="en-US">
              <a:latin typeface="Times New Roman" panose="02020603050405020304" pitchFamily="18" charset="0"/>
            </a:endParaRPr>
          </a:p>
        </p:txBody>
      </p:sp>
      <p:sp>
        <p:nvSpPr>
          <p:cNvPr id="41987" name="Rectangle 2">
            <a:extLst>
              <a:ext uri="{FF2B5EF4-FFF2-40B4-BE49-F238E27FC236}">
                <a16:creationId xmlns:a16="http://schemas.microsoft.com/office/drawing/2014/main" id="{BA2E0EAF-C4E5-4B8F-2953-4FDB443327A7}"/>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5D334C1D-477D-0F78-2664-7040FB799F62}"/>
              </a:ext>
            </a:extLst>
          </p:cNvPr>
          <p:cNvSpPr>
            <a:spLocks noGrp="1" noChangeArrowheads="1"/>
          </p:cNvSpPr>
          <p:nvPr>
            <p:ph type="body" idx="1"/>
          </p:nvPr>
        </p:nvSpPr>
        <p:spPr>
          <a:xfrm>
            <a:off x="914400" y="4416425"/>
            <a:ext cx="5029200" cy="41830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10000"/>
          </a:bodyPr>
          <a:lstStyle/>
          <a:p>
            <a:r>
              <a:rPr lang="en-US" altLang="en-US"/>
              <a:t>In bio-P, we’re growing a certain class of bugs called phosphate-accumulating organisms (PAOs) that have the ability to store phosphorus in excess of their growth requirements through a process that’s been coined the “luxury uptake” of phosphorus.</a:t>
            </a:r>
          </a:p>
          <a:p>
            <a:r>
              <a:rPr lang="en-US" altLang="en-US"/>
              <a:t>In the absence of oxygen, the PAOs convert volatile fatty acids (mainly acetate) to energy-rich carbon polymers called polyhydroxyalkanoates (PHAs), the major one being polyhydroxybutyrate (PHB).  The energy to do this is generated from the breakdown of polyphosphate molecules (poly-P).  This stage actually releases phosphates into the wastewater.</a:t>
            </a:r>
          </a:p>
          <a:p>
            <a:r>
              <a:rPr lang="en-US" altLang="en-US"/>
              <a:t>In the aerobic zone, instead of obtaining energy from phosphorus release, the PAOs oxidize the previously stored PHB to obtain energy.  Also under these conditions, the PAOs restore their poly-P energy reserves through phosphorus uptake and polymerization.  The stored phosphorus in the PAOs can then be removed in the WAS stream.</a:t>
            </a:r>
          </a:p>
          <a:p>
            <a:r>
              <a:rPr lang="en-US" altLang="en-US"/>
              <a:t>The overall result is a net phosphorus removal from the wastewater.</a:t>
            </a:r>
          </a:p>
        </p:txBody>
      </p:sp>
    </p:spTree>
    <p:extLst>
      <p:ext uri="{BB962C8B-B14F-4D97-AF65-F5344CB8AC3E}">
        <p14:creationId xmlns:p14="http://schemas.microsoft.com/office/powerpoint/2010/main" val="120713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93564-204A-4A25-A38A-8698FA045A72}" type="slidenum">
              <a:rPr lang="en-US" smtClean="0"/>
              <a:pPr/>
              <a:t>9</a:t>
            </a:fld>
            <a:endParaRPr lang="en-US"/>
          </a:p>
        </p:txBody>
      </p:sp>
    </p:spTree>
    <p:extLst>
      <p:ext uri="{BB962C8B-B14F-4D97-AF65-F5344CB8AC3E}">
        <p14:creationId xmlns:p14="http://schemas.microsoft.com/office/powerpoint/2010/main" val="988208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93564-204A-4A25-A38A-8698FA045A72}" type="slidenum">
              <a:rPr lang="en-US" smtClean="0"/>
              <a:pPr/>
              <a:t>11</a:t>
            </a:fld>
            <a:endParaRPr lang="en-US"/>
          </a:p>
        </p:txBody>
      </p:sp>
    </p:spTree>
    <p:extLst>
      <p:ext uri="{BB962C8B-B14F-4D97-AF65-F5344CB8AC3E}">
        <p14:creationId xmlns:p14="http://schemas.microsoft.com/office/powerpoint/2010/main" val="184356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93564-204A-4A25-A38A-8698FA045A72}" type="slidenum">
              <a:rPr lang="en-US" smtClean="0"/>
              <a:pPr/>
              <a:t>12</a:t>
            </a:fld>
            <a:endParaRPr lang="en-US"/>
          </a:p>
        </p:txBody>
      </p:sp>
    </p:spTree>
    <p:extLst>
      <p:ext uri="{BB962C8B-B14F-4D97-AF65-F5344CB8AC3E}">
        <p14:creationId xmlns:p14="http://schemas.microsoft.com/office/powerpoint/2010/main" val="290487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93564-204A-4A25-A38A-8698FA045A72}" type="slidenum">
              <a:rPr lang="en-US" smtClean="0"/>
              <a:pPr/>
              <a:t>13</a:t>
            </a:fld>
            <a:endParaRPr lang="en-US"/>
          </a:p>
        </p:txBody>
      </p:sp>
    </p:spTree>
    <p:extLst>
      <p:ext uri="{BB962C8B-B14F-4D97-AF65-F5344CB8AC3E}">
        <p14:creationId xmlns:p14="http://schemas.microsoft.com/office/powerpoint/2010/main" val="4152957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Andy</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C293564-204A-4A25-A38A-8698FA045A7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63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Gretchen</a:t>
            </a:r>
          </a:p>
        </p:txBody>
      </p:sp>
      <p:sp>
        <p:nvSpPr>
          <p:cNvPr id="4" name="Slide Number Placeholder 3"/>
          <p:cNvSpPr>
            <a:spLocks noGrp="1"/>
          </p:cNvSpPr>
          <p:nvPr>
            <p:ph type="sldNum" sz="quarter" idx="5"/>
          </p:nvPr>
        </p:nvSpPr>
        <p:spPr/>
        <p:txBody>
          <a:bodyPr/>
          <a:lstStyle/>
          <a:p>
            <a:fld id="{5C293564-204A-4A25-A38A-8698FA045A72}" type="slidenum">
              <a:rPr lang="en-US" smtClean="0"/>
              <a:pPr/>
              <a:t>17</a:t>
            </a:fld>
            <a:endParaRPr lang="en-US"/>
          </a:p>
        </p:txBody>
      </p:sp>
    </p:spTree>
    <p:extLst>
      <p:ext uri="{BB962C8B-B14F-4D97-AF65-F5344CB8AC3E}">
        <p14:creationId xmlns:p14="http://schemas.microsoft.com/office/powerpoint/2010/main" val="3958251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4.xml"/><Relationship Id="rId4" Type="http://schemas.openxmlformats.org/officeDocument/2006/relationships/image" Target="../media/image25.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Master" Target="../slideMasters/slideMaster14.xml"/><Relationship Id="rId4" Type="http://schemas.openxmlformats.org/officeDocument/2006/relationships/image" Target="../media/image25.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6.xml"/><Relationship Id="rId4" Type="http://schemas.openxmlformats.org/officeDocument/2006/relationships/image" Target="../media/image2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Master" Target="../slideMasters/slideMaster6.xml"/><Relationship Id="rId4" Type="http://schemas.openxmlformats.org/officeDocument/2006/relationships/image" Target="../media/image2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jpeg"/><Relationship Id="rId7"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10.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jpeg"/><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eg"/><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eg"/><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2.jpeg"/><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3.jpeg"/><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4.jpeg"/><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5.jpeg"/><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6.jpeg"/><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7.jpeg"/><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jpeg"/><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9.jpeg"/><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0.jpeg"/><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14" name="Picture 13" descr="A tree next to a window&#10;&#10;Description automatically generated">
            <a:extLst>
              <a:ext uri="{FF2B5EF4-FFF2-40B4-BE49-F238E27FC236}">
                <a16:creationId xmlns:a16="http://schemas.microsoft.com/office/drawing/2014/main" id="{26F7631D-E5F7-D541-BB34-1B09046D22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104929" y="1786"/>
            <a:ext cx="7083896" cy="5191616"/>
          </a:xfrm>
          <a:prstGeom prst="rect">
            <a:avLst/>
          </a:prstGeom>
        </p:spPr>
      </p:pic>
      <p:sp>
        <p:nvSpPr>
          <p:cNvPr id="12" name="Donut 11">
            <a:extLst>
              <a:ext uri="{FF2B5EF4-FFF2-40B4-BE49-F238E27FC236}">
                <a16:creationId xmlns:a16="http://schemas.microsoft.com/office/drawing/2014/main" id="{56FA55A8-6BDB-644F-A474-5E369DEFD866}"/>
              </a:ext>
            </a:extLst>
          </p:cNvPr>
          <p:cNvSpPr/>
          <p:nvPr userDrawn="1"/>
        </p:nvSpPr>
        <p:spPr>
          <a:xfrm>
            <a:off x="-2915565" y="908221"/>
            <a:ext cx="4989444" cy="4989444"/>
          </a:xfrm>
          <a:prstGeom prst="donut">
            <a:avLst/>
          </a:prstGeom>
          <a:solidFill>
            <a:schemeClr val="tx2"/>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EE94B118-A23D-7C42-B12F-5581C9A9A59C}"/>
              </a:ext>
            </a:extLst>
          </p:cNvPr>
          <p:cNvSpPr/>
          <p:nvPr userDrawn="1"/>
        </p:nvSpPr>
        <p:spPr>
          <a:xfrm>
            <a:off x="1258347" y="1017551"/>
            <a:ext cx="5074920" cy="6400800"/>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2"/>
              </a:solidFill>
            </a:endParaRPr>
          </a:p>
        </p:txBody>
      </p:sp>
      <p:sp>
        <p:nvSpPr>
          <p:cNvPr id="21" name="Text Placeholder 1"/>
          <p:cNvSpPr>
            <a:spLocks noGrp="1"/>
          </p:cNvSpPr>
          <p:nvPr>
            <p:ph type="body" sz="quarter" idx="11" hasCustomPrompt="1"/>
          </p:nvPr>
        </p:nvSpPr>
        <p:spPr>
          <a:xfrm>
            <a:off x="1654842" y="5174377"/>
            <a:ext cx="4041334"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2"/>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4" name="Text Placeholder2"/>
          <p:cNvSpPr>
            <a:spLocks noGrp="1"/>
          </p:cNvSpPr>
          <p:nvPr>
            <p:ph type="body" sz="quarter" idx="15" hasCustomPrompt="1"/>
          </p:nvPr>
        </p:nvSpPr>
        <p:spPr>
          <a:xfrm>
            <a:off x="1654842" y="5682106"/>
            <a:ext cx="4041334"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25" name="Date Placeholder 3"/>
          <p:cNvSpPr>
            <a:spLocks noGrp="1"/>
          </p:cNvSpPr>
          <p:nvPr>
            <p:ph type="dt" sz="half" idx="10"/>
          </p:nvPr>
        </p:nvSpPr>
        <p:spPr>
          <a:xfrm>
            <a:off x="1654842" y="6237204"/>
            <a:ext cx="4041108" cy="366193"/>
          </a:xfrm>
          <a:prstGeom prst="rect">
            <a:avLst/>
          </a:prstGeom>
        </p:spPr>
        <p:txBody>
          <a:bodyPr lIns="0" tIns="0" rIns="0" bIns="0" anchor="b"/>
          <a:lstStyle>
            <a:lvl1pPr algn="l">
              <a:defRPr sz="1200">
                <a:solidFill>
                  <a:schemeClr val="tx2"/>
                </a:solidFill>
              </a:defRPr>
            </a:lvl1pPr>
          </a:lstStyle>
          <a:p>
            <a:pPr>
              <a:lnSpc>
                <a:spcPct val="90000"/>
              </a:lnSpc>
            </a:pPr>
            <a:endParaRPr lang="en-US"/>
          </a:p>
        </p:txBody>
      </p:sp>
      <p:sp>
        <p:nvSpPr>
          <p:cNvPr id="3" name="Text Placeholder 2">
            <a:extLst>
              <a:ext uri="{FF2B5EF4-FFF2-40B4-BE49-F238E27FC236}">
                <a16:creationId xmlns:a16="http://schemas.microsoft.com/office/drawing/2014/main" id="{A87ABC1C-87EE-6F40-9827-DF774C2F11A4}"/>
              </a:ext>
            </a:extLst>
          </p:cNvPr>
          <p:cNvSpPr>
            <a:spLocks noGrp="1"/>
          </p:cNvSpPr>
          <p:nvPr>
            <p:ph type="body" sz="quarter" idx="16" hasCustomPrompt="1"/>
          </p:nvPr>
        </p:nvSpPr>
        <p:spPr>
          <a:xfrm>
            <a:off x="1654175" y="3335338"/>
            <a:ext cx="4041775" cy="1635125"/>
          </a:xfrm>
          <a:prstGeom prst="rect">
            <a:avLst/>
          </a:prstGeom>
        </p:spPr>
        <p:txBody>
          <a:bodyPr lIns="0" tIns="0" rIns="0" bIns="0"/>
          <a:lstStyle>
            <a:lvl1pPr marL="0" indent="0">
              <a:lnSpc>
                <a:spcPct val="90000"/>
              </a:lnSpc>
              <a:spcBef>
                <a:spcPts val="0"/>
              </a:spcBef>
              <a:buNone/>
              <a:defRPr sz="200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
        <p:nvSpPr>
          <p:cNvPr id="18" name="Title">
            <a:extLst>
              <a:ext uri="{FF2B5EF4-FFF2-40B4-BE49-F238E27FC236}">
                <a16:creationId xmlns:a16="http://schemas.microsoft.com/office/drawing/2014/main" id="{20DEDE12-2EB6-8D47-A358-1638DF4951EC}"/>
              </a:ext>
            </a:extLst>
          </p:cNvPr>
          <p:cNvSpPr>
            <a:spLocks noGrp="1"/>
          </p:cNvSpPr>
          <p:nvPr>
            <p:ph type="title"/>
          </p:nvPr>
        </p:nvSpPr>
        <p:spPr>
          <a:xfrm>
            <a:off x="1654842" y="1252097"/>
            <a:ext cx="4041334" cy="1876525"/>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edit Master title style</a:t>
            </a:r>
          </a:p>
        </p:txBody>
      </p:sp>
      <p:sp>
        <p:nvSpPr>
          <p:cNvPr id="13" name="Picture Placeholder 4">
            <a:extLst>
              <a:ext uri="{FF2B5EF4-FFF2-40B4-BE49-F238E27FC236}">
                <a16:creationId xmlns:a16="http://schemas.microsoft.com/office/drawing/2014/main" id="{915E1720-7021-7E43-BAC5-E7167CE370C9}"/>
              </a:ext>
            </a:extLst>
          </p:cNvPr>
          <p:cNvSpPr>
            <a:spLocks noGrp="1"/>
          </p:cNvSpPr>
          <p:nvPr>
            <p:ph type="pic" sz="quarter" idx="12"/>
          </p:nvPr>
        </p:nvSpPr>
        <p:spPr>
          <a:xfrm>
            <a:off x="6355737" y="2164469"/>
            <a:ext cx="4992624"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pic>
        <p:nvPicPr>
          <p:cNvPr id="5" name="Picture 4" descr="A close up of a sign&#10;&#10;Description automatically generated">
            <a:extLst>
              <a:ext uri="{FF2B5EF4-FFF2-40B4-BE49-F238E27FC236}">
                <a16:creationId xmlns:a16="http://schemas.microsoft.com/office/drawing/2014/main" id="{3D8F2CD0-3DFB-CD41-85E5-C944D1A49E5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45625" y="5818205"/>
            <a:ext cx="2743200" cy="1039795"/>
          </a:xfrm>
          <a:prstGeom prst="rect">
            <a:avLst/>
          </a:prstGeom>
        </p:spPr>
      </p:pic>
    </p:spTree>
  </p:cSld>
  <p:clrMapOvr>
    <a:masterClrMapping/>
  </p:clrMapOvr>
  <p:extLst>
    <p:ext uri="{DCECCB84-F9BA-43D5-87BE-67443E8EF086}">
      <p15:sldGuideLst xmlns:p15="http://schemas.microsoft.com/office/powerpoint/2012/main">
        <p15:guide id="1" orient="horz" pos="3336"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with One Circle">
    <p:spTree>
      <p:nvGrpSpPr>
        <p:cNvPr id="1" name=""/>
        <p:cNvGrpSpPr/>
        <p:nvPr/>
      </p:nvGrpSpPr>
      <p:grpSpPr>
        <a:xfrm>
          <a:off x="0" y="0"/>
          <a:ext cx="0" cy="0"/>
          <a:chOff x="0" y="0"/>
          <a:chExt cx="0" cy="0"/>
        </a:xfrm>
      </p:grpSpPr>
      <p:pic>
        <p:nvPicPr>
          <p:cNvPr id="13" name="Picture 12" descr="A close up of a window&#10;&#10;Description automatically generated">
            <a:extLst>
              <a:ext uri="{FF2B5EF4-FFF2-40B4-BE49-F238E27FC236}">
                <a16:creationId xmlns:a16="http://schemas.microsoft.com/office/drawing/2014/main" id="{BE9ECB48-B7F4-864F-9FD3-7EBFB6D232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12" y="0"/>
            <a:ext cx="12166600" cy="6858000"/>
          </a:xfrm>
          <a:prstGeom prst="rect">
            <a:avLst/>
          </a:prstGeom>
        </p:spPr>
      </p:pic>
      <p:sp>
        <p:nvSpPr>
          <p:cNvPr id="14" name="Donut 13">
            <a:extLst>
              <a:ext uri="{FF2B5EF4-FFF2-40B4-BE49-F238E27FC236}">
                <a16:creationId xmlns:a16="http://schemas.microsoft.com/office/drawing/2014/main" id="{8FF3B0FE-6B9C-B444-9EB8-AB171A053D78}"/>
              </a:ext>
            </a:extLst>
          </p:cNvPr>
          <p:cNvSpPr/>
          <p:nvPr userDrawn="1"/>
        </p:nvSpPr>
        <p:spPr>
          <a:xfrm>
            <a:off x="-317241" y="-632927"/>
            <a:ext cx="8123854" cy="812385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54351519-F5E4-DC4B-A461-1F8C2FD9348C}"/>
              </a:ext>
            </a:extLst>
          </p:cNvPr>
          <p:cNvSpPr/>
          <p:nvPr userDrawn="1"/>
        </p:nvSpPr>
        <p:spPr>
          <a:xfrm>
            <a:off x="772857" y="816428"/>
            <a:ext cx="10173008" cy="5225143"/>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2" name="Title">
            <a:extLst>
              <a:ext uri="{FF2B5EF4-FFF2-40B4-BE49-F238E27FC236}">
                <a16:creationId xmlns:a16="http://schemas.microsoft.com/office/drawing/2014/main" id="{2B7058C4-4A54-2E49-A937-90F1B9A2A49E}"/>
              </a:ext>
            </a:extLst>
          </p:cNvPr>
          <p:cNvSpPr>
            <a:spLocks noGrp="1"/>
          </p:cNvSpPr>
          <p:nvPr>
            <p:ph type="title" hasCustomPrompt="1"/>
          </p:nvPr>
        </p:nvSpPr>
        <p:spPr>
          <a:xfrm>
            <a:off x="1683630" y="2332049"/>
            <a:ext cx="5076447" cy="2193902"/>
          </a:xfrm>
          <a:prstGeom prst="rect">
            <a:avLst/>
          </a:prstGeom>
        </p:spPr>
        <p:txBody>
          <a:bodyPr lIns="0" tIns="0" rIns="0" bIns="0" anchor="b" anchorCtr="0"/>
          <a:lstStyle>
            <a:lvl1pPr>
              <a:lnSpc>
                <a:spcPct val="90000"/>
              </a:lnSpc>
              <a:defRPr sz="4400" b="1" cap="none" baseline="0">
                <a:solidFill>
                  <a:schemeClr val="tx1"/>
                </a:solidFill>
              </a:defRPr>
            </a:lvl1pPr>
          </a:lstStyle>
          <a:p>
            <a:r>
              <a:rPr lang="en-US" dirty="0"/>
              <a:t>Click to add Divider Title</a:t>
            </a:r>
          </a:p>
        </p:txBody>
      </p:sp>
      <p:sp>
        <p:nvSpPr>
          <p:cNvPr id="7" name="Picture Placeholder 4">
            <a:extLst>
              <a:ext uri="{FF2B5EF4-FFF2-40B4-BE49-F238E27FC236}">
                <a16:creationId xmlns:a16="http://schemas.microsoft.com/office/drawing/2014/main" id="{51495555-3D6B-7647-BE41-E51B3696A0A7}"/>
              </a:ext>
            </a:extLst>
          </p:cNvPr>
          <p:cNvSpPr>
            <a:spLocks noGrp="1"/>
          </p:cNvSpPr>
          <p:nvPr>
            <p:ph type="pic" sz="quarter" idx="12"/>
          </p:nvPr>
        </p:nvSpPr>
        <p:spPr>
          <a:xfrm>
            <a:off x="7307420" y="1957330"/>
            <a:ext cx="3197775" cy="2943340"/>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8" name="Oval 7">
            <a:extLst>
              <a:ext uri="{FF2B5EF4-FFF2-40B4-BE49-F238E27FC236}">
                <a16:creationId xmlns:a16="http://schemas.microsoft.com/office/drawing/2014/main" id="{47861100-4D14-5341-8C8C-64037B07CEA2}"/>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a:extLst>
              <a:ext uri="{FF2B5EF4-FFF2-40B4-BE49-F238E27FC236}">
                <a16:creationId xmlns:a16="http://schemas.microsoft.com/office/drawing/2014/main" id="{A731DE5D-CAC3-1A40-BD64-5D0392F7EA56}"/>
              </a:ext>
            </a:extLst>
          </p:cNvP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1" name="TextBox 10">
            <a:extLst>
              <a:ext uri="{FF2B5EF4-FFF2-40B4-BE49-F238E27FC236}">
                <a16:creationId xmlns:a16="http://schemas.microsoft.com/office/drawing/2014/main" id="{AD9090F4-C166-4544-8FE6-DCBA31522552}"/>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dirty="0">
                <a:ln>
                  <a:noFill/>
                </a:ln>
                <a:solidFill>
                  <a:schemeClr val="accent1"/>
                </a:solidFill>
                <a:effectLst/>
                <a:uLnTx/>
                <a:uFillTx/>
                <a:latin typeface="Calibri"/>
                <a:ea typeface="+mn-ea"/>
                <a:cs typeface="+mn-cs"/>
              </a:rPr>
              <a:t>Black &amp;</a:t>
            </a:r>
            <a:br>
              <a:rPr kumimoji="0" lang="en-US" sz="800" b="0" i="1" u="none" strike="noStrike" kern="0" cap="none" spc="0" normalizeH="0" baseline="0" noProof="0" dirty="0">
                <a:ln>
                  <a:noFill/>
                </a:ln>
                <a:solidFill>
                  <a:schemeClr val="accent1"/>
                </a:solidFill>
                <a:effectLst/>
                <a:uLnTx/>
                <a:uFillTx/>
                <a:latin typeface="Calibri"/>
                <a:ea typeface="+mn-ea"/>
                <a:cs typeface="+mn-cs"/>
              </a:rPr>
            </a:br>
            <a:r>
              <a:rPr kumimoji="0" lang="en-US" sz="800" b="0" i="1" u="none" strike="noStrike" kern="0" cap="none" spc="0" normalizeH="0" baseline="0" noProof="0" dirty="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428964931"/>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3_Safety - External Audiences">
    <p:bg>
      <p:bgRef idx="1001">
        <a:schemeClr val="bg1"/>
      </p:bgRef>
    </p:bg>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1975EBAE-E83E-8CAF-9D05-52265B268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Rectangle 1">
            <a:extLst>
              <a:ext uri="{FF2B5EF4-FFF2-40B4-BE49-F238E27FC236}">
                <a16:creationId xmlns:a16="http://schemas.microsoft.com/office/drawing/2014/main" id="{37120754-4DEA-2644-83F9-1CC7ACD93EB3}"/>
              </a:ext>
            </a:extLst>
          </p:cNvPr>
          <p:cNvSpPr/>
          <p:nvPr/>
        </p:nvSpPr>
        <p:spPr>
          <a:xfrm>
            <a:off x="8765797" y="0"/>
            <a:ext cx="3423028"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24" name="Text Placeholder 4">
            <a:extLst>
              <a:ext uri="{FF2B5EF4-FFF2-40B4-BE49-F238E27FC236}">
                <a16:creationId xmlns:a16="http://schemas.microsoft.com/office/drawing/2014/main" id="{C90999B8-AFE4-0C46-A7FC-B781D3BC12E4}"/>
              </a:ext>
            </a:extLst>
          </p:cNvPr>
          <p:cNvSpPr txBox="1">
            <a:spLocks/>
          </p:cNvSpPr>
          <p:nvPr/>
        </p:nvSpPr>
        <p:spPr>
          <a:xfrm>
            <a:off x="8879249" y="3711800"/>
            <a:ext cx="3208208" cy="1412694"/>
          </a:xfrm>
          <a:prstGeom prst="rect">
            <a:avLst/>
          </a:prstGeom>
        </p:spPr>
        <p:txBody>
          <a:bodyPr wrap="square" lIns="0" tIns="0" rIns="0" bIns="0" anchor="t" anchorCtr="0">
            <a:spAutoFit/>
          </a:bodyPr>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126">
              <a:lnSpc>
                <a:spcPct val="90000"/>
              </a:lnSpc>
            </a:pPr>
            <a:r>
              <a:rPr lang="en-US" sz="1799" b="0" kern="0">
                <a:solidFill>
                  <a:schemeClr val="bg1"/>
                </a:solidFill>
              </a:rPr>
              <a:t>When We Continue to </a:t>
            </a:r>
            <a:br>
              <a:rPr lang="en-US" sz="1600" b="0" kern="0">
                <a:solidFill>
                  <a:schemeClr val="bg1"/>
                </a:solidFill>
              </a:rPr>
            </a:br>
            <a:r>
              <a:rPr lang="en-US" sz="3199" b="1" i="0" kern="0">
                <a:solidFill>
                  <a:schemeClr val="bg1"/>
                </a:solidFill>
                <a:latin typeface="Roboto" panose="02000000000000000000" pitchFamily="2" charset="0"/>
                <a:ea typeface="Roboto" panose="02000000000000000000" pitchFamily="2" charset="0"/>
              </a:rPr>
              <a:t>Thin</a:t>
            </a:r>
            <a:r>
              <a:rPr lang="en-US" sz="3199" b="1" i="0" kern="0" spc="-300">
                <a:solidFill>
                  <a:schemeClr val="bg1"/>
                </a:solidFill>
                <a:latin typeface="Roboto" panose="02000000000000000000" pitchFamily="2" charset="0"/>
                <a:ea typeface="Roboto" panose="02000000000000000000" pitchFamily="2" charset="0"/>
              </a:rPr>
              <a:t>k </a:t>
            </a:r>
            <a:r>
              <a:rPr lang="en-US" sz="2799" b="1" i="0" kern="0" spc="-300">
                <a:solidFill>
                  <a:schemeClr val="bg1"/>
                </a:solidFill>
                <a:latin typeface="Roboto" panose="02000000000000000000" pitchFamily="2" charset="0"/>
                <a:ea typeface="Roboto" panose="02000000000000000000" pitchFamily="2" charset="0"/>
              </a:rPr>
              <a:t>•</a:t>
            </a:r>
            <a:r>
              <a:rPr lang="en-US" sz="3199" b="1" i="0" kern="0" spc="-300">
                <a:solidFill>
                  <a:schemeClr val="bg1"/>
                </a:solidFill>
                <a:latin typeface="Roboto" panose="02000000000000000000" pitchFamily="2" charset="0"/>
                <a:ea typeface="Roboto" panose="02000000000000000000" pitchFamily="2" charset="0"/>
              </a:rPr>
              <a:t> </a:t>
            </a:r>
            <a:r>
              <a:rPr lang="en-US" sz="3199" b="1" i="0" kern="0">
                <a:solidFill>
                  <a:schemeClr val="bg1"/>
                </a:solidFill>
                <a:latin typeface="Roboto" panose="02000000000000000000" pitchFamily="2" charset="0"/>
                <a:ea typeface="Roboto" panose="02000000000000000000" pitchFamily="2" charset="0"/>
              </a:rPr>
              <a:t>Pla</a:t>
            </a:r>
            <a:r>
              <a:rPr lang="en-US" sz="3199" b="1" i="0" kern="0" spc="-300">
                <a:solidFill>
                  <a:schemeClr val="bg1"/>
                </a:solidFill>
                <a:latin typeface="Roboto" panose="02000000000000000000" pitchFamily="2" charset="0"/>
                <a:ea typeface="Roboto" panose="02000000000000000000" pitchFamily="2" charset="0"/>
              </a:rPr>
              <a:t>n </a:t>
            </a:r>
            <a:r>
              <a:rPr lang="en-US" sz="2799" b="1" i="0" kern="0" spc="-300">
                <a:solidFill>
                  <a:schemeClr val="bg1"/>
                </a:solidFill>
                <a:latin typeface="Roboto" panose="02000000000000000000" pitchFamily="2" charset="0"/>
                <a:ea typeface="Roboto" panose="02000000000000000000" pitchFamily="2" charset="0"/>
              </a:rPr>
              <a:t>•</a:t>
            </a:r>
            <a:r>
              <a:rPr lang="en-US" sz="3199" b="1" i="0" kern="0" spc="-300">
                <a:solidFill>
                  <a:schemeClr val="bg1"/>
                </a:solidFill>
                <a:latin typeface="Roboto" panose="02000000000000000000" pitchFamily="2" charset="0"/>
                <a:ea typeface="Roboto" panose="02000000000000000000" pitchFamily="2" charset="0"/>
              </a:rPr>
              <a:t> </a:t>
            </a:r>
            <a:r>
              <a:rPr lang="en-US" sz="3199" b="1" i="0" kern="0">
                <a:solidFill>
                  <a:schemeClr val="bg1"/>
                </a:solidFill>
                <a:latin typeface="Roboto" panose="02000000000000000000" pitchFamily="2" charset="0"/>
                <a:ea typeface="Roboto" panose="02000000000000000000" pitchFamily="2" charset="0"/>
              </a:rPr>
              <a:t>Act </a:t>
            </a:r>
            <a:br>
              <a:rPr lang="en-US" sz="1600" b="0" kern="0">
                <a:solidFill>
                  <a:schemeClr val="bg1"/>
                </a:solidFill>
              </a:rPr>
            </a:br>
            <a:endParaRPr lang="en-US" sz="1600" b="0" kern="0">
              <a:solidFill>
                <a:schemeClr val="bg1"/>
              </a:solidFill>
            </a:endParaRPr>
          </a:p>
          <a:p>
            <a:pPr algn="ctr" defTabSz="914126">
              <a:lnSpc>
                <a:spcPct val="90000"/>
              </a:lnSpc>
            </a:pPr>
            <a:r>
              <a:rPr lang="en-US" sz="1799" b="0" kern="0">
                <a:solidFill>
                  <a:schemeClr val="bg1"/>
                </a:solidFill>
              </a:rPr>
              <a:t>We Will Achieve</a:t>
            </a:r>
            <a:br>
              <a:rPr lang="en-US" sz="1799" b="0" kern="0">
                <a:solidFill>
                  <a:schemeClr val="bg1"/>
                </a:solidFill>
              </a:rPr>
            </a:br>
            <a:r>
              <a:rPr lang="en-US" sz="1799" b="0" kern="0">
                <a:solidFill>
                  <a:schemeClr val="bg1"/>
                </a:solidFill>
              </a:rPr>
              <a:t>Zero Injuries Today</a:t>
            </a:r>
          </a:p>
        </p:txBody>
      </p:sp>
      <p:pic>
        <p:nvPicPr>
          <p:cNvPr id="6" name="Picture 5" descr="A close up of a sign&#10;&#10;Description automatically generated">
            <a:extLst>
              <a:ext uri="{FF2B5EF4-FFF2-40B4-BE49-F238E27FC236}">
                <a16:creationId xmlns:a16="http://schemas.microsoft.com/office/drawing/2014/main" id="{BB93AD83-8E1E-8740-BDF5-FAC7D43F0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2623" y="1091203"/>
            <a:ext cx="2478649" cy="2478649"/>
          </a:xfrm>
          <a:prstGeom prst="rect">
            <a:avLst/>
          </a:prstGeom>
        </p:spPr>
      </p:pic>
      <p:sp>
        <p:nvSpPr>
          <p:cNvPr id="9" name="Slide Number Placeholder 5">
            <a:extLst>
              <a:ext uri="{FF2B5EF4-FFF2-40B4-BE49-F238E27FC236}">
                <a16:creationId xmlns:a16="http://schemas.microsoft.com/office/drawing/2014/main" id="{4D08B062-5C4E-B314-A834-0B448EA4640B}"/>
              </a:ext>
            </a:extLst>
          </p:cNvPr>
          <p:cNvSpPr>
            <a:spLocks noGrp="1"/>
          </p:cNvSpPr>
          <p:nvPr>
            <p:ph type="sldNum" sz="quarter" idx="16"/>
          </p:nvPr>
        </p:nvSpPr>
        <p:spPr>
          <a:xfrm>
            <a:off x="11701272" y="6356351"/>
            <a:ext cx="386185" cy="365125"/>
          </a:xfrm>
          <a:prstGeom prst="rect">
            <a:avLst/>
          </a:prstGeom>
        </p:spPr>
        <p:txBody>
          <a:bodyPr lIns="0" tIns="0" rIns="0" bIns="0"/>
          <a:lstStyle>
            <a:lvl1pPr>
              <a:defRPr>
                <a:solidFill>
                  <a:schemeClr val="tx2"/>
                </a:solidFill>
              </a:defRPr>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37153212-F659-1082-EC0E-4928587D8B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
        <p:nvSpPr>
          <p:cNvPr id="3" name="Title Placeholder 1">
            <a:extLst>
              <a:ext uri="{FF2B5EF4-FFF2-40B4-BE49-F238E27FC236}">
                <a16:creationId xmlns:a16="http://schemas.microsoft.com/office/drawing/2014/main" id="{759D3EAF-B6E3-9F2A-B1BF-3736B7767BA3}"/>
              </a:ext>
            </a:extLst>
          </p:cNvPr>
          <p:cNvSpPr>
            <a:spLocks noGrp="1"/>
          </p:cNvSpPr>
          <p:nvPr>
            <p:ph type="title"/>
          </p:nvPr>
        </p:nvSpPr>
        <p:spPr>
          <a:xfrm>
            <a:off x="609441" y="365126"/>
            <a:ext cx="7943395" cy="589915"/>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B9F9D834-950D-83A7-7D7C-BE0F8A80D645}"/>
              </a:ext>
            </a:extLst>
          </p:cNvPr>
          <p:cNvSpPr>
            <a:spLocks noGrp="1"/>
          </p:cNvSpPr>
          <p:nvPr>
            <p:ph idx="1"/>
          </p:nvPr>
        </p:nvSpPr>
        <p:spPr>
          <a:xfrm>
            <a:off x="609441" y="1104901"/>
            <a:ext cx="7943395"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90273"/>
      </p:ext>
    </p:extLst>
  </p:cSld>
  <p:clrMapOvr>
    <a:overrideClrMapping bg1="lt1" tx1="dk1" bg2="lt2" tx2="dk2" accent1="accent1" accent2="accent2" accent3="accent3" accent4="accent4" accent5="accent5" accent6="accent6" hlink="hlink" folHlink="folHlink"/>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3_ASPiRE_Internal Audiences Only">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2347C059-1F33-5C15-6BCB-A6824017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Rectangle 1">
            <a:extLst>
              <a:ext uri="{FF2B5EF4-FFF2-40B4-BE49-F238E27FC236}">
                <a16:creationId xmlns:a16="http://schemas.microsoft.com/office/drawing/2014/main" id="{298A7024-5D35-7E5F-02C1-08220EFC6B20}"/>
              </a:ext>
            </a:extLst>
          </p:cNvPr>
          <p:cNvSpPr/>
          <p:nvPr/>
        </p:nvSpPr>
        <p:spPr>
          <a:xfrm>
            <a:off x="0" y="0"/>
            <a:ext cx="20829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32" name="Picture 31" descr="Text, logo&#10;&#10;Description automatically generated">
            <a:extLst>
              <a:ext uri="{FF2B5EF4-FFF2-40B4-BE49-F238E27FC236}">
                <a16:creationId xmlns:a16="http://schemas.microsoft.com/office/drawing/2014/main" id="{0733002C-E312-1B4C-9E4C-FCA0D3F7675D}"/>
              </a:ext>
            </a:extLst>
          </p:cNvPr>
          <p:cNvPicPr>
            <a:picLocks noChangeAspect="1"/>
          </p:cNvPicPr>
          <p:nvPr/>
        </p:nvPicPr>
        <p:blipFill rotWithShape="1">
          <a:blip r:embed="rId3">
            <a:extLst>
              <a:ext uri="{28A0092B-C50C-407E-A947-70E740481C1C}">
                <a14:useLocalDpi xmlns:a14="http://schemas.microsoft.com/office/drawing/2010/main" val="0"/>
              </a:ext>
            </a:extLst>
          </a:blip>
          <a:srcRect l="6407" t="34812" r="10260" b="34513"/>
          <a:stretch/>
        </p:blipFill>
        <p:spPr>
          <a:xfrm rot="16200000">
            <a:off x="-2111224" y="2855089"/>
            <a:ext cx="6236473" cy="1147823"/>
          </a:xfrm>
          <a:prstGeom prst="rect">
            <a:avLst/>
          </a:prstGeom>
        </p:spPr>
      </p:pic>
      <p:sp>
        <p:nvSpPr>
          <p:cNvPr id="8" name="Slide Number Placeholder 5">
            <a:extLst>
              <a:ext uri="{FF2B5EF4-FFF2-40B4-BE49-F238E27FC236}">
                <a16:creationId xmlns:a16="http://schemas.microsoft.com/office/drawing/2014/main" id="{0D970D27-D810-61D6-CA2E-53F3EDBD61EE}"/>
              </a:ext>
            </a:extLst>
          </p:cNvPr>
          <p:cNvSpPr>
            <a:spLocks noGrp="1"/>
          </p:cNvSpPr>
          <p:nvPr>
            <p:ph type="sldNum" sz="quarter" idx="16"/>
          </p:nvPr>
        </p:nvSpPr>
        <p:spPr>
          <a:xfrm>
            <a:off x="11701272" y="6356351"/>
            <a:ext cx="386185" cy="365125"/>
          </a:xfrm>
          <a:prstGeom prst="rect">
            <a:avLst/>
          </a:prstGeom>
        </p:spPr>
        <p:txBody>
          <a:bodyPr lIns="0" tIns="0" rIns="0" bIns="0"/>
          <a:lstStyle>
            <a:lvl1pPr>
              <a:defRPr>
                <a:solidFill>
                  <a:schemeClr val="tx2"/>
                </a:solidFill>
              </a:defRPr>
            </a:lvl1pPr>
          </a:lstStyle>
          <a:p>
            <a:fld id="{5F6EEA8A-7DD5-4B47-82F9-2617BF385EBD}" type="slidenum">
              <a:rPr lang="en-US" smtClean="0"/>
              <a:pPr/>
              <a:t>‹#›</a:t>
            </a:fld>
            <a:endParaRPr lang="en-US"/>
          </a:p>
        </p:txBody>
      </p:sp>
      <p:pic>
        <p:nvPicPr>
          <p:cNvPr id="10" name="Picture 9">
            <a:extLst>
              <a:ext uri="{FF2B5EF4-FFF2-40B4-BE49-F238E27FC236}">
                <a16:creationId xmlns:a16="http://schemas.microsoft.com/office/drawing/2014/main" id="{16349F4B-65F3-1515-D4F7-514BAB51EA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943624" y="6214401"/>
            <a:ext cx="1812101" cy="688778"/>
          </a:xfrm>
          <a:prstGeom prst="rect">
            <a:avLst/>
          </a:prstGeom>
        </p:spPr>
      </p:pic>
      <p:sp>
        <p:nvSpPr>
          <p:cNvPr id="3" name="Title Placeholder 1">
            <a:extLst>
              <a:ext uri="{FF2B5EF4-FFF2-40B4-BE49-F238E27FC236}">
                <a16:creationId xmlns:a16="http://schemas.microsoft.com/office/drawing/2014/main" id="{A65D0A4A-67EA-2DB3-4AC7-3D905AE8FD53}"/>
              </a:ext>
            </a:extLst>
          </p:cNvPr>
          <p:cNvSpPr>
            <a:spLocks noGrp="1"/>
          </p:cNvSpPr>
          <p:nvPr>
            <p:ph type="title"/>
          </p:nvPr>
        </p:nvSpPr>
        <p:spPr>
          <a:xfrm>
            <a:off x="2262163" y="365126"/>
            <a:ext cx="9307063" cy="589915"/>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4512EFEB-E398-91E1-42FF-292444E6F0F9}"/>
              </a:ext>
            </a:extLst>
          </p:cNvPr>
          <p:cNvSpPr>
            <a:spLocks noGrp="1"/>
          </p:cNvSpPr>
          <p:nvPr>
            <p:ph idx="1"/>
          </p:nvPr>
        </p:nvSpPr>
        <p:spPr>
          <a:xfrm>
            <a:off x="2262163" y="1104901"/>
            <a:ext cx="9307063"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268604"/>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3_Title with Image">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4FF990F2-95A5-933F-FDD8-AE7A97BBB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11" name="Picture 10">
            <a:extLst>
              <a:ext uri="{FF2B5EF4-FFF2-40B4-BE49-F238E27FC236}">
                <a16:creationId xmlns:a16="http://schemas.microsoft.com/office/drawing/2014/main" id="{736297A3-4390-8539-204C-AD569B9BD8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43624" y="6214401"/>
            <a:ext cx="1812101" cy="688778"/>
          </a:xfrm>
          <a:prstGeom prst="rect">
            <a:avLst/>
          </a:prstGeom>
        </p:spPr>
      </p:pic>
      <p:sp>
        <p:nvSpPr>
          <p:cNvPr id="8" name="Rectangle 7">
            <a:extLst>
              <a:ext uri="{FF2B5EF4-FFF2-40B4-BE49-F238E27FC236}">
                <a16:creationId xmlns:a16="http://schemas.microsoft.com/office/drawing/2014/main" id="{3CFFED11-C0C2-C4DF-F571-A08B8A1315C8}"/>
              </a:ext>
            </a:extLst>
          </p:cNvPr>
          <p:cNvSpPr/>
          <p:nvPr/>
        </p:nvSpPr>
        <p:spPr>
          <a:xfrm>
            <a:off x="-1" y="0"/>
            <a:ext cx="5230395"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10" name="Picture Placeholder 4">
            <a:extLst>
              <a:ext uri="{FF2B5EF4-FFF2-40B4-BE49-F238E27FC236}">
                <a16:creationId xmlns:a16="http://schemas.microsoft.com/office/drawing/2014/main" id="{245A6290-5236-1E48-AFB3-0EAB62D361B0}"/>
              </a:ext>
            </a:extLst>
          </p:cNvPr>
          <p:cNvSpPr>
            <a:spLocks noGrp="1"/>
          </p:cNvSpPr>
          <p:nvPr>
            <p:ph type="pic" sz="quarter" idx="12"/>
          </p:nvPr>
        </p:nvSpPr>
        <p:spPr>
          <a:xfrm>
            <a:off x="5230394" y="0"/>
            <a:ext cx="6958431"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5" name="Slide Number Placeholder 5">
            <a:extLst>
              <a:ext uri="{FF2B5EF4-FFF2-40B4-BE49-F238E27FC236}">
                <a16:creationId xmlns:a16="http://schemas.microsoft.com/office/drawing/2014/main" id="{B12FDF36-EC20-B9A5-9721-AEE518BF32B2}"/>
              </a:ext>
            </a:extLst>
          </p:cNvPr>
          <p:cNvSpPr>
            <a:spLocks noGrp="1"/>
          </p:cNvSpPr>
          <p:nvPr>
            <p:ph type="sldNum" sz="quarter" idx="16"/>
          </p:nvPr>
        </p:nvSpPr>
        <p:spPr>
          <a:xfrm>
            <a:off x="11701272" y="6356351"/>
            <a:ext cx="386185" cy="365125"/>
          </a:xfrm>
          <a:prstGeom prst="rect">
            <a:avLst/>
          </a:prstGeom>
        </p:spPr>
        <p:txBody>
          <a:bodyPr lIns="0" tIns="0" rIns="0" bIns="0"/>
          <a:lstStyle/>
          <a:p>
            <a:fld id="{5F6EEA8A-7DD5-4B47-82F9-2617BF385EBD}" type="slidenum">
              <a:rPr lang="en-US" smtClean="0"/>
              <a:pPr/>
              <a:t>‹#›</a:t>
            </a:fld>
            <a:endParaRPr lang="en-US"/>
          </a:p>
        </p:txBody>
      </p:sp>
      <p:sp>
        <p:nvSpPr>
          <p:cNvPr id="2" name="Title Placeholder 1">
            <a:extLst>
              <a:ext uri="{FF2B5EF4-FFF2-40B4-BE49-F238E27FC236}">
                <a16:creationId xmlns:a16="http://schemas.microsoft.com/office/drawing/2014/main" id="{3C4821B8-B5FF-9992-4394-0AB751947F0B}"/>
              </a:ext>
            </a:extLst>
          </p:cNvPr>
          <p:cNvSpPr>
            <a:spLocks noGrp="1"/>
          </p:cNvSpPr>
          <p:nvPr>
            <p:ph type="title"/>
          </p:nvPr>
        </p:nvSpPr>
        <p:spPr>
          <a:xfrm>
            <a:off x="299882" y="2573748"/>
            <a:ext cx="4617292" cy="1208855"/>
          </a:xfrm>
          <a:prstGeom prst="rect">
            <a:avLst/>
          </a:prstGeom>
        </p:spPr>
        <p:txBody>
          <a:bodyPr vert="horz" lIns="91440" tIns="45720" rIns="91440" bIns="45720" rtlCol="0" anchor="ctr">
            <a:noAutofit/>
          </a:bodyPr>
          <a:lstStyle>
            <a:lvl1pPr algn="ctr">
              <a:defRPr sz="3999">
                <a:solidFill>
                  <a:schemeClr val="bg1"/>
                </a:solidFill>
              </a:defRPr>
            </a:lvl1pPr>
          </a:lstStyle>
          <a:p>
            <a:r>
              <a:rPr lang="en-US"/>
              <a:t>Click to edit Master title style</a:t>
            </a:r>
          </a:p>
        </p:txBody>
      </p:sp>
    </p:spTree>
    <p:extLst>
      <p:ext uri="{BB962C8B-B14F-4D97-AF65-F5344CB8AC3E}">
        <p14:creationId xmlns:p14="http://schemas.microsoft.com/office/powerpoint/2010/main" val="1654727281"/>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3_Content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08F78D-3155-A1DB-B266-BFA0276567AE}"/>
              </a:ext>
            </a:extLst>
          </p:cNvPr>
          <p:cNvSpPr/>
          <p:nvPr/>
        </p:nvSpPr>
        <p:spPr>
          <a:xfrm>
            <a:off x="0" y="0"/>
            <a:ext cx="6098920"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pic>
        <p:nvPicPr>
          <p:cNvPr id="7" name="Picture 6" descr="Graphical user interface&#10;&#10;Description automatically generated with medium confidence">
            <a:extLst>
              <a:ext uri="{FF2B5EF4-FFF2-40B4-BE49-F238E27FC236}">
                <a16:creationId xmlns:a16="http://schemas.microsoft.com/office/drawing/2014/main" id="{B51B2395-25C9-337A-6695-582983870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8" name="Picture 7">
            <a:extLst>
              <a:ext uri="{FF2B5EF4-FFF2-40B4-BE49-F238E27FC236}">
                <a16:creationId xmlns:a16="http://schemas.microsoft.com/office/drawing/2014/main" id="{9BC93008-1AF4-649B-07DF-34A7B17B9F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43624" y="6214401"/>
            <a:ext cx="1812101" cy="688778"/>
          </a:xfrm>
          <a:prstGeom prst="rect">
            <a:avLst/>
          </a:prstGeom>
        </p:spPr>
      </p:pic>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6098919" y="0"/>
            <a:ext cx="6089906"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4" name="Slide Number Placeholder 5">
            <a:extLst>
              <a:ext uri="{FF2B5EF4-FFF2-40B4-BE49-F238E27FC236}">
                <a16:creationId xmlns:a16="http://schemas.microsoft.com/office/drawing/2014/main" id="{A7E82448-8CF8-0F2D-945D-8962FFB77745}"/>
              </a:ext>
            </a:extLst>
          </p:cNvPr>
          <p:cNvSpPr>
            <a:spLocks noGrp="1"/>
          </p:cNvSpPr>
          <p:nvPr>
            <p:ph type="sldNum" sz="quarter" idx="21"/>
          </p:nvPr>
        </p:nvSpPr>
        <p:spPr>
          <a:xfrm>
            <a:off x="11701272" y="6356351"/>
            <a:ext cx="386185" cy="365125"/>
          </a:xfrm>
          <a:prstGeom prst="rect">
            <a:avLst/>
          </a:prstGeom>
        </p:spPr>
        <p:txBody>
          <a:bodyPr lIns="0" tIns="0" rIns="0" bIns="0"/>
          <a:lstStyle/>
          <a:p>
            <a:fld id="{5F6EEA8A-7DD5-4B47-82F9-2617BF385EBD}" type="slidenum">
              <a:rPr lang="en-US" smtClean="0"/>
              <a:pPr/>
              <a:t>‹#›</a:t>
            </a:fld>
            <a:endParaRPr lang="en-US"/>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356369" y="365125"/>
            <a:ext cx="5546948" cy="95882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356369" y="1503337"/>
            <a:ext cx="5546948" cy="4673627"/>
          </a:xfrm>
          <a:prstGeom prst="rect">
            <a:avLst/>
          </a:prstGeom>
        </p:spPr>
        <p:txBody>
          <a:bodyPr vert="horz" lIns="91440" tIns="45720" rIns="91440" bIns="4572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196717"/>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3_Discussion">
    <p:bg bwMode="blackGray">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090AB-C5EA-7471-EEB4-42D496B666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7" name="TextBox 6">
            <a:extLst>
              <a:ext uri="{FF2B5EF4-FFF2-40B4-BE49-F238E27FC236}">
                <a16:creationId xmlns:a16="http://schemas.microsoft.com/office/drawing/2014/main" id="{69CBD31C-F1EB-0B47-933D-D8610EB7450B}"/>
              </a:ext>
            </a:extLst>
          </p:cNvPr>
          <p:cNvSpPr txBox="1"/>
          <p:nvPr/>
        </p:nvSpPr>
        <p:spPr>
          <a:xfrm>
            <a:off x="868545" y="2051613"/>
            <a:ext cx="8608742" cy="2754774"/>
          </a:xfrm>
          <a:prstGeom prst="rect">
            <a:avLst/>
          </a:prstGeom>
          <a:noFill/>
        </p:spPr>
        <p:txBody>
          <a:bodyPr wrap="square" rtlCol="0" anchor="ctr" anchorCtr="0">
            <a:noAutofit/>
          </a:bodyPr>
          <a:lstStyle>
            <a:defPPr>
              <a:defRPr lang="en-US"/>
            </a:defPPr>
            <a:lvl1pPr>
              <a:lnSpc>
                <a:spcPct val="80000"/>
              </a:lnSpc>
              <a:defRPr sz="9600" b="1">
                <a:solidFill>
                  <a:schemeClr val="tx2"/>
                </a:solidFill>
                <a:ea typeface="Open Sans" panose="020B0606030504020204" pitchFamily="34" charset="0"/>
                <a:cs typeface="Open Sans" panose="020B0606030504020204" pitchFamily="34" charset="0"/>
              </a:defRPr>
            </a:lvl1pPr>
          </a:lstStyle>
          <a:p>
            <a:pPr lvl="0"/>
            <a:r>
              <a:rPr lang="en-US" sz="7998" b="0">
                <a:solidFill>
                  <a:schemeClr val="bg1"/>
                </a:solidFill>
                <a:latin typeface="+mj-lt"/>
              </a:rPr>
              <a:t>Discussion</a:t>
            </a:r>
          </a:p>
        </p:txBody>
      </p:sp>
    </p:spTree>
    <p:extLst>
      <p:ext uri="{BB962C8B-B14F-4D97-AF65-F5344CB8AC3E}">
        <p14:creationId xmlns:p14="http://schemas.microsoft.com/office/powerpoint/2010/main" val="998972602"/>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3_Contact Us">
    <p:bg bwMode="blackGray">
      <p:bgPr>
        <a:solidFill>
          <a:schemeClr val="tx2"/>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B6BCC9F-9C87-848F-DF5B-A2BA6010E0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5" name="Text Placeholder 2">
            <a:extLst>
              <a:ext uri="{FF2B5EF4-FFF2-40B4-BE49-F238E27FC236}">
                <a16:creationId xmlns:a16="http://schemas.microsoft.com/office/drawing/2014/main" id="{8F28D918-4B7C-A94F-987D-8C7117783F2A}"/>
              </a:ext>
            </a:extLst>
          </p:cNvPr>
          <p:cNvSpPr>
            <a:spLocks noGrp="1"/>
          </p:cNvSpPr>
          <p:nvPr>
            <p:ph type="body" sz="quarter" idx="16" hasCustomPrompt="1"/>
          </p:nvPr>
        </p:nvSpPr>
        <p:spPr>
          <a:xfrm>
            <a:off x="850792" y="2294766"/>
            <a:ext cx="7594322" cy="1859886"/>
          </a:xfrm>
          <a:prstGeom prst="rect">
            <a:avLst/>
          </a:prstGeom>
        </p:spPr>
        <p:txBody>
          <a:bodyPr lIns="0" tIns="0" rIns="0" bIns="0" anchor="ctr" anchorCtr="0"/>
          <a:lstStyle>
            <a:lvl1pPr marL="0" indent="0" algn="l">
              <a:lnSpc>
                <a:spcPct val="90000"/>
              </a:lnSpc>
              <a:spcBef>
                <a:spcPts val="600"/>
              </a:spcBef>
              <a:buNone/>
              <a:defRPr sz="3599" b="0">
                <a:solidFill>
                  <a:schemeClr val="bg1"/>
                </a:solidFill>
                <a:latin typeface="+mj-lt"/>
              </a:defRPr>
            </a:lvl1pPr>
            <a:lvl2pPr marL="609311" indent="0">
              <a:buNone/>
              <a:defRPr sz="1999"/>
            </a:lvl2pPr>
            <a:lvl3pPr marL="1218620" indent="0">
              <a:buNone/>
              <a:defRPr sz="1999"/>
            </a:lvl3pPr>
            <a:lvl4pPr marL="1827931" indent="0">
              <a:buNone/>
              <a:defRPr sz="1999"/>
            </a:lvl4pPr>
            <a:lvl5pPr marL="2437242" indent="0">
              <a:buNone/>
              <a:defRPr sz="1999"/>
            </a:lvl5pPr>
          </a:lstStyle>
          <a:p>
            <a:pPr lvl="0"/>
            <a:r>
              <a:rPr lang="en-US"/>
              <a:t>Click to Add Contact Info</a:t>
            </a:r>
          </a:p>
        </p:txBody>
      </p:sp>
    </p:spTree>
    <p:extLst>
      <p:ext uri="{BB962C8B-B14F-4D97-AF65-F5344CB8AC3E}">
        <p14:creationId xmlns:p14="http://schemas.microsoft.com/office/powerpoint/2010/main" val="2563995950"/>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4_BV Brand Content">
    <p:spTree>
      <p:nvGrpSpPr>
        <p:cNvPr id="1" name=""/>
        <p:cNvGrpSpPr/>
        <p:nvPr/>
      </p:nvGrpSpPr>
      <p:grpSpPr>
        <a:xfrm>
          <a:off x="0" y="0"/>
          <a:ext cx="0" cy="0"/>
          <a:chOff x="0" y="0"/>
          <a:chExt cx="0" cy="0"/>
        </a:xfrm>
      </p:grpSpPr>
      <p:pic>
        <p:nvPicPr>
          <p:cNvPr id="13" name="Picture 12" descr="Graphical user interface&#10;&#10;Description automatically generated with medium confidence">
            <a:extLst>
              <a:ext uri="{FF2B5EF4-FFF2-40B4-BE49-F238E27FC236}">
                <a16:creationId xmlns:a16="http://schemas.microsoft.com/office/drawing/2014/main" id="{612660FB-B999-CD49-5807-D1AF67762E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214"/>
            <a:ext cx="12188825" cy="6858000"/>
          </a:xfrm>
          <a:prstGeom prst="rect">
            <a:avLst/>
          </a:prstGeom>
        </p:spPr>
      </p:pic>
      <p:sp>
        <p:nvSpPr>
          <p:cNvPr id="2" name="Title 1">
            <a:extLst>
              <a:ext uri="{FF2B5EF4-FFF2-40B4-BE49-F238E27FC236}">
                <a16:creationId xmlns:a16="http://schemas.microsoft.com/office/drawing/2014/main" id="{D12A256F-0FDD-4B3E-BC4E-8B719310DF6C}"/>
              </a:ext>
            </a:extLst>
          </p:cNvPr>
          <p:cNvSpPr>
            <a:spLocks noGrp="1"/>
          </p:cNvSpPr>
          <p:nvPr>
            <p:ph type="title"/>
          </p:nvPr>
        </p:nvSpPr>
        <p:spPr/>
        <p:txBody>
          <a:bodyPr lIns="0"/>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4B018AAE-5EBA-40BB-961B-BA99D9E036D4}"/>
              </a:ext>
            </a:extLst>
          </p:cNvPr>
          <p:cNvSpPr>
            <a:spLocks noGrp="1"/>
          </p:cNvSpPr>
          <p:nvPr>
            <p:ph idx="1"/>
          </p:nvPr>
        </p:nvSpPr>
        <p:spPr>
          <a:xfrm>
            <a:off x="609441" y="1051036"/>
            <a:ext cx="10959785" cy="4257004"/>
          </a:xfr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A92B365-74C2-6131-7BFD-7276F6A359A8}"/>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7" name="Picture 6">
            <a:extLst>
              <a:ext uri="{FF2B5EF4-FFF2-40B4-BE49-F238E27FC236}">
                <a16:creationId xmlns:a16="http://schemas.microsoft.com/office/drawing/2014/main" id="{D35C53A7-06F6-E7E0-D1DD-A0B9147ACB1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6" name="Text Placeholder 5">
            <a:extLst>
              <a:ext uri="{FF2B5EF4-FFF2-40B4-BE49-F238E27FC236}">
                <a16:creationId xmlns:a16="http://schemas.microsoft.com/office/drawing/2014/main" id="{3A891234-2FD9-8894-1204-1452D41B8886}"/>
              </a:ext>
            </a:extLst>
          </p:cNvPr>
          <p:cNvSpPr>
            <a:spLocks noGrp="1"/>
          </p:cNvSpPr>
          <p:nvPr>
            <p:ph type="body" sz="quarter" idx="17" hasCustomPrompt="1"/>
          </p:nvPr>
        </p:nvSpPr>
        <p:spPr>
          <a:xfrm>
            <a:off x="609600" y="5424686"/>
            <a:ext cx="10960100" cy="688778"/>
          </a:xfrm>
        </p:spPr>
        <p:txBody>
          <a:bodyPr lIns="0"/>
          <a:lstStyle>
            <a:lvl1pPr>
              <a:lnSpc>
                <a:spcPct val="100000"/>
              </a:lnSpc>
              <a:defRPr sz="2200"/>
            </a:lvl1pPr>
          </a:lstStyle>
          <a:p>
            <a:pPr lvl="0"/>
            <a:r>
              <a:rPr lang="en-US"/>
              <a:t>Click to take-away text</a:t>
            </a:r>
          </a:p>
        </p:txBody>
      </p:sp>
    </p:spTree>
    <p:extLst>
      <p:ext uri="{BB962C8B-B14F-4D97-AF65-F5344CB8AC3E}">
        <p14:creationId xmlns:p14="http://schemas.microsoft.com/office/powerpoint/2010/main" val="4199296919"/>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ext Layout">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FA113BDC-09A9-C144-A0F5-D1BB4C671B5D}"/>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20" name="Footer Placeholder">
            <a:extLst>
              <a:ext uri="{FF2B5EF4-FFF2-40B4-BE49-F238E27FC236}">
                <a16:creationId xmlns:a16="http://schemas.microsoft.com/office/drawing/2014/main" id="{91876179-5F1B-D94A-A3C4-43CA2861096A}"/>
              </a:ext>
            </a:extLst>
          </p:cNvP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TextBox 8">
            <a:extLst>
              <a:ext uri="{FF2B5EF4-FFF2-40B4-BE49-F238E27FC236}">
                <a16:creationId xmlns:a16="http://schemas.microsoft.com/office/drawing/2014/main" id="{8F70968F-B059-C345-BEB9-E3B035F35C20}"/>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
        <p:nvSpPr>
          <p:cNvPr id="11" name="Title">
            <a:extLst>
              <a:ext uri="{FF2B5EF4-FFF2-40B4-BE49-F238E27FC236}">
                <a16:creationId xmlns:a16="http://schemas.microsoft.com/office/drawing/2014/main" id="{2C82B731-666F-9A48-9A69-3A4A8CA8BADA}"/>
              </a:ext>
            </a:extLst>
          </p:cNvPr>
          <p:cNvSpPr>
            <a:spLocks noGrp="1"/>
          </p:cNvSpPr>
          <p:nvPr>
            <p:ph type="title"/>
          </p:nvPr>
        </p:nvSpPr>
        <p:spPr>
          <a:xfrm>
            <a:off x="455612" y="603257"/>
            <a:ext cx="11277601"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13" name="Text Placeholder">
            <a:extLst>
              <a:ext uri="{FF2B5EF4-FFF2-40B4-BE49-F238E27FC236}">
                <a16:creationId xmlns:a16="http://schemas.microsoft.com/office/drawing/2014/main" id="{719E9BC1-5E03-1B4F-A6AA-C5D2A832DE5F}"/>
              </a:ext>
            </a:extLst>
          </p:cNvPr>
          <p:cNvSpPr>
            <a:spLocks noGrp="1"/>
          </p:cNvSpPr>
          <p:nvPr>
            <p:ph type="body" sz="quarter" idx="15"/>
          </p:nvPr>
        </p:nvSpPr>
        <p:spPr>
          <a:xfrm>
            <a:off x="461412" y="1900645"/>
            <a:ext cx="11271801" cy="3564220"/>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7" name="Take-Away Placeholder">
            <a:extLst>
              <a:ext uri="{FF2B5EF4-FFF2-40B4-BE49-F238E27FC236}">
                <a16:creationId xmlns:a16="http://schemas.microsoft.com/office/drawing/2014/main" id="{0C9B5AD5-983F-A642-BC7D-BAC7B4F8CC23}"/>
              </a:ext>
            </a:extLst>
          </p:cNvPr>
          <p:cNvSpPr>
            <a:spLocks noGrp="1"/>
          </p:cNvSpPr>
          <p:nvPr>
            <p:ph type="body" sz="quarter" idx="19" hasCustomPrompt="1"/>
          </p:nvPr>
        </p:nvSpPr>
        <p:spPr>
          <a:xfrm>
            <a:off x="455612" y="5515665"/>
            <a:ext cx="11237293"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Tree>
    <p:extLst>
      <p:ext uri="{BB962C8B-B14F-4D97-AF65-F5344CB8AC3E}">
        <p14:creationId xmlns:p14="http://schemas.microsoft.com/office/powerpoint/2010/main" val="32112175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Table Placeholder 2"/>
          <p:cNvSpPr>
            <a:spLocks noGrp="1"/>
          </p:cNvSpPr>
          <p:nvPr>
            <p:ph type="tbl" idx="1"/>
          </p:nvPr>
        </p:nvSpPr>
        <p:spPr>
          <a:xfrm>
            <a:off x="609441" y="1600201"/>
            <a:ext cx="10969943" cy="4525963"/>
          </a:xfrm>
        </p:spPr>
        <p:txBody>
          <a:bodyPr/>
          <a:lstStyle/>
          <a:p>
            <a:pPr lvl="0"/>
            <a:endParaRPr lang="en-US" noProof="0"/>
          </a:p>
        </p:txBody>
      </p:sp>
      <p:sp>
        <p:nvSpPr>
          <p:cNvPr id="4" name="Rectangle 4"/>
          <p:cNvSpPr>
            <a:spLocks noGrp="1" noChangeArrowheads="1"/>
          </p:cNvSpPr>
          <p:nvPr>
            <p:ph type="dt" sz="half" idx="10"/>
          </p:nvPr>
        </p:nvSpPr>
        <p:spPr>
          <a:xfrm>
            <a:off x="609441" y="6245225"/>
            <a:ext cx="2844059" cy="476250"/>
          </a:xfrm>
          <a:prstGeom prst="rect">
            <a:avLst/>
          </a:prstGeom>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5325" y="6245225"/>
            <a:ext cx="2844059" cy="476250"/>
          </a:xfrm>
          <a:prstGeom prst="rect">
            <a:avLst/>
          </a:prstGeom>
        </p:spPr>
        <p:txBody>
          <a:bodyPr/>
          <a:lstStyle>
            <a:lvl1pPr>
              <a:defRPr>
                <a:latin typeface="Arial" charset="0"/>
              </a:defRPr>
            </a:lvl1pPr>
          </a:lstStyle>
          <a:p>
            <a:pPr>
              <a:defRPr/>
            </a:pPr>
            <a:fld id="{91D2FB7D-3EC1-4DC9-9BE9-7244A3FD0156}" type="slidenum">
              <a:rPr lang="en-US"/>
              <a:pPr>
                <a:defRPr/>
              </a:pPr>
              <a:t>‹#›</a:t>
            </a:fld>
            <a:endParaRPr lang="en-US"/>
          </a:p>
        </p:txBody>
      </p:sp>
    </p:spTree>
    <p:extLst>
      <p:ext uri="{BB962C8B-B14F-4D97-AF65-F5344CB8AC3E}">
        <p14:creationId xmlns:p14="http://schemas.microsoft.com/office/powerpoint/2010/main" val="22633456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295400"/>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84267" y="1"/>
            <a:ext cx="1504556" cy="365125"/>
          </a:xfrm>
          <a:prstGeom prst="rect">
            <a:avLst/>
          </a:prstGeom>
        </p:spPr>
        <p:txBody>
          <a:bodyPr/>
          <a:lstStyle/>
          <a:p>
            <a:fld id="{8E1356F8-C7C9-4F89-888E-E0AD557FFA7E}" type="datetimeFigureOut">
              <a:rPr lang="en-US" smtClean="0">
                <a:solidFill>
                  <a:srgbClr val="BDBAB4"/>
                </a:solidFill>
              </a:rPr>
              <a:pPr/>
              <a:t>9/27/2024</a:t>
            </a:fld>
            <a:endParaRPr lang="en-US">
              <a:solidFill>
                <a:srgbClr val="BDBAB4"/>
              </a:solidFill>
            </a:endParaRPr>
          </a:p>
        </p:txBody>
      </p:sp>
      <p:sp>
        <p:nvSpPr>
          <p:cNvPr id="5" name="Footer Placeholder 4"/>
          <p:cNvSpPr>
            <a:spLocks noGrp="1"/>
          </p:cNvSpPr>
          <p:nvPr>
            <p:ph type="ftr" sz="quarter" idx="11"/>
          </p:nvPr>
        </p:nvSpPr>
        <p:spPr>
          <a:xfrm>
            <a:off x="1542650" y="1"/>
            <a:ext cx="9141619" cy="365125"/>
          </a:xfrm>
          <a:prstGeom prst="rect">
            <a:avLst/>
          </a:prstGeom>
        </p:spPr>
        <p:txBody>
          <a:bodyPr/>
          <a:lstStyle/>
          <a:p>
            <a:endParaRPr lang="en-US">
              <a:solidFill>
                <a:srgbClr val="BDBAB4"/>
              </a:solidFill>
            </a:endParaRPr>
          </a:p>
        </p:txBody>
      </p:sp>
      <p:sp>
        <p:nvSpPr>
          <p:cNvPr id="6" name="Slide Number Placeholder 5"/>
          <p:cNvSpPr>
            <a:spLocks noGrp="1"/>
          </p:cNvSpPr>
          <p:nvPr>
            <p:ph type="sldNum" sz="quarter" idx="12"/>
          </p:nvPr>
        </p:nvSpPr>
        <p:spPr>
          <a:xfrm>
            <a:off x="11481687" y="6163056"/>
            <a:ext cx="707138" cy="694944"/>
          </a:xfrm>
          <a:prstGeom prst="rect">
            <a:avLst/>
          </a:prstGeom>
        </p:spPr>
        <p:txBody>
          <a:bodyPr/>
          <a:lstStyle/>
          <a:p>
            <a:fld id="{4E02BF87-50B9-4BA6-A8FF-9D47043E19C9}" type="slidenum">
              <a:rPr lang="en-US" smtClean="0">
                <a:solidFill>
                  <a:srgbClr val="BDBAB4"/>
                </a:solidFill>
              </a:rPr>
              <a:pPr/>
              <a:t>‹#›</a:t>
            </a:fld>
            <a:endParaRPr lang="en-US">
              <a:solidFill>
                <a:srgbClr val="BDBAB4"/>
              </a:solidFill>
            </a:endParaRPr>
          </a:p>
        </p:txBody>
      </p:sp>
      <p:sp>
        <p:nvSpPr>
          <p:cNvPr id="7" name="Title Placeholder 1"/>
          <p:cNvSpPr>
            <a:spLocks noGrp="1"/>
          </p:cNvSpPr>
          <p:nvPr>
            <p:ph type="title" hasCustomPrompt="1"/>
          </p:nvPr>
        </p:nvSpPr>
        <p:spPr>
          <a:xfrm>
            <a:off x="609441" y="76200"/>
            <a:ext cx="10969943" cy="838200"/>
          </a:xfrm>
          <a:prstGeom prst="rect">
            <a:avLst/>
          </a:prstGeom>
        </p:spPr>
        <p:txBody>
          <a:bodyPr vert="horz" lIns="91440" tIns="45720" rIns="91440" bIns="45720" rtlCol="0" anchor="b">
            <a:normAutofit/>
          </a:bodyPr>
          <a:lstStyle/>
          <a:p>
            <a:r>
              <a:rPr lang="en-US"/>
              <a:t>BPR PILOT STUDY OPERATOR TRAINING</a:t>
            </a:r>
          </a:p>
        </p:txBody>
      </p:sp>
    </p:spTree>
    <p:extLst>
      <p:ext uri="{BB962C8B-B14F-4D97-AF65-F5344CB8AC3E}">
        <p14:creationId xmlns:p14="http://schemas.microsoft.com/office/powerpoint/2010/main" val="2760447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Plain">
    <p:bg>
      <p:bgPr>
        <a:solidFill>
          <a:schemeClr val="accent5"/>
        </a:solidFill>
        <a:effectLst/>
      </p:bgPr>
    </p:bg>
    <p:spTree>
      <p:nvGrpSpPr>
        <p:cNvPr id="1" name=""/>
        <p:cNvGrpSpPr/>
        <p:nvPr/>
      </p:nvGrpSpPr>
      <p:grpSpPr>
        <a:xfrm>
          <a:off x="0" y="0"/>
          <a:ext cx="0" cy="0"/>
          <a:chOff x="0" y="0"/>
          <a:chExt cx="0" cy="0"/>
        </a:xfrm>
      </p:grpSpPr>
      <p:sp>
        <p:nvSpPr>
          <p:cNvPr id="12" name="Donut 11">
            <a:extLst>
              <a:ext uri="{FF2B5EF4-FFF2-40B4-BE49-F238E27FC236}">
                <a16:creationId xmlns:a16="http://schemas.microsoft.com/office/drawing/2014/main" id="{361C6837-4D6F-CA49-ABAD-23B717AA0798}"/>
              </a:ext>
            </a:extLst>
          </p:cNvPr>
          <p:cNvSpPr/>
          <p:nvPr userDrawn="1"/>
        </p:nvSpPr>
        <p:spPr>
          <a:xfrm flipH="1">
            <a:off x="-9740751" y="-2027760"/>
            <a:ext cx="10913520" cy="10913520"/>
          </a:xfrm>
          <a:prstGeom prst="donut">
            <a:avLst/>
          </a:prstGeom>
          <a:solidFill>
            <a:schemeClr val="accent3">
              <a:alpha val="90000"/>
            </a:schemeClr>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itle">
            <a:extLst>
              <a:ext uri="{FF2B5EF4-FFF2-40B4-BE49-F238E27FC236}">
                <a16:creationId xmlns:a16="http://schemas.microsoft.com/office/drawing/2014/main" id="{C1A88A3D-EED3-BC41-8137-B7C39B04F6CA}"/>
              </a:ext>
            </a:extLst>
          </p:cNvPr>
          <p:cNvSpPr>
            <a:spLocks noGrp="1"/>
          </p:cNvSpPr>
          <p:nvPr>
            <p:ph type="title" hasCustomPrompt="1"/>
          </p:nvPr>
        </p:nvSpPr>
        <p:spPr>
          <a:xfrm>
            <a:off x="1599547" y="2332049"/>
            <a:ext cx="8720210" cy="2193902"/>
          </a:xfrm>
          <a:prstGeom prst="rect">
            <a:avLst/>
          </a:prstGeom>
        </p:spPr>
        <p:txBody>
          <a:bodyPr lIns="0" tIns="0" rIns="0" bIns="0" anchor="ctr" anchorCtr="0"/>
          <a:lstStyle>
            <a:lvl1pPr>
              <a:lnSpc>
                <a:spcPct val="90000"/>
              </a:lnSpc>
              <a:defRPr sz="4400" b="1" cap="none" baseline="0">
                <a:solidFill>
                  <a:schemeClr val="bg1"/>
                </a:solidFill>
              </a:defRPr>
            </a:lvl1pPr>
          </a:lstStyle>
          <a:p>
            <a:r>
              <a:rPr lang="en-US"/>
              <a:t>Click to add Divider Title</a:t>
            </a:r>
          </a:p>
        </p:txBody>
      </p:sp>
      <p:sp>
        <p:nvSpPr>
          <p:cNvPr id="4" name="Oval 3">
            <a:extLst>
              <a:ext uri="{FF2B5EF4-FFF2-40B4-BE49-F238E27FC236}">
                <a16:creationId xmlns:a16="http://schemas.microsoft.com/office/drawing/2014/main" id="{61E1B172-5F63-B741-BF6B-681D0C95DE06}"/>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a:extLst>
              <a:ext uri="{FF2B5EF4-FFF2-40B4-BE49-F238E27FC236}">
                <a16:creationId xmlns:a16="http://schemas.microsoft.com/office/drawing/2014/main" id="{AB7E2C76-7DE5-1D4D-8F30-8D19A984808A}"/>
              </a:ext>
            </a:extLst>
          </p:cNvP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6" name="TextBox 5">
            <a:extLst>
              <a:ext uri="{FF2B5EF4-FFF2-40B4-BE49-F238E27FC236}">
                <a16:creationId xmlns:a16="http://schemas.microsoft.com/office/drawing/2014/main" id="{0D1FAAAD-4F44-6048-8A6B-AEA5DB355A54}"/>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dirty="0">
                <a:ln>
                  <a:noFill/>
                </a:ln>
                <a:solidFill>
                  <a:schemeClr val="bg1"/>
                </a:solidFill>
                <a:effectLst/>
                <a:uLnTx/>
                <a:uFillTx/>
                <a:latin typeface="Calibri"/>
                <a:ea typeface="+mn-ea"/>
                <a:cs typeface="+mn-cs"/>
              </a:rPr>
              <a:t>Black &amp;</a:t>
            </a:r>
            <a:br>
              <a:rPr kumimoji="0" lang="en-US" sz="800" b="0" i="1" u="none" strike="noStrike" kern="0" cap="none" spc="0" normalizeH="0" baseline="0" noProof="0" dirty="0">
                <a:ln>
                  <a:noFill/>
                </a:ln>
                <a:solidFill>
                  <a:schemeClr val="bg1"/>
                </a:solidFill>
                <a:effectLst/>
                <a:uLnTx/>
                <a:uFillTx/>
                <a:latin typeface="Calibri"/>
                <a:ea typeface="+mn-ea"/>
                <a:cs typeface="+mn-cs"/>
              </a:rPr>
            </a:br>
            <a:r>
              <a:rPr kumimoji="0" lang="en-US" sz="800" b="0" i="1" u="none" strike="noStrike" kern="0" cap="none" spc="0" normalizeH="0" baseline="0" noProof="0" dirty="0">
                <a:ln>
                  <a:noFill/>
                </a:ln>
                <a:solidFill>
                  <a:schemeClr val="bg1"/>
                </a:solidFill>
                <a:effectLst/>
                <a:uLnTx/>
                <a:uFillTx/>
                <a:latin typeface="Calibri"/>
                <a:ea typeface="+mn-ea"/>
                <a:cs typeface="+mn-cs"/>
              </a:rPr>
              <a:t>Veatch</a:t>
            </a:r>
          </a:p>
        </p:txBody>
      </p:sp>
    </p:spTree>
    <p:extLst>
      <p:ext uri="{BB962C8B-B14F-4D97-AF65-F5344CB8AC3E}">
        <p14:creationId xmlns:p14="http://schemas.microsoft.com/office/powerpoint/2010/main" val="3794790699"/>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FA113BDC-09A9-C144-A0F5-D1BB4C671B5D}"/>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20" name="Footer Placeholder">
            <a:extLst>
              <a:ext uri="{FF2B5EF4-FFF2-40B4-BE49-F238E27FC236}">
                <a16:creationId xmlns:a16="http://schemas.microsoft.com/office/drawing/2014/main" id="{91876179-5F1B-D94A-A3C4-43CA2861096A}"/>
              </a:ext>
            </a:extLst>
          </p:cNvP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1" name="Title">
            <a:extLst>
              <a:ext uri="{FF2B5EF4-FFF2-40B4-BE49-F238E27FC236}">
                <a16:creationId xmlns:a16="http://schemas.microsoft.com/office/drawing/2014/main" id="{2C82B731-666F-9A48-9A69-3A4A8CA8BADA}"/>
              </a:ext>
            </a:extLst>
          </p:cNvPr>
          <p:cNvSpPr>
            <a:spLocks noGrp="1"/>
          </p:cNvSpPr>
          <p:nvPr>
            <p:ph type="title"/>
          </p:nvPr>
        </p:nvSpPr>
        <p:spPr>
          <a:xfrm>
            <a:off x="455612" y="603257"/>
            <a:ext cx="11277601" cy="1143000"/>
          </a:xfrm>
          <a:prstGeom prst="rect">
            <a:avLst/>
          </a:prstGeom>
        </p:spPr>
        <p:txBody>
          <a:bodyPr lIns="0" tIns="0" rIns="0" bIns="121899">
            <a:normAutofit/>
          </a:bodyPr>
          <a:lstStyle>
            <a:lvl1pPr>
              <a:lnSpc>
                <a:spcPct val="90000"/>
              </a:lnSpc>
              <a:defRPr lang="en-US" sz="3600" u="sng" kern="1200" dirty="0"/>
            </a:lvl1pPr>
          </a:lstStyle>
          <a:p>
            <a:pPr lvl="0">
              <a:lnSpc>
                <a:spcPct val="100000"/>
              </a:lnSpc>
            </a:pPr>
            <a:r>
              <a:rPr lang="en-US" dirty="0"/>
              <a:t>Click to edit Master title style</a:t>
            </a:r>
          </a:p>
        </p:txBody>
      </p:sp>
      <p:sp>
        <p:nvSpPr>
          <p:cNvPr id="13" name="Text Placeholder">
            <a:extLst>
              <a:ext uri="{FF2B5EF4-FFF2-40B4-BE49-F238E27FC236}">
                <a16:creationId xmlns:a16="http://schemas.microsoft.com/office/drawing/2014/main" id="{719E9BC1-5E03-1B4F-A6AA-C5D2A832DE5F}"/>
              </a:ext>
            </a:extLst>
          </p:cNvPr>
          <p:cNvSpPr>
            <a:spLocks noGrp="1"/>
          </p:cNvSpPr>
          <p:nvPr>
            <p:ph type="body" sz="quarter" idx="15"/>
          </p:nvPr>
        </p:nvSpPr>
        <p:spPr>
          <a:xfrm>
            <a:off x="461412" y="1900645"/>
            <a:ext cx="11271801" cy="3564220"/>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dirty="0"/>
              <a:t>Click to edit Master text styles</a:t>
            </a:r>
          </a:p>
          <a:p>
            <a:pPr marL="742950" lvl="1" indent="-279400" defTabSz="1218987" eaLnBrk="0" hangingPunct="0">
              <a:lnSpc>
                <a:spcPct val="90000"/>
              </a:lnSpc>
              <a:spcBef>
                <a:spcPts val="600"/>
              </a:spcBef>
              <a:buClr>
                <a:schemeClr val="bg2"/>
              </a:buClr>
              <a:buFontTx/>
              <a:tabLst/>
            </a:pPr>
            <a:r>
              <a:rPr lang="en-US" dirty="0"/>
              <a:t>Second level</a:t>
            </a:r>
          </a:p>
          <a:p>
            <a:pPr marL="1200150" lvl="2" indent="-279400" defTabSz="1218987" eaLnBrk="0" hangingPunct="0">
              <a:lnSpc>
                <a:spcPct val="90000"/>
              </a:lnSpc>
              <a:spcBef>
                <a:spcPts val="600"/>
              </a:spcBef>
              <a:buClr>
                <a:schemeClr val="bg2"/>
              </a:buClr>
              <a:buFontTx/>
              <a:tabLst/>
            </a:pPr>
            <a:r>
              <a:rPr lang="en-US" dirty="0"/>
              <a:t>Third level</a:t>
            </a:r>
          </a:p>
          <a:p>
            <a:pPr marL="1663700" lvl="3" indent="-285750" defTabSz="1218987" eaLnBrk="0" hangingPunct="0">
              <a:lnSpc>
                <a:spcPct val="90000"/>
              </a:lnSpc>
              <a:spcBef>
                <a:spcPts val="600"/>
              </a:spcBef>
              <a:buClr>
                <a:schemeClr val="bg2"/>
              </a:buClr>
              <a:buFontTx/>
              <a:tabLst/>
            </a:pPr>
            <a:r>
              <a:rPr lang="en-US" dirty="0"/>
              <a:t>Fourth level</a:t>
            </a:r>
          </a:p>
          <a:p>
            <a:pPr marL="2120900" lvl="4" indent="-285750" defTabSz="1218987" eaLnBrk="0" hangingPunct="0">
              <a:lnSpc>
                <a:spcPct val="90000"/>
              </a:lnSpc>
              <a:spcBef>
                <a:spcPts val="600"/>
              </a:spcBef>
              <a:buClr>
                <a:schemeClr val="bg2"/>
              </a:buClr>
              <a:buFontTx/>
              <a:tabLst/>
            </a:pPr>
            <a:r>
              <a:rPr lang="en-US" dirty="0"/>
              <a:t>Fifth level</a:t>
            </a:r>
          </a:p>
        </p:txBody>
      </p:sp>
      <p:sp>
        <p:nvSpPr>
          <p:cNvPr id="17" name="Take-Away Placeholder">
            <a:extLst>
              <a:ext uri="{FF2B5EF4-FFF2-40B4-BE49-F238E27FC236}">
                <a16:creationId xmlns:a16="http://schemas.microsoft.com/office/drawing/2014/main" id="{0C9B5AD5-983F-A642-BC7D-BAC7B4F8CC23}"/>
              </a:ext>
            </a:extLst>
          </p:cNvPr>
          <p:cNvSpPr>
            <a:spLocks noGrp="1"/>
          </p:cNvSpPr>
          <p:nvPr>
            <p:ph type="body" sz="quarter" idx="19" hasCustomPrompt="1"/>
          </p:nvPr>
        </p:nvSpPr>
        <p:spPr>
          <a:xfrm>
            <a:off x="455612" y="5515665"/>
            <a:ext cx="11237293"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Tree>
    <p:extLst>
      <p:ext uri="{BB962C8B-B14F-4D97-AF65-F5344CB8AC3E}">
        <p14:creationId xmlns:p14="http://schemas.microsoft.com/office/powerpoint/2010/main" val="3971420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ayout with Background">
    <p:spTree>
      <p:nvGrpSpPr>
        <p:cNvPr id="1" name=""/>
        <p:cNvGrpSpPr/>
        <p:nvPr/>
      </p:nvGrpSpPr>
      <p:grpSpPr>
        <a:xfrm>
          <a:off x="0" y="0"/>
          <a:ext cx="0" cy="0"/>
          <a:chOff x="0" y="0"/>
          <a:chExt cx="0" cy="0"/>
        </a:xfrm>
      </p:grpSpPr>
      <p:pic>
        <p:nvPicPr>
          <p:cNvPr id="17" name="Picture 16" descr="A close up of a beach&#10;&#10;Description automatically generated">
            <a:extLst>
              <a:ext uri="{FF2B5EF4-FFF2-40B4-BE49-F238E27FC236}">
                <a16:creationId xmlns:a16="http://schemas.microsoft.com/office/drawing/2014/main" id="{CC81B2C0-19D6-9941-A0AF-3D68CD4F3D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62" y="0"/>
            <a:ext cx="12179300" cy="6858000"/>
          </a:xfrm>
          <a:prstGeom prst="rect">
            <a:avLst/>
          </a:prstGeom>
        </p:spPr>
      </p:pic>
      <p:sp>
        <p:nvSpPr>
          <p:cNvPr id="18" name="Text Placeholder">
            <a:extLst>
              <a:ext uri="{FF2B5EF4-FFF2-40B4-BE49-F238E27FC236}">
                <a16:creationId xmlns:a16="http://schemas.microsoft.com/office/drawing/2014/main" id="{08A29E74-1622-7747-80D2-F5612C08776C}"/>
              </a:ext>
            </a:extLst>
          </p:cNvPr>
          <p:cNvSpPr>
            <a:spLocks noGrp="1"/>
          </p:cNvSpPr>
          <p:nvPr>
            <p:ph type="body" sz="quarter" idx="15"/>
          </p:nvPr>
        </p:nvSpPr>
        <p:spPr>
          <a:xfrm>
            <a:off x="1451728" y="1900645"/>
            <a:ext cx="10281485" cy="3564220"/>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dirty="0"/>
              <a:t>Click to edit Master text styles</a:t>
            </a:r>
          </a:p>
          <a:p>
            <a:pPr marL="742950" lvl="1" indent="-279400" defTabSz="1218987" eaLnBrk="0" hangingPunct="0">
              <a:lnSpc>
                <a:spcPct val="90000"/>
              </a:lnSpc>
              <a:spcBef>
                <a:spcPts val="600"/>
              </a:spcBef>
              <a:buClr>
                <a:schemeClr val="bg2"/>
              </a:buClr>
              <a:buFontTx/>
              <a:tabLst/>
            </a:pPr>
            <a:r>
              <a:rPr lang="en-US" dirty="0"/>
              <a:t>Second level</a:t>
            </a:r>
          </a:p>
          <a:p>
            <a:pPr marL="1200150" lvl="2" indent="-279400" defTabSz="1218987" eaLnBrk="0" hangingPunct="0">
              <a:lnSpc>
                <a:spcPct val="90000"/>
              </a:lnSpc>
              <a:spcBef>
                <a:spcPts val="600"/>
              </a:spcBef>
              <a:buClr>
                <a:schemeClr val="bg2"/>
              </a:buClr>
              <a:buFontTx/>
              <a:tabLst/>
            </a:pPr>
            <a:r>
              <a:rPr lang="en-US" dirty="0"/>
              <a:t>Third level</a:t>
            </a:r>
          </a:p>
          <a:p>
            <a:pPr marL="1663700" lvl="3" indent="-285750" defTabSz="1218987" eaLnBrk="0" hangingPunct="0">
              <a:lnSpc>
                <a:spcPct val="90000"/>
              </a:lnSpc>
              <a:spcBef>
                <a:spcPts val="600"/>
              </a:spcBef>
              <a:buClr>
                <a:schemeClr val="bg2"/>
              </a:buClr>
              <a:buFontTx/>
              <a:tabLst/>
            </a:pPr>
            <a:r>
              <a:rPr lang="en-US" dirty="0"/>
              <a:t>Fourth level</a:t>
            </a:r>
          </a:p>
          <a:p>
            <a:pPr marL="2120900" lvl="4" indent="-285750" defTabSz="1218987" eaLnBrk="0" hangingPunct="0">
              <a:lnSpc>
                <a:spcPct val="90000"/>
              </a:lnSpc>
              <a:spcBef>
                <a:spcPts val="600"/>
              </a:spcBef>
              <a:buClr>
                <a:schemeClr val="bg2"/>
              </a:buClr>
              <a:buFontTx/>
              <a:tabLst/>
            </a:pPr>
            <a:r>
              <a:rPr lang="en-US" dirty="0"/>
              <a:t>Fifth level</a:t>
            </a:r>
          </a:p>
        </p:txBody>
      </p:sp>
      <p:sp>
        <p:nvSpPr>
          <p:cNvPr id="19" name="Take-Away Placeholder">
            <a:extLst>
              <a:ext uri="{FF2B5EF4-FFF2-40B4-BE49-F238E27FC236}">
                <a16:creationId xmlns:a16="http://schemas.microsoft.com/office/drawing/2014/main" id="{1D9536A3-5F59-844B-A0A1-52255152F13C}"/>
              </a:ext>
            </a:extLst>
          </p:cNvPr>
          <p:cNvSpPr>
            <a:spLocks noGrp="1"/>
          </p:cNvSpPr>
          <p:nvPr>
            <p:ph type="body" sz="quarter" idx="19" hasCustomPrompt="1"/>
          </p:nvPr>
        </p:nvSpPr>
        <p:spPr>
          <a:xfrm>
            <a:off x="1451728" y="5515665"/>
            <a:ext cx="10241177"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dirty="0"/>
              <a:t>Click to add take-away</a:t>
            </a:r>
          </a:p>
        </p:txBody>
      </p:sp>
      <p:sp>
        <p:nvSpPr>
          <p:cNvPr id="9" name="Donut 8">
            <a:extLst>
              <a:ext uri="{FF2B5EF4-FFF2-40B4-BE49-F238E27FC236}">
                <a16:creationId xmlns:a16="http://schemas.microsoft.com/office/drawing/2014/main" id="{7CC7AAF1-158E-664F-9F48-2E0E0EA2DA46}"/>
              </a:ext>
            </a:extLst>
          </p:cNvPr>
          <p:cNvSpPr/>
          <p:nvPr userDrawn="1"/>
        </p:nvSpPr>
        <p:spPr>
          <a:xfrm>
            <a:off x="-3688555" y="-192026"/>
            <a:ext cx="49894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a:extLst>
              <a:ext uri="{FF2B5EF4-FFF2-40B4-BE49-F238E27FC236}">
                <a16:creationId xmlns:a16="http://schemas.microsoft.com/office/drawing/2014/main" id="{FA113BDC-09A9-C144-A0F5-D1BB4C671B5D}"/>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a:extLst>
              <a:ext uri="{FF2B5EF4-FFF2-40B4-BE49-F238E27FC236}">
                <a16:creationId xmlns:a16="http://schemas.microsoft.com/office/drawing/2014/main" id="{ED4F32D2-CFCD-D749-9E54-6CADA3AD4B55}"/>
              </a:ext>
            </a:extLst>
          </p:cNvPr>
          <p:cNvSpPr>
            <a:spLocks noGrp="1"/>
          </p:cNvSpPr>
          <p:nvPr>
            <p:ph type="title"/>
          </p:nvPr>
        </p:nvSpPr>
        <p:spPr>
          <a:xfrm>
            <a:off x="1451728" y="550134"/>
            <a:ext cx="10246627" cy="1143000"/>
          </a:xfrm>
          <a:prstGeom prst="rect">
            <a:avLst/>
          </a:prstGeom>
        </p:spPr>
        <p:txBody>
          <a:bodyPr lIns="0" tIns="0" rIns="0" bIns="121899">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1" name="TextBox 10">
            <a:extLst>
              <a:ext uri="{FF2B5EF4-FFF2-40B4-BE49-F238E27FC236}">
                <a16:creationId xmlns:a16="http://schemas.microsoft.com/office/drawing/2014/main" id="{B03A6AFC-B381-9347-B5C0-D95CDB6D4AB2}"/>
              </a:ext>
            </a:extLst>
          </p:cNvPr>
          <p:cNvSpPr txBox="1"/>
          <p:nvPr userDrawn="1"/>
        </p:nvSpPr>
        <p:spPr>
          <a:xfrm>
            <a:off x="11572749" y="6608760"/>
            <a:ext cx="6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br>
              <a:rPr kumimoji="0" lang="en-US" sz="800" b="0" i="1" u="none" strike="noStrike" kern="0" cap="none" spc="0" normalizeH="0" baseline="0" noProof="0" dirty="0">
                <a:ln>
                  <a:noFill/>
                </a:ln>
                <a:solidFill>
                  <a:schemeClr val="accent1"/>
                </a:solidFill>
                <a:effectLst/>
                <a:uLnTx/>
                <a:uFillTx/>
                <a:latin typeface="Calibri"/>
                <a:ea typeface="+mn-ea"/>
                <a:cs typeface="+mn-cs"/>
              </a:rPr>
            </a:br>
            <a:endParaRPr kumimoji="0" lang="en-US" sz="800" b="0" i="1" u="none" strike="noStrike" kern="0" cap="none" spc="0" normalizeH="0" baseline="0" noProof="0" dirty="0">
              <a:ln>
                <a:noFill/>
              </a:ln>
              <a:solidFill>
                <a:schemeClr val="accent1"/>
              </a:solidFill>
              <a:effectLst/>
              <a:uLnTx/>
              <a:uFillTx/>
              <a:latin typeface="Calibri"/>
              <a:ea typeface="+mn-ea"/>
              <a:cs typeface="+mn-cs"/>
            </a:endParaRPr>
          </a:p>
        </p:txBody>
      </p:sp>
    </p:spTree>
    <p:extLst>
      <p:ext uri="{BB962C8B-B14F-4D97-AF65-F5344CB8AC3E}">
        <p14:creationId xmlns:p14="http://schemas.microsoft.com/office/powerpoint/2010/main" val="1071614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Layout with Background">
    <p:spTree>
      <p:nvGrpSpPr>
        <p:cNvPr id="1" name=""/>
        <p:cNvGrpSpPr/>
        <p:nvPr/>
      </p:nvGrpSpPr>
      <p:grpSpPr>
        <a:xfrm>
          <a:off x="0" y="0"/>
          <a:ext cx="0" cy="0"/>
          <a:chOff x="0" y="0"/>
          <a:chExt cx="0" cy="0"/>
        </a:xfrm>
      </p:grpSpPr>
      <p:pic>
        <p:nvPicPr>
          <p:cNvPr id="14" name="Picture 13" descr="A close up of a window&#10;&#10;Description automatically generated">
            <a:extLst>
              <a:ext uri="{FF2B5EF4-FFF2-40B4-BE49-F238E27FC236}">
                <a16:creationId xmlns:a16="http://schemas.microsoft.com/office/drawing/2014/main" id="{7FD2BDEE-3391-AF48-B58A-25E9F7E5E9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12" y="0"/>
            <a:ext cx="12166600" cy="6858000"/>
          </a:xfrm>
          <a:prstGeom prst="rect">
            <a:avLst/>
          </a:prstGeom>
        </p:spPr>
      </p:pic>
      <p:sp>
        <p:nvSpPr>
          <p:cNvPr id="19" name="Donut 18">
            <a:extLst>
              <a:ext uri="{FF2B5EF4-FFF2-40B4-BE49-F238E27FC236}">
                <a16:creationId xmlns:a16="http://schemas.microsoft.com/office/drawing/2014/main" id="{7480E1A3-6BB8-AB45-B0E2-3964005D0DD7}"/>
              </a:ext>
            </a:extLst>
          </p:cNvPr>
          <p:cNvSpPr/>
          <p:nvPr userDrawn="1"/>
        </p:nvSpPr>
        <p:spPr>
          <a:xfrm>
            <a:off x="8014863" y="-963797"/>
            <a:ext cx="49894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a:extLst>
              <a:ext uri="{FF2B5EF4-FFF2-40B4-BE49-F238E27FC236}">
                <a16:creationId xmlns:a16="http://schemas.microsoft.com/office/drawing/2014/main" id="{FA113BDC-09A9-C144-A0F5-D1BB4C671B5D}"/>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8" name="Rectangle 17">
            <a:extLst>
              <a:ext uri="{FF2B5EF4-FFF2-40B4-BE49-F238E27FC236}">
                <a16:creationId xmlns:a16="http://schemas.microsoft.com/office/drawing/2014/main" id="{3EFAA79C-1DA5-0B48-AE2F-437EDB0A3E68}"/>
              </a:ext>
            </a:extLst>
          </p:cNvPr>
          <p:cNvSpPr/>
          <p:nvPr userDrawn="1"/>
        </p:nvSpPr>
        <p:spPr>
          <a:xfrm>
            <a:off x="-93305" y="992159"/>
            <a:ext cx="5563817" cy="6397308"/>
          </a:xfrm>
          <a:prstGeom prst="rect">
            <a:avLst/>
          </a:prstGeom>
          <a:solidFill>
            <a:schemeClr val="accent1">
              <a:alpha val="95000"/>
            </a:schemeClr>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56EFF"/>
              </a:solidFill>
            </a:endParaRPr>
          </a:p>
        </p:txBody>
      </p:sp>
      <p:sp>
        <p:nvSpPr>
          <p:cNvPr id="22" name="Text Placeholder">
            <a:extLst>
              <a:ext uri="{FF2B5EF4-FFF2-40B4-BE49-F238E27FC236}">
                <a16:creationId xmlns:a16="http://schemas.microsoft.com/office/drawing/2014/main" id="{AF9270AD-F9B6-2748-839F-5DD3758266DE}"/>
              </a:ext>
            </a:extLst>
          </p:cNvPr>
          <p:cNvSpPr>
            <a:spLocks noGrp="1"/>
          </p:cNvSpPr>
          <p:nvPr>
            <p:ph type="body" sz="quarter" idx="15"/>
          </p:nvPr>
        </p:nvSpPr>
        <p:spPr>
          <a:xfrm>
            <a:off x="402603" y="1790370"/>
            <a:ext cx="4572000" cy="4868338"/>
          </a:xfrm>
          <a:prstGeom prst="rect">
            <a:avLst/>
          </a:prstGeom>
        </p:spPr>
        <p:txBody>
          <a:bodyPr lIns="0" tIns="0" rIns="0" bIns="0" anchor="ctr"/>
          <a:lstStyle>
            <a:lvl1pPr marL="0" indent="0" defTabSz="1218987" eaLnBrk="0" hangingPunct="0">
              <a:lnSpc>
                <a:spcPct val="90000"/>
              </a:lnSpc>
              <a:spcBef>
                <a:spcPts val="1600"/>
              </a:spcBef>
              <a:buClr>
                <a:schemeClr val="bg1"/>
              </a:buClr>
              <a:buFontTx/>
              <a:buNone/>
              <a:defRPr lang="en-US" sz="28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a:t>Click to edit Master text styles</a:t>
            </a:r>
          </a:p>
        </p:txBody>
      </p:sp>
      <p:sp>
        <p:nvSpPr>
          <p:cNvPr id="10" name="Picture Placeholder 4">
            <a:extLst>
              <a:ext uri="{FF2B5EF4-FFF2-40B4-BE49-F238E27FC236}">
                <a16:creationId xmlns:a16="http://schemas.microsoft.com/office/drawing/2014/main" id="{245A6290-5236-1E48-AFB3-0EAB62D361B0}"/>
              </a:ext>
            </a:extLst>
          </p:cNvPr>
          <p:cNvSpPr>
            <a:spLocks noGrp="1"/>
          </p:cNvSpPr>
          <p:nvPr>
            <p:ph type="pic" sz="quarter" idx="12"/>
          </p:nvPr>
        </p:nvSpPr>
        <p:spPr>
          <a:xfrm>
            <a:off x="5470512" y="1790369"/>
            <a:ext cx="5825820" cy="4470553"/>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11" name="TextBox 10">
            <a:extLst>
              <a:ext uri="{FF2B5EF4-FFF2-40B4-BE49-F238E27FC236}">
                <a16:creationId xmlns:a16="http://schemas.microsoft.com/office/drawing/2014/main" id="{0875453C-FC91-2847-9718-442B045DD8B6}"/>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dirty="0">
                <a:ln>
                  <a:noFill/>
                </a:ln>
                <a:solidFill>
                  <a:schemeClr val="accent1"/>
                </a:solidFill>
                <a:effectLst/>
                <a:uLnTx/>
                <a:uFillTx/>
                <a:latin typeface="Calibri"/>
                <a:ea typeface="+mn-ea"/>
                <a:cs typeface="+mn-cs"/>
              </a:rPr>
              <a:t>Black &amp;</a:t>
            </a:r>
            <a:br>
              <a:rPr kumimoji="0" lang="en-US" sz="800" b="0" i="1" u="none" strike="noStrike" kern="0" cap="none" spc="0" normalizeH="0" baseline="0" noProof="0" dirty="0">
                <a:ln>
                  <a:noFill/>
                </a:ln>
                <a:solidFill>
                  <a:schemeClr val="accent1"/>
                </a:solidFill>
                <a:effectLst/>
                <a:uLnTx/>
                <a:uFillTx/>
                <a:latin typeface="Calibri"/>
                <a:ea typeface="+mn-ea"/>
                <a:cs typeface="+mn-cs"/>
              </a:rPr>
            </a:br>
            <a:r>
              <a:rPr kumimoji="0" lang="en-US" sz="800" b="0" i="1" u="none" strike="noStrike" kern="0" cap="none" spc="0" normalizeH="0" baseline="0" noProof="0" dirty="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101439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10" name="Text Placeholder"/>
          <p:cNvSpPr>
            <a:spLocks noGrp="1"/>
          </p:cNvSpPr>
          <p:nvPr>
            <p:ph type="body" sz="quarter" idx="15"/>
          </p:nvPr>
        </p:nvSpPr>
        <p:spPr>
          <a:xfrm>
            <a:off x="455612" y="1836173"/>
            <a:ext cx="5395093" cy="3628691"/>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2" name="Text Placeholder"/>
          <p:cNvSpPr>
            <a:spLocks noGrp="1"/>
          </p:cNvSpPr>
          <p:nvPr>
            <p:ph type="body" sz="quarter" idx="20"/>
          </p:nvPr>
        </p:nvSpPr>
        <p:spPr>
          <a:xfrm>
            <a:off x="6352844" y="1836173"/>
            <a:ext cx="5339729" cy="3628691"/>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3"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Oval 8">
            <a:extLst>
              <a:ext uri="{FF2B5EF4-FFF2-40B4-BE49-F238E27FC236}">
                <a16:creationId xmlns:a16="http://schemas.microsoft.com/office/drawing/2014/main" id="{0F1CB1D0-22E5-B345-82A9-BD890DC64843}"/>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3B110C13-B0F6-BE40-9D6F-98083A710D80}"/>
              </a:ext>
            </a:extLst>
          </p:cNvP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9" name="Take-Away Placeholder">
            <a:extLst>
              <a:ext uri="{FF2B5EF4-FFF2-40B4-BE49-F238E27FC236}">
                <a16:creationId xmlns:a16="http://schemas.microsoft.com/office/drawing/2014/main" id="{CC71859A-C34F-5547-B966-58EA2782C9AD}"/>
              </a:ext>
            </a:extLst>
          </p:cNvPr>
          <p:cNvSpPr>
            <a:spLocks noGrp="1"/>
          </p:cNvSpPr>
          <p:nvPr>
            <p:ph type="body" sz="quarter" idx="19" hasCustomPrompt="1"/>
          </p:nvPr>
        </p:nvSpPr>
        <p:spPr>
          <a:xfrm>
            <a:off x="455612" y="5515665"/>
            <a:ext cx="11237293"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14" name="Title">
            <a:extLst>
              <a:ext uri="{FF2B5EF4-FFF2-40B4-BE49-F238E27FC236}">
                <a16:creationId xmlns:a16="http://schemas.microsoft.com/office/drawing/2014/main" id="{AE5A51B7-AE68-0849-B5DE-A88DAF1750C6}"/>
              </a:ext>
            </a:extLst>
          </p:cNvPr>
          <p:cNvSpPr>
            <a:spLocks noGrp="1"/>
          </p:cNvSpPr>
          <p:nvPr>
            <p:ph type="title"/>
          </p:nvPr>
        </p:nvSpPr>
        <p:spPr>
          <a:xfrm>
            <a:off x="455612" y="603257"/>
            <a:ext cx="11277601"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nSpc>
                <a:spcPct val="90000"/>
              </a:lnSpc>
              <a:defRPr lang="en-US" sz="3600" u="sng" kern="1200" dirty="0"/>
            </a:lvl1pPr>
          </a:lstStyle>
          <a:p>
            <a:pPr lvl="0">
              <a:lnSpc>
                <a:spcPct val="100000"/>
              </a:lnSpc>
            </a:pPr>
            <a:r>
              <a:rPr lang="en-US" dirty="0"/>
              <a:t>Click to edit Master title style</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6" name="Oval 5">
            <a:extLst>
              <a:ext uri="{FF2B5EF4-FFF2-40B4-BE49-F238E27FC236}">
                <a16:creationId xmlns:a16="http://schemas.microsoft.com/office/drawing/2014/main" id="{BD21A4FF-2547-F74D-B618-45982D6B3FCF}"/>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2CCE2848-A365-2A4A-8FC3-209EACA56E56}"/>
              </a:ext>
            </a:extLst>
          </p:cNvP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0" name="TextBox 9">
            <a:extLst>
              <a:ext uri="{FF2B5EF4-FFF2-40B4-BE49-F238E27FC236}">
                <a16:creationId xmlns:a16="http://schemas.microsoft.com/office/drawing/2014/main" id="{DF03298B-0805-D34F-89D9-605DC96AC6C5}"/>
              </a:ext>
            </a:extLst>
          </p:cNvPr>
          <p:cNvSpPr txBox="1"/>
          <p:nvPr userDrawn="1"/>
        </p:nvSpPr>
        <p:spPr>
          <a:xfrm>
            <a:off x="11572749" y="6707248"/>
            <a:ext cx="64" cy="100990"/>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endParaRPr kumimoji="0" lang="en-US" sz="800" b="0" i="1" u="none" strike="noStrike" kern="0" cap="none" spc="0" normalizeH="0" baseline="0" noProof="0" dirty="0">
              <a:ln>
                <a:noFill/>
              </a:ln>
              <a:solidFill>
                <a:schemeClr val="accent1"/>
              </a:solidFill>
              <a:effectLst/>
              <a:uLnTx/>
              <a:uFillTx/>
              <a:latin typeface="Calibri"/>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ke-Away">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6" name="Oval 5">
            <a:extLst>
              <a:ext uri="{FF2B5EF4-FFF2-40B4-BE49-F238E27FC236}">
                <a16:creationId xmlns:a16="http://schemas.microsoft.com/office/drawing/2014/main" id="{BD21A4FF-2547-F74D-B618-45982D6B3FCF}"/>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2CCE2848-A365-2A4A-8FC3-209EACA56E56}"/>
              </a:ext>
            </a:extLst>
          </p:cNvP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8" name="Take-Away Placeholder">
            <a:extLst>
              <a:ext uri="{FF2B5EF4-FFF2-40B4-BE49-F238E27FC236}">
                <a16:creationId xmlns:a16="http://schemas.microsoft.com/office/drawing/2014/main" id="{CFCDD3CE-B8FE-2C49-AC3B-AE4AFB727E0F}"/>
              </a:ext>
            </a:extLst>
          </p:cNvPr>
          <p:cNvSpPr>
            <a:spLocks noGrp="1"/>
          </p:cNvSpPr>
          <p:nvPr>
            <p:ph type="body" sz="quarter" idx="19" hasCustomPrompt="1"/>
          </p:nvPr>
        </p:nvSpPr>
        <p:spPr>
          <a:xfrm>
            <a:off x="416764" y="5515665"/>
            <a:ext cx="11276141"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Tree>
    <p:extLst>
      <p:ext uri="{BB962C8B-B14F-4D97-AF65-F5344CB8AC3E}">
        <p14:creationId xmlns:p14="http://schemas.microsoft.com/office/powerpoint/2010/main" val="95343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Photo and Text">
    <p:spTree>
      <p:nvGrpSpPr>
        <p:cNvPr id="1" name=""/>
        <p:cNvGrpSpPr/>
        <p:nvPr/>
      </p:nvGrpSpPr>
      <p:grpSpPr>
        <a:xfrm>
          <a:off x="0" y="0"/>
          <a:ext cx="0" cy="0"/>
          <a:chOff x="0" y="0"/>
          <a:chExt cx="0" cy="0"/>
        </a:xfrm>
      </p:grpSpPr>
      <p:pic>
        <p:nvPicPr>
          <p:cNvPr id="19" name="Picture 18" descr="A close up of a window&#10;&#10;Description automatically generated">
            <a:extLst>
              <a:ext uri="{FF2B5EF4-FFF2-40B4-BE49-F238E27FC236}">
                <a16:creationId xmlns:a16="http://schemas.microsoft.com/office/drawing/2014/main" id="{9B189325-E877-AA4E-926F-D73E80A66F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12" y="0"/>
            <a:ext cx="12166600" cy="6858000"/>
          </a:xfrm>
          <a:prstGeom prst="rect">
            <a:avLst/>
          </a:prstGeom>
        </p:spPr>
      </p:pic>
      <p:sp>
        <p:nvSpPr>
          <p:cNvPr id="17" name="Donut 16">
            <a:extLst>
              <a:ext uri="{FF2B5EF4-FFF2-40B4-BE49-F238E27FC236}">
                <a16:creationId xmlns:a16="http://schemas.microsoft.com/office/drawing/2014/main" id="{7105A726-65F9-824D-99ED-E02DCB58ECBB}"/>
              </a:ext>
            </a:extLst>
          </p:cNvPr>
          <p:cNvSpPr/>
          <p:nvPr userDrawn="1"/>
        </p:nvSpPr>
        <p:spPr>
          <a:xfrm>
            <a:off x="9697278" y="-2476050"/>
            <a:ext cx="49894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54E1AD80-9B81-154E-935B-7D2A29572A2C}"/>
              </a:ext>
            </a:extLst>
          </p:cNvPr>
          <p:cNvSpPr/>
          <p:nvPr userDrawn="1"/>
        </p:nvSpPr>
        <p:spPr>
          <a:xfrm>
            <a:off x="6400800" y="1290320"/>
            <a:ext cx="4765040" cy="6107632"/>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Title">
            <a:extLst>
              <a:ext uri="{FF2B5EF4-FFF2-40B4-BE49-F238E27FC236}">
                <a16:creationId xmlns:a16="http://schemas.microsoft.com/office/drawing/2014/main" id="{5BA5F244-6243-8C48-9F9D-02072CF8CC85}"/>
              </a:ext>
            </a:extLst>
          </p:cNvPr>
          <p:cNvSpPr>
            <a:spLocks noGrp="1"/>
          </p:cNvSpPr>
          <p:nvPr>
            <p:ph type="title"/>
          </p:nvPr>
        </p:nvSpPr>
        <p:spPr>
          <a:xfrm>
            <a:off x="6829167" y="1525494"/>
            <a:ext cx="4082673" cy="1563146"/>
          </a:xfrm>
          <a:prstGeom prst="rect">
            <a:avLst/>
          </a:prstGeom>
        </p:spPr>
        <p:txBody>
          <a:bodyPr lIns="0" tIns="0" rIns="0" bIns="121899" anchor="b">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1" name="Text Placeholder">
            <a:extLst>
              <a:ext uri="{FF2B5EF4-FFF2-40B4-BE49-F238E27FC236}">
                <a16:creationId xmlns:a16="http://schemas.microsoft.com/office/drawing/2014/main" id="{EE6ED3D0-802D-1449-8919-E2F1EB2BCAD7}"/>
              </a:ext>
            </a:extLst>
          </p:cNvPr>
          <p:cNvSpPr>
            <a:spLocks noGrp="1"/>
          </p:cNvSpPr>
          <p:nvPr>
            <p:ph type="body" sz="quarter" idx="20"/>
          </p:nvPr>
        </p:nvSpPr>
        <p:spPr>
          <a:xfrm>
            <a:off x="6829167" y="3291840"/>
            <a:ext cx="4082673" cy="3292903"/>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4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4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4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4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400" b="0" kern="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4">
            <a:extLst>
              <a:ext uri="{FF2B5EF4-FFF2-40B4-BE49-F238E27FC236}">
                <a16:creationId xmlns:a16="http://schemas.microsoft.com/office/drawing/2014/main" id="{DB8E3111-A7F1-C943-A581-936CC3596363}"/>
              </a:ext>
            </a:extLst>
          </p:cNvPr>
          <p:cNvSpPr>
            <a:spLocks noGrp="1"/>
          </p:cNvSpPr>
          <p:nvPr>
            <p:ph type="pic" sz="quarter" idx="12"/>
          </p:nvPr>
        </p:nvSpPr>
        <p:spPr>
          <a:xfrm>
            <a:off x="0" y="0"/>
            <a:ext cx="6400800" cy="6858000"/>
          </a:xfrm>
          <a:prstGeom prst="rect">
            <a:avLst/>
          </a:prstGeom>
          <a:effectLst/>
        </p:spPr>
        <p:txBody>
          <a:bodyPr anchor="ctr"/>
          <a:lstStyle>
            <a:lvl1pPr marL="0" indent="0" algn="ctr">
              <a:buNone/>
              <a:defRPr sz="2800" b="0">
                <a:solidFill>
                  <a:schemeClr val="accent5"/>
                </a:solidFill>
              </a:defRPr>
            </a:lvl1pPr>
          </a:lstStyle>
          <a:p>
            <a:r>
              <a:rPr lang="en-US"/>
              <a:t>Click icon to add picture</a:t>
            </a:r>
          </a:p>
        </p:txBody>
      </p:sp>
      <p:sp>
        <p:nvSpPr>
          <p:cNvPr id="15" name="Oval 14">
            <a:extLst>
              <a:ext uri="{FF2B5EF4-FFF2-40B4-BE49-F238E27FC236}">
                <a16:creationId xmlns:a16="http://schemas.microsoft.com/office/drawing/2014/main" id="{FCCFA9CA-E52D-5F42-8B35-098A683E1596}"/>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a:extLst>
              <a:ext uri="{FF2B5EF4-FFF2-40B4-BE49-F238E27FC236}">
                <a16:creationId xmlns:a16="http://schemas.microsoft.com/office/drawing/2014/main" id="{7F8D0F57-19B1-D942-ABC7-1306C7F4E559}"/>
              </a:ext>
            </a:extLst>
          </p:cNvP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 Photo and Text">
    <p:spTree>
      <p:nvGrpSpPr>
        <p:cNvPr id="1" name=""/>
        <p:cNvGrpSpPr/>
        <p:nvPr/>
      </p:nvGrpSpPr>
      <p:grpSpPr>
        <a:xfrm>
          <a:off x="0" y="0"/>
          <a:ext cx="0" cy="0"/>
          <a:chOff x="0" y="0"/>
          <a:chExt cx="0" cy="0"/>
        </a:xfrm>
      </p:grpSpPr>
      <p:pic>
        <p:nvPicPr>
          <p:cNvPr id="15" name="Picture 14" descr="A picture containing animal&#10;&#10;Description automatically generated">
            <a:extLst>
              <a:ext uri="{FF2B5EF4-FFF2-40B4-BE49-F238E27FC236}">
                <a16:creationId xmlns:a16="http://schemas.microsoft.com/office/drawing/2014/main" id="{A47F01A7-1FD2-5849-B945-AA2E2A077F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12" y="0"/>
            <a:ext cx="12166600" cy="6858000"/>
          </a:xfrm>
          <a:prstGeom prst="rect">
            <a:avLst/>
          </a:prstGeom>
        </p:spPr>
      </p:pic>
      <p:sp>
        <p:nvSpPr>
          <p:cNvPr id="17" name="Donut 16">
            <a:extLst>
              <a:ext uri="{FF2B5EF4-FFF2-40B4-BE49-F238E27FC236}">
                <a16:creationId xmlns:a16="http://schemas.microsoft.com/office/drawing/2014/main" id="{7105A726-65F9-824D-99ED-E02DCB58ECBB}"/>
              </a:ext>
            </a:extLst>
          </p:cNvPr>
          <p:cNvSpPr/>
          <p:nvPr userDrawn="1"/>
        </p:nvSpPr>
        <p:spPr>
          <a:xfrm>
            <a:off x="9697278" y="-2476050"/>
            <a:ext cx="49894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54E1AD80-9B81-154E-935B-7D2A29572A2C}"/>
              </a:ext>
            </a:extLst>
          </p:cNvPr>
          <p:cNvSpPr/>
          <p:nvPr userDrawn="1"/>
        </p:nvSpPr>
        <p:spPr>
          <a:xfrm>
            <a:off x="6400800" y="1290320"/>
            <a:ext cx="4765040" cy="6107632"/>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solidFill>
                <a:schemeClr val="accent1"/>
              </a:solidFill>
            </a:endParaRPr>
          </a:p>
        </p:txBody>
      </p:sp>
      <p:sp>
        <p:nvSpPr>
          <p:cNvPr id="9" name="Title">
            <a:extLst>
              <a:ext uri="{FF2B5EF4-FFF2-40B4-BE49-F238E27FC236}">
                <a16:creationId xmlns:a16="http://schemas.microsoft.com/office/drawing/2014/main" id="{26FE30E7-5247-124E-80AC-C79BE9A8B835}"/>
              </a:ext>
            </a:extLst>
          </p:cNvPr>
          <p:cNvSpPr>
            <a:spLocks noGrp="1"/>
          </p:cNvSpPr>
          <p:nvPr>
            <p:ph type="title"/>
          </p:nvPr>
        </p:nvSpPr>
        <p:spPr>
          <a:xfrm>
            <a:off x="6829167" y="1525494"/>
            <a:ext cx="4082673" cy="1563146"/>
          </a:xfrm>
          <a:prstGeom prst="rect">
            <a:avLst/>
          </a:prstGeom>
        </p:spPr>
        <p:txBody>
          <a:bodyPr lIns="0" tIns="0" rIns="0" bIns="121899" anchor="b">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3" name="Text Placeholder">
            <a:extLst>
              <a:ext uri="{FF2B5EF4-FFF2-40B4-BE49-F238E27FC236}">
                <a16:creationId xmlns:a16="http://schemas.microsoft.com/office/drawing/2014/main" id="{200E4CC8-B566-364C-A1D3-05DF670F7193}"/>
              </a:ext>
            </a:extLst>
          </p:cNvPr>
          <p:cNvSpPr>
            <a:spLocks noGrp="1"/>
          </p:cNvSpPr>
          <p:nvPr>
            <p:ph type="body" sz="quarter" idx="20"/>
          </p:nvPr>
        </p:nvSpPr>
        <p:spPr>
          <a:xfrm>
            <a:off x="6829167" y="3291840"/>
            <a:ext cx="4082673" cy="3292903"/>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4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4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4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4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4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348516EE-3062-8C42-8406-F0CF08BAFBD8}"/>
              </a:ext>
            </a:extLst>
          </p:cNvPr>
          <p:cNvSpPr>
            <a:spLocks noGrp="1"/>
          </p:cNvSpPr>
          <p:nvPr>
            <p:ph type="pic" sz="quarter" idx="12"/>
          </p:nvPr>
        </p:nvSpPr>
        <p:spPr>
          <a:xfrm>
            <a:off x="0" y="2360613"/>
            <a:ext cx="6400800"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12" name="Oval 11">
            <a:extLst>
              <a:ext uri="{FF2B5EF4-FFF2-40B4-BE49-F238E27FC236}">
                <a16:creationId xmlns:a16="http://schemas.microsoft.com/office/drawing/2014/main" id="{9C15F8DA-22FC-BC49-862C-9BAD7267F31E}"/>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a:extLst>
              <a:ext uri="{FF2B5EF4-FFF2-40B4-BE49-F238E27FC236}">
                <a16:creationId xmlns:a16="http://schemas.microsoft.com/office/drawing/2014/main" id="{CE58CF37-C6B1-4847-A385-51AC805A501D}"/>
              </a:ext>
            </a:extLst>
          </p:cNvP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0" name="TextBox 9">
            <a:extLst>
              <a:ext uri="{FF2B5EF4-FFF2-40B4-BE49-F238E27FC236}">
                <a16:creationId xmlns:a16="http://schemas.microsoft.com/office/drawing/2014/main" id="{8D738A5B-C2E3-8C42-9682-BB742DCAC9C1}"/>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dirty="0">
                <a:ln>
                  <a:noFill/>
                </a:ln>
                <a:solidFill>
                  <a:schemeClr val="accent1"/>
                </a:solidFill>
                <a:effectLst/>
                <a:uLnTx/>
                <a:uFillTx/>
                <a:latin typeface="Calibri"/>
                <a:ea typeface="+mn-ea"/>
                <a:cs typeface="+mn-cs"/>
              </a:rPr>
              <a:t>Black &amp;</a:t>
            </a:r>
            <a:br>
              <a:rPr kumimoji="0" lang="en-US" sz="800" b="0" i="1" u="none" strike="noStrike" kern="0" cap="none" spc="0" normalizeH="0" baseline="0" noProof="0" dirty="0">
                <a:ln>
                  <a:noFill/>
                </a:ln>
                <a:solidFill>
                  <a:schemeClr val="accent1"/>
                </a:solidFill>
                <a:effectLst/>
                <a:uLnTx/>
                <a:uFillTx/>
                <a:latin typeface="Calibri"/>
                <a:ea typeface="+mn-ea"/>
                <a:cs typeface="+mn-cs"/>
              </a:rPr>
            </a:br>
            <a:r>
              <a:rPr kumimoji="0" lang="en-US" sz="800" b="0" i="1" u="none" strike="noStrike" kern="0" cap="none" spc="0" normalizeH="0" baseline="0" noProof="0" dirty="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1509750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1_Abstract">
    <p:spTree>
      <p:nvGrpSpPr>
        <p:cNvPr id="1" name=""/>
        <p:cNvGrpSpPr/>
        <p:nvPr/>
      </p:nvGrpSpPr>
      <p:grpSpPr>
        <a:xfrm>
          <a:off x="0" y="0"/>
          <a:ext cx="0" cy="0"/>
          <a:chOff x="0" y="0"/>
          <a:chExt cx="0" cy="0"/>
        </a:xfrm>
      </p:grpSpPr>
      <p:pic>
        <p:nvPicPr>
          <p:cNvPr id="7" name="Picture 6" descr="A picture containing object, outdoor, holding, water&#10;&#10;Description automatically generated">
            <a:extLst>
              <a:ext uri="{FF2B5EF4-FFF2-40B4-BE49-F238E27FC236}">
                <a16:creationId xmlns:a16="http://schemas.microsoft.com/office/drawing/2014/main" id="{52B85EFE-2D30-3342-BD99-B443D829DD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95247" y="0"/>
            <a:ext cx="7083896" cy="5174377"/>
          </a:xfrm>
          <a:prstGeom prst="rect">
            <a:avLst/>
          </a:prstGeom>
        </p:spPr>
      </p:pic>
      <p:sp>
        <p:nvSpPr>
          <p:cNvPr id="12" name="Donut 11">
            <a:extLst>
              <a:ext uri="{FF2B5EF4-FFF2-40B4-BE49-F238E27FC236}">
                <a16:creationId xmlns:a16="http://schemas.microsoft.com/office/drawing/2014/main" id="{56FA55A8-6BDB-644F-A474-5E369DEFD866}"/>
              </a:ext>
            </a:extLst>
          </p:cNvPr>
          <p:cNvSpPr/>
          <p:nvPr userDrawn="1"/>
        </p:nvSpPr>
        <p:spPr>
          <a:xfrm>
            <a:off x="-2915565" y="908221"/>
            <a:ext cx="4989444" cy="4989444"/>
          </a:xfrm>
          <a:prstGeom prst="donut">
            <a:avLst/>
          </a:prstGeom>
          <a:solidFill>
            <a:schemeClr val="tx2"/>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EE94B118-A23D-7C42-B12F-5581C9A9A59C}"/>
              </a:ext>
            </a:extLst>
          </p:cNvPr>
          <p:cNvSpPr/>
          <p:nvPr userDrawn="1"/>
        </p:nvSpPr>
        <p:spPr>
          <a:xfrm>
            <a:off x="1258347" y="1017551"/>
            <a:ext cx="5074920" cy="6400800"/>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2"/>
              </a:solidFill>
            </a:endParaRPr>
          </a:p>
        </p:txBody>
      </p:sp>
      <p:sp>
        <p:nvSpPr>
          <p:cNvPr id="21" name="Text Placeholder 1"/>
          <p:cNvSpPr>
            <a:spLocks noGrp="1"/>
          </p:cNvSpPr>
          <p:nvPr>
            <p:ph type="body" sz="quarter" idx="11" hasCustomPrompt="1"/>
          </p:nvPr>
        </p:nvSpPr>
        <p:spPr>
          <a:xfrm>
            <a:off x="1654842" y="5174377"/>
            <a:ext cx="4041334"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2"/>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4" name="Text Placeholder2"/>
          <p:cNvSpPr>
            <a:spLocks noGrp="1"/>
          </p:cNvSpPr>
          <p:nvPr>
            <p:ph type="body" sz="quarter" idx="15" hasCustomPrompt="1"/>
          </p:nvPr>
        </p:nvSpPr>
        <p:spPr>
          <a:xfrm>
            <a:off x="1654842" y="5682106"/>
            <a:ext cx="4041334"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25" name="Date Placeholder 3"/>
          <p:cNvSpPr>
            <a:spLocks noGrp="1"/>
          </p:cNvSpPr>
          <p:nvPr>
            <p:ph type="dt" sz="half" idx="10"/>
          </p:nvPr>
        </p:nvSpPr>
        <p:spPr>
          <a:xfrm>
            <a:off x="1654842" y="6237204"/>
            <a:ext cx="4041108" cy="366193"/>
          </a:xfrm>
          <a:prstGeom prst="rect">
            <a:avLst/>
          </a:prstGeom>
        </p:spPr>
        <p:txBody>
          <a:bodyPr lIns="0" tIns="0" rIns="0" bIns="0" anchor="b"/>
          <a:lstStyle>
            <a:lvl1pPr algn="l">
              <a:defRPr sz="1200">
                <a:solidFill>
                  <a:schemeClr val="tx2"/>
                </a:solidFill>
              </a:defRPr>
            </a:lvl1pPr>
          </a:lstStyle>
          <a:p>
            <a:pPr>
              <a:lnSpc>
                <a:spcPct val="90000"/>
              </a:lnSpc>
            </a:pPr>
            <a:endParaRPr lang="en-US"/>
          </a:p>
        </p:txBody>
      </p:sp>
      <p:sp>
        <p:nvSpPr>
          <p:cNvPr id="3" name="Text Placeholder 2">
            <a:extLst>
              <a:ext uri="{FF2B5EF4-FFF2-40B4-BE49-F238E27FC236}">
                <a16:creationId xmlns:a16="http://schemas.microsoft.com/office/drawing/2014/main" id="{A87ABC1C-87EE-6F40-9827-DF774C2F11A4}"/>
              </a:ext>
            </a:extLst>
          </p:cNvPr>
          <p:cNvSpPr>
            <a:spLocks noGrp="1"/>
          </p:cNvSpPr>
          <p:nvPr>
            <p:ph type="body" sz="quarter" idx="16" hasCustomPrompt="1"/>
          </p:nvPr>
        </p:nvSpPr>
        <p:spPr>
          <a:xfrm>
            <a:off x="1654175" y="3335338"/>
            <a:ext cx="4041775" cy="1635125"/>
          </a:xfrm>
          <a:prstGeom prst="rect">
            <a:avLst/>
          </a:prstGeom>
        </p:spPr>
        <p:txBody>
          <a:bodyPr lIns="0" tIns="0" rIns="0" bIns="0"/>
          <a:lstStyle>
            <a:lvl1pPr marL="0" indent="0">
              <a:lnSpc>
                <a:spcPct val="90000"/>
              </a:lnSpc>
              <a:spcBef>
                <a:spcPts val="0"/>
              </a:spcBef>
              <a:buNone/>
              <a:defRPr sz="200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
        <p:nvSpPr>
          <p:cNvPr id="18" name="Title">
            <a:extLst>
              <a:ext uri="{FF2B5EF4-FFF2-40B4-BE49-F238E27FC236}">
                <a16:creationId xmlns:a16="http://schemas.microsoft.com/office/drawing/2014/main" id="{20DEDE12-2EB6-8D47-A358-1638DF4951EC}"/>
              </a:ext>
            </a:extLst>
          </p:cNvPr>
          <p:cNvSpPr>
            <a:spLocks noGrp="1"/>
          </p:cNvSpPr>
          <p:nvPr>
            <p:ph type="title"/>
          </p:nvPr>
        </p:nvSpPr>
        <p:spPr>
          <a:xfrm>
            <a:off x="1654842" y="1252097"/>
            <a:ext cx="4041334" cy="1876525"/>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edit Master title style</a:t>
            </a:r>
          </a:p>
        </p:txBody>
      </p:sp>
      <p:sp>
        <p:nvSpPr>
          <p:cNvPr id="13" name="Picture Placeholder 4">
            <a:extLst>
              <a:ext uri="{FF2B5EF4-FFF2-40B4-BE49-F238E27FC236}">
                <a16:creationId xmlns:a16="http://schemas.microsoft.com/office/drawing/2014/main" id="{915E1720-7021-7E43-BAC5-E7167CE370C9}"/>
              </a:ext>
            </a:extLst>
          </p:cNvPr>
          <p:cNvSpPr>
            <a:spLocks noGrp="1"/>
          </p:cNvSpPr>
          <p:nvPr>
            <p:ph type="pic" sz="quarter" idx="12"/>
          </p:nvPr>
        </p:nvSpPr>
        <p:spPr>
          <a:xfrm>
            <a:off x="6355737" y="2164469"/>
            <a:ext cx="4992624"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pic>
        <p:nvPicPr>
          <p:cNvPr id="5" name="Picture 4" descr="A close up of a sign&#10;&#10;Description automatically generated">
            <a:extLst>
              <a:ext uri="{FF2B5EF4-FFF2-40B4-BE49-F238E27FC236}">
                <a16:creationId xmlns:a16="http://schemas.microsoft.com/office/drawing/2014/main" id="{3D8F2CD0-3DFB-CD41-85E5-C944D1A49E5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45625" y="5818205"/>
            <a:ext cx="2743200" cy="1039795"/>
          </a:xfrm>
          <a:prstGeom prst="rect">
            <a:avLst/>
          </a:prstGeom>
        </p:spPr>
      </p:pic>
    </p:spTree>
    <p:extLst>
      <p:ext uri="{BB962C8B-B14F-4D97-AF65-F5344CB8AC3E}">
        <p14:creationId xmlns:p14="http://schemas.microsoft.com/office/powerpoint/2010/main" val="2639215009"/>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1 - Text Half Backgroun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5630488" y="11853"/>
            <a:ext cx="6558046" cy="6858000"/>
          </a:xfrm>
          <a:prstGeom prst="rect">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1" name="Title"/>
          <p:cNvSpPr>
            <a:spLocks noGrp="1"/>
          </p:cNvSpPr>
          <p:nvPr>
            <p:ph type="title"/>
          </p:nvPr>
        </p:nvSpPr>
        <p:spPr>
          <a:xfrm>
            <a:off x="457070" y="603256"/>
            <a:ext cx="4864325" cy="1376797"/>
          </a:xfrm>
          <a:prstGeom prst="rect">
            <a:avLst/>
          </a:prstGeom>
        </p:spPr>
        <p:txBody>
          <a:bodyPr lIns="0" tIns="0" rIns="0" bIns="121899">
            <a:normAutofit/>
          </a:bodyPr>
          <a:lstStyle>
            <a:lvl1pPr>
              <a:defRPr lang="en-US" sz="3600" kern="1200" dirty="0"/>
            </a:lvl1pPr>
          </a:lstStyle>
          <a:p>
            <a:pPr lvl="0">
              <a:lnSpc>
                <a:spcPct val="100000"/>
              </a:lnSpc>
            </a:pPr>
            <a:r>
              <a:rPr lang="en-US"/>
              <a:t>Click to edit Master title style</a:t>
            </a:r>
          </a:p>
        </p:txBody>
      </p:sp>
      <p:sp>
        <p:nvSpPr>
          <p:cNvPr id="22" name="Take-Away Placeholder"/>
          <p:cNvSpPr>
            <a:spLocks noGrp="1"/>
          </p:cNvSpPr>
          <p:nvPr>
            <p:ph type="body" sz="quarter" idx="19"/>
          </p:nvPr>
        </p:nvSpPr>
        <p:spPr>
          <a:xfrm>
            <a:off x="6036416" y="5407803"/>
            <a:ext cx="569504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a:t>Click to edit Master text styles</a:t>
            </a:r>
          </a:p>
        </p:txBody>
      </p:sp>
      <p:sp>
        <p:nvSpPr>
          <p:cNvPr id="18" name="Text Placeholder"/>
          <p:cNvSpPr>
            <a:spLocks noGrp="1"/>
          </p:cNvSpPr>
          <p:nvPr>
            <p:ph type="body" sz="quarter" idx="15"/>
          </p:nvPr>
        </p:nvSpPr>
        <p:spPr>
          <a:xfrm>
            <a:off x="6036416" y="1980053"/>
            <a:ext cx="5695048" cy="3417451"/>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Oval 8">
            <a:extLst>
              <a:ext uri="{FF2B5EF4-FFF2-40B4-BE49-F238E27FC236}">
                <a16:creationId xmlns:a16="http://schemas.microsoft.com/office/drawing/2014/main" id="{0C002D56-6768-7541-B2E6-48019E97F7FE}"/>
              </a:ext>
            </a:extLst>
          </p:cNvPr>
          <p:cNvSpPr/>
          <p:nvPr userDrawn="1"/>
        </p:nvSpPr>
        <p:spPr>
          <a:xfrm>
            <a:off x="11698356" y="6390861"/>
            <a:ext cx="6858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a:extLst>
              <a:ext uri="{FF2B5EF4-FFF2-40B4-BE49-F238E27FC236}">
                <a16:creationId xmlns:a16="http://schemas.microsoft.com/office/drawing/2014/main" id="{F7481316-AB30-444D-93EC-438E3545C0C2}"/>
              </a:ext>
            </a:extLst>
          </p:cNvP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4" name="TextBox 13">
            <a:extLst>
              <a:ext uri="{FF2B5EF4-FFF2-40B4-BE49-F238E27FC236}">
                <a16:creationId xmlns:a16="http://schemas.microsoft.com/office/drawing/2014/main" id="{FE0394BE-5C80-E140-9BD5-607EA04C5A03}"/>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dirty="0">
                <a:ln>
                  <a:noFill/>
                </a:ln>
                <a:solidFill>
                  <a:schemeClr val="bg1"/>
                </a:solidFill>
                <a:effectLst/>
                <a:uLnTx/>
                <a:uFillTx/>
                <a:latin typeface="Calibri"/>
                <a:ea typeface="+mn-ea"/>
                <a:cs typeface="+mn-cs"/>
              </a:rPr>
              <a:t>Black &amp;</a:t>
            </a:r>
            <a:br>
              <a:rPr kumimoji="0" lang="en-US" sz="800" b="0" i="1" u="none" strike="noStrike" kern="0" cap="none" spc="0" normalizeH="0" baseline="0" noProof="0" dirty="0">
                <a:ln>
                  <a:noFill/>
                </a:ln>
                <a:solidFill>
                  <a:schemeClr val="bg1"/>
                </a:solidFill>
                <a:effectLst/>
                <a:uLnTx/>
                <a:uFillTx/>
                <a:latin typeface="Calibri"/>
                <a:ea typeface="+mn-ea"/>
                <a:cs typeface="+mn-cs"/>
              </a:rPr>
            </a:br>
            <a:r>
              <a:rPr kumimoji="0" lang="en-US" sz="800" b="0" i="1" u="none" strike="noStrike" kern="0" cap="none" spc="0" normalizeH="0" baseline="0" noProof="0" dirty="0">
                <a:ln>
                  <a:noFill/>
                </a:ln>
                <a:solidFill>
                  <a:schemeClr val="bg1"/>
                </a:solidFill>
                <a:effectLst/>
                <a:uLnTx/>
                <a:uFillTx/>
                <a:latin typeface="Calibri"/>
                <a:ea typeface="+mn-ea"/>
                <a:cs typeface="+mn-cs"/>
              </a:rPr>
              <a:t>Veatch</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Phot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26E8504-F3AE-4D4A-B82A-3BB986A6857F}"/>
              </a:ext>
            </a:extLst>
          </p:cNvPr>
          <p:cNvSpPr/>
          <p:nvPr userDrawn="1"/>
        </p:nvSpPr>
        <p:spPr>
          <a:xfrm>
            <a:off x="1" y="1371600"/>
            <a:ext cx="6089904" cy="4114800"/>
          </a:xfrm>
          <a:prstGeom prst="rect">
            <a:avLst/>
          </a:prstGeom>
          <a:solidFill>
            <a:schemeClr val="accent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cNvSpPr>
            <a:spLocks noGrp="1"/>
          </p:cNvSpPr>
          <p:nvPr>
            <p:ph type="title"/>
          </p:nvPr>
        </p:nvSpPr>
        <p:spPr>
          <a:xfrm>
            <a:off x="359151" y="1716301"/>
            <a:ext cx="5381249" cy="1143000"/>
          </a:xfrm>
          <a:prstGeom prst="rect">
            <a:avLst/>
          </a:prstGeom>
        </p:spPr>
        <p:txBody>
          <a:bodyPr lIns="0" tIns="0" rIns="0" bIns="121899">
            <a:noAutofit/>
          </a:bodyPr>
          <a:lstStyle>
            <a:lvl1pPr>
              <a:lnSpc>
                <a:spcPct val="90000"/>
              </a:lnSpc>
              <a:defRPr lang="en-US" sz="3600" b="1" cap="none" dirty="0">
                <a:solidFill>
                  <a:schemeClr val="bg1"/>
                </a:solidFill>
                <a:ea typeface="+mn-ea"/>
                <a:cs typeface="+mn-cs"/>
              </a:defRPr>
            </a:lvl1pPr>
          </a:lstStyle>
          <a:p>
            <a:pPr lvl="0">
              <a:lnSpc>
                <a:spcPct val="100000"/>
              </a:lnSpc>
            </a:pPr>
            <a:r>
              <a:rPr lang="en-US"/>
              <a:t>Click to edit Master title style</a:t>
            </a:r>
          </a:p>
        </p:txBody>
      </p:sp>
      <p:sp>
        <p:nvSpPr>
          <p:cNvPr id="17" name="Text Placeholder"/>
          <p:cNvSpPr>
            <a:spLocks noGrp="1"/>
          </p:cNvSpPr>
          <p:nvPr>
            <p:ph type="body" sz="quarter" idx="20"/>
          </p:nvPr>
        </p:nvSpPr>
        <p:spPr>
          <a:xfrm>
            <a:off x="359151" y="2859301"/>
            <a:ext cx="5381249" cy="2261339"/>
          </a:xfrm>
          <a:prstGeom prst="rect">
            <a:avLst/>
          </a:prstGeom>
        </p:spPr>
        <p:txBody>
          <a:bodyPr lIns="0" tIns="0" rIns="0" bIns="0"/>
          <a:lstStyle>
            <a:lvl1pPr marL="306864" indent="-306864" defTabSz="1218987" eaLnBrk="0" hangingPunct="0">
              <a:lnSpc>
                <a:spcPct val="90000"/>
              </a:lnSpc>
              <a:spcBef>
                <a:spcPts val="600"/>
              </a:spcBef>
              <a:buClr>
                <a:schemeClr val="bg1"/>
              </a:buClr>
              <a:buFontTx/>
              <a:buChar char="•"/>
              <a:defRPr lang="en-US" sz="2400" b="0" kern="0">
                <a:solidFill>
                  <a:schemeClr val="bg1"/>
                </a:solidFill>
              </a:defRPr>
            </a:lvl1pPr>
            <a:lvl2pPr marL="742950" indent="-279400" defTabSz="1218987" eaLnBrk="0" hangingPunct="0">
              <a:lnSpc>
                <a:spcPct val="90000"/>
              </a:lnSpc>
              <a:spcBef>
                <a:spcPts val="600"/>
              </a:spcBef>
              <a:buClr>
                <a:schemeClr val="bg2"/>
              </a:buClr>
              <a:buFontTx/>
              <a:buChar char="•"/>
              <a:tabLst/>
              <a:defRPr lang="en-US" sz="2400" b="0" kern="0">
                <a:solidFill>
                  <a:schemeClr val="bg1"/>
                </a:solidFill>
              </a:defRPr>
            </a:lvl2pPr>
            <a:lvl3pPr marL="1200150" indent="-279400" defTabSz="1218987" eaLnBrk="0" hangingPunct="0">
              <a:lnSpc>
                <a:spcPct val="90000"/>
              </a:lnSpc>
              <a:spcBef>
                <a:spcPts val="600"/>
              </a:spcBef>
              <a:buClr>
                <a:schemeClr val="bg2"/>
              </a:buClr>
              <a:buFontTx/>
              <a:buChar char="•"/>
              <a:tabLst/>
              <a:defRPr lang="en-US" sz="2400" b="0" kern="0">
                <a:solidFill>
                  <a:schemeClr val="bg1"/>
                </a:solidFill>
              </a:defRPr>
            </a:lvl3pPr>
            <a:lvl4pPr marL="1663700" indent="-285750" defTabSz="1218987" eaLnBrk="0" hangingPunct="0">
              <a:lnSpc>
                <a:spcPct val="90000"/>
              </a:lnSpc>
              <a:spcBef>
                <a:spcPts val="600"/>
              </a:spcBef>
              <a:buClr>
                <a:schemeClr val="bg2"/>
              </a:buClr>
              <a:buFontTx/>
              <a:buChar char="•"/>
              <a:tabLst/>
              <a:defRPr lang="en-US" sz="2400" b="0" kern="0">
                <a:solidFill>
                  <a:schemeClr val="bg1"/>
                </a:solidFill>
              </a:defRPr>
            </a:lvl4pPr>
            <a:lvl5pPr marL="2120900" indent="-285750" defTabSz="1218987" eaLnBrk="0" hangingPunct="0">
              <a:lnSpc>
                <a:spcPct val="90000"/>
              </a:lnSpc>
              <a:spcBef>
                <a:spcPts val="600"/>
              </a:spcBef>
              <a:buClr>
                <a:schemeClr val="bg2"/>
              </a:buClr>
              <a:buFontTx/>
              <a:buChar char="•"/>
              <a:tabLst/>
              <a:defRPr lang="en-US" sz="2400" b="0" kern="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Oval 15">
            <a:extLst>
              <a:ext uri="{FF2B5EF4-FFF2-40B4-BE49-F238E27FC236}">
                <a16:creationId xmlns:a16="http://schemas.microsoft.com/office/drawing/2014/main" id="{FA113BDC-09A9-C144-A0F5-D1BB4C671B5D}"/>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8" name="Footer Placeholder">
            <a:extLst>
              <a:ext uri="{FF2B5EF4-FFF2-40B4-BE49-F238E27FC236}">
                <a16:creationId xmlns:a16="http://schemas.microsoft.com/office/drawing/2014/main" id="{4A8D7D49-DB05-8548-853D-F2C231A89054}"/>
              </a:ext>
            </a:extLst>
          </p:cNvP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6098920" y="1143000"/>
            <a:ext cx="6089904" cy="4572000"/>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13" name="TextBox 12">
            <a:extLst>
              <a:ext uri="{FF2B5EF4-FFF2-40B4-BE49-F238E27FC236}">
                <a16:creationId xmlns:a16="http://schemas.microsoft.com/office/drawing/2014/main" id="{5B7BC83B-53AE-A44B-9138-5A5D16C4B966}"/>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dirty="0">
                <a:ln>
                  <a:noFill/>
                </a:ln>
                <a:solidFill>
                  <a:schemeClr val="accent1"/>
                </a:solidFill>
                <a:effectLst/>
                <a:uLnTx/>
                <a:uFillTx/>
                <a:latin typeface="Calibri"/>
                <a:ea typeface="+mn-ea"/>
                <a:cs typeface="+mn-cs"/>
              </a:rPr>
              <a:t>Black &amp;</a:t>
            </a:r>
            <a:br>
              <a:rPr kumimoji="0" lang="en-US" sz="800" b="0" i="1" u="none" strike="noStrike" kern="0" cap="none" spc="0" normalizeH="0" baseline="0" noProof="0" dirty="0">
                <a:ln>
                  <a:noFill/>
                </a:ln>
                <a:solidFill>
                  <a:schemeClr val="accent1"/>
                </a:solidFill>
                <a:effectLst/>
                <a:uLnTx/>
                <a:uFillTx/>
                <a:latin typeface="Calibri"/>
                <a:ea typeface="+mn-ea"/>
                <a:cs typeface="+mn-cs"/>
              </a:rPr>
            </a:br>
            <a:r>
              <a:rPr kumimoji="0" lang="en-US" sz="800" b="0" i="1" u="none" strike="noStrike" kern="0" cap="none" spc="0" normalizeH="0" baseline="0" noProof="0" dirty="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202863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ith Page Number">
    <p:spTree>
      <p:nvGrpSpPr>
        <p:cNvPr id="1" name=""/>
        <p:cNvGrpSpPr/>
        <p:nvPr/>
      </p:nvGrpSpPr>
      <p:grpSpPr>
        <a:xfrm>
          <a:off x="0" y="0"/>
          <a:ext cx="0" cy="0"/>
          <a:chOff x="0" y="0"/>
          <a:chExt cx="0" cy="0"/>
        </a:xfrm>
      </p:grpSpPr>
      <p:sp>
        <p:nvSpPr>
          <p:cNvPr id="10" name="Footer Placeholder">
            <a:extLst>
              <a:ext uri="{FF2B5EF4-FFF2-40B4-BE49-F238E27FC236}">
                <a16:creationId xmlns:a16="http://schemas.microsoft.com/office/drawing/2014/main" id="{F5840DF7-99BD-8249-BE24-D871786E4A47}"/>
              </a:ext>
            </a:extLst>
          </p:cNvP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1" name="Oval 10">
            <a:extLst>
              <a:ext uri="{FF2B5EF4-FFF2-40B4-BE49-F238E27FC236}">
                <a16:creationId xmlns:a16="http://schemas.microsoft.com/office/drawing/2014/main" id="{8988CA14-60C8-3145-BC0E-947B8B1CA746}"/>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326D26D-9EEB-3148-B713-593001315975}"/>
              </a:ext>
            </a:extLst>
          </p:cNvP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837737"/>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850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1 - Text">
    <p:bg>
      <p:bgPr>
        <a:solidFill>
          <a:schemeClr val="bg2"/>
        </a:solidFill>
        <a:effectLst/>
      </p:bgPr>
    </p:bg>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1" cy="1143000"/>
          </a:xfrm>
          <a:prstGeom prst="rect">
            <a:avLst/>
          </a:prstGeom>
        </p:spPr>
        <p:txBody>
          <a:bodyPr lIns="0" tIns="0" rIns="0" bIns="121899">
            <a:normAutofit/>
          </a:bodyPr>
          <a:lstStyle>
            <a:lvl1pPr algn="l">
              <a:lnSpc>
                <a:spcPct val="70000"/>
              </a:lnSpc>
              <a:defRPr lang="en-US" sz="3600" b="1" cap="none" baseline="0" dirty="0" smtClean="0">
                <a:solidFill>
                  <a:schemeClr val="tx2"/>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2" y="1746257"/>
            <a:ext cx="11276141" cy="3651247"/>
          </a:xfrm>
          <a:prstGeom prst="rect">
            <a:avLst/>
          </a:prstGeom>
        </p:spPr>
        <p:txBody>
          <a:bodyPr lIns="0" tIns="0" rIns="0" bIns="0"/>
          <a:lstStyle>
            <a:lvl1pPr marL="306864" indent="-306864" defTabSz="1218987" eaLnBrk="0" hangingPunct="0">
              <a:lnSpc>
                <a:spcPct val="90000"/>
              </a:lnSpc>
              <a:spcBef>
                <a:spcPts val="1600"/>
              </a:spcBef>
              <a:buClr>
                <a:schemeClr val="tx2"/>
              </a:buClr>
              <a:buFontTx/>
              <a:buChar char="•"/>
              <a:defRPr lang="en-US" sz="2700" b="1" kern="0">
                <a:solidFill>
                  <a:schemeClr val="tx2"/>
                </a:solidFill>
              </a:defRPr>
            </a:lvl1pPr>
            <a:lvl2pPr defTabSz="1218987" eaLnBrk="0" hangingPunct="0">
              <a:lnSpc>
                <a:spcPct val="90000"/>
              </a:lnSpc>
              <a:spcBef>
                <a:spcPts val="800"/>
              </a:spcBef>
              <a:buClr>
                <a:schemeClr val="bg2"/>
              </a:buClr>
              <a:buFontTx/>
              <a:buChar char="•"/>
              <a:defRPr lang="en-US" sz="2400" b="1" kern="0">
                <a:solidFill>
                  <a:schemeClr val="tx2"/>
                </a:solidFill>
              </a:defRPr>
            </a:lvl2pPr>
            <a:lvl3pPr defTabSz="1218987" eaLnBrk="0" hangingPunct="0">
              <a:lnSpc>
                <a:spcPct val="90000"/>
              </a:lnSpc>
              <a:spcBef>
                <a:spcPts val="800"/>
              </a:spcBef>
              <a:buClr>
                <a:schemeClr val="bg2"/>
              </a:buClr>
              <a:buFontTx/>
              <a:buChar char="•"/>
              <a:defRPr lang="en-US" sz="2400" b="1" kern="0">
                <a:solidFill>
                  <a:schemeClr val="tx2"/>
                </a:solidFill>
              </a:defRPr>
            </a:lvl3pPr>
            <a:lvl4pPr defTabSz="1218987" eaLnBrk="0" hangingPunct="0">
              <a:lnSpc>
                <a:spcPct val="90000"/>
              </a:lnSpc>
              <a:spcBef>
                <a:spcPts val="800"/>
              </a:spcBef>
              <a:buClr>
                <a:schemeClr val="bg2"/>
              </a:buClr>
              <a:buFontTx/>
              <a:buChar char="•"/>
              <a:defRPr lang="en-US" sz="2400" b="1" kern="0">
                <a:solidFill>
                  <a:schemeClr val="tx2"/>
                </a:solidFill>
              </a:defRPr>
            </a:lvl4pPr>
            <a:lvl5pPr defTabSz="1218987" eaLnBrk="0" hangingPunct="0">
              <a:lnSpc>
                <a:spcPct val="90000"/>
              </a:lnSpc>
              <a:spcBef>
                <a:spcPts val="800"/>
              </a:spcBef>
              <a:buClr>
                <a:schemeClr val="bg2"/>
              </a:buClr>
              <a:buFontTx/>
              <a:buChar char="•"/>
              <a:defRPr lang="en-US" sz="2400" b="1" kern="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2"/>
                </a:solidFill>
                <a:latin typeface="+mn-lt"/>
              </a:defRPr>
            </a:lvl1pPr>
          </a:lstStyle>
          <a:p>
            <a:pPr lvl="0"/>
            <a:r>
              <a:rPr lang="en-US" dirty="0"/>
              <a:t>Click to edit Master text styles</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Tree>
    <p:extLst>
      <p:ext uri="{BB962C8B-B14F-4D97-AF65-F5344CB8AC3E}">
        <p14:creationId xmlns:p14="http://schemas.microsoft.com/office/powerpoint/2010/main" val="3045197110"/>
      </p:ext>
    </p:extLst>
  </p:cSld>
  <p:clrMapOvr>
    <a:masterClrMapping/>
  </p:clrMapOvr>
  <p:extLst>
    <p:ext uri="{DCECCB84-F9BA-43D5-87BE-67443E8EF086}">
      <p15:sldGuideLst xmlns:p15="http://schemas.microsoft.com/office/powerpoint/2012/main">
        <p15:guide id="1" orient="horz" pos="4224">
          <p15:clr>
            <a:srgbClr val="FBAE40"/>
          </p15:clr>
        </p15:guide>
        <p15:guide id="2" pos="38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3 Divider Solid Color">
    <p:spTree>
      <p:nvGrpSpPr>
        <p:cNvPr id="1" name=""/>
        <p:cNvGrpSpPr/>
        <p:nvPr/>
      </p:nvGrpSpPr>
      <p:grpSpPr>
        <a:xfrm>
          <a:off x="0" y="0"/>
          <a:ext cx="0" cy="0"/>
          <a:chOff x="0" y="0"/>
          <a:chExt cx="0" cy="0"/>
        </a:xfrm>
      </p:grpSpPr>
      <p:sp>
        <p:nvSpPr>
          <p:cNvPr id="2" name="Title"/>
          <p:cNvSpPr>
            <a:spLocks noGrp="1"/>
          </p:cNvSpPr>
          <p:nvPr>
            <p:ph type="title"/>
          </p:nvPr>
        </p:nvSpPr>
        <p:spPr>
          <a:xfrm>
            <a:off x="455612" y="1483360"/>
            <a:ext cx="6705600" cy="3825513"/>
          </a:xfrm>
          <a:prstGeom prst="rect">
            <a:avLst/>
          </a:prstGeom>
        </p:spPr>
        <p:txBody>
          <a:bodyPr lIns="0" tIns="0" rIns="0" bIns="0"/>
          <a:lstStyle>
            <a:lvl1pPr>
              <a:defRPr lang="en-US" sz="6600" cap="none" baseline="0" dirty="0"/>
            </a:lvl1pPr>
          </a:lstStyle>
          <a:p>
            <a:pPr lvl="0">
              <a:lnSpc>
                <a:spcPct val="80000"/>
              </a:lnSpc>
            </a:pPr>
            <a:r>
              <a:rPr lang="en-US" dirty="0"/>
              <a:t>Click to edit Master title style</a:t>
            </a:r>
          </a:p>
        </p:txBody>
      </p:sp>
      <p:sp>
        <p:nvSpPr>
          <p:cNvPr id="7" name="Text Placeholder 1"/>
          <p:cNvSpPr>
            <a:spLocks noGrp="1"/>
          </p:cNvSpPr>
          <p:nvPr>
            <p:ph type="body" sz="quarter" idx="12"/>
          </p:nvPr>
        </p:nvSpPr>
        <p:spPr>
          <a:xfrm>
            <a:off x="455612" y="3994139"/>
            <a:ext cx="4041334" cy="431526"/>
          </a:xfrm>
          <a:prstGeom prst="rect">
            <a:avLst/>
          </a:prstGeom>
        </p:spPr>
        <p:txBody>
          <a:bodyPr lIns="0" tIns="0" rIns="0" bIns="0" anchor="ctr" anchorCtr="0"/>
          <a:lstStyle>
            <a:lvl1pPr marL="0" indent="0" algn="l">
              <a:lnSpc>
                <a:spcPct val="70000"/>
              </a:lnSpc>
              <a:spcBef>
                <a:spcPts val="0"/>
              </a:spcBef>
              <a:buFontTx/>
              <a:buNone/>
              <a:defRPr sz="24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sp>
        <p:nvSpPr>
          <p:cNvPr id="8" name="Text Placeholder 1"/>
          <p:cNvSpPr>
            <a:spLocks noGrp="1"/>
          </p:cNvSpPr>
          <p:nvPr>
            <p:ph type="body" sz="quarter" idx="13"/>
          </p:nvPr>
        </p:nvSpPr>
        <p:spPr>
          <a:xfrm>
            <a:off x="455612" y="4425665"/>
            <a:ext cx="4041334" cy="431526"/>
          </a:xfrm>
          <a:prstGeom prst="rect">
            <a:avLst/>
          </a:prstGeom>
        </p:spPr>
        <p:txBody>
          <a:bodyPr lIns="0" tIns="0" rIns="0" bIns="0" anchor="t" anchorCtr="0"/>
          <a:lstStyle>
            <a:lvl1pPr marL="0" indent="0" algn="l">
              <a:lnSpc>
                <a:spcPct val="70000"/>
              </a:lnSpc>
              <a:spcBef>
                <a:spcPts val="0"/>
              </a:spcBef>
              <a:buFontTx/>
              <a:buNone/>
              <a:defRPr sz="16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3436210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3 -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1" cy="1143000"/>
          </a:xfrm>
          <a:prstGeom prst="rect">
            <a:avLst/>
          </a:prstGeom>
        </p:spPr>
        <p:txBody>
          <a:bodyPr lIns="0" tIns="0" rIns="0" bIns="121899">
            <a:normAutofit/>
          </a:bodyPr>
          <a:lstStyle>
            <a:lvl1pPr>
              <a:defRPr lang="en-US" sz="3200" kern="1200" dirty="0"/>
            </a:lvl1pPr>
          </a:lstStyle>
          <a:p>
            <a:pPr lvl="0">
              <a:lnSpc>
                <a:spcPct val="100000"/>
              </a:lnSpc>
            </a:pPr>
            <a:r>
              <a:rPr lang="en-US" dirty="0"/>
              <a:t>Click to edit Master title style</a:t>
            </a:r>
          </a:p>
        </p:txBody>
      </p:sp>
      <p:sp>
        <p:nvSpPr>
          <p:cNvPr id="16" name="Text Placeholder"/>
          <p:cNvSpPr>
            <a:spLocks noGrp="1"/>
          </p:cNvSpPr>
          <p:nvPr>
            <p:ph type="body" sz="quarter" idx="15"/>
          </p:nvPr>
        </p:nvSpPr>
        <p:spPr>
          <a:xfrm>
            <a:off x="457072" y="1746257"/>
            <a:ext cx="1127614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dirty="0"/>
          </a:p>
        </p:txBody>
      </p:sp>
    </p:spTree>
    <p:extLst>
      <p:ext uri="{BB962C8B-B14F-4D97-AF65-F5344CB8AC3E}">
        <p14:creationId xmlns:p14="http://schemas.microsoft.com/office/powerpoint/2010/main" val="3043360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14D1-C56D-49BB-960F-000149C9E7BF}"/>
              </a:ext>
            </a:extLst>
          </p:cNvPr>
          <p:cNvSpPr>
            <a:spLocks noGrp="1"/>
          </p:cNvSpPr>
          <p:nvPr>
            <p:ph type="title"/>
          </p:nvPr>
        </p:nvSpPr>
        <p:spPr>
          <a:xfrm>
            <a:off x="1" y="0"/>
            <a:ext cx="11109606" cy="9461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472DF9-440F-4425-BE76-30305AD4ED8D}"/>
              </a:ext>
            </a:extLst>
          </p:cNvPr>
          <p:cNvSpPr>
            <a:spLocks noGrp="1"/>
          </p:cNvSpPr>
          <p:nvPr>
            <p:ph type="body" sz="half" idx="1"/>
          </p:nvPr>
        </p:nvSpPr>
        <p:spPr>
          <a:xfrm>
            <a:off x="315302" y="1744663"/>
            <a:ext cx="11556106" cy="41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B2CB1B-7730-48BC-A24B-5244534F6497}"/>
              </a:ext>
            </a:extLst>
          </p:cNvPr>
          <p:cNvSpPr>
            <a:spLocks noGrp="1"/>
          </p:cNvSpPr>
          <p:nvPr>
            <p:ph sz="half" idx="2"/>
          </p:nvPr>
        </p:nvSpPr>
        <p:spPr>
          <a:xfrm>
            <a:off x="315302" y="2316164"/>
            <a:ext cx="11556106" cy="420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905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45848-474E-4144-B789-CD62D8FC9599}"/>
              </a:ext>
            </a:extLst>
          </p:cNvPr>
          <p:cNvSpPr>
            <a:spLocks noGrp="1"/>
          </p:cNvSpPr>
          <p:nvPr>
            <p:ph type="title"/>
          </p:nvPr>
        </p:nvSpPr>
        <p:spPr>
          <a:xfrm>
            <a:off x="1" y="0"/>
            <a:ext cx="11109606" cy="94615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D18FDF54-967B-4802-8998-284362F2F023}"/>
              </a:ext>
            </a:extLst>
          </p:cNvPr>
          <p:cNvSpPr>
            <a:spLocks noGrp="1"/>
          </p:cNvSpPr>
          <p:nvPr>
            <p:ph type="tbl" idx="1"/>
          </p:nvPr>
        </p:nvSpPr>
        <p:spPr>
          <a:xfrm>
            <a:off x="315302" y="1744664"/>
            <a:ext cx="11556106" cy="992187"/>
          </a:xfrm>
        </p:spPr>
        <p:txBody>
          <a:bodyPr/>
          <a:lstStyle/>
          <a:p>
            <a:endParaRPr lang="en-US"/>
          </a:p>
        </p:txBody>
      </p:sp>
    </p:spTree>
    <p:extLst>
      <p:ext uri="{BB962C8B-B14F-4D97-AF65-F5344CB8AC3E}">
        <p14:creationId xmlns:p14="http://schemas.microsoft.com/office/powerpoint/2010/main" val="2937863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611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15" name="Picture 14" descr="A picture containing table, sitting, white, black&#10;&#10;Description automatically generated">
            <a:extLst>
              <a:ext uri="{FF2B5EF4-FFF2-40B4-BE49-F238E27FC236}">
                <a16:creationId xmlns:a16="http://schemas.microsoft.com/office/drawing/2014/main" id="{00A694ED-522F-4744-89CE-6F9AA6A325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77187"/>
            <a:ext cx="8334922" cy="5398687"/>
          </a:xfrm>
          <a:prstGeom prst="rect">
            <a:avLst/>
          </a:prstGeom>
        </p:spPr>
      </p:pic>
      <p:sp>
        <p:nvSpPr>
          <p:cNvPr id="16" name="Donut 15">
            <a:extLst>
              <a:ext uri="{FF2B5EF4-FFF2-40B4-BE49-F238E27FC236}">
                <a16:creationId xmlns:a16="http://schemas.microsoft.com/office/drawing/2014/main" id="{BF263277-C47C-F44D-A181-2A94F292D18B}"/>
              </a:ext>
            </a:extLst>
          </p:cNvPr>
          <p:cNvSpPr/>
          <p:nvPr userDrawn="1"/>
        </p:nvSpPr>
        <p:spPr>
          <a:xfrm>
            <a:off x="0" y="-510611"/>
            <a:ext cx="7315850" cy="7315850"/>
          </a:xfrm>
          <a:prstGeom prst="donut">
            <a:avLst/>
          </a:prstGeom>
          <a:solidFill>
            <a:schemeClr val="tx2"/>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FF606A10-9BB5-254C-960C-2E7767E9F7E2}"/>
              </a:ext>
            </a:extLst>
          </p:cNvPr>
          <p:cNvSpPr/>
          <p:nvPr userDrawn="1"/>
        </p:nvSpPr>
        <p:spPr>
          <a:xfrm>
            <a:off x="1256494" y="1017551"/>
            <a:ext cx="5078627" cy="6397308"/>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8" name="Text Placeholder 1">
            <a:extLst>
              <a:ext uri="{FF2B5EF4-FFF2-40B4-BE49-F238E27FC236}">
                <a16:creationId xmlns:a16="http://schemas.microsoft.com/office/drawing/2014/main" id="{D42C37C9-BAA4-0B48-B740-B3B0C70955F3}"/>
              </a:ext>
            </a:extLst>
          </p:cNvPr>
          <p:cNvSpPr>
            <a:spLocks noGrp="1"/>
          </p:cNvSpPr>
          <p:nvPr>
            <p:ph type="body" sz="quarter" idx="11" hasCustomPrompt="1"/>
          </p:nvPr>
        </p:nvSpPr>
        <p:spPr>
          <a:xfrm>
            <a:off x="1654842" y="5174377"/>
            <a:ext cx="4041334"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9" name="Text Placeholder2">
            <a:extLst>
              <a:ext uri="{FF2B5EF4-FFF2-40B4-BE49-F238E27FC236}">
                <a16:creationId xmlns:a16="http://schemas.microsoft.com/office/drawing/2014/main" id="{C0395F3D-0222-144D-A907-7F8D864F3050}"/>
              </a:ext>
            </a:extLst>
          </p:cNvPr>
          <p:cNvSpPr>
            <a:spLocks noGrp="1"/>
          </p:cNvSpPr>
          <p:nvPr>
            <p:ph type="body" sz="quarter" idx="15" hasCustomPrompt="1"/>
          </p:nvPr>
        </p:nvSpPr>
        <p:spPr>
          <a:xfrm>
            <a:off x="1654842" y="5682106"/>
            <a:ext cx="4041334"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1"/>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30" name="Date Placeholder 3">
            <a:extLst>
              <a:ext uri="{FF2B5EF4-FFF2-40B4-BE49-F238E27FC236}">
                <a16:creationId xmlns:a16="http://schemas.microsoft.com/office/drawing/2014/main" id="{3A2CF270-2CF0-8C43-A195-B5E69388747A}"/>
              </a:ext>
            </a:extLst>
          </p:cNvPr>
          <p:cNvSpPr>
            <a:spLocks noGrp="1"/>
          </p:cNvSpPr>
          <p:nvPr>
            <p:ph type="dt" sz="half" idx="10"/>
          </p:nvPr>
        </p:nvSpPr>
        <p:spPr>
          <a:xfrm>
            <a:off x="1654842" y="6237204"/>
            <a:ext cx="4041108" cy="366193"/>
          </a:xfrm>
          <a:prstGeom prst="rect">
            <a:avLst/>
          </a:prstGeom>
        </p:spPr>
        <p:txBody>
          <a:bodyPr lIns="0" tIns="0" rIns="0" bIns="0" anchor="b"/>
          <a:lstStyle>
            <a:lvl1pPr algn="l">
              <a:defRPr sz="1200">
                <a:solidFill>
                  <a:schemeClr val="tx1"/>
                </a:solidFill>
              </a:defRPr>
            </a:lvl1pPr>
          </a:lstStyle>
          <a:p>
            <a:pPr>
              <a:lnSpc>
                <a:spcPct val="90000"/>
              </a:lnSpc>
            </a:pPr>
            <a:endParaRPr lang="en-US"/>
          </a:p>
        </p:txBody>
      </p:sp>
      <p:sp>
        <p:nvSpPr>
          <p:cNvPr id="32" name="Title">
            <a:extLst>
              <a:ext uri="{FF2B5EF4-FFF2-40B4-BE49-F238E27FC236}">
                <a16:creationId xmlns:a16="http://schemas.microsoft.com/office/drawing/2014/main" id="{2D423DFE-67BC-534A-9774-FD28AB9F6413}"/>
              </a:ext>
            </a:extLst>
          </p:cNvPr>
          <p:cNvSpPr>
            <a:spLocks noGrp="1"/>
          </p:cNvSpPr>
          <p:nvPr>
            <p:ph type="title"/>
          </p:nvPr>
        </p:nvSpPr>
        <p:spPr>
          <a:xfrm>
            <a:off x="1654842" y="1252097"/>
            <a:ext cx="4041334" cy="1876525"/>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edit Master title style</a:t>
            </a:r>
          </a:p>
        </p:txBody>
      </p:sp>
      <p:sp>
        <p:nvSpPr>
          <p:cNvPr id="13" name="Picture Placeholder 4">
            <a:extLst>
              <a:ext uri="{FF2B5EF4-FFF2-40B4-BE49-F238E27FC236}">
                <a16:creationId xmlns:a16="http://schemas.microsoft.com/office/drawing/2014/main" id="{9698352F-45FD-E143-921B-039EDCC03616}"/>
              </a:ext>
            </a:extLst>
          </p:cNvPr>
          <p:cNvSpPr>
            <a:spLocks noGrp="1"/>
          </p:cNvSpPr>
          <p:nvPr>
            <p:ph type="pic" sz="quarter" idx="12"/>
          </p:nvPr>
        </p:nvSpPr>
        <p:spPr>
          <a:xfrm>
            <a:off x="6355737" y="2164469"/>
            <a:ext cx="4992624"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pic>
        <p:nvPicPr>
          <p:cNvPr id="14" name="Picture 13" descr="A close up of a sign&#10;&#10;Description automatically generated">
            <a:extLst>
              <a:ext uri="{FF2B5EF4-FFF2-40B4-BE49-F238E27FC236}">
                <a16:creationId xmlns:a16="http://schemas.microsoft.com/office/drawing/2014/main" id="{7BFABCDC-88AF-2A4E-9A08-881153875E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45625" y="0"/>
            <a:ext cx="2743200" cy="1039795"/>
          </a:xfrm>
          <a:prstGeom prst="rect">
            <a:avLst/>
          </a:prstGeom>
        </p:spPr>
      </p:pic>
      <p:sp>
        <p:nvSpPr>
          <p:cNvPr id="12" name="Text Placeholder 2">
            <a:extLst>
              <a:ext uri="{FF2B5EF4-FFF2-40B4-BE49-F238E27FC236}">
                <a16:creationId xmlns:a16="http://schemas.microsoft.com/office/drawing/2014/main" id="{422F4FDE-8C4D-D942-BE78-6291AB1744C4}"/>
              </a:ext>
            </a:extLst>
          </p:cNvPr>
          <p:cNvSpPr>
            <a:spLocks noGrp="1"/>
          </p:cNvSpPr>
          <p:nvPr>
            <p:ph type="body" sz="quarter" idx="16" hasCustomPrompt="1"/>
          </p:nvPr>
        </p:nvSpPr>
        <p:spPr>
          <a:xfrm>
            <a:off x="1654175" y="3335338"/>
            <a:ext cx="4041775" cy="1635125"/>
          </a:xfrm>
          <a:prstGeom prst="rect">
            <a:avLst/>
          </a:prstGeom>
        </p:spPr>
        <p:txBody>
          <a:bodyPr lIns="0" tIns="0" rIns="0" bIns="0"/>
          <a:lstStyle>
            <a:lvl1pPr marL="0" indent="0">
              <a:lnSpc>
                <a:spcPct val="90000"/>
              </a:lnSpc>
              <a:spcBef>
                <a:spcPts val="0"/>
              </a:spcBef>
              <a:buNone/>
              <a:defRPr sz="2000">
                <a:solidFill>
                  <a:schemeClr val="accent1"/>
                </a:solidFill>
              </a:defRPr>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Tree>
    <p:extLst>
      <p:ext uri="{BB962C8B-B14F-4D97-AF65-F5344CB8AC3E}">
        <p14:creationId xmlns:p14="http://schemas.microsoft.com/office/powerpoint/2010/main" val="1096718413"/>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cussion">
    <p:bg bwMode="blackGray">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CBD31C-F1EB-0B47-933D-D8610EB7450B}"/>
              </a:ext>
            </a:extLst>
          </p:cNvPr>
          <p:cNvSpPr txBox="1"/>
          <p:nvPr userDrawn="1"/>
        </p:nvSpPr>
        <p:spPr>
          <a:xfrm>
            <a:off x="579862" y="3254786"/>
            <a:ext cx="8608742" cy="1323439"/>
          </a:xfrm>
          <a:prstGeom prst="rect">
            <a:avLst/>
          </a:prstGeom>
          <a:noFill/>
        </p:spPr>
        <p:txBody>
          <a:bodyPr wrap="square" rtlCol="0">
            <a:spAutoFit/>
          </a:bodyPr>
          <a:lstStyle>
            <a:defPPr>
              <a:defRPr lang="en-US"/>
            </a:defPPr>
            <a:lvl1pPr>
              <a:lnSpc>
                <a:spcPct val="80000"/>
              </a:lnSpc>
              <a:defRPr sz="9600" b="1">
                <a:solidFill>
                  <a:schemeClr val="tx2"/>
                </a:solidFill>
                <a:ea typeface="Open Sans" panose="020B0606030504020204" pitchFamily="34" charset="0"/>
                <a:cs typeface="Open Sans" panose="020B0606030504020204" pitchFamily="34" charset="0"/>
              </a:defRPr>
            </a:lvl1pPr>
          </a:lstStyle>
          <a:p>
            <a:pPr lvl="0"/>
            <a:r>
              <a:rPr lang="en-US"/>
              <a:t>Discussion.</a:t>
            </a:r>
          </a:p>
        </p:txBody>
      </p:sp>
    </p:spTree>
    <p:extLst>
      <p:ext uri="{BB962C8B-B14F-4D97-AF65-F5344CB8AC3E}">
        <p14:creationId xmlns:p14="http://schemas.microsoft.com/office/powerpoint/2010/main" val="1693664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WoD">
    <p:bg bwMode="blackGray">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FD02C-D12B-5845-9517-9380D011C97D}"/>
              </a:ext>
            </a:extLst>
          </p:cNvPr>
          <p:cNvSpPr txBox="1"/>
          <p:nvPr userDrawn="1"/>
        </p:nvSpPr>
        <p:spPr>
          <a:xfrm>
            <a:off x="579862" y="2308302"/>
            <a:ext cx="8608742" cy="3667479"/>
          </a:xfrm>
          <a:prstGeom prst="rect">
            <a:avLst/>
          </a:prstGeom>
          <a:noFill/>
        </p:spPr>
        <p:txBody>
          <a:bodyPr wrap="square" rtlCol="0">
            <a:spAutoFit/>
          </a:bodyPr>
          <a:lstStyle/>
          <a:p>
            <a:pPr>
              <a:lnSpc>
                <a:spcPct val="80000"/>
              </a:lnSpc>
            </a:pPr>
            <a:r>
              <a:rPr lang="en-US" sz="9600" b="1" dirty="0">
                <a:solidFill>
                  <a:schemeClr val="tx2"/>
                </a:solidFill>
                <a:latin typeface="+mn-lt"/>
                <a:ea typeface="Open Sans" panose="020B0606030504020204" pitchFamily="34" charset="0"/>
                <a:cs typeface="Open Sans" panose="020B0606030504020204" pitchFamily="34" charset="0"/>
              </a:rPr>
              <a:t>Building </a:t>
            </a:r>
            <a:br>
              <a:rPr lang="en-US" sz="9600" b="1" dirty="0">
                <a:solidFill>
                  <a:schemeClr val="tx2"/>
                </a:solidFill>
                <a:latin typeface="+mn-lt"/>
                <a:ea typeface="Open Sans" panose="020B0606030504020204" pitchFamily="34" charset="0"/>
                <a:cs typeface="Open Sans" panose="020B0606030504020204" pitchFamily="34" charset="0"/>
              </a:rPr>
            </a:br>
            <a:r>
              <a:rPr lang="en-US" sz="9600" b="1" dirty="0">
                <a:solidFill>
                  <a:schemeClr val="tx2"/>
                </a:solidFill>
                <a:latin typeface="+mn-lt"/>
                <a:ea typeface="Open Sans" panose="020B0606030504020204" pitchFamily="34" charset="0"/>
                <a:cs typeface="Open Sans" panose="020B0606030504020204" pitchFamily="34" charset="0"/>
              </a:rPr>
              <a:t>a World of </a:t>
            </a:r>
          </a:p>
          <a:p>
            <a:pPr>
              <a:lnSpc>
                <a:spcPct val="80000"/>
              </a:lnSpc>
            </a:pPr>
            <a:r>
              <a:rPr lang="en-US" sz="9600" b="1" dirty="0">
                <a:solidFill>
                  <a:schemeClr val="tx2"/>
                </a:solidFill>
                <a:latin typeface="+mn-lt"/>
                <a:ea typeface="Open Sans" panose="020B0606030504020204" pitchFamily="34" charset="0"/>
                <a:cs typeface="Open Sans" panose="020B0606030504020204" pitchFamily="34" charset="0"/>
              </a:rPr>
              <a:t>Difference.</a:t>
            </a:r>
            <a:r>
              <a:rPr lang="en-US" sz="5000" b="0" i="0" cap="none" baseline="60000" dirty="0">
                <a:solidFill>
                  <a:schemeClr val="tx2"/>
                </a:solidFill>
                <a:latin typeface="+mn-lt"/>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118239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Us_1">
    <p:bg bwMode="blackGray">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E61E47-6946-CA4A-B787-D35E60B10C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68332" y="1354364"/>
            <a:ext cx="2898440" cy="2774220"/>
          </a:xfrm>
          <a:prstGeom prst="rect">
            <a:avLst/>
          </a:prstGeom>
        </p:spPr>
      </p:pic>
      <p:pic>
        <p:nvPicPr>
          <p:cNvPr id="3" name="Picture 2">
            <a:extLst>
              <a:ext uri="{FF2B5EF4-FFF2-40B4-BE49-F238E27FC236}">
                <a16:creationId xmlns:a16="http://schemas.microsoft.com/office/drawing/2014/main" id="{076B1804-1176-414F-ADBD-206A68937B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2612" y="3319236"/>
            <a:ext cx="8483600" cy="2184400"/>
          </a:xfrm>
          <a:prstGeom prst="rect">
            <a:avLst/>
          </a:prstGeom>
        </p:spPr>
      </p:pic>
      <p:sp>
        <p:nvSpPr>
          <p:cNvPr id="5" name="Text Placeholder 2">
            <a:extLst>
              <a:ext uri="{FF2B5EF4-FFF2-40B4-BE49-F238E27FC236}">
                <a16:creationId xmlns:a16="http://schemas.microsoft.com/office/drawing/2014/main" id="{8F28D918-4B7C-A94F-987D-8C7117783F2A}"/>
              </a:ext>
            </a:extLst>
          </p:cNvPr>
          <p:cNvSpPr>
            <a:spLocks noGrp="1"/>
          </p:cNvSpPr>
          <p:nvPr>
            <p:ph type="body" sz="quarter" idx="16" hasCustomPrompt="1"/>
          </p:nvPr>
        </p:nvSpPr>
        <p:spPr>
          <a:xfrm>
            <a:off x="2297251" y="5241073"/>
            <a:ext cx="7594322" cy="1456706"/>
          </a:xfrm>
          <a:prstGeom prst="rect">
            <a:avLst/>
          </a:prstGeom>
        </p:spPr>
        <p:txBody>
          <a:bodyPr lIns="0" tIns="0" rIns="0" bIns="0"/>
          <a:lstStyle>
            <a:lvl1pPr marL="0" indent="0" algn="ctr">
              <a:lnSpc>
                <a:spcPct val="90000"/>
              </a:lnSpc>
              <a:spcBef>
                <a:spcPts val="600"/>
              </a:spcBef>
              <a:buNone/>
              <a:defRPr sz="2000" b="0">
                <a:solidFill>
                  <a:schemeClr val="bg1"/>
                </a:solidFill>
              </a:defRPr>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contact info</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Us_2">
    <p:bg bwMode="blackGray">
      <p:bgPr>
        <a:solidFill>
          <a:schemeClr val="bg1"/>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538C30EC-4D1C-8143-9E0B-A48F6B871F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54775"/>
            <a:ext cx="2667000" cy="2552700"/>
          </a:xfrm>
          <a:prstGeom prst="rect">
            <a:avLst/>
          </a:prstGeom>
        </p:spPr>
      </p:pic>
      <p:pic>
        <p:nvPicPr>
          <p:cNvPr id="4" name="Picture 3" descr="A close up of a logo&#10;&#10;Description automatically generated">
            <a:extLst>
              <a:ext uri="{FF2B5EF4-FFF2-40B4-BE49-F238E27FC236}">
                <a16:creationId xmlns:a16="http://schemas.microsoft.com/office/drawing/2014/main" id="{81C2A86D-E69C-F64A-B219-6A5F11091E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55202" y="2133600"/>
            <a:ext cx="8877300" cy="1981200"/>
          </a:xfrm>
          <a:prstGeom prst="rect">
            <a:avLst/>
          </a:prstGeom>
        </p:spPr>
      </p:pic>
      <p:sp>
        <p:nvSpPr>
          <p:cNvPr id="9" name="Text Placeholder 2">
            <a:extLst>
              <a:ext uri="{FF2B5EF4-FFF2-40B4-BE49-F238E27FC236}">
                <a16:creationId xmlns:a16="http://schemas.microsoft.com/office/drawing/2014/main" id="{0CC32153-2369-AC4E-9986-316324E3161D}"/>
              </a:ext>
            </a:extLst>
          </p:cNvPr>
          <p:cNvSpPr>
            <a:spLocks noGrp="1"/>
          </p:cNvSpPr>
          <p:nvPr>
            <p:ph type="body" sz="quarter" idx="16" hasCustomPrompt="1"/>
          </p:nvPr>
        </p:nvSpPr>
        <p:spPr>
          <a:xfrm>
            <a:off x="2620195" y="4114800"/>
            <a:ext cx="7594322" cy="1635125"/>
          </a:xfrm>
          <a:prstGeom prst="rect">
            <a:avLst/>
          </a:prstGeom>
        </p:spPr>
        <p:txBody>
          <a:bodyPr lIns="0" tIns="0" rIns="0" bIns="0"/>
          <a:lstStyle>
            <a:lvl1pPr marL="0" indent="0">
              <a:lnSpc>
                <a:spcPct val="90000"/>
              </a:lnSpc>
              <a:spcBef>
                <a:spcPts val="600"/>
              </a:spcBef>
              <a:buNone/>
              <a:defRPr sz="2000" b="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contact info</a:t>
            </a:r>
          </a:p>
        </p:txBody>
      </p:sp>
    </p:spTree>
    <p:extLst>
      <p:ext uri="{BB962C8B-B14F-4D97-AF65-F5344CB8AC3E}">
        <p14:creationId xmlns:p14="http://schemas.microsoft.com/office/powerpoint/2010/main" val="2562069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bg bwMode="blackGray">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building, umbrella, holding, light&#10;&#10;Description automatically generated">
            <a:extLst>
              <a:ext uri="{FF2B5EF4-FFF2-40B4-BE49-F238E27FC236}">
                <a16:creationId xmlns:a16="http://schemas.microsoft.com/office/drawing/2014/main" id="{26088D51-07A5-ED40-A009-0880B3F07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62" y="0"/>
            <a:ext cx="12179300" cy="6858000"/>
          </a:xfrm>
          <a:prstGeom prst="rect">
            <a:avLst/>
          </a:prstGeom>
        </p:spPr>
      </p:pic>
      <p:sp>
        <p:nvSpPr>
          <p:cNvPr id="8" name="Rectangle 7">
            <a:extLst>
              <a:ext uri="{FF2B5EF4-FFF2-40B4-BE49-F238E27FC236}">
                <a16:creationId xmlns:a16="http://schemas.microsoft.com/office/drawing/2014/main" id="{3964DEFF-588D-3D43-985D-7C9E8F21EAF2}"/>
              </a:ext>
            </a:extLst>
          </p:cNvPr>
          <p:cNvSpPr/>
          <p:nvPr userDrawn="1"/>
        </p:nvSpPr>
        <p:spPr>
          <a:xfrm>
            <a:off x="577516" y="806006"/>
            <a:ext cx="10876547" cy="5245990"/>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28B8D516-F1C9-364E-855C-4203726C5E1E}"/>
              </a:ext>
            </a:extLst>
          </p:cNvPr>
          <p:cNvSpPr/>
          <p:nvPr userDrawn="1"/>
        </p:nvSpPr>
        <p:spPr>
          <a:xfrm>
            <a:off x="7122695" y="2534653"/>
            <a:ext cx="3557335" cy="516555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2">
            <a:extLst>
              <a:ext uri="{FF2B5EF4-FFF2-40B4-BE49-F238E27FC236}">
                <a16:creationId xmlns:a16="http://schemas.microsoft.com/office/drawing/2014/main" id="{32B80200-C52A-C64B-9036-B3C6C5FB61F4}"/>
              </a:ext>
            </a:extLst>
          </p:cNvPr>
          <p:cNvSpPr>
            <a:spLocks noGrp="1"/>
          </p:cNvSpPr>
          <p:nvPr>
            <p:ph type="body" sz="quarter" idx="16" hasCustomPrompt="1"/>
          </p:nvPr>
        </p:nvSpPr>
        <p:spPr>
          <a:xfrm>
            <a:off x="7437521" y="4114800"/>
            <a:ext cx="3017120" cy="1635125"/>
          </a:xfrm>
          <a:prstGeom prst="rect">
            <a:avLst/>
          </a:prstGeom>
        </p:spPr>
        <p:txBody>
          <a:bodyPr lIns="0" tIns="0" rIns="0" bIns="0"/>
          <a:lstStyle>
            <a:lvl1pPr marL="0" indent="0">
              <a:lnSpc>
                <a:spcPct val="90000"/>
              </a:lnSpc>
              <a:spcBef>
                <a:spcPts val="0"/>
              </a:spcBef>
              <a:buNone/>
              <a:defRPr sz="2000" b="0">
                <a:solidFill>
                  <a:schemeClr val="tx1"/>
                </a:solidFill>
              </a:defRPr>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contact info</a:t>
            </a:r>
          </a:p>
        </p:txBody>
      </p:sp>
      <p:sp>
        <p:nvSpPr>
          <p:cNvPr id="14" name="Title">
            <a:extLst>
              <a:ext uri="{FF2B5EF4-FFF2-40B4-BE49-F238E27FC236}">
                <a16:creationId xmlns:a16="http://schemas.microsoft.com/office/drawing/2014/main" id="{2C904949-061E-D649-8129-5154A84F6A3E}"/>
              </a:ext>
            </a:extLst>
          </p:cNvPr>
          <p:cNvSpPr>
            <a:spLocks noGrp="1"/>
          </p:cNvSpPr>
          <p:nvPr>
            <p:ph type="title"/>
          </p:nvPr>
        </p:nvSpPr>
        <p:spPr>
          <a:xfrm>
            <a:off x="1190251" y="3070119"/>
            <a:ext cx="5319709" cy="1876525"/>
          </a:xfrm>
          <a:prstGeom prst="rect">
            <a:avLst/>
          </a:prstGeom>
        </p:spPr>
        <p:txBody>
          <a:bodyPr lIns="0" tIns="0" rIns="0" bIns="0" anchor="t" anchorCtr="0"/>
          <a:lstStyle>
            <a:lvl1pPr>
              <a:lnSpc>
                <a:spcPct val="90000"/>
              </a:lnSpc>
              <a:defRPr sz="5400" b="0" cap="none" baseline="0">
                <a:solidFill>
                  <a:schemeClr val="tx1"/>
                </a:solidFill>
              </a:defRPr>
            </a:lvl1pPr>
          </a:lstStyle>
          <a:p>
            <a:r>
              <a:rPr lang="en-US"/>
              <a:t>Click to edit Master title style</a:t>
            </a:r>
          </a:p>
        </p:txBody>
      </p:sp>
      <p:pic>
        <p:nvPicPr>
          <p:cNvPr id="15" name="Picture 14" descr="A close up of a logo&#10;&#10;Description automatically generated">
            <a:extLst>
              <a:ext uri="{FF2B5EF4-FFF2-40B4-BE49-F238E27FC236}">
                <a16:creationId xmlns:a16="http://schemas.microsoft.com/office/drawing/2014/main" id="{7BF38E6F-03DD-BC41-B993-E8421A764FE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015413" y="2434486"/>
            <a:ext cx="3983161" cy="1981200"/>
          </a:xfrm>
          <a:prstGeom prst="rect">
            <a:avLst/>
          </a:prstGeom>
        </p:spPr>
      </p:pic>
    </p:spTree>
    <p:extLst>
      <p:ext uri="{BB962C8B-B14F-4D97-AF65-F5344CB8AC3E}">
        <p14:creationId xmlns:p14="http://schemas.microsoft.com/office/powerpoint/2010/main" val="3266772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3_BVTitle_Consult">
    <p:spTree>
      <p:nvGrpSpPr>
        <p:cNvPr id="1" name=""/>
        <p:cNvGrpSpPr/>
        <p:nvPr/>
      </p:nvGrpSpPr>
      <p:grpSpPr>
        <a:xfrm>
          <a:off x="0" y="0"/>
          <a:ext cx="0" cy="0"/>
          <a:chOff x="0" y="0"/>
          <a:chExt cx="0" cy="0"/>
        </a:xfrm>
      </p:grpSpPr>
      <p:pic>
        <p:nvPicPr>
          <p:cNvPr id="7" name="Picture 6" descr="A picture containing green&#10;&#10;Description automatically generated">
            <a:extLst>
              <a:ext uri="{FF2B5EF4-FFF2-40B4-BE49-F238E27FC236}">
                <a16:creationId xmlns:a16="http://schemas.microsoft.com/office/drawing/2014/main" id="{87F1E7A9-B51D-E313-227A-725BDC4408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 t="2064" r="-92" b="13717"/>
          <a:stretch/>
        </p:blipFill>
        <p:spPr>
          <a:xfrm>
            <a:off x="1" y="1"/>
            <a:ext cx="12200089" cy="6858000"/>
          </a:xfrm>
          <a:prstGeom prst="rect">
            <a:avLst/>
          </a:prstGeom>
        </p:spPr>
      </p:pic>
      <p:grpSp>
        <p:nvGrpSpPr>
          <p:cNvPr id="4" name="Group 3">
            <a:extLst>
              <a:ext uri="{FF2B5EF4-FFF2-40B4-BE49-F238E27FC236}">
                <a16:creationId xmlns:a16="http://schemas.microsoft.com/office/drawing/2014/main" id="{002A7F84-C51F-D984-D98E-6CACD521027D}"/>
              </a:ext>
            </a:extLst>
          </p:cNvPr>
          <p:cNvGrpSpPr/>
          <p:nvPr/>
        </p:nvGrpSpPr>
        <p:grpSpPr>
          <a:xfrm>
            <a:off x="0" y="0"/>
            <a:ext cx="12188825" cy="6858000"/>
            <a:chOff x="0" y="6961"/>
            <a:chExt cx="12192000" cy="6844078"/>
          </a:xfrm>
        </p:grpSpPr>
        <p:sp>
          <p:nvSpPr>
            <p:cNvPr id="5" name="Rectangle 4">
              <a:extLst>
                <a:ext uri="{FF2B5EF4-FFF2-40B4-BE49-F238E27FC236}">
                  <a16:creationId xmlns:a16="http://schemas.microsoft.com/office/drawing/2014/main" id="{0ADE1F3B-7CAD-7CD6-E227-4F458217F249}"/>
                </a:ext>
              </a:extLst>
            </p:cNvPr>
            <p:cNvSpPr/>
            <p:nvPr/>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D48AA0C8-42E1-4D58-C83B-18E7524D1F74}"/>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65" y="-1646"/>
            <a:ext cx="12177561"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21912" y="-1027465"/>
            <a:ext cx="2768349" cy="781666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bg1"/>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bg1"/>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69764236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3_BVTitle_BVBlue">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AAC3BB5-21F5-A85E-E9F4-0A78562026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32" name="Round Same Side Corner Rectangle 31">
            <a:extLst>
              <a:ext uri="{FF2B5EF4-FFF2-40B4-BE49-F238E27FC236}">
                <a16:creationId xmlns:a16="http://schemas.microsoft.com/office/drawing/2014/main" id="{40DA58A4-B780-5B89-B7F9-ABED74AC5535}"/>
              </a:ext>
            </a:extLst>
          </p:cNvPr>
          <p:cNvSpPr/>
          <p:nvPr/>
        </p:nvSpPr>
        <p:spPr>
          <a:xfrm rot="5400000">
            <a:off x="2615104" y="-585101"/>
            <a:ext cx="2768349" cy="802820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3" name="Title 1">
            <a:extLst>
              <a:ext uri="{FF2B5EF4-FFF2-40B4-BE49-F238E27FC236}">
                <a16:creationId xmlns:a16="http://schemas.microsoft.com/office/drawing/2014/main" id="{D2F6C64E-25F2-8D0B-ED60-CD0437D10513}"/>
              </a:ext>
            </a:extLst>
          </p:cNvPr>
          <p:cNvSpPr>
            <a:spLocks noGrp="1"/>
          </p:cNvSpPr>
          <p:nvPr>
            <p:ph type="title"/>
          </p:nvPr>
        </p:nvSpPr>
        <p:spPr>
          <a:xfrm>
            <a:off x="600500" y="2068904"/>
            <a:ext cx="6093840" cy="1712119"/>
          </a:xfrm>
        </p:spPr>
        <p:txBody>
          <a:bodyPr/>
          <a:lstStyle>
            <a:lvl1pPr>
              <a:defRPr b="0">
                <a:solidFill>
                  <a:schemeClr val="tx2"/>
                </a:solidFill>
              </a:defRPr>
            </a:lvl1pPr>
          </a:lstStyle>
          <a:p>
            <a:r>
              <a:rPr lang="en-US"/>
              <a:t>Click to edit Master title style</a:t>
            </a:r>
          </a:p>
        </p:txBody>
      </p:sp>
      <p:sp>
        <p:nvSpPr>
          <p:cNvPr id="34" name="Text Placeholder 1">
            <a:extLst>
              <a:ext uri="{FF2B5EF4-FFF2-40B4-BE49-F238E27FC236}">
                <a16:creationId xmlns:a16="http://schemas.microsoft.com/office/drawing/2014/main" id="{E48635A3-6799-629A-4ED2-EBA482AFC6C2}"/>
              </a:ext>
            </a:extLst>
          </p:cNvPr>
          <p:cNvSpPr>
            <a:spLocks noGrp="1"/>
          </p:cNvSpPr>
          <p:nvPr>
            <p:ph type="body" sz="quarter" idx="11" hasCustomPrompt="1"/>
          </p:nvPr>
        </p:nvSpPr>
        <p:spPr>
          <a:xfrm>
            <a:off x="600500" y="387956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35" name="Text Placeholder2">
            <a:extLst>
              <a:ext uri="{FF2B5EF4-FFF2-40B4-BE49-F238E27FC236}">
                <a16:creationId xmlns:a16="http://schemas.microsoft.com/office/drawing/2014/main" id="{62DAAFE2-4CAD-B03D-F67C-7A9996107161}"/>
              </a:ext>
            </a:extLst>
          </p:cNvPr>
          <p:cNvSpPr>
            <a:spLocks noGrp="1"/>
          </p:cNvSpPr>
          <p:nvPr>
            <p:ph type="body" sz="quarter" idx="15" hasCustomPrompt="1"/>
          </p:nvPr>
        </p:nvSpPr>
        <p:spPr>
          <a:xfrm>
            <a:off x="600500" y="440962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727589319"/>
      </p:ext>
    </p:extLst>
  </p:cSld>
  <p:clrMapOvr>
    <a:overrideClrMapping bg1="lt1" tx1="dk1" bg2="lt2" tx2="dk2" accent1="accent1" accent2="accent2" accent3="accent3" accent4="accent4" accent5="accent5" accent6="accent6" hlink="hlink" folHlink="folHlink"/>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3_BV Brand Content">
    <p:spTree>
      <p:nvGrpSpPr>
        <p:cNvPr id="1" name=""/>
        <p:cNvGrpSpPr/>
        <p:nvPr/>
      </p:nvGrpSpPr>
      <p:grpSpPr>
        <a:xfrm>
          <a:off x="0" y="0"/>
          <a:ext cx="0" cy="0"/>
          <a:chOff x="0" y="0"/>
          <a:chExt cx="0" cy="0"/>
        </a:xfrm>
      </p:grpSpPr>
      <p:pic>
        <p:nvPicPr>
          <p:cNvPr id="13" name="Picture 12" descr="Graphical user interface&#10;&#10;Description automatically generated with medium confidence">
            <a:extLst>
              <a:ext uri="{FF2B5EF4-FFF2-40B4-BE49-F238E27FC236}">
                <a16:creationId xmlns:a16="http://schemas.microsoft.com/office/drawing/2014/main" id="{612660FB-B999-CD49-5807-D1AF67762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D12A256F-0FDD-4B3E-BC4E-8B719310D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18AAE-5EBA-40BB-961B-BA99D9E036D4}"/>
              </a:ext>
            </a:extLst>
          </p:cNvPr>
          <p:cNvSpPr>
            <a:spLocks noGrp="1"/>
          </p:cNvSpPr>
          <p:nvPr>
            <p:ph idx="1"/>
          </p:nvPr>
        </p:nvSpPr>
        <p:spPr>
          <a:xfrm>
            <a:off x="609441" y="1051035"/>
            <a:ext cx="10959785" cy="51259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A92B365-74C2-6131-7BFD-7276F6A359A8}"/>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7" name="Picture 6">
            <a:extLst>
              <a:ext uri="{FF2B5EF4-FFF2-40B4-BE49-F238E27FC236}">
                <a16:creationId xmlns:a16="http://schemas.microsoft.com/office/drawing/2014/main" id="{D35C53A7-06F6-E7E0-D1DD-A0B9147ACB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3962326255"/>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3_BV Brand Content Duo">
    <p:spTree>
      <p:nvGrpSpPr>
        <p:cNvPr id="1" name=""/>
        <p:cNvGrpSpPr/>
        <p:nvPr/>
      </p:nvGrpSpPr>
      <p:grpSpPr>
        <a:xfrm>
          <a:off x="0" y="0"/>
          <a:ext cx="0" cy="0"/>
          <a:chOff x="0" y="0"/>
          <a:chExt cx="0" cy="0"/>
        </a:xfrm>
      </p:grpSpPr>
      <p:pic>
        <p:nvPicPr>
          <p:cNvPr id="15" name="Picture 14" descr="Graphical user interface&#10;&#10;Description automatically generated with medium confidence">
            <a:extLst>
              <a:ext uri="{FF2B5EF4-FFF2-40B4-BE49-F238E27FC236}">
                <a16:creationId xmlns:a16="http://schemas.microsoft.com/office/drawing/2014/main" id="{1D29E24E-BA7C-9D06-3858-FD70C9AD3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CA80EF39-BC61-4411-A40E-E9F7F0EED79C}"/>
              </a:ext>
            </a:extLst>
          </p:cNvPr>
          <p:cNvSpPr>
            <a:spLocks noGrp="1"/>
          </p:cNvSpPr>
          <p:nvPr>
            <p:ph type="title"/>
          </p:nvPr>
        </p:nvSpPr>
        <p:spPr>
          <a:xfrm>
            <a:off x="609441" y="365126"/>
            <a:ext cx="10959785" cy="58991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7719E6C-1B2A-4BA9-8B19-196AEE570B58}"/>
              </a:ext>
            </a:extLst>
          </p:cNvPr>
          <p:cNvSpPr>
            <a:spLocks noGrp="1"/>
          </p:cNvSpPr>
          <p:nvPr>
            <p:ph sz="half" idx="1"/>
          </p:nvPr>
        </p:nvSpPr>
        <p:spPr>
          <a:xfrm>
            <a:off x="609441" y="1046747"/>
            <a:ext cx="5408791" cy="5130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9F1FF6-1570-4E98-8486-839E2EB39CA5}"/>
              </a:ext>
            </a:extLst>
          </p:cNvPr>
          <p:cNvSpPr>
            <a:spLocks noGrp="1"/>
          </p:cNvSpPr>
          <p:nvPr>
            <p:ph sz="half" idx="2"/>
          </p:nvPr>
        </p:nvSpPr>
        <p:spPr>
          <a:xfrm>
            <a:off x="6170593" y="1046747"/>
            <a:ext cx="5398634" cy="5130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1743769D-FDFB-EA79-4798-0BFF55EA8769}"/>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11D82CD3-5B07-8FCC-84CA-F3971438FB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185568240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23_BV Brand Content Duo Subtitles">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3FFBFB62-74A8-501E-B846-60C27D605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EEB127CE-5161-429C-A0A0-2E7021906363}"/>
              </a:ext>
            </a:extLst>
          </p:cNvPr>
          <p:cNvSpPr>
            <a:spLocks noGrp="1"/>
          </p:cNvSpPr>
          <p:nvPr>
            <p:ph type="title"/>
          </p:nvPr>
        </p:nvSpPr>
        <p:spPr>
          <a:xfrm>
            <a:off x="577366" y="365126"/>
            <a:ext cx="10991861" cy="58537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DFE7D-E296-42D4-A189-AD21F302FA6F}"/>
              </a:ext>
            </a:extLst>
          </p:cNvPr>
          <p:cNvSpPr>
            <a:spLocks noGrp="1"/>
          </p:cNvSpPr>
          <p:nvPr>
            <p:ph type="body" idx="1"/>
          </p:nvPr>
        </p:nvSpPr>
        <p:spPr>
          <a:xfrm>
            <a:off x="577366" y="1010657"/>
            <a:ext cx="5418648" cy="424363"/>
          </a:xfrm>
        </p:spPr>
        <p:txBody>
          <a:bodyPr anchor="b"/>
          <a:lstStyle>
            <a:lvl1pPr marL="0" indent="0">
              <a:buNone/>
              <a:defRPr sz="2399" b="1" i="0">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5D1A72-1BA9-4877-B218-FF0C5E1A45A3}"/>
              </a:ext>
            </a:extLst>
          </p:cNvPr>
          <p:cNvSpPr>
            <a:spLocks noGrp="1"/>
          </p:cNvSpPr>
          <p:nvPr>
            <p:ph sz="half" idx="2"/>
          </p:nvPr>
        </p:nvSpPr>
        <p:spPr>
          <a:xfrm>
            <a:off x="577366" y="1495179"/>
            <a:ext cx="5418648" cy="4694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0AC7A-5506-4235-9CF1-A7435E349ABE}"/>
              </a:ext>
            </a:extLst>
          </p:cNvPr>
          <p:cNvSpPr>
            <a:spLocks noGrp="1"/>
          </p:cNvSpPr>
          <p:nvPr>
            <p:ph type="body" sz="quarter" idx="3"/>
          </p:nvPr>
        </p:nvSpPr>
        <p:spPr>
          <a:xfrm>
            <a:off x="6170593" y="1010657"/>
            <a:ext cx="5398634" cy="424363"/>
          </a:xfrm>
        </p:spPr>
        <p:txBody>
          <a:bodyPr anchor="b"/>
          <a:lstStyle>
            <a:lvl1pPr marL="0" indent="0">
              <a:buNone/>
              <a:defRPr sz="2399" b="1" i="0">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D8F315-7C4C-4C18-9A6F-B6696922C6AE}"/>
              </a:ext>
            </a:extLst>
          </p:cNvPr>
          <p:cNvSpPr>
            <a:spLocks noGrp="1"/>
          </p:cNvSpPr>
          <p:nvPr>
            <p:ph sz="quarter" idx="4"/>
          </p:nvPr>
        </p:nvSpPr>
        <p:spPr>
          <a:xfrm>
            <a:off x="6170593" y="1495179"/>
            <a:ext cx="5398634" cy="4694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830E02EE-6332-306A-E25F-5A6B03222B4C}"/>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5" name="Picture 14">
            <a:extLst>
              <a:ext uri="{FF2B5EF4-FFF2-40B4-BE49-F238E27FC236}">
                <a16:creationId xmlns:a16="http://schemas.microsoft.com/office/drawing/2014/main" id="{70D27810-D058-CB43-B605-27D0BA36C9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163038396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fety - External Audiences">
    <p:spTree>
      <p:nvGrpSpPr>
        <p:cNvPr id="1" name=""/>
        <p:cNvGrpSpPr/>
        <p:nvPr/>
      </p:nvGrpSpPr>
      <p:grpSpPr>
        <a:xfrm>
          <a:off x="0" y="0"/>
          <a:ext cx="0" cy="0"/>
          <a:chOff x="0" y="0"/>
          <a:chExt cx="0" cy="0"/>
        </a:xfrm>
      </p:grpSpPr>
      <p:pic>
        <p:nvPicPr>
          <p:cNvPr id="14" name="Picture 13" descr="A large white building&#10;&#10;Description automatically generated">
            <a:extLst>
              <a:ext uri="{FF2B5EF4-FFF2-40B4-BE49-F238E27FC236}">
                <a16:creationId xmlns:a16="http://schemas.microsoft.com/office/drawing/2014/main" id="{4A03A417-1547-0C49-851C-AEC22973BB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93"/>
            <a:ext cx="12188825" cy="6856214"/>
          </a:xfrm>
          <a:prstGeom prst="rect">
            <a:avLst/>
          </a:prstGeom>
        </p:spPr>
      </p:pic>
      <p:sp>
        <p:nvSpPr>
          <p:cNvPr id="27" name="Donut 26">
            <a:extLst>
              <a:ext uri="{FF2B5EF4-FFF2-40B4-BE49-F238E27FC236}">
                <a16:creationId xmlns:a16="http://schemas.microsoft.com/office/drawing/2014/main" id="{59A9491B-2AAE-2644-B2CF-B93ACB112EDD}"/>
              </a:ext>
            </a:extLst>
          </p:cNvPr>
          <p:cNvSpPr/>
          <p:nvPr userDrawn="1"/>
        </p:nvSpPr>
        <p:spPr>
          <a:xfrm>
            <a:off x="9697278" y="-2476050"/>
            <a:ext cx="49894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37120754-4DEA-2644-83F9-1CC7ACD93EB3}"/>
              </a:ext>
            </a:extLst>
          </p:cNvPr>
          <p:cNvSpPr/>
          <p:nvPr userDrawn="1"/>
        </p:nvSpPr>
        <p:spPr>
          <a:xfrm>
            <a:off x="6746039" y="1290320"/>
            <a:ext cx="4408424" cy="6107632"/>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accent1"/>
              </a:solidFill>
            </a:endParaRPr>
          </a:p>
        </p:txBody>
      </p:sp>
      <p:sp>
        <p:nvSpPr>
          <p:cNvPr id="16" name="Oval 15">
            <a:extLst>
              <a:ext uri="{FF2B5EF4-FFF2-40B4-BE49-F238E27FC236}">
                <a16:creationId xmlns:a16="http://schemas.microsoft.com/office/drawing/2014/main" id="{FA113BDC-09A9-C144-A0F5-D1BB4C671B5D}"/>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9" name="Title">
            <a:extLst>
              <a:ext uri="{FF2B5EF4-FFF2-40B4-BE49-F238E27FC236}">
                <a16:creationId xmlns:a16="http://schemas.microsoft.com/office/drawing/2014/main" id="{FE65061B-AB6E-EB4F-9077-C2574EDEEC46}"/>
              </a:ext>
            </a:extLst>
          </p:cNvPr>
          <p:cNvSpPr>
            <a:spLocks noGrp="1"/>
          </p:cNvSpPr>
          <p:nvPr>
            <p:ph type="title"/>
          </p:nvPr>
        </p:nvSpPr>
        <p:spPr>
          <a:xfrm>
            <a:off x="416765" y="550134"/>
            <a:ext cx="6240068" cy="1143000"/>
          </a:xfrm>
          <a:prstGeom prst="rect">
            <a:avLst/>
          </a:prstGeom>
        </p:spPr>
        <p:txBody>
          <a:bodyPr lIns="0" tIns="0" rIns="0" bIns="121899">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20" name="Text Placeholder">
            <a:extLst>
              <a:ext uri="{FF2B5EF4-FFF2-40B4-BE49-F238E27FC236}">
                <a16:creationId xmlns:a16="http://schemas.microsoft.com/office/drawing/2014/main" id="{1D185863-85A7-1346-8CAC-AAADFB4DA6B8}"/>
              </a:ext>
            </a:extLst>
          </p:cNvPr>
          <p:cNvSpPr>
            <a:spLocks noGrp="1"/>
          </p:cNvSpPr>
          <p:nvPr>
            <p:ph type="body" sz="quarter" idx="20"/>
          </p:nvPr>
        </p:nvSpPr>
        <p:spPr>
          <a:xfrm>
            <a:off x="416765" y="1693134"/>
            <a:ext cx="6240068" cy="3651247"/>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8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8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8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8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8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ake-Away Placeholder">
            <a:extLst>
              <a:ext uri="{FF2B5EF4-FFF2-40B4-BE49-F238E27FC236}">
                <a16:creationId xmlns:a16="http://schemas.microsoft.com/office/drawing/2014/main" id="{3A620914-8427-954F-ACF4-89B8202AF648}"/>
              </a:ext>
            </a:extLst>
          </p:cNvPr>
          <p:cNvSpPr>
            <a:spLocks noGrp="1"/>
          </p:cNvSpPr>
          <p:nvPr>
            <p:ph type="body" sz="quarter" idx="19" hasCustomPrompt="1"/>
          </p:nvPr>
        </p:nvSpPr>
        <p:spPr>
          <a:xfrm>
            <a:off x="416765" y="5515665"/>
            <a:ext cx="6240068"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24" name="Text Placeholder 4">
            <a:extLst>
              <a:ext uri="{FF2B5EF4-FFF2-40B4-BE49-F238E27FC236}">
                <a16:creationId xmlns:a16="http://schemas.microsoft.com/office/drawing/2014/main" id="{C90999B8-AFE4-0C46-A7FC-B781D3BC12E4}"/>
              </a:ext>
            </a:extLst>
          </p:cNvPr>
          <p:cNvSpPr txBox="1">
            <a:spLocks/>
          </p:cNvSpPr>
          <p:nvPr userDrawn="1"/>
        </p:nvSpPr>
        <p:spPr>
          <a:xfrm>
            <a:off x="6757417" y="4344401"/>
            <a:ext cx="4408424" cy="1599878"/>
          </a:xfrm>
          <a:prstGeom prst="rect">
            <a:avLst/>
          </a:prstGeom>
        </p:spPr>
        <p:txBody>
          <a:bodyPr lIns="0" tIns="0" rIns="0" bIns="0" anchor="b" anchorCtr="0"/>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400">
              <a:lnSpc>
                <a:spcPct val="90000"/>
              </a:lnSpc>
            </a:pPr>
            <a:r>
              <a:rPr lang="en-US" sz="2200" kern="0" dirty="0">
                <a:solidFill>
                  <a:schemeClr val="tx2"/>
                </a:solidFill>
              </a:rPr>
              <a:t>When we continue to </a:t>
            </a:r>
            <a:br>
              <a:rPr lang="en-US" sz="2000" kern="0" dirty="0">
                <a:solidFill>
                  <a:schemeClr val="tx2"/>
                </a:solidFill>
              </a:rPr>
            </a:br>
            <a:r>
              <a:rPr lang="en-US" sz="4000" kern="0" dirty="0">
                <a:solidFill>
                  <a:schemeClr val="tx2"/>
                </a:solidFill>
              </a:rPr>
              <a:t>Thin</a:t>
            </a:r>
            <a:r>
              <a:rPr lang="en-US" sz="4000" kern="0" spc="-300" dirty="0">
                <a:solidFill>
                  <a:schemeClr val="tx2"/>
                </a:solidFill>
              </a:rPr>
              <a:t>k </a:t>
            </a:r>
            <a:r>
              <a:rPr lang="en-US" sz="3400" kern="0" spc="-300" dirty="0">
                <a:solidFill>
                  <a:schemeClr val="tx2"/>
                </a:solidFill>
              </a:rPr>
              <a:t>•</a:t>
            </a:r>
            <a:r>
              <a:rPr lang="en-US" sz="4000" kern="0" spc="-300" dirty="0">
                <a:solidFill>
                  <a:schemeClr val="tx2"/>
                </a:solidFill>
              </a:rPr>
              <a:t> </a:t>
            </a:r>
            <a:r>
              <a:rPr lang="en-US" sz="4000" kern="0" dirty="0">
                <a:solidFill>
                  <a:schemeClr val="tx2"/>
                </a:solidFill>
              </a:rPr>
              <a:t>Pla</a:t>
            </a:r>
            <a:r>
              <a:rPr lang="en-US" sz="4000" kern="0" spc="-300" dirty="0">
                <a:solidFill>
                  <a:schemeClr val="tx2"/>
                </a:solidFill>
              </a:rPr>
              <a:t>n </a:t>
            </a:r>
            <a:r>
              <a:rPr lang="en-US" sz="3400" kern="0" spc="-300" dirty="0">
                <a:solidFill>
                  <a:schemeClr val="tx2"/>
                </a:solidFill>
              </a:rPr>
              <a:t>•</a:t>
            </a:r>
            <a:r>
              <a:rPr lang="en-US" sz="4000" kern="0" spc="-300" dirty="0">
                <a:solidFill>
                  <a:schemeClr val="tx2"/>
                </a:solidFill>
              </a:rPr>
              <a:t> </a:t>
            </a:r>
            <a:r>
              <a:rPr lang="en-US" sz="4000" kern="0" dirty="0">
                <a:solidFill>
                  <a:schemeClr val="tx2"/>
                </a:solidFill>
              </a:rPr>
              <a:t>Act </a:t>
            </a:r>
            <a:br>
              <a:rPr lang="en-US" sz="2000" kern="0" dirty="0">
                <a:solidFill>
                  <a:schemeClr val="tx2"/>
                </a:solidFill>
              </a:rPr>
            </a:br>
            <a:r>
              <a:rPr lang="en-US" sz="2200" kern="0" dirty="0">
                <a:solidFill>
                  <a:schemeClr val="tx2"/>
                </a:solidFill>
              </a:rPr>
              <a:t>we will achieve </a:t>
            </a:r>
            <a:br>
              <a:rPr lang="en-US" sz="2200" kern="0" dirty="0">
                <a:solidFill>
                  <a:schemeClr val="tx2"/>
                </a:solidFill>
              </a:rPr>
            </a:br>
            <a:r>
              <a:rPr lang="en-US" sz="2200" kern="0" dirty="0">
                <a:solidFill>
                  <a:schemeClr val="tx2"/>
                </a:solidFill>
              </a:rPr>
              <a:t>Zero Injuries Today</a:t>
            </a:r>
          </a:p>
        </p:txBody>
      </p:sp>
      <p:pic>
        <p:nvPicPr>
          <p:cNvPr id="6" name="Picture 5" descr="A close up of a sign&#10;&#10;Description automatically generated">
            <a:extLst>
              <a:ext uri="{FF2B5EF4-FFF2-40B4-BE49-F238E27FC236}">
                <a16:creationId xmlns:a16="http://schemas.microsoft.com/office/drawing/2014/main" id="{BB93AD83-8E1E-8740-BDF5-FAC7D43F0A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34587" y="1290320"/>
            <a:ext cx="3054081" cy="3054081"/>
          </a:xfrm>
          <a:prstGeom prst="rect">
            <a:avLst/>
          </a:prstGeom>
        </p:spPr>
      </p:pic>
      <p:sp>
        <p:nvSpPr>
          <p:cNvPr id="13" name="TextBox 12">
            <a:extLst>
              <a:ext uri="{FF2B5EF4-FFF2-40B4-BE49-F238E27FC236}">
                <a16:creationId xmlns:a16="http://schemas.microsoft.com/office/drawing/2014/main" id="{E5E0C93E-FE31-234C-AA78-EB98D0B1E19B}"/>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dirty="0">
                <a:ln>
                  <a:noFill/>
                </a:ln>
                <a:solidFill>
                  <a:schemeClr val="accent1"/>
                </a:solidFill>
                <a:effectLst/>
                <a:uLnTx/>
                <a:uFillTx/>
                <a:latin typeface="Calibri"/>
                <a:ea typeface="+mn-ea"/>
                <a:cs typeface="+mn-cs"/>
              </a:rPr>
              <a:t>Black &amp;</a:t>
            </a:r>
            <a:br>
              <a:rPr kumimoji="0" lang="en-US" sz="800" b="0" i="1" u="none" strike="noStrike" kern="0" cap="none" spc="0" normalizeH="0" baseline="0" noProof="0" dirty="0">
                <a:ln>
                  <a:noFill/>
                </a:ln>
                <a:solidFill>
                  <a:schemeClr val="accent1"/>
                </a:solidFill>
                <a:effectLst/>
                <a:uLnTx/>
                <a:uFillTx/>
                <a:latin typeface="Calibri"/>
                <a:ea typeface="+mn-ea"/>
                <a:cs typeface="+mn-cs"/>
              </a:rPr>
            </a:br>
            <a:r>
              <a:rPr kumimoji="0" lang="en-US" sz="800" b="0" i="1" u="none" strike="noStrike" kern="0" cap="none" spc="0" normalizeH="0" baseline="0" noProof="0" dirty="0">
                <a:ln>
                  <a:noFill/>
                </a:ln>
                <a:solidFill>
                  <a:schemeClr val="accent1"/>
                </a:solidFill>
                <a:effectLst/>
                <a:uLnTx/>
                <a:uFillTx/>
                <a:latin typeface="Calibri"/>
                <a:ea typeface="+mn-ea"/>
                <a:cs typeface="+mn-cs"/>
              </a:rPr>
              <a:t>Veatch</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23_BV Brand Content Left Caption">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FD8C9492-C52A-B0DA-DBBA-9B3390F0B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35C875F2-AB1B-44F9-A6CD-F38E1C9699E9}"/>
              </a:ext>
            </a:extLst>
          </p:cNvPr>
          <p:cNvSpPr>
            <a:spLocks noGrp="1"/>
          </p:cNvSpPr>
          <p:nvPr>
            <p:ph type="title"/>
          </p:nvPr>
        </p:nvSpPr>
        <p:spPr>
          <a:xfrm>
            <a:off x="619599" y="457200"/>
            <a:ext cx="4151184" cy="3130952"/>
          </a:xfrm>
        </p:spPr>
        <p:txBody>
          <a:bodyPr anchor="b"/>
          <a:lstStyle>
            <a:lvl1pPr>
              <a:defRPr sz="3399"/>
            </a:lvl1pPr>
          </a:lstStyle>
          <a:p>
            <a:r>
              <a:rPr lang="en-US"/>
              <a:t>Click to edit Master title style</a:t>
            </a:r>
          </a:p>
        </p:txBody>
      </p:sp>
      <p:sp>
        <p:nvSpPr>
          <p:cNvPr id="3" name="Content Placeholder 2">
            <a:extLst>
              <a:ext uri="{FF2B5EF4-FFF2-40B4-BE49-F238E27FC236}">
                <a16:creationId xmlns:a16="http://schemas.microsoft.com/office/drawing/2014/main" id="{BB1845AA-17DF-46D0-897A-09BD2EB86003}"/>
              </a:ext>
            </a:extLst>
          </p:cNvPr>
          <p:cNvSpPr>
            <a:spLocks noGrp="1"/>
          </p:cNvSpPr>
          <p:nvPr>
            <p:ph idx="1"/>
          </p:nvPr>
        </p:nvSpPr>
        <p:spPr>
          <a:xfrm>
            <a:off x="5181838" y="457201"/>
            <a:ext cx="6387388" cy="5403850"/>
          </a:xfrm>
        </p:spPr>
        <p:txBody>
          <a:bodyPr/>
          <a:lstStyle>
            <a:lvl1pPr>
              <a:defRPr sz="2399"/>
            </a:lvl1pPr>
            <a:lvl2pPr>
              <a:defRPr sz="1999"/>
            </a:lvl2pPr>
            <a:lvl3pPr>
              <a:defRPr sz="1799"/>
            </a:lvl3pPr>
            <a:lvl4pPr>
              <a:defRPr sz="1600"/>
            </a:lvl4pPr>
            <a:lvl5pPr>
              <a:defRPr sz="1600"/>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B247A5-51B7-49E6-96C6-E305CC8EE1FE}"/>
              </a:ext>
            </a:extLst>
          </p:cNvPr>
          <p:cNvSpPr>
            <a:spLocks noGrp="1"/>
          </p:cNvSpPr>
          <p:nvPr>
            <p:ph type="body" sz="half" idx="2"/>
          </p:nvPr>
        </p:nvSpPr>
        <p:spPr>
          <a:xfrm>
            <a:off x="601728" y="3854370"/>
            <a:ext cx="4169055" cy="201461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455AAF1F-AC2C-DA70-A05F-C4EC7384E7F2}"/>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2" name="Picture 11">
            <a:extLst>
              <a:ext uri="{FF2B5EF4-FFF2-40B4-BE49-F238E27FC236}">
                <a16:creationId xmlns:a16="http://schemas.microsoft.com/office/drawing/2014/main" id="{A1900B83-B69B-D8EB-3A0B-1EDD918C93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3316779737"/>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3_BV Brand Image Left Caption">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DA5CDE46-F994-183E-2E8E-400D081CE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5952210" y="457200"/>
            <a:ext cx="5920323" cy="5523548"/>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19598" y="457200"/>
            <a:ext cx="4969518" cy="3130952"/>
          </a:xfrm>
        </p:spPr>
        <p:txBody>
          <a:bodyPr anchor="b"/>
          <a:lstStyle>
            <a:lvl1pPr>
              <a:defRPr sz="3399"/>
            </a:lvl1pPr>
          </a:lstStyle>
          <a:p>
            <a:r>
              <a:rPr lang="en-US"/>
              <a:t>Click to edit</a:t>
            </a:r>
            <a:br>
              <a:rPr lang="en-US"/>
            </a:br>
            <a:r>
              <a:rPr lang="en-US"/>
              <a:t>Master title style</a:t>
            </a:r>
          </a:p>
        </p:txBody>
      </p:sp>
      <p:sp>
        <p:nvSpPr>
          <p:cNvPr id="16" name="Text Placeholder 3">
            <a:extLst>
              <a:ext uri="{FF2B5EF4-FFF2-40B4-BE49-F238E27FC236}">
                <a16:creationId xmlns:a16="http://schemas.microsoft.com/office/drawing/2014/main" id="{57E83FF7-76C2-A6C3-ED5A-D47252614761}"/>
              </a:ext>
            </a:extLst>
          </p:cNvPr>
          <p:cNvSpPr>
            <a:spLocks noGrp="1"/>
          </p:cNvSpPr>
          <p:nvPr>
            <p:ph type="body" sz="half" idx="2"/>
          </p:nvPr>
        </p:nvSpPr>
        <p:spPr>
          <a:xfrm>
            <a:off x="601727" y="3854370"/>
            <a:ext cx="4990912" cy="201461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2539875880"/>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3_BV Brand Blank">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E23861E0-B141-296A-2368-3A8AC3D6A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8" name="Slide Number Placeholder 5">
            <a:extLst>
              <a:ext uri="{FF2B5EF4-FFF2-40B4-BE49-F238E27FC236}">
                <a16:creationId xmlns:a16="http://schemas.microsoft.com/office/drawing/2014/main" id="{7828F466-6AC9-C699-D1AC-245C07F88E3D}"/>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9" name="Picture 8">
            <a:extLst>
              <a:ext uri="{FF2B5EF4-FFF2-40B4-BE49-F238E27FC236}">
                <a16:creationId xmlns:a16="http://schemas.microsoft.com/office/drawing/2014/main" id="{CD38E653-F09F-CA84-D714-BB55E0BAD2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86411927"/>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3_Blank_No_Logo">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534302"/>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3_Divider_BVBlue">
    <p:spTree>
      <p:nvGrpSpPr>
        <p:cNvPr id="1" name=""/>
        <p:cNvGrpSpPr/>
        <p:nvPr/>
      </p:nvGrpSpPr>
      <p:grpSpPr>
        <a:xfrm>
          <a:off x="0" y="0"/>
          <a:ext cx="0" cy="0"/>
          <a:chOff x="0" y="0"/>
          <a:chExt cx="0" cy="0"/>
        </a:xfrm>
      </p:grpSpPr>
      <p:pic>
        <p:nvPicPr>
          <p:cNvPr id="4" name="Picture 3" descr="Chart, treemap chart&#10;&#10;Description automatically generated">
            <a:extLst>
              <a:ext uri="{FF2B5EF4-FFF2-40B4-BE49-F238E27FC236}">
                <a16:creationId xmlns:a16="http://schemas.microsoft.com/office/drawing/2014/main" id="{2BD6DA41-9F47-53E9-D5E9-F4036D457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0" name="TextBox 9">
            <a:extLst>
              <a:ext uri="{FF2B5EF4-FFF2-40B4-BE49-F238E27FC236}">
                <a16:creationId xmlns:a16="http://schemas.microsoft.com/office/drawing/2014/main" id="{EC65F70C-6A66-DDE0-D2A8-F92FF1A38EAE}"/>
              </a:ext>
            </a:extLst>
          </p:cNvPr>
          <p:cNvSpPr txBox="1"/>
          <p:nvPr/>
        </p:nvSpPr>
        <p:spPr>
          <a:xfrm>
            <a:off x="2544581" y="6492508"/>
            <a:ext cx="7099663" cy="215444"/>
          </a:xfrm>
          <a:prstGeom prst="rect">
            <a:avLst/>
          </a:prstGeom>
          <a:noFill/>
        </p:spPr>
        <p:txBody>
          <a:bodyPr wrap="square" rtlCol="0">
            <a:spAutoFit/>
          </a:bodyPr>
          <a:lstStyle/>
          <a:p>
            <a:pPr algn="ctr"/>
            <a:r>
              <a:rPr lang="en-US" sz="800">
                <a:solidFill>
                  <a:schemeClr val="bg2"/>
                </a:solidFill>
                <a:effectLst/>
              </a:rPr>
              <a:t>© Black &amp; Veatch Corporation, 2023. All Rights Reserved. The Black &amp; Veatch name and logo are registered trademarks of Black &amp; Veatch Corporation.</a:t>
            </a:r>
          </a:p>
        </p:txBody>
      </p:sp>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8820" y="-497811"/>
            <a:ext cx="2515985" cy="7853622"/>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534" y="2440705"/>
            <a:ext cx="6093840" cy="2014424"/>
          </a:xfrm>
        </p:spPr>
        <p:txBody>
          <a:bodyPr/>
          <a:lstStyle>
            <a:lvl1pPr>
              <a:defRPr sz="4799"/>
            </a:lvl1pPr>
          </a:lstStyle>
          <a:p>
            <a:r>
              <a:rPr lang="en-US"/>
              <a:t>Click to Edit</a:t>
            </a:r>
            <a:br>
              <a:rPr lang="en-US"/>
            </a:br>
            <a:r>
              <a:rPr lang="en-US"/>
              <a:t>Divider Title</a:t>
            </a:r>
          </a:p>
        </p:txBody>
      </p:sp>
    </p:spTree>
    <p:extLst>
      <p:ext uri="{BB962C8B-B14F-4D97-AF65-F5344CB8AC3E}">
        <p14:creationId xmlns:p14="http://schemas.microsoft.com/office/powerpoint/2010/main" val="14870832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3_Divider_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ED90D-6C8E-5A26-5BA4-A48D3A7280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10" name="Round Same Side Corner Rectangle 9">
            <a:extLst>
              <a:ext uri="{FF2B5EF4-FFF2-40B4-BE49-F238E27FC236}">
                <a16:creationId xmlns:a16="http://schemas.microsoft.com/office/drawing/2014/main" id="{723052BD-B57F-C190-004E-73909C3D1FD1}"/>
              </a:ext>
            </a:extLst>
          </p:cNvPr>
          <p:cNvSpPr/>
          <p:nvPr/>
        </p:nvSpPr>
        <p:spPr>
          <a:xfrm rot="5400000">
            <a:off x="2668820" y="-497811"/>
            <a:ext cx="2515985" cy="7853622"/>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1" name="Title 1">
            <a:extLst>
              <a:ext uri="{FF2B5EF4-FFF2-40B4-BE49-F238E27FC236}">
                <a16:creationId xmlns:a16="http://schemas.microsoft.com/office/drawing/2014/main" id="{8FA55E93-3E51-520A-F059-42BD8E66B9AB}"/>
              </a:ext>
            </a:extLst>
          </p:cNvPr>
          <p:cNvSpPr>
            <a:spLocks noGrp="1"/>
          </p:cNvSpPr>
          <p:nvPr>
            <p:ph type="title" hasCustomPrompt="1"/>
          </p:nvPr>
        </p:nvSpPr>
        <p:spPr>
          <a:xfrm>
            <a:off x="722534" y="2440705"/>
            <a:ext cx="6093840" cy="2014424"/>
          </a:xfrm>
        </p:spPr>
        <p:txBody>
          <a:bodyPr/>
          <a:lstStyle>
            <a:lvl1pPr>
              <a:defRPr sz="4799"/>
            </a:lvl1pPr>
          </a:lstStyle>
          <a:p>
            <a:r>
              <a:rPr lang="en-US"/>
              <a:t>Click to Edit</a:t>
            </a:r>
            <a:br>
              <a:rPr lang="en-US"/>
            </a:br>
            <a:r>
              <a:rPr lang="en-US"/>
              <a:t>Divider Title</a:t>
            </a:r>
          </a:p>
        </p:txBody>
      </p:sp>
      <p:sp>
        <p:nvSpPr>
          <p:cNvPr id="12" name="TextBox 11">
            <a:extLst>
              <a:ext uri="{FF2B5EF4-FFF2-40B4-BE49-F238E27FC236}">
                <a16:creationId xmlns:a16="http://schemas.microsoft.com/office/drawing/2014/main" id="{F731D2A2-DED9-E6B1-62E1-19E845311AF1}"/>
              </a:ext>
            </a:extLst>
          </p:cNvPr>
          <p:cNvSpPr txBox="1"/>
          <p:nvPr/>
        </p:nvSpPr>
        <p:spPr>
          <a:xfrm>
            <a:off x="2544581" y="6492508"/>
            <a:ext cx="7099663" cy="215444"/>
          </a:xfrm>
          <a:prstGeom prst="rect">
            <a:avLst/>
          </a:prstGeom>
          <a:noFill/>
        </p:spPr>
        <p:txBody>
          <a:bodyPr wrap="square" rtlCol="0">
            <a:spAutoFit/>
          </a:bodyPr>
          <a:lstStyle/>
          <a:p>
            <a:pPr algn="ctr"/>
            <a:r>
              <a:rPr lang="en-US" sz="800">
                <a:solidFill>
                  <a:schemeClr val="bg2"/>
                </a:solidFill>
                <a:effectLst/>
              </a:rPr>
              <a:t>© Black &amp; Veatch Corporation, 2023. All Rights Reserved. The Black &amp; Veatch name and logo are registered trademarks of Black &amp; Veatch Corporation.</a:t>
            </a:r>
          </a:p>
        </p:txBody>
      </p:sp>
    </p:spTree>
    <p:extLst>
      <p:ext uri="{BB962C8B-B14F-4D97-AF65-F5344CB8AC3E}">
        <p14:creationId xmlns:p14="http://schemas.microsoft.com/office/powerpoint/2010/main" val="42692013"/>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3_Divider_Pap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546AE0-CCD5-227B-9240-C20A8A0DD2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8820" y="-497811"/>
            <a:ext cx="2515985" cy="7853622"/>
          </a:xfrm>
          <a:prstGeom prst="round2SameRect">
            <a:avLst>
              <a:gd name="adj1" fmla="val 48864"/>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 name="TextBox 6">
            <a:extLst>
              <a:ext uri="{FF2B5EF4-FFF2-40B4-BE49-F238E27FC236}">
                <a16:creationId xmlns:a16="http://schemas.microsoft.com/office/drawing/2014/main" id="{28E28C79-5D92-FBE8-7BD3-96C37C3264E7}"/>
              </a:ext>
            </a:extLst>
          </p:cNvPr>
          <p:cNvSpPr txBox="1"/>
          <p:nvPr/>
        </p:nvSpPr>
        <p:spPr>
          <a:xfrm>
            <a:off x="182832" y="6583681"/>
            <a:ext cx="6207159" cy="200055"/>
          </a:xfrm>
          <a:prstGeom prst="rect">
            <a:avLst/>
          </a:prstGeom>
          <a:noFill/>
        </p:spPr>
        <p:txBody>
          <a:bodyPr wrap="square" rtlCol="0">
            <a:spAutoFit/>
          </a:bodyPr>
          <a:lstStyle/>
          <a:p>
            <a:r>
              <a:rPr lang="en-US" sz="700">
                <a:solidFill>
                  <a:schemeClr val="bg2"/>
                </a:solidFill>
                <a:effectLst/>
              </a:rPr>
              <a:t>© Black &amp; Veatch Corporation, 2023. All Rights Reserved. The Black &amp; Veatch name and logo are registered trademarks of Black &amp; Veatch Corporation.</a:t>
            </a:r>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534" y="2440705"/>
            <a:ext cx="6093840" cy="2014424"/>
          </a:xfrm>
        </p:spPr>
        <p:txBody>
          <a:bodyPr/>
          <a:lstStyle>
            <a:lvl1pPr>
              <a:defRPr sz="4799">
                <a:solidFill>
                  <a:schemeClr val="bg1"/>
                </a:solidFill>
              </a:defRPr>
            </a:lvl1pPr>
          </a:lstStyle>
          <a:p>
            <a:r>
              <a:rPr lang="en-US"/>
              <a:t>Click to Edit</a:t>
            </a:r>
            <a:br>
              <a:rPr lang="en-US"/>
            </a:br>
            <a:r>
              <a:rPr lang="en-US"/>
              <a:t>Divider Title</a:t>
            </a:r>
          </a:p>
        </p:txBody>
      </p:sp>
      <p:sp>
        <p:nvSpPr>
          <p:cNvPr id="12" name="TextBox 11">
            <a:extLst>
              <a:ext uri="{FF2B5EF4-FFF2-40B4-BE49-F238E27FC236}">
                <a16:creationId xmlns:a16="http://schemas.microsoft.com/office/drawing/2014/main" id="{E6E8E79E-9191-AD36-9998-8F09266F57A1}"/>
              </a:ext>
            </a:extLst>
          </p:cNvPr>
          <p:cNvSpPr txBox="1"/>
          <p:nvPr/>
        </p:nvSpPr>
        <p:spPr>
          <a:xfrm>
            <a:off x="2544581" y="6492508"/>
            <a:ext cx="7099663" cy="215444"/>
          </a:xfrm>
          <a:prstGeom prst="rect">
            <a:avLst/>
          </a:prstGeom>
          <a:noFill/>
        </p:spPr>
        <p:txBody>
          <a:bodyPr wrap="square" rtlCol="0">
            <a:spAutoFit/>
          </a:bodyPr>
          <a:lstStyle/>
          <a:p>
            <a:pPr algn="ctr"/>
            <a:r>
              <a:rPr lang="en-US" sz="800">
                <a:solidFill>
                  <a:schemeClr val="tx1"/>
                </a:solidFill>
                <a:effectLst/>
              </a:rPr>
              <a:t>© Black &amp; Veatch Corporation, 2023. All Rights Reserved. The Black &amp; Veatch name and logo are registered trademarks of Black &amp; Veatch Corporation.</a:t>
            </a:r>
          </a:p>
        </p:txBody>
      </p:sp>
    </p:spTree>
    <p:extLst>
      <p:ext uri="{BB962C8B-B14F-4D97-AF65-F5344CB8AC3E}">
        <p14:creationId xmlns:p14="http://schemas.microsoft.com/office/powerpoint/2010/main" val="2685168011"/>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3_Safety - External Audiences">
    <p:bg>
      <p:bgRef idx="1001">
        <a:schemeClr val="bg1"/>
      </p:bgRef>
    </p:bg>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1975EBAE-E83E-8CAF-9D05-52265B268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Rectangle 1">
            <a:extLst>
              <a:ext uri="{FF2B5EF4-FFF2-40B4-BE49-F238E27FC236}">
                <a16:creationId xmlns:a16="http://schemas.microsoft.com/office/drawing/2014/main" id="{37120754-4DEA-2644-83F9-1CC7ACD93EB3}"/>
              </a:ext>
            </a:extLst>
          </p:cNvPr>
          <p:cNvSpPr/>
          <p:nvPr/>
        </p:nvSpPr>
        <p:spPr>
          <a:xfrm>
            <a:off x="8765797" y="0"/>
            <a:ext cx="3423028"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24" name="Text Placeholder 4">
            <a:extLst>
              <a:ext uri="{FF2B5EF4-FFF2-40B4-BE49-F238E27FC236}">
                <a16:creationId xmlns:a16="http://schemas.microsoft.com/office/drawing/2014/main" id="{C90999B8-AFE4-0C46-A7FC-B781D3BC12E4}"/>
              </a:ext>
            </a:extLst>
          </p:cNvPr>
          <p:cNvSpPr txBox="1">
            <a:spLocks/>
          </p:cNvSpPr>
          <p:nvPr/>
        </p:nvSpPr>
        <p:spPr>
          <a:xfrm>
            <a:off x="8879249" y="3711800"/>
            <a:ext cx="3208208" cy="1412694"/>
          </a:xfrm>
          <a:prstGeom prst="rect">
            <a:avLst/>
          </a:prstGeom>
        </p:spPr>
        <p:txBody>
          <a:bodyPr wrap="square" lIns="0" tIns="0" rIns="0" bIns="0" anchor="t" anchorCtr="0">
            <a:spAutoFit/>
          </a:bodyPr>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126">
              <a:lnSpc>
                <a:spcPct val="90000"/>
              </a:lnSpc>
            </a:pPr>
            <a:r>
              <a:rPr lang="en-US" sz="1799" b="0" kern="0">
                <a:solidFill>
                  <a:schemeClr val="bg1"/>
                </a:solidFill>
              </a:rPr>
              <a:t>When We Continue to </a:t>
            </a:r>
            <a:br>
              <a:rPr lang="en-US" sz="1600" b="0" kern="0">
                <a:solidFill>
                  <a:schemeClr val="bg1"/>
                </a:solidFill>
              </a:rPr>
            </a:br>
            <a:r>
              <a:rPr lang="en-US" sz="3199" b="1" i="0" kern="0">
                <a:solidFill>
                  <a:schemeClr val="bg1"/>
                </a:solidFill>
                <a:latin typeface="Roboto" panose="02000000000000000000" pitchFamily="2" charset="0"/>
                <a:ea typeface="Roboto" panose="02000000000000000000" pitchFamily="2" charset="0"/>
              </a:rPr>
              <a:t>Thin</a:t>
            </a:r>
            <a:r>
              <a:rPr lang="en-US" sz="3199" b="1" i="0" kern="0" spc="-300">
                <a:solidFill>
                  <a:schemeClr val="bg1"/>
                </a:solidFill>
                <a:latin typeface="Roboto" panose="02000000000000000000" pitchFamily="2" charset="0"/>
                <a:ea typeface="Roboto" panose="02000000000000000000" pitchFamily="2" charset="0"/>
              </a:rPr>
              <a:t>k </a:t>
            </a:r>
            <a:r>
              <a:rPr lang="en-US" sz="2799" b="1" i="0" kern="0" spc="-300">
                <a:solidFill>
                  <a:schemeClr val="bg1"/>
                </a:solidFill>
                <a:latin typeface="Roboto" panose="02000000000000000000" pitchFamily="2" charset="0"/>
                <a:ea typeface="Roboto" panose="02000000000000000000" pitchFamily="2" charset="0"/>
              </a:rPr>
              <a:t>•</a:t>
            </a:r>
            <a:r>
              <a:rPr lang="en-US" sz="3199" b="1" i="0" kern="0" spc="-300">
                <a:solidFill>
                  <a:schemeClr val="bg1"/>
                </a:solidFill>
                <a:latin typeface="Roboto" panose="02000000000000000000" pitchFamily="2" charset="0"/>
                <a:ea typeface="Roboto" panose="02000000000000000000" pitchFamily="2" charset="0"/>
              </a:rPr>
              <a:t> </a:t>
            </a:r>
            <a:r>
              <a:rPr lang="en-US" sz="3199" b="1" i="0" kern="0">
                <a:solidFill>
                  <a:schemeClr val="bg1"/>
                </a:solidFill>
                <a:latin typeface="Roboto" panose="02000000000000000000" pitchFamily="2" charset="0"/>
                <a:ea typeface="Roboto" panose="02000000000000000000" pitchFamily="2" charset="0"/>
              </a:rPr>
              <a:t>Pla</a:t>
            </a:r>
            <a:r>
              <a:rPr lang="en-US" sz="3199" b="1" i="0" kern="0" spc="-300">
                <a:solidFill>
                  <a:schemeClr val="bg1"/>
                </a:solidFill>
                <a:latin typeface="Roboto" panose="02000000000000000000" pitchFamily="2" charset="0"/>
                <a:ea typeface="Roboto" panose="02000000000000000000" pitchFamily="2" charset="0"/>
              </a:rPr>
              <a:t>n </a:t>
            </a:r>
            <a:r>
              <a:rPr lang="en-US" sz="2799" b="1" i="0" kern="0" spc="-300">
                <a:solidFill>
                  <a:schemeClr val="bg1"/>
                </a:solidFill>
                <a:latin typeface="Roboto" panose="02000000000000000000" pitchFamily="2" charset="0"/>
                <a:ea typeface="Roboto" panose="02000000000000000000" pitchFamily="2" charset="0"/>
              </a:rPr>
              <a:t>•</a:t>
            </a:r>
            <a:r>
              <a:rPr lang="en-US" sz="3199" b="1" i="0" kern="0" spc="-300">
                <a:solidFill>
                  <a:schemeClr val="bg1"/>
                </a:solidFill>
                <a:latin typeface="Roboto" panose="02000000000000000000" pitchFamily="2" charset="0"/>
                <a:ea typeface="Roboto" panose="02000000000000000000" pitchFamily="2" charset="0"/>
              </a:rPr>
              <a:t> </a:t>
            </a:r>
            <a:r>
              <a:rPr lang="en-US" sz="3199" b="1" i="0" kern="0">
                <a:solidFill>
                  <a:schemeClr val="bg1"/>
                </a:solidFill>
                <a:latin typeface="Roboto" panose="02000000000000000000" pitchFamily="2" charset="0"/>
                <a:ea typeface="Roboto" panose="02000000000000000000" pitchFamily="2" charset="0"/>
              </a:rPr>
              <a:t>Act </a:t>
            </a:r>
            <a:br>
              <a:rPr lang="en-US" sz="1600" b="0" kern="0">
                <a:solidFill>
                  <a:schemeClr val="bg1"/>
                </a:solidFill>
              </a:rPr>
            </a:br>
            <a:endParaRPr lang="en-US" sz="1600" b="0" kern="0">
              <a:solidFill>
                <a:schemeClr val="bg1"/>
              </a:solidFill>
            </a:endParaRPr>
          </a:p>
          <a:p>
            <a:pPr algn="ctr" defTabSz="914126">
              <a:lnSpc>
                <a:spcPct val="90000"/>
              </a:lnSpc>
            </a:pPr>
            <a:r>
              <a:rPr lang="en-US" sz="1799" b="0" kern="0">
                <a:solidFill>
                  <a:schemeClr val="bg1"/>
                </a:solidFill>
              </a:rPr>
              <a:t>We Will Achieve</a:t>
            </a:r>
            <a:br>
              <a:rPr lang="en-US" sz="1799" b="0" kern="0">
                <a:solidFill>
                  <a:schemeClr val="bg1"/>
                </a:solidFill>
              </a:rPr>
            </a:br>
            <a:r>
              <a:rPr lang="en-US" sz="1799" b="0" kern="0">
                <a:solidFill>
                  <a:schemeClr val="bg1"/>
                </a:solidFill>
              </a:rPr>
              <a:t>Zero Injuries Today</a:t>
            </a:r>
          </a:p>
        </p:txBody>
      </p:sp>
      <p:pic>
        <p:nvPicPr>
          <p:cNvPr id="6" name="Picture 5" descr="A close up of a sign&#10;&#10;Description automatically generated">
            <a:extLst>
              <a:ext uri="{FF2B5EF4-FFF2-40B4-BE49-F238E27FC236}">
                <a16:creationId xmlns:a16="http://schemas.microsoft.com/office/drawing/2014/main" id="{BB93AD83-8E1E-8740-BDF5-FAC7D43F0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2623" y="1091203"/>
            <a:ext cx="2478649" cy="2478649"/>
          </a:xfrm>
          <a:prstGeom prst="rect">
            <a:avLst/>
          </a:prstGeom>
        </p:spPr>
      </p:pic>
      <p:sp>
        <p:nvSpPr>
          <p:cNvPr id="9" name="Slide Number Placeholder 5">
            <a:extLst>
              <a:ext uri="{FF2B5EF4-FFF2-40B4-BE49-F238E27FC236}">
                <a16:creationId xmlns:a16="http://schemas.microsoft.com/office/drawing/2014/main" id="{4D08B062-5C4E-B314-A834-0B448EA4640B}"/>
              </a:ext>
            </a:extLst>
          </p:cNvPr>
          <p:cNvSpPr>
            <a:spLocks noGrp="1"/>
          </p:cNvSpPr>
          <p:nvPr>
            <p:ph type="sldNum" sz="quarter" idx="16"/>
          </p:nvPr>
        </p:nvSpPr>
        <p:spPr>
          <a:xfrm>
            <a:off x="11701272" y="6356351"/>
            <a:ext cx="386185" cy="365125"/>
          </a:xfrm>
          <a:prstGeom prst="rect">
            <a:avLst/>
          </a:prstGeom>
        </p:spPr>
        <p:txBody>
          <a:bodyPr lIns="0" tIns="0" rIns="0" bIns="0"/>
          <a:lstStyle>
            <a:lvl1pPr>
              <a:defRPr>
                <a:solidFill>
                  <a:schemeClr val="tx2"/>
                </a:solidFill>
              </a:defRPr>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37153212-F659-1082-EC0E-4928587D8B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
        <p:nvSpPr>
          <p:cNvPr id="3" name="Title Placeholder 1">
            <a:extLst>
              <a:ext uri="{FF2B5EF4-FFF2-40B4-BE49-F238E27FC236}">
                <a16:creationId xmlns:a16="http://schemas.microsoft.com/office/drawing/2014/main" id="{759D3EAF-B6E3-9F2A-B1BF-3736B7767BA3}"/>
              </a:ext>
            </a:extLst>
          </p:cNvPr>
          <p:cNvSpPr>
            <a:spLocks noGrp="1"/>
          </p:cNvSpPr>
          <p:nvPr>
            <p:ph type="title"/>
          </p:nvPr>
        </p:nvSpPr>
        <p:spPr>
          <a:xfrm>
            <a:off x="609441" y="365126"/>
            <a:ext cx="7943395" cy="589915"/>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B9F9D834-950D-83A7-7D7C-BE0F8A80D645}"/>
              </a:ext>
            </a:extLst>
          </p:cNvPr>
          <p:cNvSpPr>
            <a:spLocks noGrp="1"/>
          </p:cNvSpPr>
          <p:nvPr>
            <p:ph idx="1"/>
          </p:nvPr>
        </p:nvSpPr>
        <p:spPr>
          <a:xfrm>
            <a:off x="609441" y="1104901"/>
            <a:ext cx="7943395"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341354"/>
      </p:ext>
    </p:extLst>
  </p:cSld>
  <p:clrMapOvr>
    <a:overrideClrMapping bg1="lt1" tx1="dk1" bg2="lt2" tx2="dk2" accent1="accent1" accent2="accent2" accent3="accent3" accent4="accent4" accent5="accent5" accent6="accent6" hlink="hlink" folHlink="folHlink"/>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3_ASPiRE_Internal Audiences Only">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2347C059-1F33-5C15-6BCB-A6824017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Rectangle 1">
            <a:extLst>
              <a:ext uri="{FF2B5EF4-FFF2-40B4-BE49-F238E27FC236}">
                <a16:creationId xmlns:a16="http://schemas.microsoft.com/office/drawing/2014/main" id="{298A7024-5D35-7E5F-02C1-08220EFC6B20}"/>
              </a:ext>
            </a:extLst>
          </p:cNvPr>
          <p:cNvSpPr/>
          <p:nvPr/>
        </p:nvSpPr>
        <p:spPr>
          <a:xfrm>
            <a:off x="0" y="0"/>
            <a:ext cx="20829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32" name="Picture 31" descr="Text, logo&#10;&#10;Description automatically generated">
            <a:extLst>
              <a:ext uri="{FF2B5EF4-FFF2-40B4-BE49-F238E27FC236}">
                <a16:creationId xmlns:a16="http://schemas.microsoft.com/office/drawing/2014/main" id="{0733002C-E312-1B4C-9E4C-FCA0D3F7675D}"/>
              </a:ext>
            </a:extLst>
          </p:cNvPr>
          <p:cNvPicPr>
            <a:picLocks noChangeAspect="1"/>
          </p:cNvPicPr>
          <p:nvPr/>
        </p:nvPicPr>
        <p:blipFill rotWithShape="1">
          <a:blip r:embed="rId3">
            <a:extLst>
              <a:ext uri="{28A0092B-C50C-407E-A947-70E740481C1C}">
                <a14:useLocalDpi xmlns:a14="http://schemas.microsoft.com/office/drawing/2010/main" val="0"/>
              </a:ext>
            </a:extLst>
          </a:blip>
          <a:srcRect l="6407" t="34812" r="10260" b="34513"/>
          <a:stretch/>
        </p:blipFill>
        <p:spPr>
          <a:xfrm rot="16200000">
            <a:off x="-2111224" y="2855089"/>
            <a:ext cx="6236473" cy="1147823"/>
          </a:xfrm>
          <a:prstGeom prst="rect">
            <a:avLst/>
          </a:prstGeom>
        </p:spPr>
      </p:pic>
      <p:sp>
        <p:nvSpPr>
          <p:cNvPr id="8" name="Slide Number Placeholder 5">
            <a:extLst>
              <a:ext uri="{FF2B5EF4-FFF2-40B4-BE49-F238E27FC236}">
                <a16:creationId xmlns:a16="http://schemas.microsoft.com/office/drawing/2014/main" id="{0D970D27-D810-61D6-CA2E-53F3EDBD61EE}"/>
              </a:ext>
            </a:extLst>
          </p:cNvPr>
          <p:cNvSpPr>
            <a:spLocks noGrp="1"/>
          </p:cNvSpPr>
          <p:nvPr>
            <p:ph type="sldNum" sz="quarter" idx="16"/>
          </p:nvPr>
        </p:nvSpPr>
        <p:spPr>
          <a:xfrm>
            <a:off x="11701272" y="6356351"/>
            <a:ext cx="386185" cy="365125"/>
          </a:xfrm>
          <a:prstGeom prst="rect">
            <a:avLst/>
          </a:prstGeom>
        </p:spPr>
        <p:txBody>
          <a:bodyPr lIns="0" tIns="0" rIns="0" bIns="0"/>
          <a:lstStyle>
            <a:lvl1pPr>
              <a:defRPr>
                <a:solidFill>
                  <a:schemeClr val="tx2"/>
                </a:solidFill>
              </a:defRPr>
            </a:lvl1pPr>
          </a:lstStyle>
          <a:p>
            <a:fld id="{5F6EEA8A-7DD5-4B47-82F9-2617BF385EBD}" type="slidenum">
              <a:rPr lang="en-US" smtClean="0"/>
              <a:pPr/>
              <a:t>‹#›</a:t>
            </a:fld>
            <a:endParaRPr lang="en-US"/>
          </a:p>
        </p:txBody>
      </p:sp>
      <p:pic>
        <p:nvPicPr>
          <p:cNvPr id="10" name="Picture 9">
            <a:extLst>
              <a:ext uri="{FF2B5EF4-FFF2-40B4-BE49-F238E27FC236}">
                <a16:creationId xmlns:a16="http://schemas.microsoft.com/office/drawing/2014/main" id="{16349F4B-65F3-1515-D4F7-514BAB51EA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943624" y="6214401"/>
            <a:ext cx="1812101" cy="688778"/>
          </a:xfrm>
          <a:prstGeom prst="rect">
            <a:avLst/>
          </a:prstGeom>
        </p:spPr>
      </p:pic>
      <p:sp>
        <p:nvSpPr>
          <p:cNvPr id="3" name="Title Placeholder 1">
            <a:extLst>
              <a:ext uri="{FF2B5EF4-FFF2-40B4-BE49-F238E27FC236}">
                <a16:creationId xmlns:a16="http://schemas.microsoft.com/office/drawing/2014/main" id="{A65D0A4A-67EA-2DB3-4AC7-3D905AE8FD53}"/>
              </a:ext>
            </a:extLst>
          </p:cNvPr>
          <p:cNvSpPr>
            <a:spLocks noGrp="1"/>
          </p:cNvSpPr>
          <p:nvPr>
            <p:ph type="title"/>
          </p:nvPr>
        </p:nvSpPr>
        <p:spPr>
          <a:xfrm>
            <a:off x="2262163" y="365126"/>
            <a:ext cx="9307063" cy="589915"/>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4512EFEB-E398-91E1-42FF-292444E6F0F9}"/>
              </a:ext>
            </a:extLst>
          </p:cNvPr>
          <p:cNvSpPr>
            <a:spLocks noGrp="1"/>
          </p:cNvSpPr>
          <p:nvPr>
            <p:ph idx="1"/>
          </p:nvPr>
        </p:nvSpPr>
        <p:spPr>
          <a:xfrm>
            <a:off x="2262163" y="1104901"/>
            <a:ext cx="9307063"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21310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3_Title with Image">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4FF990F2-95A5-933F-FDD8-AE7A97BBB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11" name="Picture 10">
            <a:extLst>
              <a:ext uri="{FF2B5EF4-FFF2-40B4-BE49-F238E27FC236}">
                <a16:creationId xmlns:a16="http://schemas.microsoft.com/office/drawing/2014/main" id="{736297A3-4390-8539-204C-AD569B9BD8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43624" y="6214401"/>
            <a:ext cx="1812101" cy="688778"/>
          </a:xfrm>
          <a:prstGeom prst="rect">
            <a:avLst/>
          </a:prstGeom>
        </p:spPr>
      </p:pic>
      <p:sp>
        <p:nvSpPr>
          <p:cNvPr id="8" name="Rectangle 7">
            <a:extLst>
              <a:ext uri="{FF2B5EF4-FFF2-40B4-BE49-F238E27FC236}">
                <a16:creationId xmlns:a16="http://schemas.microsoft.com/office/drawing/2014/main" id="{3CFFED11-C0C2-C4DF-F571-A08B8A1315C8}"/>
              </a:ext>
            </a:extLst>
          </p:cNvPr>
          <p:cNvSpPr/>
          <p:nvPr/>
        </p:nvSpPr>
        <p:spPr>
          <a:xfrm>
            <a:off x="-1" y="0"/>
            <a:ext cx="5230395"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10" name="Picture Placeholder 4">
            <a:extLst>
              <a:ext uri="{FF2B5EF4-FFF2-40B4-BE49-F238E27FC236}">
                <a16:creationId xmlns:a16="http://schemas.microsoft.com/office/drawing/2014/main" id="{245A6290-5236-1E48-AFB3-0EAB62D361B0}"/>
              </a:ext>
            </a:extLst>
          </p:cNvPr>
          <p:cNvSpPr>
            <a:spLocks noGrp="1"/>
          </p:cNvSpPr>
          <p:nvPr>
            <p:ph type="pic" sz="quarter" idx="12"/>
          </p:nvPr>
        </p:nvSpPr>
        <p:spPr>
          <a:xfrm>
            <a:off x="5230394" y="0"/>
            <a:ext cx="6958431"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5" name="Slide Number Placeholder 5">
            <a:extLst>
              <a:ext uri="{FF2B5EF4-FFF2-40B4-BE49-F238E27FC236}">
                <a16:creationId xmlns:a16="http://schemas.microsoft.com/office/drawing/2014/main" id="{B12FDF36-EC20-B9A5-9721-AEE518BF32B2}"/>
              </a:ext>
            </a:extLst>
          </p:cNvPr>
          <p:cNvSpPr>
            <a:spLocks noGrp="1"/>
          </p:cNvSpPr>
          <p:nvPr>
            <p:ph type="sldNum" sz="quarter" idx="16"/>
          </p:nvPr>
        </p:nvSpPr>
        <p:spPr>
          <a:xfrm>
            <a:off x="11701272" y="6356351"/>
            <a:ext cx="386185" cy="365125"/>
          </a:xfrm>
          <a:prstGeom prst="rect">
            <a:avLst/>
          </a:prstGeom>
        </p:spPr>
        <p:txBody>
          <a:bodyPr lIns="0" tIns="0" rIns="0" bIns="0"/>
          <a:lstStyle/>
          <a:p>
            <a:fld id="{5F6EEA8A-7DD5-4B47-82F9-2617BF385EBD}" type="slidenum">
              <a:rPr lang="en-US" smtClean="0"/>
              <a:pPr/>
              <a:t>‹#›</a:t>
            </a:fld>
            <a:endParaRPr lang="en-US"/>
          </a:p>
        </p:txBody>
      </p:sp>
      <p:sp>
        <p:nvSpPr>
          <p:cNvPr id="2" name="Title Placeholder 1">
            <a:extLst>
              <a:ext uri="{FF2B5EF4-FFF2-40B4-BE49-F238E27FC236}">
                <a16:creationId xmlns:a16="http://schemas.microsoft.com/office/drawing/2014/main" id="{3C4821B8-B5FF-9992-4394-0AB751947F0B}"/>
              </a:ext>
            </a:extLst>
          </p:cNvPr>
          <p:cNvSpPr>
            <a:spLocks noGrp="1"/>
          </p:cNvSpPr>
          <p:nvPr>
            <p:ph type="title"/>
          </p:nvPr>
        </p:nvSpPr>
        <p:spPr>
          <a:xfrm>
            <a:off x="299882" y="2573748"/>
            <a:ext cx="4617292" cy="1208855"/>
          </a:xfrm>
          <a:prstGeom prst="rect">
            <a:avLst/>
          </a:prstGeom>
        </p:spPr>
        <p:txBody>
          <a:bodyPr vert="horz" lIns="91440" tIns="45720" rIns="91440" bIns="45720" rtlCol="0" anchor="ctr">
            <a:noAutofit/>
          </a:bodyPr>
          <a:lstStyle>
            <a:lvl1pPr algn="ctr">
              <a:defRPr sz="3999">
                <a:solidFill>
                  <a:schemeClr val="bg1"/>
                </a:solidFill>
              </a:defRPr>
            </a:lvl1pPr>
          </a:lstStyle>
          <a:p>
            <a:r>
              <a:rPr lang="en-US"/>
              <a:t>Click to edit Master title style</a:t>
            </a:r>
          </a:p>
        </p:txBody>
      </p:sp>
    </p:spTree>
    <p:extLst>
      <p:ext uri="{BB962C8B-B14F-4D97-AF65-F5344CB8AC3E}">
        <p14:creationId xmlns:p14="http://schemas.microsoft.com/office/powerpoint/2010/main" val="345363556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SPiRE_Internal Audiences Only">
    <p:spTree>
      <p:nvGrpSpPr>
        <p:cNvPr id="1" name=""/>
        <p:cNvGrpSpPr/>
        <p:nvPr/>
      </p:nvGrpSpPr>
      <p:grpSpPr>
        <a:xfrm>
          <a:off x="0" y="0"/>
          <a:ext cx="0" cy="0"/>
          <a:chOff x="0" y="0"/>
          <a:chExt cx="0" cy="0"/>
        </a:xfrm>
      </p:grpSpPr>
      <p:pic>
        <p:nvPicPr>
          <p:cNvPr id="14" name="Picture 13" descr="A picture containing white, plate&#10;&#10;Description automatically generated">
            <a:extLst>
              <a:ext uri="{FF2B5EF4-FFF2-40B4-BE49-F238E27FC236}">
                <a16:creationId xmlns:a16="http://schemas.microsoft.com/office/drawing/2014/main" id="{24CE9B72-997B-4E4B-B796-9FECEC80EB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88" y="18672"/>
            <a:ext cx="12200513" cy="6858000"/>
          </a:xfrm>
          <a:prstGeom prst="rect">
            <a:avLst/>
          </a:prstGeom>
        </p:spPr>
      </p:pic>
      <p:sp>
        <p:nvSpPr>
          <p:cNvPr id="27" name="Donut 26">
            <a:extLst>
              <a:ext uri="{FF2B5EF4-FFF2-40B4-BE49-F238E27FC236}">
                <a16:creationId xmlns:a16="http://schemas.microsoft.com/office/drawing/2014/main" id="{59A9491B-2AAE-2644-B2CF-B93ACB112EDD}"/>
              </a:ext>
            </a:extLst>
          </p:cNvPr>
          <p:cNvSpPr/>
          <p:nvPr userDrawn="1"/>
        </p:nvSpPr>
        <p:spPr>
          <a:xfrm>
            <a:off x="9697278" y="-2476050"/>
            <a:ext cx="49894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37120754-4DEA-2644-83F9-1CC7ACD93EB3}"/>
              </a:ext>
            </a:extLst>
          </p:cNvPr>
          <p:cNvSpPr/>
          <p:nvPr userDrawn="1"/>
        </p:nvSpPr>
        <p:spPr>
          <a:xfrm>
            <a:off x="6746039" y="1290320"/>
            <a:ext cx="4408424" cy="6107632"/>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accent1"/>
              </a:solidFill>
            </a:endParaRPr>
          </a:p>
        </p:txBody>
      </p:sp>
      <p:sp>
        <p:nvSpPr>
          <p:cNvPr id="16" name="Oval 15">
            <a:extLst>
              <a:ext uri="{FF2B5EF4-FFF2-40B4-BE49-F238E27FC236}">
                <a16:creationId xmlns:a16="http://schemas.microsoft.com/office/drawing/2014/main" id="{FA113BDC-09A9-C144-A0F5-D1BB4C671B5D}"/>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9" name="Title">
            <a:extLst>
              <a:ext uri="{FF2B5EF4-FFF2-40B4-BE49-F238E27FC236}">
                <a16:creationId xmlns:a16="http://schemas.microsoft.com/office/drawing/2014/main" id="{FE65061B-AB6E-EB4F-9077-C2574EDEEC46}"/>
              </a:ext>
            </a:extLst>
          </p:cNvPr>
          <p:cNvSpPr>
            <a:spLocks noGrp="1"/>
          </p:cNvSpPr>
          <p:nvPr>
            <p:ph type="title"/>
          </p:nvPr>
        </p:nvSpPr>
        <p:spPr>
          <a:xfrm>
            <a:off x="416765" y="550134"/>
            <a:ext cx="6240068" cy="1143000"/>
          </a:xfrm>
          <a:prstGeom prst="rect">
            <a:avLst/>
          </a:prstGeom>
        </p:spPr>
        <p:txBody>
          <a:bodyPr lIns="0" tIns="0" rIns="0" bIns="121899">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20" name="Text Placeholder">
            <a:extLst>
              <a:ext uri="{FF2B5EF4-FFF2-40B4-BE49-F238E27FC236}">
                <a16:creationId xmlns:a16="http://schemas.microsoft.com/office/drawing/2014/main" id="{1D185863-85A7-1346-8CAC-AAADFB4DA6B8}"/>
              </a:ext>
            </a:extLst>
          </p:cNvPr>
          <p:cNvSpPr>
            <a:spLocks noGrp="1"/>
          </p:cNvSpPr>
          <p:nvPr>
            <p:ph type="body" sz="quarter" idx="20"/>
          </p:nvPr>
        </p:nvSpPr>
        <p:spPr>
          <a:xfrm>
            <a:off x="416765" y="1693134"/>
            <a:ext cx="6240068" cy="3651247"/>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8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8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8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8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8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ake-Away Placeholder">
            <a:extLst>
              <a:ext uri="{FF2B5EF4-FFF2-40B4-BE49-F238E27FC236}">
                <a16:creationId xmlns:a16="http://schemas.microsoft.com/office/drawing/2014/main" id="{3A620914-8427-954F-ACF4-89B8202AF648}"/>
              </a:ext>
            </a:extLst>
          </p:cNvPr>
          <p:cNvSpPr>
            <a:spLocks noGrp="1"/>
          </p:cNvSpPr>
          <p:nvPr>
            <p:ph type="body" sz="quarter" idx="19" hasCustomPrompt="1"/>
          </p:nvPr>
        </p:nvSpPr>
        <p:spPr>
          <a:xfrm>
            <a:off x="416765" y="5515665"/>
            <a:ext cx="6240068"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24" name="Text Placeholder 4">
            <a:extLst>
              <a:ext uri="{FF2B5EF4-FFF2-40B4-BE49-F238E27FC236}">
                <a16:creationId xmlns:a16="http://schemas.microsoft.com/office/drawing/2014/main" id="{C90999B8-AFE4-0C46-A7FC-B781D3BC12E4}"/>
              </a:ext>
            </a:extLst>
          </p:cNvPr>
          <p:cNvSpPr txBox="1">
            <a:spLocks/>
          </p:cNvSpPr>
          <p:nvPr userDrawn="1"/>
        </p:nvSpPr>
        <p:spPr>
          <a:xfrm>
            <a:off x="6757417" y="5344380"/>
            <a:ext cx="4408424" cy="1204063"/>
          </a:xfrm>
          <a:prstGeom prst="rect">
            <a:avLst/>
          </a:prstGeom>
        </p:spPr>
        <p:txBody>
          <a:bodyPr lIns="0" tIns="0" rIns="0" bIns="0" anchor="b" anchorCtr="0"/>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400">
              <a:lnSpc>
                <a:spcPct val="90000"/>
              </a:lnSpc>
            </a:pPr>
            <a:r>
              <a:rPr lang="en-US" sz="1600" kern="0" dirty="0">
                <a:solidFill>
                  <a:schemeClr val="tx1"/>
                </a:solidFill>
              </a:rPr>
              <a:t>When we continue to </a:t>
            </a:r>
            <a:br>
              <a:rPr lang="en-US" sz="2000" kern="0" dirty="0">
                <a:solidFill>
                  <a:schemeClr val="tx1"/>
                </a:solidFill>
              </a:rPr>
            </a:br>
            <a:r>
              <a:rPr lang="en-US" sz="2800" kern="0" dirty="0">
                <a:solidFill>
                  <a:schemeClr val="tx1"/>
                </a:solidFill>
              </a:rPr>
              <a:t>Thin</a:t>
            </a:r>
            <a:r>
              <a:rPr lang="en-US" sz="2800" kern="0" spc="-300" dirty="0">
                <a:solidFill>
                  <a:schemeClr val="tx1"/>
                </a:solidFill>
              </a:rPr>
              <a:t>k  </a:t>
            </a:r>
            <a:r>
              <a:rPr lang="en-US" sz="2000" kern="0" spc="-300" dirty="0">
                <a:solidFill>
                  <a:schemeClr val="tx1"/>
                </a:solidFill>
              </a:rPr>
              <a:t>• </a:t>
            </a:r>
            <a:r>
              <a:rPr lang="en-US" sz="2800" kern="0" spc="-300" dirty="0">
                <a:solidFill>
                  <a:schemeClr val="tx1"/>
                </a:solidFill>
              </a:rPr>
              <a:t>  </a:t>
            </a:r>
            <a:r>
              <a:rPr lang="en-US" sz="2800" kern="0" dirty="0">
                <a:solidFill>
                  <a:schemeClr val="tx1"/>
                </a:solidFill>
              </a:rPr>
              <a:t>Pla</a:t>
            </a:r>
            <a:r>
              <a:rPr lang="en-US" sz="2800" kern="0" spc="-300" dirty="0">
                <a:solidFill>
                  <a:schemeClr val="tx1"/>
                </a:solidFill>
              </a:rPr>
              <a:t>n  </a:t>
            </a:r>
            <a:r>
              <a:rPr lang="en-US" sz="2000" kern="0" spc="-300" dirty="0">
                <a:solidFill>
                  <a:schemeClr val="tx1"/>
                </a:solidFill>
              </a:rPr>
              <a:t>•</a:t>
            </a:r>
            <a:r>
              <a:rPr lang="en-US" sz="2800" kern="0" spc="-300" dirty="0">
                <a:solidFill>
                  <a:schemeClr val="tx1"/>
                </a:solidFill>
              </a:rPr>
              <a:t>  </a:t>
            </a:r>
            <a:r>
              <a:rPr lang="en-US" sz="2800" kern="0" dirty="0">
                <a:solidFill>
                  <a:schemeClr val="tx1"/>
                </a:solidFill>
              </a:rPr>
              <a:t>Act </a:t>
            </a:r>
            <a:br>
              <a:rPr lang="en-US" sz="2000" kern="0" dirty="0">
                <a:solidFill>
                  <a:schemeClr val="tx1"/>
                </a:solidFill>
              </a:rPr>
            </a:br>
            <a:r>
              <a:rPr lang="en-US" sz="1600" kern="0" dirty="0">
                <a:solidFill>
                  <a:schemeClr val="tx1"/>
                </a:solidFill>
              </a:rPr>
              <a:t>we will achieve </a:t>
            </a:r>
            <a:br>
              <a:rPr lang="en-US" sz="1600" kern="0" dirty="0">
                <a:solidFill>
                  <a:schemeClr val="tx1"/>
                </a:solidFill>
              </a:rPr>
            </a:br>
            <a:r>
              <a:rPr lang="en-US" sz="1600" kern="0" dirty="0">
                <a:solidFill>
                  <a:schemeClr val="tx1"/>
                </a:solidFill>
              </a:rPr>
              <a:t>Zero Injuries Today</a:t>
            </a:r>
          </a:p>
        </p:txBody>
      </p:sp>
      <p:pic>
        <p:nvPicPr>
          <p:cNvPr id="6" name="Picture 5" descr="A close up of a sign&#10;&#10;Description automatically generated">
            <a:extLst>
              <a:ext uri="{FF2B5EF4-FFF2-40B4-BE49-F238E27FC236}">
                <a16:creationId xmlns:a16="http://schemas.microsoft.com/office/drawing/2014/main" id="{BB93AD83-8E1E-8740-BDF5-FAC7D43F0A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34587" y="1290320"/>
            <a:ext cx="3054081" cy="3054081"/>
          </a:xfrm>
          <a:prstGeom prst="rect">
            <a:avLst/>
          </a:prstGeom>
        </p:spPr>
      </p:pic>
      <p:sp>
        <p:nvSpPr>
          <p:cNvPr id="13" name="TextBox 12">
            <a:extLst>
              <a:ext uri="{FF2B5EF4-FFF2-40B4-BE49-F238E27FC236}">
                <a16:creationId xmlns:a16="http://schemas.microsoft.com/office/drawing/2014/main" id="{E5E0C93E-FE31-234C-AA78-EB98D0B1E19B}"/>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dirty="0">
                <a:ln>
                  <a:noFill/>
                </a:ln>
                <a:solidFill>
                  <a:schemeClr val="accent1"/>
                </a:solidFill>
                <a:effectLst/>
                <a:uLnTx/>
                <a:uFillTx/>
                <a:latin typeface="Calibri"/>
                <a:ea typeface="+mn-ea"/>
                <a:cs typeface="+mn-cs"/>
              </a:rPr>
              <a:t>Black &amp;</a:t>
            </a:r>
            <a:br>
              <a:rPr kumimoji="0" lang="en-US" sz="800" b="0" i="1" u="none" strike="noStrike" kern="0" cap="none" spc="0" normalizeH="0" baseline="0" noProof="0" dirty="0">
                <a:ln>
                  <a:noFill/>
                </a:ln>
                <a:solidFill>
                  <a:schemeClr val="accent1"/>
                </a:solidFill>
                <a:effectLst/>
                <a:uLnTx/>
                <a:uFillTx/>
                <a:latin typeface="Calibri"/>
                <a:ea typeface="+mn-ea"/>
                <a:cs typeface="+mn-cs"/>
              </a:rPr>
            </a:br>
            <a:r>
              <a:rPr kumimoji="0" lang="en-US" sz="800" b="0" i="1" u="none" strike="noStrike" kern="0" cap="none" spc="0" normalizeH="0" baseline="0" noProof="0" dirty="0">
                <a:ln>
                  <a:noFill/>
                </a:ln>
                <a:solidFill>
                  <a:schemeClr val="accent1"/>
                </a:solidFill>
                <a:effectLst/>
                <a:uLnTx/>
                <a:uFillTx/>
                <a:latin typeface="Calibri"/>
                <a:ea typeface="+mn-ea"/>
                <a:cs typeface="+mn-cs"/>
              </a:rPr>
              <a:t>Veatch</a:t>
            </a:r>
          </a:p>
        </p:txBody>
      </p:sp>
      <p:pic>
        <p:nvPicPr>
          <p:cNvPr id="5" name="Picture 4" descr="A close up of a sign&#10;&#10;Description automatically generated">
            <a:extLst>
              <a:ext uri="{FF2B5EF4-FFF2-40B4-BE49-F238E27FC236}">
                <a16:creationId xmlns:a16="http://schemas.microsoft.com/office/drawing/2014/main" id="{26260F06-92F2-8C4A-B1FA-A225CAB1BF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97591" y="4525255"/>
            <a:ext cx="2705319" cy="700658"/>
          </a:xfrm>
          <a:prstGeom prst="rect">
            <a:avLst/>
          </a:prstGeom>
        </p:spPr>
      </p:pic>
    </p:spTree>
    <p:extLst>
      <p:ext uri="{BB962C8B-B14F-4D97-AF65-F5344CB8AC3E}">
        <p14:creationId xmlns:p14="http://schemas.microsoft.com/office/powerpoint/2010/main" val="8443873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3_Content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08F78D-3155-A1DB-B266-BFA0276567AE}"/>
              </a:ext>
            </a:extLst>
          </p:cNvPr>
          <p:cNvSpPr/>
          <p:nvPr/>
        </p:nvSpPr>
        <p:spPr>
          <a:xfrm>
            <a:off x="0" y="0"/>
            <a:ext cx="6098920"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pic>
        <p:nvPicPr>
          <p:cNvPr id="7" name="Picture 6" descr="Graphical user interface&#10;&#10;Description automatically generated with medium confidence">
            <a:extLst>
              <a:ext uri="{FF2B5EF4-FFF2-40B4-BE49-F238E27FC236}">
                <a16:creationId xmlns:a16="http://schemas.microsoft.com/office/drawing/2014/main" id="{B51B2395-25C9-337A-6695-582983870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8" name="Picture 7">
            <a:extLst>
              <a:ext uri="{FF2B5EF4-FFF2-40B4-BE49-F238E27FC236}">
                <a16:creationId xmlns:a16="http://schemas.microsoft.com/office/drawing/2014/main" id="{9BC93008-1AF4-649B-07DF-34A7B17B9F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43624" y="6214401"/>
            <a:ext cx="1812101" cy="688778"/>
          </a:xfrm>
          <a:prstGeom prst="rect">
            <a:avLst/>
          </a:prstGeom>
        </p:spPr>
      </p:pic>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6098919" y="0"/>
            <a:ext cx="6089906"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4" name="Slide Number Placeholder 5">
            <a:extLst>
              <a:ext uri="{FF2B5EF4-FFF2-40B4-BE49-F238E27FC236}">
                <a16:creationId xmlns:a16="http://schemas.microsoft.com/office/drawing/2014/main" id="{A7E82448-8CF8-0F2D-945D-8962FFB77745}"/>
              </a:ext>
            </a:extLst>
          </p:cNvPr>
          <p:cNvSpPr>
            <a:spLocks noGrp="1"/>
          </p:cNvSpPr>
          <p:nvPr>
            <p:ph type="sldNum" sz="quarter" idx="21"/>
          </p:nvPr>
        </p:nvSpPr>
        <p:spPr>
          <a:xfrm>
            <a:off x="11701272" y="6356351"/>
            <a:ext cx="386185" cy="365125"/>
          </a:xfrm>
          <a:prstGeom prst="rect">
            <a:avLst/>
          </a:prstGeom>
        </p:spPr>
        <p:txBody>
          <a:bodyPr lIns="0" tIns="0" rIns="0" bIns="0"/>
          <a:lstStyle/>
          <a:p>
            <a:fld id="{5F6EEA8A-7DD5-4B47-82F9-2617BF385EBD}" type="slidenum">
              <a:rPr lang="en-US" smtClean="0"/>
              <a:pPr/>
              <a:t>‹#›</a:t>
            </a:fld>
            <a:endParaRPr lang="en-US"/>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356369" y="365125"/>
            <a:ext cx="5546948" cy="95882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356369" y="1503337"/>
            <a:ext cx="5546948" cy="4673627"/>
          </a:xfrm>
          <a:prstGeom prst="rect">
            <a:avLst/>
          </a:prstGeom>
        </p:spPr>
        <p:txBody>
          <a:bodyPr vert="horz" lIns="91440" tIns="45720" rIns="91440" bIns="4572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4189832"/>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3_Discussion">
    <p:bg bwMode="blackGray">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090AB-C5EA-7471-EEB4-42D496B666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7" name="TextBox 6">
            <a:extLst>
              <a:ext uri="{FF2B5EF4-FFF2-40B4-BE49-F238E27FC236}">
                <a16:creationId xmlns:a16="http://schemas.microsoft.com/office/drawing/2014/main" id="{69CBD31C-F1EB-0B47-933D-D8610EB7450B}"/>
              </a:ext>
            </a:extLst>
          </p:cNvPr>
          <p:cNvSpPr txBox="1"/>
          <p:nvPr/>
        </p:nvSpPr>
        <p:spPr>
          <a:xfrm>
            <a:off x="868545" y="2051613"/>
            <a:ext cx="8608742" cy="2754774"/>
          </a:xfrm>
          <a:prstGeom prst="rect">
            <a:avLst/>
          </a:prstGeom>
          <a:noFill/>
        </p:spPr>
        <p:txBody>
          <a:bodyPr wrap="square" rtlCol="0" anchor="ctr" anchorCtr="0">
            <a:noAutofit/>
          </a:bodyPr>
          <a:lstStyle>
            <a:defPPr>
              <a:defRPr lang="en-US"/>
            </a:defPPr>
            <a:lvl1pPr>
              <a:lnSpc>
                <a:spcPct val="80000"/>
              </a:lnSpc>
              <a:defRPr sz="9600" b="1">
                <a:solidFill>
                  <a:schemeClr val="tx2"/>
                </a:solidFill>
                <a:ea typeface="Open Sans" panose="020B0606030504020204" pitchFamily="34" charset="0"/>
                <a:cs typeface="Open Sans" panose="020B0606030504020204" pitchFamily="34" charset="0"/>
              </a:defRPr>
            </a:lvl1pPr>
          </a:lstStyle>
          <a:p>
            <a:pPr lvl="0"/>
            <a:r>
              <a:rPr lang="en-US" sz="7998" b="0">
                <a:solidFill>
                  <a:schemeClr val="bg1"/>
                </a:solidFill>
                <a:latin typeface="+mj-lt"/>
              </a:rPr>
              <a:t>Discussion</a:t>
            </a:r>
          </a:p>
        </p:txBody>
      </p:sp>
    </p:spTree>
    <p:extLst>
      <p:ext uri="{BB962C8B-B14F-4D97-AF65-F5344CB8AC3E}">
        <p14:creationId xmlns:p14="http://schemas.microsoft.com/office/powerpoint/2010/main" val="2047006231"/>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3_Contact Us">
    <p:bg bwMode="blackGray">
      <p:bgPr>
        <a:solidFill>
          <a:schemeClr val="tx2"/>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B6BCC9F-9C87-848F-DF5B-A2BA6010E0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5" name="Text Placeholder 2">
            <a:extLst>
              <a:ext uri="{FF2B5EF4-FFF2-40B4-BE49-F238E27FC236}">
                <a16:creationId xmlns:a16="http://schemas.microsoft.com/office/drawing/2014/main" id="{8F28D918-4B7C-A94F-987D-8C7117783F2A}"/>
              </a:ext>
            </a:extLst>
          </p:cNvPr>
          <p:cNvSpPr>
            <a:spLocks noGrp="1"/>
          </p:cNvSpPr>
          <p:nvPr>
            <p:ph type="body" sz="quarter" idx="16" hasCustomPrompt="1"/>
          </p:nvPr>
        </p:nvSpPr>
        <p:spPr>
          <a:xfrm>
            <a:off x="850792" y="2294766"/>
            <a:ext cx="7594322" cy="1859886"/>
          </a:xfrm>
          <a:prstGeom prst="rect">
            <a:avLst/>
          </a:prstGeom>
        </p:spPr>
        <p:txBody>
          <a:bodyPr lIns="0" tIns="0" rIns="0" bIns="0" anchor="ctr" anchorCtr="0"/>
          <a:lstStyle>
            <a:lvl1pPr marL="0" indent="0" algn="l">
              <a:lnSpc>
                <a:spcPct val="90000"/>
              </a:lnSpc>
              <a:spcBef>
                <a:spcPts val="600"/>
              </a:spcBef>
              <a:buNone/>
              <a:defRPr sz="3599" b="0">
                <a:solidFill>
                  <a:schemeClr val="bg1"/>
                </a:solidFill>
                <a:latin typeface="+mj-lt"/>
              </a:defRPr>
            </a:lvl1pPr>
            <a:lvl2pPr marL="609311" indent="0">
              <a:buNone/>
              <a:defRPr sz="1999"/>
            </a:lvl2pPr>
            <a:lvl3pPr marL="1218620" indent="0">
              <a:buNone/>
              <a:defRPr sz="1999"/>
            </a:lvl3pPr>
            <a:lvl4pPr marL="1827931" indent="0">
              <a:buNone/>
              <a:defRPr sz="1999"/>
            </a:lvl4pPr>
            <a:lvl5pPr marL="2437242" indent="0">
              <a:buNone/>
              <a:defRPr sz="1999"/>
            </a:lvl5pPr>
          </a:lstStyle>
          <a:p>
            <a:pPr lvl="0"/>
            <a:r>
              <a:rPr lang="en-US"/>
              <a:t>Click to Add Contact Info</a:t>
            </a:r>
          </a:p>
        </p:txBody>
      </p:sp>
    </p:spTree>
    <p:extLst>
      <p:ext uri="{BB962C8B-B14F-4D97-AF65-F5344CB8AC3E}">
        <p14:creationId xmlns:p14="http://schemas.microsoft.com/office/powerpoint/2010/main" val="1822467086"/>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4_BV Brand Content">
    <p:spTree>
      <p:nvGrpSpPr>
        <p:cNvPr id="1" name=""/>
        <p:cNvGrpSpPr/>
        <p:nvPr/>
      </p:nvGrpSpPr>
      <p:grpSpPr>
        <a:xfrm>
          <a:off x="0" y="0"/>
          <a:ext cx="0" cy="0"/>
          <a:chOff x="0" y="0"/>
          <a:chExt cx="0" cy="0"/>
        </a:xfrm>
      </p:grpSpPr>
      <p:pic>
        <p:nvPicPr>
          <p:cNvPr id="13" name="Picture 12" descr="Graphical user interface&#10;&#10;Description automatically generated with medium confidence">
            <a:extLst>
              <a:ext uri="{FF2B5EF4-FFF2-40B4-BE49-F238E27FC236}">
                <a16:creationId xmlns:a16="http://schemas.microsoft.com/office/drawing/2014/main" id="{612660FB-B999-CD49-5807-D1AF67762E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214"/>
            <a:ext cx="12188825" cy="6858000"/>
          </a:xfrm>
          <a:prstGeom prst="rect">
            <a:avLst/>
          </a:prstGeom>
        </p:spPr>
      </p:pic>
      <p:sp>
        <p:nvSpPr>
          <p:cNvPr id="2" name="Title 1">
            <a:extLst>
              <a:ext uri="{FF2B5EF4-FFF2-40B4-BE49-F238E27FC236}">
                <a16:creationId xmlns:a16="http://schemas.microsoft.com/office/drawing/2014/main" id="{D12A256F-0FDD-4B3E-BC4E-8B719310DF6C}"/>
              </a:ext>
            </a:extLst>
          </p:cNvPr>
          <p:cNvSpPr>
            <a:spLocks noGrp="1"/>
          </p:cNvSpPr>
          <p:nvPr>
            <p:ph type="title"/>
          </p:nvPr>
        </p:nvSpPr>
        <p:spPr/>
        <p:txBody>
          <a:bodyPr lIns="0"/>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4B018AAE-5EBA-40BB-961B-BA99D9E036D4}"/>
              </a:ext>
            </a:extLst>
          </p:cNvPr>
          <p:cNvSpPr>
            <a:spLocks noGrp="1"/>
          </p:cNvSpPr>
          <p:nvPr>
            <p:ph idx="1"/>
          </p:nvPr>
        </p:nvSpPr>
        <p:spPr>
          <a:xfrm>
            <a:off x="609441" y="1051036"/>
            <a:ext cx="10959785" cy="4257004"/>
          </a:xfr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A92B365-74C2-6131-7BFD-7276F6A359A8}"/>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7" name="Picture 6">
            <a:extLst>
              <a:ext uri="{FF2B5EF4-FFF2-40B4-BE49-F238E27FC236}">
                <a16:creationId xmlns:a16="http://schemas.microsoft.com/office/drawing/2014/main" id="{D35C53A7-06F6-E7E0-D1DD-A0B9147ACB1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9642" y="6214401"/>
            <a:ext cx="1812101" cy="688778"/>
          </a:xfrm>
          <a:prstGeom prst="rect">
            <a:avLst/>
          </a:prstGeom>
        </p:spPr>
      </p:pic>
      <p:sp>
        <p:nvSpPr>
          <p:cNvPr id="6" name="Text Placeholder 5">
            <a:extLst>
              <a:ext uri="{FF2B5EF4-FFF2-40B4-BE49-F238E27FC236}">
                <a16:creationId xmlns:a16="http://schemas.microsoft.com/office/drawing/2014/main" id="{3A891234-2FD9-8894-1204-1452D41B8886}"/>
              </a:ext>
            </a:extLst>
          </p:cNvPr>
          <p:cNvSpPr>
            <a:spLocks noGrp="1"/>
          </p:cNvSpPr>
          <p:nvPr>
            <p:ph type="body" sz="quarter" idx="17" hasCustomPrompt="1"/>
          </p:nvPr>
        </p:nvSpPr>
        <p:spPr>
          <a:xfrm>
            <a:off x="609600" y="5424686"/>
            <a:ext cx="10960100" cy="688778"/>
          </a:xfrm>
        </p:spPr>
        <p:txBody>
          <a:bodyPr lIns="0"/>
          <a:lstStyle>
            <a:lvl1pPr>
              <a:lnSpc>
                <a:spcPct val="100000"/>
              </a:lnSpc>
              <a:defRPr sz="2200"/>
            </a:lvl1pPr>
          </a:lstStyle>
          <a:p>
            <a:pPr lvl="0"/>
            <a:r>
              <a:rPr lang="en-US"/>
              <a:t>Click to take-away text</a:t>
            </a:r>
          </a:p>
        </p:txBody>
      </p:sp>
    </p:spTree>
    <p:extLst>
      <p:ext uri="{BB962C8B-B14F-4D97-AF65-F5344CB8AC3E}">
        <p14:creationId xmlns:p14="http://schemas.microsoft.com/office/powerpoint/2010/main" val="378343458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ext Layout">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FA113BDC-09A9-C144-A0F5-D1BB4C671B5D}"/>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20" name="Footer Placeholder">
            <a:extLst>
              <a:ext uri="{FF2B5EF4-FFF2-40B4-BE49-F238E27FC236}">
                <a16:creationId xmlns:a16="http://schemas.microsoft.com/office/drawing/2014/main" id="{91876179-5F1B-D94A-A3C4-43CA2861096A}"/>
              </a:ext>
            </a:extLst>
          </p:cNvP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TextBox 8">
            <a:extLst>
              <a:ext uri="{FF2B5EF4-FFF2-40B4-BE49-F238E27FC236}">
                <a16:creationId xmlns:a16="http://schemas.microsoft.com/office/drawing/2014/main" id="{8F70968F-B059-C345-BEB9-E3B035F35C20}"/>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
        <p:nvSpPr>
          <p:cNvPr id="11" name="Title">
            <a:extLst>
              <a:ext uri="{FF2B5EF4-FFF2-40B4-BE49-F238E27FC236}">
                <a16:creationId xmlns:a16="http://schemas.microsoft.com/office/drawing/2014/main" id="{2C82B731-666F-9A48-9A69-3A4A8CA8BADA}"/>
              </a:ext>
            </a:extLst>
          </p:cNvPr>
          <p:cNvSpPr>
            <a:spLocks noGrp="1"/>
          </p:cNvSpPr>
          <p:nvPr>
            <p:ph type="title"/>
          </p:nvPr>
        </p:nvSpPr>
        <p:spPr>
          <a:xfrm>
            <a:off x="455612" y="603257"/>
            <a:ext cx="11277601"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13" name="Text Placeholder">
            <a:extLst>
              <a:ext uri="{FF2B5EF4-FFF2-40B4-BE49-F238E27FC236}">
                <a16:creationId xmlns:a16="http://schemas.microsoft.com/office/drawing/2014/main" id="{719E9BC1-5E03-1B4F-A6AA-C5D2A832DE5F}"/>
              </a:ext>
            </a:extLst>
          </p:cNvPr>
          <p:cNvSpPr>
            <a:spLocks noGrp="1"/>
          </p:cNvSpPr>
          <p:nvPr>
            <p:ph type="body" sz="quarter" idx="15"/>
          </p:nvPr>
        </p:nvSpPr>
        <p:spPr>
          <a:xfrm>
            <a:off x="461412" y="1900645"/>
            <a:ext cx="11271801" cy="3564220"/>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7" name="Take-Away Placeholder">
            <a:extLst>
              <a:ext uri="{FF2B5EF4-FFF2-40B4-BE49-F238E27FC236}">
                <a16:creationId xmlns:a16="http://schemas.microsoft.com/office/drawing/2014/main" id="{0C9B5AD5-983F-A642-BC7D-BAC7B4F8CC23}"/>
              </a:ext>
            </a:extLst>
          </p:cNvPr>
          <p:cNvSpPr>
            <a:spLocks noGrp="1"/>
          </p:cNvSpPr>
          <p:nvPr>
            <p:ph type="body" sz="quarter" idx="19" hasCustomPrompt="1"/>
          </p:nvPr>
        </p:nvSpPr>
        <p:spPr>
          <a:xfrm>
            <a:off x="455612" y="5515665"/>
            <a:ext cx="11237293"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Tree>
    <p:extLst>
      <p:ext uri="{BB962C8B-B14F-4D97-AF65-F5344CB8AC3E}">
        <p14:creationId xmlns:p14="http://schemas.microsoft.com/office/powerpoint/2010/main" val="14192983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Table Placeholder 2"/>
          <p:cNvSpPr>
            <a:spLocks noGrp="1"/>
          </p:cNvSpPr>
          <p:nvPr>
            <p:ph type="tbl" idx="1"/>
          </p:nvPr>
        </p:nvSpPr>
        <p:spPr>
          <a:xfrm>
            <a:off x="609441" y="1600201"/>
            <a:ext cx="10969943" cy="4525963"/>
          </a:xfrm>
        </p:spPr>
        <p:txBody>
          <a:bodyPr/>
          <a:lstStyle/>
          <a:p>
            <a:pPr lvl="0"/>
            <a:endParaRPr lang="en-US" noProof="0"/>
          </a:p>
        </p:txBody>
      </p:sp>
      <p:sp>
        <p:nvSpPr>
          <p:cNvPr id="4" name="Rectangle 4"/>
          <p:cNvSpPr>
            <a:spLocks noGrp="1" noChangeArrowheads="1"/>
          </p:cNvSpPr>
          <p:nvPr>
            <p:ph type="dt" sz="half" idx="10"/>
          </p:nvPr>
        </p:nvSpPr>
        <p:spPr>
          <a:xfrm>
            <a:off x="609441" y="6245225"/>
            <a:ext cx="2844059" cy="476250"/>
          </a:xfrm>
          <a:prstGeom prst="rect">
            <a:avLst/>
          </a:prstGeom>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5325" y="6245225"/>
            <a:ext cx="2844059" cy="476250"/>
          </a:xfrm>
          <a:prstGeom prst="rect">
            <a:avLst/>
          </a:prstGeom>
        </p:spPr>
        <p:txBody>
          <a:bodyPr/>
          <a:lstStyle>
            <a:lvl1pPr>
              <a:defRPr>
                <a:latin typeface="Arial" charset="0"/>
              </a:defRPr>
            </a:lvl1pPr>
          </a:lstStyle>
          <a:p>
            <a:pPr>
              <a:defRPr/>
            </a:pPr>
            <a:fld id="{91D2FB7D-3EC1-4DC9-9BE9-7244A3FD0156}" type="slidenum">
              <a:rPr lang="en-US"/>
              <a:pPr>
                <a:defRPr/>
              </a:pPr>
              <a:t>‹#›</a:t>
            </a:fld>
            <a:endParaRPr lang="en-US"/>
          </a:p>
        </p:txBody>
      </p:sp>
    </p:spTree>
    <p:extLst>
      <p:ext uri="{BB962C8B-B14F-4D97-AF65-F5344CB8AC3E}">
        <p14:creationId xmlns:p14="http://schemas.microsoft.com/office/powerpoint/2010/main" val="1656006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295400"/>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84267" y="1"/>
            <a:ext cx="1504556" cy="365125"/>
          </a:xfrm>
          <a:prstGeom prst="rect">
            <a:avLst/>
          </a:prstGeom>
        </p:spPr>
        <p:txBody>
          <a:bodyPr/>
          <a:lstStyle/>
          <a:p>
            <a:fld id="{8E1356F8-C7C9-4F89-888E-E0AD557FFA7E}" type="datetimeFigureOut">
              <a:rPr lang="en-US" smtClean="0">
                <a:solidFill>
                  <a:srgbClr val="BDBAB4"/>
                </a:solidFill>
              </a:rPr>
              <a:pPr/>
              <a:t>9/27/2024</a:t>
            </a:fld>
            <a:endParaRPr lang="en-US">
              <a:solidFill>
                <a:srgbClr val="BDBAB4"/>
              </a:solidFill>
            </a:endParaRPr>
          </a:p>
        </p:txBody>
      </p:sp>
      <p:sp>
        <p:nvSpPr>
          <p:cNvPr id="5" name="Footer Placeholder 4"/>
          <p:cNvSpPr>
            <a:spLocks noGrp="1"/>
          </p:cNvSpPr>
          <p:nvPr>
            <p:ph type="ftr" sz="quarter" idx="11"/>
          </p:nvPr>
        </p:nvSpPr>
        <p:spPr>
          <a:xfrm>
            <a:off x="1542650" y="1"/>
            <a:ext cx="9141619" cy="365125"/>
          </a:xfrm>
          <a:prstGeom prst="rect">
            <a:avLst/>
          </a:prstGeom>
        </p:spPr>
        <p:txBody>
          <a:bodyPr/>
          <a:lstStyle/>
          <a:p>
            <a:endParaRPr lang="en-US">
              <a:solidFill>
                <a:srgbClr val="BDBAB4"/>
              </a:solidFill>
            </a:endParaRPr>
          </a:p>
        </p:txBody>
      </p:sp>
      <p:sp>
        <p:nvSpPr>
          <p:cNvPr id="6" name="Slide Number Placeholder 5"/>
          <p:cNvSpPr>
            <a:spLocks noGrp="1"/>
          </p:cNvSpPr>
          <p:nvPr>
            <p:ph type="sldNum" sz="quarter" idx="12"/>
          </p:nvPr>
        </p:nvSpPr>
        <p:spPr>
          <a:xfrm>
            <a:off x="11481687" y="6163056"/>
            <a:ext cx="707138" cy="694944"/>
          </a:xfrm>
          <a:prstGeom prst="rect">
            <a:avLst/>
          </a:prstGeom>
        </p:spPr>
        <p:txBody>
          <a:bodyPr/>
          <a:lstStyle/>
          <a:p>
            <a:fld id="{4E02BF87-50B9-4BA6-A8FF-9D47043E19C9}" type="slidenum">
              <a:rPr lang="en-US" smtClean="0">
                <a:solidFill>
                  <a:srgbClr val="BDBAB4"/>
                </a:solidFill>
              </a:rPr>
              <a:pPr/>
              <a:t>‹#›</a:t>
            </a:fld>
            <a:endParaRPr lang="en-US">
              <a:solidFill>
                <a:srgbClr val="BDBAB4"/>
              </a:solidFill>
            </a:endParaRPr>
          </a:p>
        </p:txBody>
      </p:sp>
      <p:sp>
        <p:nvSpPr>
          <p:cNvPr id="7" name="Title Placeholder 1"/>
          <p:cNvSpPr>
            <a:spLocks noGrp="1"/>
          </p:cNvSpPr>
          <p:nvPr>
            <p:ph type="title" hasCustomPrompt="1"/>
          </p:nvPr>
        </p:nvSpPr>
        <p:spPr>
          <a:xfrm>
            <a:off x="609441" y="76200"/>
            <a:ext cx="10969943" cy="838200"/>
          </a:xfrm>
          <a:prstGeom prst="rect">
            <a:avLst/>
          </a:prstGeom>
        </p:spPr>
        <p:txBody>
          <a:bodyPr vert="horz" lIns="91440" tIns="45720" rIns="91440" bIns="45720" rtlCol="0" anchor="b">
            <a:normAutofit/>
          </a:bodyPr>
          <a:lstStyle/>
          <a:p>
            <a:r>
              <a:rPr lang="en-US"/>
              <a:t>BPR PILOT STUDY OPERATOR TRAINING</a:t>
            </a:r>
          </a:p>
        </p:txBody>
      </p:sp>
    </p:spTree>
    <p:extLst>
      <p:ext uri="{BB962C8B-B14F-4D97-AF65-F5344CB8AC3E}">
        <p14:creationId xmlns:p14="http://schemas.microsoft.com/office/powerpoint/2010/main" val="4182345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356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9413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5302" y="561976"/>
            <a:ext cx="11556106" cy="519113"/>
          </a:xfrm>
        </p:spPr>
        <p:txBody>
          <a:bodyPr/>
          <a:lstStyle/>
          <a:p>
            <a:r>
              <a:rPr lang="en-US"/>
              <a:t>Click to edit Master title style</a:t>
            </a:r>
          </a:p>
        </p:txBody>
      </p:sp>
      <p:sp>
        <p:nvSpPr>
          <p:cNvPr id="3" name="Text Placeholder 2"/>
          <p:cNvSpPr>
            <a:spLocks noGrp="1"/>
          </p:cNvSpPr>
          <p:nvPr>
            <p:ph type="body" sz="half" idx="1"/>
          </p:nvPr>
        </p:nvSpPr>
        <p:spPr>
          <a:xfrm>
            <a:off x="315302" y="1766888"/>
            <a:ext cx="5675422" cy="324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871" y="1766888"/>
            <a:ext cx="5677537" cy="324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5506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Momentum">
    <p:spTree>
      <p:nvGrpSpPr>
        <p:cNvPr id="1" name=""/>
        <p:cNvGrpSpPr/>
        <p:nvPr/>
      </p:nvGrpSpPr>
      <p:grpSpPr>
        <a:xfrm>
          <a:off x="0" y="0"/>
          <a:ext cx="0" cy="0"/>
          <a:chOff x="0" y="0"/>
          <a:chExt cx="0" cy="0"/>
        </a:xfrm>
      </p:grpSpPr>
      <p:pic>
        <p:nvPicPr>
          <p:cNvPr id="15" name="Picture 14" descr="A person reading a book&#10;&#10;Description automatically generated">
            <a:extLst>
              <a:ext uri="{FF2B5EF4-FFF2-40B4-BE49-F238E27FC236}">
                <a16:creationId xmlns:a16="http://schemas.microsoft.com/office/drawing/2014/main" id="{E43AA46D-9234-434F-8461-228D27332E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12" y="0"/>
            <a:ext cx="12166600" cy="6858000"/>
          </a:xfrm>
          <a:prstGeom prst="rect">
            <a:avLst/>
          </a:prstGeom>
        </p:spPr>
      </p:pic>
      <p:sp>
        <p:nvSpPr>
          <p:cNvPr id="18" name="Donut 17">
            <a:extLst>
              <a:ext uri="{FF2B5EF4-FFF2-40B4-BE49-F238E27FC236}">
                <a16:creationId xmlns:a16="http://schemas.microsoft.com/office/drawing/2014/main" id="{0A40EE8E-0411-4940-8110-7347E43666C6}"/>
              </a:ext>
            </a:extLst>
          </p:cNvPr>
          <p:cNvSpPr/>
          <p:nvPr userDrawn="1"/>
        </p:nvSpPr>
        <p:spPr>
          <a:xfrm>
            <a:off x="-2915565" y="908221"/>
            <a:ext cx="4989444" cy="4989444"/>
          </a:xfrm>
          <a:prstGeom prst="donut">
            <a:avLst/>
          </a:prstGeom>
          <a:solidFill>
            <a:schemeClr val="accent3"/>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AAD50"/>
              </a:solidFill>
            </a:endParaRPr>
          </a:p>
        </p:txBody>
      </p:sp>
      <p:sp>
        <p:nvSpPr>
          <p:cNvPr id="14" name="Rectangle 13">
            <a:extLst>
              <a:ext uri="{FF2B5EF4-FFF2-40B4-BE49-F238E27FC236}">
                <a16:creationId xmlns:a16="http://schemas.microsoft.com/office/drawing/2014/main" id="{EE4BD6D4-5977-E741-B7A0-80122A17C178}"/>
              </a:ext>
            </a:extLst>
          </p:cNvPr>
          <p:cNvSpPr/>
          <p:nvPr userDrawn="1"/>
        </p:nvSpPr>
        <p:spPr>
          <a:xfrm>
            <a:off x="1256494" y="1017551"/>
            <a:ext cx="6760834" cy="6380401"/>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accent1"/>
              </a:solidFill>
            </a:endParaRPr>
          </a:p>
        </p:txBody>
      </p:sp>
      <p:sp>
        <p:nvSpPr>
          <p:cNvPr id="11" name="Title"/>
          <p:cNvSpPr>
            <a:spLocks noGrp="1"/>
          </p:cNvSpPr>
          <p:nvPr>
            <p:ph type="title"/>
          </p:nvPr>
        </p:nvSpPr>
        <p:spPr>
          <a:xfrm>
            <a:off x="1615645" y="1596614"/>
            <a:ext cx="6116116" cy="1143000"/>
          </a:xfrm>
          <a:prstGeom prst="rect">
            <a:avLst/>
          </a:prstGeom>
        </p:spPr>
        <p:txBody>
          <a:bodyPr lIns="0" tIns="0" rIns="0" bIns="121899">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7" name="Text Placeholder"/>
          <p:cNvSpPr>
            <a:spLocks noGrp="1"/>
          </p:cNvSpPr>
          <p:nvPr>
            <p:ph type="body" sz="quarter" idx="20"/>
          </p:nvPr>
        </p:nvSpPr>
        <p:spPr>
          <a:xfrm>
            <a:off x="1615645" y="2739614"/>
            <a:ext cx="6116116" cy="3651247"/>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8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8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8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8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8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Oval 15">
            <a:extLst>
              <a:ext uri="{FF2B5EF4-FFF2-40B4-BE49-F238E27FC236}">
                <a16:creationId xmlns:a16="http://schemas.microsoft.com/office/drawing/2014/main" id="{FA113BDC-09A9-C144-A0F5-D1BB4C671B5D}"/>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3" name="TextBox 12">
            <a:extLst>
              <a:ext uri="{FF2B5EF4-FFF2-40B4-BE49-F238E27FC236}">
                <a16:creationId xmlns:a16="http://schemas.microsoft.com/office/drawing/2014/main" id="{2D7AE6F3-4306-9E40-9111-8EDCE89EC1E8}"/>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dirty="0">
                <a:ln>
                  <a:noFill/>
                </a:ln>
                <a:solidFill>
                  <a:schemeClr val="accent1"/>
                </a:solidFill>
                <a:effectLst/>
                <a:uLnTx/>
                <a:uFillTx/>
                <a:latin typeface="Calibri"/>
                <a:ea typeface="+mn-ea"/>
                <a:cs typeface="+mn-cs"/>
              </a:rPr>
              <a:t>Black &amp;</a:t>
            </a:r>
            <a:br>
              <a:rPr kumimoji="0" lang="en-US" sz="800" b="0" i="1" u="none" strike="noStrike" kern="0" cap="none" spc="0" normalizeH="0" baseline="0" noProof="0" dirty="0">
                <a:ln>
                  <a:noFill/>
                </a:ln>
                <a:solidFill>
                  <a:schemeClr val="accent1"/>
                </a:solidFill>
                <a:effectLst/>
                <a:uLnTx/>
                <a:uFillTx/>
                <a:latin typeface="Calibri"/>
                <a:ea typeface="+mn-ea"/>
                <a:cs typeface="+mn-cs"/>
              </a:rPr>
            </a:br>
            <a:r>
              <a:rPr kumimoji="0" lang="en-US" sz="800" b="0" i="1" u="none" strike="noStrike" kern="0" cap="none" spc="0" normalizeH="0" baseline="0" noProof="0" dirty="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2845251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11E8101-4548-8FDF-F4A7-1289A625C830}"/>
              </a:ext>
            </a:extLst>
          </p:cNvPr>
          <p:cNvSpPr>
            <a:spLocks noChangeArrowheads="1"/>
          </p:cNvSpPr>
          <p:nvPr/>
        </p:nvSpPr>
        <p:spPr bwMode="auto">
          <a:xfrm>
            <a:off x="302606" y="1101725"/>
            <a:ext cx="2145741" cy="1320800"/>
          </a:xfrm>
          <a:prstGeom prst="roundRect">
            <a:avLst>
              <a:gd name="adj" fmla="val 6236"/>
            </a:avLst>
          </a:prstGeom>
          <a:blipFill dpi="0" rotWithShape="1">
            <a:blip r:embed="rId2"/>
            <a:srcRect/>
            <a:stretch>
              <a:fillRect r="-579"/>
            </a:stretch>
          </a:blipFill>
          <a:ln>
            <a:noFill/>
          </a:ln>
          <a:effectLst/>
        </p:spPr>
        <p:txBody>
          <a:bodyPr wrap="none" anchor="ctr"/>
          <a:lstStyle/>
          <a:p>
            <a:pPr algn="ctr" eaLnBrk="1" hangingPunct="1">
              <a:defRPr/>
            </a:pPr>
            <a:endParaRPr lang="en-US"/>
          </a:p>
        </p:txBody>
      </p:sp>
      <p:sp>
        <p:nvSpPr>
          <p:cNvPr id="3" name="AutoShape 3">
            <a:extLst>
              <a:ext uri="{FF2B5EF4-FFF2-40B4-BE49-F238E27FC236}">
                <a16:creationId xmlns:a16="http://schemas.microsoft.com/office/drawing/2014/main" id="{6947E0CE-8D5B-5D62-8D91-CD3AE16C7271}"/>
              </a:ext>
            </a:extLst>
          </p:cNvPr>
          <p:cNvSpPr>
            <a:spLocks noChangeArrowheads="1"/>
          </p:cNvSpPr>
          <p:nvPr/>
        </p:nvSpPr>
        <p:spPr bwMode="auto">
          <a:xfrm>
            <a:off x="2649377" y="1101725"/>
            <a:ext cx="2145741" cy="1320800"/>
          </a:xfrm>
          <a:prstGeom prst="roundRect">
            <a:avLst>
              <a:gd name="adj" fmla="val 6236"/>
            </a:avLst>
          </a:prstGeom>
          <a:blipFill dpi="0" rotWithShape="1">
            <a:blip r:embed="rId3"/>
            <a:srcRect/>
            <a:stretch>
              <a:fillRect r="-9402"/>
            </a:stretch>
          </a:blipFill>
          <a:ln>
            <a:noFill/>
          </a:ln>
          <a:effectLst/>
        </p:spPr>
        <p:txBody>
          <a:bodyPr wrap="none" anchor="ctr"/>
          <a:lstStyle/>
          <a:p>
            <a:pPr algn="ctr" eaLnBrk="1" hangingPunct="1">
              <a:defRPr/>
            </a:pPr>
            <a:endParaRPr lang="en-US"/>
          </a:p>
        </p:txBody>
      </p:sp>
      <p:sp>
        <p:nvSpPr>
          <p:cNvPr id="4" name="AutoShape 4">
            <a:extLst>
              <a:ext uri="{FF2B5EF4-FFF2-40B4-BE49-F238E27FC236}">
                <a16:creationId xmlns:a16="http://schemas.microsoft.com/office/drawing/2014/main" id="{6B73174D-5DCA-55FA-5EF7-9C74D567FD02}"/>
              </a:ext>
            </a:extLst>
          </p:cNvPr>
          <p:cNvSpPr>
            <a:spLocks noChangeArrowheads="1"/>
          </p:cNvSpPr>
          <p:nvPr/>
        </p:nvSpPr>
        <p:spPr bwMode="auto">
          <a:xfrm>
            <a:off x="5021543" y="1101725"/>
            <a:ext cx="2145741" cy="1320800"/>
          </a:xfrm>
          <a:prstGeom prst="roundRect">
            <a:avLst>
              <a:gd name="adj" fmla="val 6236"/>
            </a:avLst>
          </a:prstGeom>
          <a:blipFill dpi="0" rotWithShape="1">
            <a:blip r:embed="rId4"/>
            <a:srcRect/>
            <a:stretch>
              <a:fillRect r="-410"/>
            </a:stretch>
          </a:blipFill>
          <a:ln>
            <a:noFill/>
          </a:ln>
          <a:effectLst/>
        </p:spPr>
        <p:txBody>
          <a:bodyPr wrap="none" anchor="ctr"/>
          <a:lstStyle/>
          <a:p>
            <a:pPr algn="ctr" eaLnBrk="1" hangingPunct="1">
              <a:defRPr/>
            </a:pPr>
            <a:endParaRPr lang="en-US"/>
          </a:p>
        </p:txBody>
      </p:sp>
      <p:sp>
        <p:nvSpPr>
          <p:cNvPr id="5" name="AutoShape 5">
            <a:extLst>
              <a:ext uri="{FF2B5EF4-FFF2-40B4-BE49-F238E27FC236}">
                <a16:creationId xmlns:a16="http://schemas.microsoft.com/office/drawing/2014/main" id="{6EA8E40F-9875-783F-C5D8-FAD1B6D688B4}"/>
              </a:ext>
            </a:extLst>
          </p:cNvPr>
          <p:cNvSpPr>
            <a:spLocks noChangeArrowheads="1"/>
          </p:cNvSpPr>
          <p:nvPr/>
        </p:nvSpPr>
        <p:spPr bwMode="auto">
          <a:xfrm>
            <a:off x="7383128" y="1101725"/>
            <a:ext cx="2145741" cy="1320800"/>
          </a:xfrm>
          <a:prstGeom prst="roundRect">
            <a:avLst>
              <a:gd name="adj" fmla="val 6236"/>
            </a:avLst>
          </a:prstGeom>
          <a:blipFill dpi="0" rotWithShape="1">
            <a:blip r:embed="rId5"/>
            <a:srcRect/>
            <a:stretch>
              <a:fillRect r="-1623"/>
            </a:stretch>
          </a:blipFill>
          <a:ln>
            <a:noFill/>
          </a:ln>
          <a:effectLst/>
        </p:spPr>
        <p:txBody>
          <a:bodyPr wrap="none" anchor="ctr"/>
          <a:lstStyle/>
          <a:p>
            <a:pPr algn="ctr" eaLnBrk="1" hangingPunct="1">
              <a:defRPr/>
            </a:pPr>
            <a:endParaRPr lang="en-US"/>
          </a:p>
        </p:txBody>
      </p:sp>
      <p:sp>
        <p:nvSpPr>
          <p:cNvPr id="6" name="AutoShape 6">
            <a:extLst>
              <a:ext uri="{FF2B5EF4-FFF2-40B4-BE49-F238E27FC236}">
                <a16:creationId xmlns:a16="http://schemas.microsoft.com/office/drawing/2014/main" id="{A397628C-4D5C-D5BF-AFD9-B75D01A2A573}"/>
              </a:ext>
            </a:extLst>
          </p:cNvPr>
          <p:cNvSpPr>
            <a:spLocks noChangeArrowheads="1"/>
          </p:cNvSpPr>
          <p:nvPr/>
        </p:nvSpPr>
        <p:spPr bwMode="auto">
          <a:xfrm>
            <a:off x="9746828" y="1101725"/>
            <a:ext cx="2145741" cy="1320800"/>
          </a:xfrm>
          <a:prstGeom prst="roundRect">
            <a:avLst>
              <a:gd name="adj" fmla="val 6236"/>
            </a:avLst>
          </a:prstGeom>
          <a:blipFill dpi="0" rotWithShape="1">
            <a:blip r:embed="rId6"/>
            <a:srcRect/>
            <a:stretch>
              <a:fillRect b="-5948"/>
            </a:stretch>
          </a:blipFill>
          <a:ln>
            <a:noFill/>
          </a:ln>
          <a:effectLst/>
        </p:spPr>
        <p:txBody>
          <a:bodyPr wrap="none" anchor="ctr"/>
          <a:lstStyle/>
          <a:p>
            <a:pPr algn="ctr" eaLnBrk="1" hangingPunct="1">
              <a:defRPr/>
            </a:pPr>
            <a:endParaRPr lang="en-US"/>
          </a:p>
        </p:txBody>
      </p:sp>
      <p:sp>
        <p:nvSpPr>
          <p:cNvPr id="7" name="Rectangle 7">
            <a:extLst>
              <a:ext uri="{FF2B5EF4-FFF2-40B4-BE49-F238E27FC236}">
                <a16:creationId xmlns:a16="http://schemas.microsoft.com/office/drawing/2014/main" id="{35485902-D4A4-E486-CFFD-E2F368F6FCC6}"/>
              </a:ext>
            </a:extLst>
          </p:cNvPr>
          <p:cNvSpPr>
            <a:spLocks noChangeArrowheads="1"/>
          </p:cNvSpPr>
          <p:nvPr/>
        </p:nvSpPr>
        <p:spPr bwMode="auto">
          <a:xfrm>
            <a:off x="0" y="6599238"/>
            <a:ext cx="12188825" cy="2587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Rectangle 8">
            <a:extLst>
              <a:ext uri="{FF2B5EF4-FFF2-40B4-BE49-F238E27FC236}">
                <a16:creationId xmlns:a16="http://schemas.microsoft.com/office/drawing/2014/main" id="{091B6AF5-2569-0D28-04EE-4CF1B0AF35E9}"/>
              </a:ext>
            </a:extLst>
          </p:cNvPr>
          <p:cNvSpPr>
            <a:spLocks noChangeArrowheads="1"/>
          </p:cNvSpPr>
          <p:nvPr/>
        </p:nvSpPr>
        <p:spPr bwMode="auto">
          <a:xfrm>
            <a:off x="0" y="0"/>
            <a:ext cx="12188825" cy="9731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9" name="Picture 9">
            <a:extLst>
              <a:ext uri="{FF2B5EF4-FFF2-40B4-BE49-F238E27FC236}">
                <a16:creationId xmlns:a16="http://schemas.microsoft.com/office/drawing/2014/main" id="{429192E0-26D2-1AE5-B300-A90E7BF99F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71788" y="239714"/>
            <a:ext cx="2776343" cy="5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a:extLst>
              <a:ext uri="{FF2B5EF4-FFF2-40B4-BE49-F238E27FC236}">
                <a16:creationId xmlns:a16="http://schemas.microsoft.com/office/drawing/2014/main" id="{654E77C2-283F-CE9B-9531-7DB5A0E9E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276" y="576264"/>
            <a:ext cx="4219534"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8" name="Rectangle 10"/>
          <p:cNvSpPr>
            <a:spLocks noGrp="1" noChangeArrowheads="1"/>
          </p:cNvSpPr>
          <p:nvPr>
            <p:ph type="ctrTitle"/>
          </p:nvPr>
        </p:nvSpPr>
        <p:spPr>
          <a:xfrm>
            <a:off x="459198" y="3175001"/>
            <a:ext cx="11270431" cy="701675"/>
          </a:xfrm>
        </p:spPr>
        <p:txBody>
          <a:bodyPr anchor="b"/>
          <a:lstStyle>
            <a:lvl1pPr algn="ctr">
              <a:defRPr sz="4000">
                <a:effectLst>
                  <a:outerShdw blurRad="38100" dist="38100" dir="2700000" algn="tl">
                    <a:srgbClr val="C0C0C0"/>
                  </a:outerShdw>
                </a:effectLst>
              </a:defRPr>
            </a:lvl1pPr>
          </a:lstStyle>
          <a:p>
            <a:pPr lvl="0"/>
            <a:r>
              <a:rPr lang="en-US" altLang="en-US" noProof="0"/>
              <a:t>Click to edit Master title style</a:t>
            </a:r>
          </a:p>
        </p:txBody>
      </p:sp>
      <p:sp>
        <p:nvSpPr>
          <p:cNvPr id="242699" name="Rectangle 11"/>
          <p:cNvSpPr>
            <a:spLocks noGrp="1" noChangeArrowheads="1"/>
          </p:cNvSpPr>
          <p:nvPr>
            <p:ph type="subTitle" idx="1"/>
          </p:nvPr>
        </p:nvSpPr>
        <p:spPr>
          <a:xfrm>
            <a:off x="901466" y="4305300"/>
            <a:ext cx="10383779" cy="579438"/>
          </a:xfrm>
        </p:spPr>
        <p:txBody>
          <a:bodyPr/>
          <a:lstStyle>
            <a:lvl1pPr marL="0" indent="0" algn="ctr">
              <a:buFont typeface="Wingdings" panose="05000000000000000000" pitchFamily="2" charset="2"/>
              <a:buNone/>
              <a:defRPr sz="3200" b="1">
                <a:solidFill>
                  <a:schemeClr val="bg2"/>
                </a:solidFill>
              </a:defRPr>
            </a:lvl1pPr>
          </a:lstStyle>
          <a:p>
            <a:pPr lvl="0"/>
            <a:r>
              <a:rPr lang="en-US" altLang="en-US" noProof="0"/>
              <a:t>Click to edit Master subtitle style</a:t>
            </a:r>
          </a:p>
        </p:txBody>
      </p:sp>
    </p:spTree>
    <p:extLst>
      <p:ext uri="{BB962C8B-B14F-4D97-AF65-F5344CB8AC3E}">
        <p14:creationId xmlns:p14="http://schemas.microsoft.com/office/powerpoint/2010/main" val="23568332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356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705735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5302" y="1766888"/>
            <a:ext cx="5675422" cy="324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871" y="1766888"/>
            <a:ext cx="5677537" cy="324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13460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2169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94130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7615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080264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5092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58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Energy">
    <p:spTree>
      <p:nvGrpSpPr>
        <p:cNvPr id="1" name=""/>
        <p:cNvGrpSpPr/>
        <p:nvPr/>
      </p:nvGrpSpPr>
      <p:grpSpPr>
        <a:xfrm>
          <a:off x="0" y="0"/>
          <a:ext cx="0" cy="0"/>
          <a:chOff x="0" y="0"/>
          <a:chExt cx="0" cy="0"/>
        </a:xfrm>
      </p:grpSpPr>
      <p:pic>
        <p:nvPicPr>
          <p:cNvPr id="15" name="Picture 14" descr="A picture containing snow, outdoor, riding, man&#10;&#10;Description automatically generated">
            <a:extLst>
              <a:ext uri="{FF2B5EF4-FFF2-40B4-BE49-F238E27FC236}">
                <a16:creationId xmlns:a16="http://schemas.microsoft.com/office/drawing/2014/main" id="{2DBE7BDD-3B20-5541-A470-E24152F88C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18" name="Donut 17">
            <a:extLst>
              <a:ext uri="{FF2B5EF4-FFF2-40B4-BE49-F238E27FC236}">
                <a16:creationId xmlns:a16="http://schemas.microsoft.com/office/drawing/2014/main" id="{0A40EE8E-0411-4940-8110-7347E43666C6}"/>
              </a:ext>
            </a:extLst>
          </p:cNvPr>
          <p:cNvSpPr/>
          <p:nvPr userDrawn="1"/>
        </p:nvSpPr>
        <p:spPr>
          <a:xfrm>
            <a:off x="-2915565" y="908221"/>
            <a:ext cx="49894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AAD50"/>
              </a:solidFill>
            </a:endParaRPr>
          </a:p>
        </p:txBody>
      </p:sp>
      <p:sp>
        <p:nvSpPr>
          <p:cNvPr id="14" name="Rectangle 13">
            <a:extLst>
              <a:ext uri="{FF2B5EF4-FFF2-40B4-BE49-F238E27FC236}">
                <a16:creationId xmlns:a16="http://schemas.microsoft.com/office/drawing/2014/main" id="{A95CBC03-706D-C942-9E8B-7F6FBA557B51}"/>
              </a:ext>
            </a:extLst>
          </p:cNvPr>
          <p:cNvSpPr/>
          <p:nvPr userDrawn="1"/>
        </p:nvSpPr>
        <p:spPr>
          <a:xfrm>
            <a:off x="1256494" y="1017551"/>
            <a:ext cx="6760834" cy="6380401"/>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accent1"/>
              </a:solidFill>
            </a:endParaRPr>
          </a:p>
        </p:txBody>
      </p:sp>
      <p:sp>
        <p:nvSpPr>
          <p:cNvPr id="11" name="Title"/>
          <p:cNvSpPr>
            <a:spLocks noGrp="1"/>
          </p:cNvSpPr>
          <p:nvPr>
            <p:ph type="title"/>
          </p:nvPr>
        </p:nvSpPr>
        <p:spPr>
          <a:xfrm>
            <a:off x="1615645" y="1596614"/>
            <a:ext cx="6116116" cy="1143000"/>
          </a:xfrm>
          <a:prstGeom prst="rect">
            <a:avLst/>
          </a:prstGeom>
        </p:spPr>
        <p:txBody>
          <a:bodyPr lIns="0" tIns="0" rIns="0" bIns="121899">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7" name="Text Placeholder"/>
          <p:cNvSpPr>
            <a:spLocks noGrp="1"/>
          </p:cNvSpPr>
          <p:nvPr>
            <p:ph type="body" sz="quarter" idx="20"/>
          </p:nvPr>
        </p:nvSpPr>
        <p:spPr>
          <a:xfrm>
            <a:off x="1615645" y="2739614"/>
            <a:ext cx="6116116" cy="3651247"/>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8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8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8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8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8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Oval 15">
            <a:extLst>
              <a:ext uri="{FF2B5EF4-FFF2-40B4-BE49-F238E27FC236}">
                <a16:creationId xmlns:a16="http://schemas.microsoft.com/office/drawing/2014/main" id="{FA113BDC-09A9-C144-A0F5-D1BB4C671B5D}"/>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3" name="TextBox 12">
            <a:extLst>
              <a:ext uri="{FF2B5EF4-FFF2-40B4-BE49-F238E27FC236}">
                <a16:creationId xmlns:a16="http://schemas.microsoft.com/office/drawing/2014/main" id="{D570EA23-F2C2-D04D-8D21-F7251F19B161}"/>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dirty="0">
                <a:ln>
                  <a:noFill/>
                </a:ln>
                <a:solidFill>
                  <a:schemeClr val="accent1"/>
                </a:solidFill>
                <a:effectLst/>
                <a:uLnTx/>
                <a:uFillTx/>
                <a:latin typeface="Calibri"/>
                <a:ea typeface="+mn-ea"/>
                <a:cs typeface="+mn-cs"/>
              </a:rPr>
              <a:t>Black &amp;</a:t>
            </a:r>
            <a:br>
              <a:rPr kumimoji="0" lang="en-US" sz="800" b="0" i="1" u="none" strike="noStrike" kern="0" cap="none" spc="0" normalizeH="0" baseline="0" noProof="0" dirty="0">
                <a:ln>
                  <a:noFill/>
                </a:ln>
                <a:solidFill>
                  <a:schemeClr val="accent1"/>
                </a:solidFill>
                <a:effectLst/>
                <a:uLnTx/>
                <a:uFillTx/>
                <a:latin typeface="Calibri"/>
                <a:ea typeface="+mn-ea"/>
                <a:cs typeface="+mn-cs"/>
              </a:rPr>
            </a:br>
            <a:r>
              <a:rPr kumimoji="0" lang="en-US" sz="800" b="0" i="1" u="none" strike="noStrike" kern="0" cap="none" spc="0" normalizeH="0" baseline="0" noProof="0" dirty="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18236648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2911" y="561976"/>
            <a:ext cx="2888497" cy="4454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5302" y="561976"/>
            <a:ext cx="8464462" cy="4454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40140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5302" y="561976"/>
            <a:ext cx="11556106" cy="519113"/>
          </a:xfrm>
        </p:spPr>
        <p:txBody>
          <a:bodyPr/>
          <a:lstStyle/>
          <a:p>
            <a:r>
              <a:rPr lang="en-US"/>
              <a:t>Click to edit Master title style</a:t>
            </a:r>
          </a:p>
        </p:txBody>
      </p:sp>
      <p:sp>
        <p:nvSpPr>
          <p:cNvPr id="3" name="Text Placeholder 2"/>
          <p:cNvSpPr>
            <a:spLocks noGrp="1"/>
          </p:cNvSpPr>
          <p:nvPr>
            <p:ph type="body" sz="half" idx="1"/>
          </p:nvPr>
        </p:nvSpPr>
        <p:spPr>
          <a:xfrm>
            <a:off x="315302" y="1766888"/>
            <a:ext cx="5675422" cy="324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871" y="1766888"/>
            <a:ext cx="5677537" cy="324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5506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FFD7D8CF-89C5-A375-0A1F-18D49114F9B7}"/>
              </a:ext>
            </a:extLst>
          </p:cNvPr>
          <p:cNvSpPr>
            <a:spLocks noGrp="1" noChangeArrowheads="1"/>
          </p:cNvSpPr>
          <p:nvPr>
            <p:ph type="dt" sz="half" idx="10"/>
          </p:nvPr>
        </p:nvSpPr>
        <p:spPr>
          <a:ln/>
        </p:spPr>
        <p:txBody>
          <a:bodyPr/>
          <a:lstStyle>
            <a:lvl1pPr>
              <a:defRPr/>
            </a:lvl1pPr>
          </a:lstStyle>
          <a:p>
            <a:pPr>
              <a:defRPr/>
            </a:pPr>
            <a:r>
              <a:rPr lang="en-US"/>
              <a:t>Sept 1, 2010</a:t>
            </a:r>
          </a:p>
        </p:txBody>
      </p:sp>
      <p:sp>
        <p:nvSpPr>
          <p:cNvPr id="3" name="Slide Number Placeholder 9">
            <a:extLst>
              <a:ext uri="{FF2B5EF4-FFF2-40B4-BE49-F238E27FC236}">
                <a16:creationId xmlns:a16="http://schemas.microsoft.com/office/drawing/2014/main" id="{1538FF8B-D736-1D2D-0851-DD51E42C9B91}"/>
              </a:ext>
            </a:extLst>
          </p:cNvPr>
          <p:cNvSpPr>
            <a:spLocks noGrp="1"/>
          </p:cNvSpPr>
          <p:nvPr>
            <p:ph type="sldNum" sz="quarter" idx="11"/>
          </p:nvPr>
        </p:nvSpPr>
        <p:spPr/>
        <p:txBody>
          <a:bodyPr/>
          <a:lstStyle>
            <a:lvl1pPr>
              <a:defRPr/>
            </a:lvl1pPr>
          </a:lstStyle>
          <a:p>
            <a:fld id="{0E6CCE6F-7448-4C31-A07B-54633273FE09}" type="slidenum">
              <a:rPr lang="en-US" altLang="en-US"/>
              <a:pPr/>
              <a:t>‹#›</a:t>
            </a:fld>
            <a:endParaRPr lang="en-US" altLang="en-US"/>
          </a:p>
        </p:txBody>
      </p:sp>
    </p:spTree>
    <p:extLst>
      <p:ext uri="{BB962C8B-B14F-4D97-AF65-F5344CB8AC3E}">
        <p14:creationId xmlns:p14="http://schemas.microsoft.com/office/powerpoint/2010/main" val="8203418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6015BC44-2D82-5D2A-EBE9-5C366389365D}"/>
              </a:ext>
            </a:extLst>
          </p:cNvPr>
          <p:cNvSpPr>
            <a:spLocks noGrp="1" noChangeArrowheads="1"/>
          </p:cNvSpPr>
          <p:nvPr>
            <p:ph type="dt" sz="half" idx="10"/>
          </p:nvPr>
        </p:nvSpPr>
        <p:spPr>
          <a:ln/>
        </p:spPr>
        <p:txBody>
          <a:bodyPr/>
          <a:lstStyle>
            <a:lvl1pPr>
              <a:defRPr/>
            </a:lvl1pPr>
          </a:lstStyle>
          <a:p>
            <a:pPr>
              <a:defRPr/>
            </a:pPr>
            <a:r>
              <a:rPr lang="en-US"/>
              <a:t>Sept 1, 2010</a:t>
            </a:r>
          </a:p>
        </p:txBody>
      </p:sp>
      <p:sp>
        <p:nvSpPr>
          <p:cNvPr id="5" name="Slide Number Placeholder 9">
            <a:extLst>
              <a:ext uri="{FF2B5EF4-FFF2-40B4-BE49-F238E27FC236}">
                <a16:creationId xmlns:a16="http://schemas.microsoft.com/office/drawing/2014/main" id="{5C7BB777-BB70-6D30-53A3-79CC5F9B7991}"/>
              </a:ext>
            </a:extLst>
          </p:cNvPr>
          <p:cNvSpPr>
            <a:spLocks noGrp="1"/>
          </p:cNvSpPr>
          <p:nvPr>
            <p:ph type="sldNum" sz="quarter" idx="11"/>
          </p:nvPr>
        </p:nvSpPr>
        <p:spPr/>
        <p:txBody>
          <a:bodyPr/>
          <a:lstStyle>
            <a:lvl1pPr>
              <a:defRPr/>
            </a:lvl1pPr>
          </a:lstStyle>
          <a:p>
            <a:fld id="{EACA79C6-FA6B-4D33-9CF0-D14F67204B99}" type="slidenum">
              <a:rPr lang="en-US" altLang="en-US"/>
              <a:pPr/>
              <a:t>‹#›</a:t>
            </a:fld>
            <a:endParaRPr lang="en-US" altLang="en-US"/>
          </a:p>
        </p:txBody>
      </p:sp>
    </p:spTree>
    <p:extLst>
      <p:ext uri="{BB962C8B-B14F-4D97-AF65-F5344CB8AC3E}">
        <p14:creationId xmlns:p14="http://schemas.microsoft.com/office/powerpoint/2010/main" val="26602546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E827E15E-693F-136A-8556-FACD6A67C15B}"/>
              </a:ext>
            </a:extLst>
          </p:cNvPr>
          <p:cNvSpPr>
            <a:spLocks noGrp="1" noChangeArrowheads="1"/>
          </p:cNvSpPr>
          <p:nvPr>
            <p:ph type="dt" sz="half" idx="10"/>
          </p:nvPr>
        </p:nvSpPr>
        <p:spPr>
          <a:ln/>
        </p:spPr>
        <p:txBody>
          <a:bodyPr/>
          <a:lstStyle>
            <a:lvl1pPr>
              <a:defRPr/>
            </a:lvl1pPr>
          </a:lstStyle>
          <a:p>
            <a:pPr>
              <a:defRPr/>
            </a:pPr>
            <a:r>
              <a:rPr lang="en-US"/>
              <a:t>Sept 1, 2010</a:t>
            </a:r>
          </a:p>
        </p:txBody>
      </p:sp>
      <p:sp>
        <p:nvSpPr>
          <p:cNvPr id="4" name="Slide Number Placeholder 9">
            <a:extLst>
              <a:ext uri="{FF2B5EF4-FFF2-40B4-BE49-F238E27FC236}">
                <a16:creationId xmlns:a16="http://schemas.microsoft.com/office/drawing/2014/main" id="{BC96906E-0283-928C-9771-A4EC34D9FDDF}"/>
              </a:ext>
            </a:extLst>
          </p:cNvPr>
          <p:cNvSpPr>
            <a:spLocks noGrp="1"/>
          </p:cNvSpPr>
          <p:nvPr>
            <p:ph type="sldNum" sz="quarter" idx="11"/>
          </p:nvPr>
        </p:nvSpPr>
        <p:spPr/>
        <p:txBody>
          <a:bodyPr/>
          <a:lstStyle>
            <a:lvl1pPr>
              <a:defRPr/>
            </a:lvl1pPr>
          </a:lstStyle>
          <a:p>
            <a:fld id="{3611CEAC-720D-4A63-BB68-1D2213638462}" type="slidenum">
              <a:rPr lang="en-US" altLang="en-US"/>
              <a:pPr/>
              <a:t>‹#›</a:t>
            </a:fld>
            <a:endParaRPr lang="en-US" altLang="en-US"/>
          </a:p>
        </p:txBody>
      </p:sp>
    </p:spTree>
    <p:extLst>
      <p:ext uri="{BB962C8B-B14F-4D97-AF65-F5344CB8AC3E}">
        <p14:creationId xmlns:p14="http://schemas.microsoft.com/office/powerpoint/2010/main" val="18395825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3_BVTitle_Pavillion">
    <p:spTree>
      <p:nvGrpSpPr>
        <p:cNvPr id="1" name=""/>
        <p:cNvGrpSpPr/>
        <p:nvPr/>
      </p:nvGrpSpPr>
      <p:grpSpPr>
        <a:xfrm>
          <a:off x="0" y="0"/>
          <a:ext cx="0" cy="0"/>
          <a:chOff x="0" y="0"/>
          <a:chExt cx="0" cy="0"/>
        </a:xfrm>
      </p:grpSpPr>
      <p:pic>
        <p:nvPicPr>
          <p:cNvPr id="25" name="Picture 24" descr="A picture containing sky, outdoor, building, dome&#10;&#10;Description automatically generated">
            <a:extLst>
              <a:ext uri="{FF2B5EF4-FFF2-40B4-BE49-F238E27FC236}">
                <a16:creationId xmlns:a16="http://schemas.microsoft.com/office/drawing/2014/main" id="{12D8199D-638B-F0E9-51C3-A2C20D8CCE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56" b="7764"/>
          <a:stretch/>
        </p:blipFill>
        <p:spPr>
          <a:xfrm>
            <a:off x="0" y="7741"/>
            <a:ext cx="12188826"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1"/>
            <a:ext cx="12188825" cy="6865947"/>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3" name="Picture 2">
            <a:extLst>
              <a:ext uri="{FF2B5EF4-FFF2-40B4-BE49-F238E27FC236}">
                <a16:creationId xmlns:a16="http://schemas.microsoft.com/office/drawing/2014/main" id="{8ECF68CA-3FC0-486D-2149-C1982AD14F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1942"/>
            <a:ext cx="12188824" cy="6845324"/>
          </a:xfrm>
          <a:prstGeom prst="rect">
            <a:avLst/>
          </a:prstGeom>
        </p:spPr>
      </p:pic>
      <p:sp>
        <p:nvSpPr>
          <p:cNvPr id="28" name="Round Same Side Corner Rectangle 27">
            <a:extLst>
              <a:ext uri="{FF2B5EF4-FFF2-40B4-BE49-F238E27FC236}">
                <a16:creationId xmlns:a16="http://schemas.microsoft.com/office/drawing/2014/main" id="{FFF8618E-54CF-855E-BC5A-F3CA67EDFA86}"/>
              </a:ext>
            </a:extLst>
          </p:cNvPr>
          <p:cNvSpPr/>
          <p:nvPr/>
        </p:nvSpPr>
        <p:spPr>
          <a:xfrm rot="5400000">
            <a:off x="2522236"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8" name="Title 1">
            <a:extLst>
              <a:ext uri="{FF2B5EF4-FFF2-40B4-BE49-F238E27FC236}">
                <a16:creationId xmlns:a16="http://schemas.microsoft.com/office/drawing/2014/main" id="{E5FA06E3-BEBC-4B42-C7B3-3F521278A683}"/>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39" name="Text Placeholder 1">
            <a:extLst>
              <a:ext uri="{FF2B5EF4-FFF2-40B4-BE49-F238E27FC236}">
                <a16:creationId xmlns:a16="http://schemas.microsoft.com/office/drawing/2014/main" id="{E7255296-4931-5C45-FF3B-5C3394B1EE0E}"/>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40" name="Text Placeholder2">
            <a:extLst>
              <a:ext uri="{FF2B5EF4-FFF2-40B4-BE49-F238E27FC236}">
                <a16:creationId xmlns:a16="http://schemas.microsoft.com/office/drawing/2014/main" id="{C1F87FB3-D0A1-7FB5-D50D-A59FD92414FC}"/>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431825777"/>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3_BVTitle_HQ">
    <p:spTree>
      <p:nvGrpSpPr>
        <p:cNvPr id="1" name=""/>
        <p:cNvGrpSpPr/>
        <p:nvPr/>
      </p:nvGrpSpPr>
      <p:grpSpPr>
        <a:xfrm>
          <a:off x="0" y="0"/>
          <a:ext cx="0" cy="0"/>
          <a:chOff x="0" y="0"/>
          <a:chExt cx="0" cy="0"/>
        </a:xfrm>
      </p:grpSpPr>
      <p:pic>
        <p:nvPicPr>
          <p:cNvPr id="3" name="Picture 2" descr="A picture containing grass, sky, outdoor, building&#10;&#10;Description automatically generated">
            <a:extLst>
              <a:ext uri="{FF2B5EF4-FFF2-40B4-BE49-F238E27FC236}">
                <a16:creationId xmlns:a16="http://schemas.microsoft.com/office/drawing/2014/main" id="{C1CE63B0-2BF7-9AD5-CA88-41F05D14576E}"/>
              </a:ext>
            </a:extLst>
          </p:cNvPr>
          <p:cNvPicPr>
            <a:picLocks noChangeAspect="1"/>
          </p:cNvPicPr>
          <p:nvPr/>
        </p:nvPicPr>
        <p:blipFill rotWithShape="1">
          <a:blip r:embed="rId2">
            <a:extLst>
              <a:ext uri="{28A0092B-C50C-407E-A947-70E740481C1C}">
                <a14:useLocalDpi xmlns:a14="http://schemas.microsoft.com/office/drawing/2010/main" val="0"/>
              </a:ext>
            </a:extLst>
          </a:blip>
          <a:srcRect l="-91" t="13856" r="8637" b="8990"/>
          <a:stretch/>
        </p:blipFill>
        <p:spPr>
          <a:xfrm>
            <a:off x="-22530" y="-1"/>
            <a:ext cx="12211354" cy="6858001"/>
          </a:xfrm>
          <a:prstGeom prst="rect">
            <a:avLst/>
          </a:prstGeom>
        </p:spPr>
      </p:pic>
      <p:grpSp>
        <p:nvGrpSpPr>
          <p:cNvPr id="2" name="Group 1">
            <a:extLst>
              <a:ext uri="{FF2B5EF4-FFF2-40B4-BE49-F238E27FC236}">
                <a16:creationId xmlns:a16="http://schemas.microsoft.com/office/drawing/2014/main" id="{D4CC409F-ECB5-1607-FB3C-C56CD774E834}"/>
              </a:ext>
            </a:extLst>
          </p:cNvPr>
          <p:cNvGrpSpPr/>
          <p:nvPr/>
        </p:nvGrpSpPr>
        <p:grpSpPr>
          <a:xfrm>
            <a:off x="-11265" y="-2"/>
            <a:ext cx="12200089" cy="6858001"/>
            <a:chOff x="0" y="6961"/>
            <a:chExt cx="12192000" cy="6844078"/>
          </a:xfrm>
        </p:grpSpPr>
        <p:sp>
          <p:nvSpPr>
            <p:cNvPr id="4" name="Rectangle 3">
              <a:extLst>
                <a:ext uri="{FF2B5EF4-FFF2-40B4-BE49-F238E27FC236}">
                  <a16:creationId xmlns:a16="http://schemas.microsoft.com/office/drawing/2014/main" id="{9A518782-04EC-6E9E-0A17-E9BDCDD803ED}"/>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D7C69A1D-9503-546D-5F2C-7D66D7D997CE}"/>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94" y="-3131"/>
            <a:ext cx="12193218" cy="6858001"/>
          </a:xfrm>
          <a:prstGeom prst="rect">
            <a:avLst/>
          </a:prstGeom>
        </p:spPr>
      </p:pic>
      <p:sp>
        <p:nvSpPr>
          <p:cNvPr id="16" name="Round Same Side Corner Rectangle 15">
            <a:extLst>
              <a:ext uri="{FF2B5EF4-FFF2-40B4-BE49-F238E27FC236}">
                <a16:creationId xmlns:a16="http://schemas.microsoft.com/office/drawing/2014/main" id="{0F10E1A3-32C9-6F1F-14DC-70223C3D07FD}"/>
              </a:ext>
            </a:extLst>
          </p:cNvPr>
          <p:cNvSpPr/>
          <p:nvPr/>
        </p:nvSpPr>
        <p:spPr>
          <a:xfrm rot="5400000">
            <a:off x="2509051"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2" name="Title 1">
            <a:extLst>
              <a:ext uri="{FF2B5EF4-FFF2-40B4-BE49-F238E27FC236}">
                <a16:creationId xmlns:a16="http://schemas.microsoft.com/office/drawing/2014/main" id="{2BD4A8B9-21FE-CF57-D560-81EF466398CF}"/>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3" name="Text Placeholder 1">
            <a:extLst>
              <a:ext uri="{FF2B5EF4-FFF2-40B4-BE49-F238E27FC236}">
                <a16:creationId xmlns:a16="http://schemas.microsoft.com/office/drawing/2014/main" id="{42945619-ADDD-7859-3163-587496833133}"/>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4" name="Text Placeholder2">
            <a:extLst>
              <a:ext uri="{FF2B5EF4-FFF2-40B4-BE49-F238E27FC236}">
                <a16:creationId xmlns:a16="http://schemas.microsoft.com/office/drawing/2014/main" id="{4E4CDC05-9A1E-EB88-99CA-A84F396407A7}"/>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784042025"/>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3_BVTitle_Sola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2D8199D-638B-F0E9-51C3-A2C20D8CCE42}"/>
              </a:ext>
            </a:extLst>
          </p:cNvPr>
          <p:cNvPicPr>
            <a:picLocks noChangeAspect="1"/>
          </p:cNvPicPr>
          <p:nvPr/>
        </p:nvPicPr>
        <p:blipFill>
          <a:blip r:embed="rId2">
            <a:extLst>
              <a:ext uri="{28A0092B-C50C-407E-A947-70E740481C1C}">
                <a14:useLocalDpi xmlns:a14="http://schemas.microsoft.com/office/drawing/2010/main" val="0"/>
              </a:ext>
            </a:extLst>
          </a:blip>
          <a:srcRect l="2" r="2"/>
          <a:stretch/>
        </p:blipFill>
        <p:spPr>
          <a:xfrm>
            <a:off x="1" y="-207"/>
            <a:ext cx="12188825"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80" y="12676"/>
            <a:ext cx="12186344" cy="6845324"/>
          </a:xfrm>
          <a:prstGeom prst="rect">
            <a:avLst/>
          </a:prstGeom>
        </p:spPr>
      </p:pic>
      <p:sp>
        <p:nvSpPr>
          <p:cNvPr id="14" name="Round Same Side Corner Rectangle 13">
            <a:extLst>
              <a:ext uri="{FF2B5EF4-FFF2-40B4-BE49-F238E27FC236}">
                <a16:creationId xmlns:a16="http://schemas.microsoft.com/office/drawing/2014/main" id="{1606881A-5246-F885-C525-31F8DFBB13B1}"/>
              </a:ext>
            </a:extLst>
          </p:cNvPr>
          <p:cNvSpPr/>
          <p:nvPr/>
        </p:nvSpPr>
        <p:spPr>
          <a:xfrm rot="5400000">
            <a:off x="2517841"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5" name="Title 1">
            <a:extLst>
              <a:ext uri="{FF2B5EF4-FFF2-40B4-BE49-F238E27FC236}">
                <a16:creationId xmlns:a16="http://schemas.microsoft.com/office/drawing/2014/main" id="{71A1806F-CEA4-BC92-799B-A1745260F6E5}"/>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16" name="Text Placeholder 1">
            <a:extLst>
              <a:ext uri="{FF2B5EF4-FFF2-40B4-BE49-F238E27FC236}">
                <a16:creationId xmlns:a16="http://schemas.microsoft.com/office/drawing/2014/main" id="{B18B55C8-C756-B857-3376-95D8E328B976}"/>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2" name="Text Placeholder2">
            <a:extLst>
              <a:ext uri="{FF2B5EF4-FFF2-40B4-BE49-F238E27FC236}">
                <a16:creationId xmlns:a16="http://schemas.microsoft.com/office/drawing/2014/main" id="{1D660C14-A3DD-FF43-0219-2BC3457E5416}"/>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407050847"/>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3_BVTitle_Renewabl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ED47ED-9221-86A8-46FF-732A14E8E7E5}"/>
              </a:ext>
            </a:extLst>
          </p:cNvPr>
          <p:cNvPicPr>
            <a:picLocks noChangeAspect="1"/>
          </p:cNvPicPr>
          <p:nvPr/>
        </p:nvPicPr>
        <p:blipFill rotWithShape="1">
          <a:blip r:embed="rId2">
            <a:extLst>
              <a:ext uri="{28A0092B-C50C-407E-A947-70E740481C1C}">
                <a14:useLocalDpi xmlns:a14="http://schemas.microsoft.com/office/drawing/2010/main" val="0"/>
              </a:ext>
            </a:extLst>
          </a:blip>
          <a:srcRect l="4031" t="1982" r="4125" b="6175"/>
          <a:stretch/>
        </p:blipFill>
        <p:spPr>
          <a:xfrm>
            <a:off x="-1" y="0"/>
            <a:ext cx="12188826" cy="6858000"/>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5633" y="0"/>
            <a:ext cx="12194458"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13" y="14182"/>
            <a:ext cx="12188826"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17841"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817551755"/>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3_BVTitle_Breezy">
    <p:spTree>
      <p:nvGrpSpPr>
        <p:cNvPr id="1" name=""/>
        <p:cNvGrpSpPr/>
        <p:nvPr/>
      </p:nvGrpSpPr>
      <p:grpSpPr>
        <a:xfrm>
          <a:off x="0" y="0"/>
          <a:ext cx="0" cy="0"/>
          <a:chOff x="0" y="0"/>
          <a:chExt cx="0" cy="0"/>
        </a:xfrm>
      </p:grpSpPr>
      <p:pic>
        <p:nvPicPr>
          <p:cNvPr id="5" name="Picture 4" descr="A picture containing light, traffic, outdoor, green&#10;&#10;Description automatically generated">
            <a:extLst>
              <a:ext uri="{FF2B5EF4-FFF2-40B4-BE49-F238E27FC236}">
                <a16:creationId xmlns:a16="http://schemas.microsoft.com/office/drawing/2014/main" id="{E511205F-6CC7-A63B-D651-E2FD86C519D9}"/>
              </a:ext>
            </a:extLst>
          </p:cNvPr>
          <p:cNvPicPr>
            <a:picLocks noChangeAspect="1"/>
          </p:cNvPicPr>
          <p:nvPr/>
        </p:nvPicPr>
        <p:blipFill rotWithShape="1">
          <a:blip r:embed="rId2">
            <a:extLst>
              <a:ext uri="{28A0092B-C50C-407E-A947-70E740481C1C}">
                <a14:useLocalDpi xmlns:a14="http://schemas.microsoft.com/office/drawing/2010/main" val="0"/>
              </a:ext>
            </a:extLst>
          </a:blip>
          <a:srcRect t="8499" b="7035"/>
          <a:stretch/>
        </p:blipFill>
        <p:spPr>
          <a:xfrm flipH="1">
            <a:off x="-2" y="0"/>
            <a:ext cx="12188827" cy="6858000"/>
          </a:xfrm>
          <a:prstGeom prst="rect">
            <a:avLst/>
          </a:prstGeom>
        </p:spPr>
      </p:pic>
      <p:grpSp>
        <p:nvGrpSpPr>
          <p:cNvPr id="2" name="Group 1">
            <a:extLst>
              <a:ext uri="{FF2B5EF4-FFF2-40B4-BE49-F238E27FC236}">
                <a16:creationId xmlns:a16="http://schemas.microsoft.com/office/drawing/2014/main" id="{9898A5E0-A0ED-4EA2-C439-35B917DFFA6A}"/>
              </a:ext>
            </a:extLst>
          </p:cNvPr>
          <p:cNvGrpSpPr/>
          <p:nvPr/>
        </p:nvGrpSpPr>
        <p:grpSpPr>
          <a:xfrm>
            <a:off x="-2" y="0"/>
            <a:ext cx="12188825" cy="6858000"/>
            <a:chOff x="0" y="6961"/>
            <a:chExt cx="12192000" cy="6844078"/>
          </a:xfrm>
        </p:grpSpPr>
        <p:sp>
          <p:nvSpPr>
            <p:cNvPr id="3" name="Rectangle 2">
              <a:extLst>
                <a:ext uri="{FF2B5EF4-FFF2-40B4-BE49-F238E27FC236}">
                  <a16:creationId xmlns:a16="http://schemas.microsoft.com/office/drawing/2014/main" id="{D73242B1-7733-0898-50A2-7047A9231523}"/>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4" name="Rectangle 3">
              <a:extLst>
                <a:ext uri="{FF2B5EF4-FFF2-40B4-BE49-F238E27FC236}">
                  <a16:creationId xmlns:a16="http://schemas.microsoft.com/office/drawing/2014/main" id="{61C67B08-99DD-2759-5231-D0E0BBFAD261}"/>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51" y="3950"/>
            <a:ext cx="12200086"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14994"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90989654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nd Dual Photo">
    <p:spTree>
      <p:nvGrpSpPr>
        <p:cNvPr id="1" name=""/>
        <p:cNvGrpSpPr/>
        <p:nvPr/>
      </p:nvGrpSpPr>
      <p:grpSpPr>
        <a:xfrm>
          <a:off x="0" y="0"/>
          <a:ext cx="0" cy="0"/>
          <a:chOff x="0" y="0"/>
          <a:chExt cx="0" cy="0"/>
        </a:xfrm>
      </p:grpSpPr>
      <p:pic>
        <p:nvPicPr>
          <p:cNvPr id="11" name="Picture 10" descr="A close up of a tree covered in snow&#10;&#10;Description automatically generated">
            <a:extLst>
              <a:ext uri="{FF2B5EF4-FFF2-40B4-BE49-F238E27FC236}">
                <a16:creationId xmlns:a16="http://schemas.microsoft.com/office/drawing/2014/main" id="{3220202E-4012-8D4A-9E39-106A33AAA8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93"/>
            <a:ext cx="12188825" cy="6856214"/>
          </a:xfrm>
          <a:prstGeom prst="rect">
            <a:avLst/>
          </a:prstGeom>
        </p:spPr>
      </p:pic>
      <p:sp>
        <p:nvSpPr>
          <p:cNvPr id="21" name="Rectangle 20">
            <a:extLst>
              <a:ext uri="{FF2B5EF4-FFF2-40B4-BE49-F238E27FC236}">
                <a16:creationId xmlns:a16="http://schemas.microsoft.com/office/drawing/2014/main" id="{629FA9D8-CC36-2A44-A2AF-DD965E559480}"/>
              </a:ext>
            </a:extLst>
          </p:cNvPr>
          <p:cNvSpPr/>
          <p:nvPr userDrawn="1"/>
        </p:nvSpPr>
        <p:spPr>
          <a:xfrm>
            <a:off x="6094412" y="-527627"/>
            <a:ext cx="7135371" cy="7913253"/>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8" name="Title">
            <a:extLst>
              <a:ext uri="{FF2B5EF4-FFF2-40B4-BE49-F238E27FC236}">
                <a16:creationId xmlns:a16="http://schemas.microsoft.com/office/drawing/2014/main" id="{C1A88A3D-EED3-BC41-8137-B7C39B04F6CA}"/>
              </a:ext>
            </a:extLst>
          </p:cNvPr>
          <p:cNvSpPr>
            <a:spLocks noGrp="1"/>
          </p:cNvSpPr>
          <p:nvPr>
            <p:ph type="title" hasCustomPrompt="1"/>
          </p:nvPr>
        </p:nvSpPr>
        <p:spPr>
          <a:xfrm>
            <a:off x="6714294" y="333919"/>
            <a:ext cx="3742068" cy="2193902"/>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add Divider Title</a:t>
            </a:r>
          </a:p>
        </p:txBody>
      </p:sp>
      <p:sp>
        <p:nvSpPr>
          <p:cNvPr id="19" name="Text Placeholder 1">
            <a:extLst>
              <a:ext uri="{FF2B5EF4-FFF2-40B4-BE49-F238E27FC236}">
                <a16:creationId xmlns:a16="http://schemas.microsoft.com/office/drawing/2014/main" id="{0539745B-DD09-5748-9DF7-DBA5116F046A}"/>
              </a:ext>
            </a:extLst>
          </p:cNvPr>
          <p:cNvSpPr>
            <a:spLocks noGrp="1"/>
          </p:cNvSpPr>
          <p:nvPr>
            <p:ph type="body" sz="quarter" idx="11" hasCustomPrompt="1"/>
          </p:nvPr>
        </p:nvSpPr>
        <p:spPr>
          <a:xfrm>
            <a:off x="6714294" y="4573576"/>
            <a:ext cx="3742068"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2"/>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0" name="Text Placeholder2">
            <a:extLst>
              <a:ext uri="{FF2B5EF4-FFF2-40B4-BE49-F238E27FC236}">
                <a16:creationId xmlns:a16="http://schemas.microsoft.com/office/drawing/2014/main" id="{104E57F7-99CE-794E-861D-E5C32F535CF6}"/>
              </a:ext>
            </a:extLst>
          </p:cNvPr>
          <p:cNvSpPr>
            <a:spLocks noGrp="1"/>
          </p:cNvSpPr>
          <p:nvPr>
            <p:ph type="body" sz="quarter" idx="15" hasCustomPrompt="1"/>
          </p:nvPr>
        </p:nvSpPr>
        <p:spPr>
          <a:xfrm>
            <a:off x="6714294" y="5081305"/>
            <a:ext cx="3742068"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10" name="Picture Placeholder 4">
            <a:extLst>
              <a:ext uri="{FF2B5EF4-FFF2-40B4-BE49-F238E27FC236}">
                <a16:creationId xmlns:a16="http://schemas.microsoft.com/office/drawing/2014/main" id="{B865B192-6E57-BC47-B3E1-3AD7019E01D4}"/>
              </a:ext>
            </a:extLst>
          </p:cNvPr>
          <p:cNvSpPr>
            <a:spLocks noGrp="1"/>
          </p:cNvSpPr>
          <p:nvPr>
            <p:ph type="pic" sz="quarter" idx="12"/>
          </p:nvPr>
        </p:nvSpPr>
        <p:spPr>
          <a:xfrm>
            <a:off x="-49337" y="887563"/>
            <a:ext cx="6136894" cy="44705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9" name="Text Placeholder 2">
            <a:extLst>
              <a:ext uri="{FF2B5EF4-FFF2-40B4-BE49-F238E27FC236}">
                <a16:creationId xmlns:a16="http://schemas.microsoft.com/office/drawing/2014/main" id="{4966320C-E908-7C4C-80EB-517C57F2EF6A}"/>
              </a:ext>
            </a:extLst>
          </p:cNvPr>
          <p:cNvSpPr>
            <a:spLocks noGrp="1"/>
          </p:cNvSpPr>
          <p:nvPr>
            <p:ph type="body" sz="quarter" idx="17" hasCustomPrompt="1"/>
          </p:nvPr>
        </p:nvSpPr>
        <p:spPr>
          <a:xfrm>
            <a:off x="6714295" y="2731735"/>
            <a:ext cx="3742068" cy="1635125"/>
          </a:xfrm>
          <a:prstGeom prst="rect">
            <a:avLst/>
          </a:prstGeom>
        </p:spPr>
        <p:txBody>
          <a:bodyPr lIns="0" tIns="0" rIns="0" bIns="0"/>
          <a:lstStyle>
            <a:lvl1pPr marL="0" indent="0">
              <a:lnSpc>
                <a:spcPct val="90000"/>
              </a:lnSpc>
              <a:spcBef>
                <a:spcPts val="0"/>
              </a:spcBef>
              <a:buNone/>
              <a:defRPr sz="200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Tree>
    <p:extLst>
      <p:ext uri="{BB962C8B-B14F-4D97-AF65-F5344CB8AC3E}">
        <p14:creationId xmlns:p14="http://schemas.microsoft.com/office/powerpoint/2010/main" val="844490254"/>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3_BVTitle_TowerPower">
    <p:spTree>
      <p:nvGrpSpPr>
        <p:cNvPr id="1" name=""/>
        <p:cNvGrpSpPr/>
        <p:nvPr/>
      </p:nvGrpSpPr>
      <p:grpSpPr>
        <a:xfrm>
          <a:off x="0" y="0"/>
          <a:ext cx="0" cy="0"/>
          <a:chOff x="0" y="0"/>
          <a:chExt cx="0" cy="0"/>
        </a:xfrm>
      </p:grpSpPr>
      <p:pic>
        <p:nvPicPr>
          <p:cNvPr id="8" name="Picture 7" descr="A picture containing pylon, outdoor object, tower&#10;&#10;Description automatically generated">
            <a:extLst>
              <a:ext uri="{FF2B5EF4-FFF2-40B4-BE49-F238E27FC236}">
                <a16:creationId xmlns:a16="http://schemas.microsoft.com/office/drawing/2014/main" id="{ACED47ED-9221-86A8-46FF-732A14E8E7E5}"/>
              </a:ext>
            </a:extLst>
          </p:cNvPr>
          <p:cNvPicPr>
            <a:picLocks noChangeAspect="1"/>
          </p:cNvPicPr>
          <p:nvPr/>
        </p:nvPicPr>
        <p:blipFill rotWithShape="1">
          <a:blip r:embed="rId2">
            <a:extLst>
              <a:ext uri="{28A0092B-C50C-407E-A947-70E740481C1C}">
                <a14:useLocalDpi xmlns:a14="http://schemas.microsoft.com/office/drawing/2010/main" val="0"/>
              </a:ext>
            </a:extLst>
          </a:blip>
          <a:srcRect r="5427" b="5944"/>
          <a:stretch/>
        </p:blipFill>
        <p:spPr>
          <a:xfrm>
            <a:off x="0" y="1"/>
            <a:ext cx="12188825" cy="6858001"/>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6" name="Picture 5">
            <a:extLst>
              <a:ext uri="{FF2B5EF4-FFF2-40B4-BE49-F238E27FC236}">
                <a16:creationId xmlns:a16="http://schemas.microsoft.com/office/drawing/2014/main" id="{BEC3B484-67D1-6FD0-125B-00D1C34584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34" y="10912"/>
            <a:ext cx="12179591"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24156"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05388305"/>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3_BVTitle_Charged1">
    <p:spTree>
      <p:nvGrpSpPr>
        <p:cNvPr id="1" name=""/>
        <p:cNvGrpSpPr/>
        <p:nvPr/>
      </p:nvGrpSpPr>
      <p:grpSpPr>
        <a:xfrm>
          <a:off x="0" y="0"/>
          <a:ext cx="0" cy="0"/>
          <a:chOff x="0" y="0"/>
          <a:chExt cx="0" cy="0"/>
        </a:xfrm>
      </p:grpSpPr>
      <p:pic>
        <p:nvPicPr>
          <p:cNvPr id="4" name="Picture 3" descr="A bridge over a river&#10;&#10;Description automatically generated with low confidence">
            <a:extLst>
              <a:ext uri="{FF2B5EF4-FFF2-40B4-BE49-F238E27FC236}">
                <a16:creationId xmlns:a16="http://schemas.microsoft.com/office/drawing/2014/main" id="{F486B4A2-E16A-BDAD-B29A-902EE2AEF60B}"/>
              </a:ext>
            </a:extLst>
          </p:cNvPr>
          <p:cNvPicPr>
            <a:picLocks noChangeAspect="1"/>
          </p:cNvPicPr>
          <p:nvPr/>
        </p:nvPicPr>
        <p:blipFill rotWithShape="1">
          <a:blip r:embed="rId2">
            <a:extLst>
              <a:ext uri="{28A0092B-C50C-407E-A947-70E740481C1C}">
                <a14:useLocalDpi xmlns:a14="http://schemas.microsoft.com/office/drawing/2010/main" val="0"/>
              </a:ext>
            </a:extLst>
          </a:blip>
          <a:srcRect l="12918"/>
          <a:stretch/>
        </p:blipFill>
        <p:spPr>
          <a:xfrm>
            <a:off x="0" y="0"/>
            <a:ext cx="12188825" cy="6858000"/>
          </a:xfrm>
          <a:prstGeom prst="rect">
            <a:avLst/>
          </a:prstGeom>
        </p:spPr>
      </p:pic>
      <p:grpSp>
        <p:nvGrpSpPr>
          <p:cNvPr id="2" name="Group 1">
            <a:extLst>
              <a:ext uri="{FF2B5EF4-FFF2-40B4-BE49-F238E27FC236}">
                <a16:creationId xmlns:a16="http://schemas.microsoft.com/office/drawing/2014/main" id="{C7E999FF-AFA9-518E-FC46-870F5AD04BC0}"/>
              </a:ext>
            </a:extLst>
          </p:cNvPr>
          <p:cNvGrpSpPr/>
          <p:nvPr/>
        </p:nvGrpSpPr>
        <p:grpSpPr>
          <a:xfrm>
            <a:off x="0" y="0"/>
            <a:ext cx="12188825" cy="6858000"/>
            <a:chOff x="0" y="6961"/>
            <a:chExt cx="12192000" cy="6844078"/>
          </a:xfrm>
        </p:grpSpPr>
        <p:sp>
          <p:nvSpPr>
            <p:cNvPr id="3" name="Rectangle 2">
              <a:extLst>
                <a:ext uri="{FF2B5EF4-FFF2-40B4-BE49-F238E27FC236}">
                  <a16:creationId xmlns:a16="http://schemas.microsoft.com/office/drawing/2014/main" id="{6622965F-9F67-2A6D-2D6B-E18654787FEE}"/>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E7B7F618-46B9-C592-758A-02AEEBD16D76}"/>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293" y="8088"/>
            <a:ext cx="12212351" cy="684532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p:nvSpPr>
        <p:spPr>
          <a:xfrm rot="5400000">
            <a:off x="2514924" y="-1022847"/>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4EA265EB-A9A7-A98F-C875-EC51C3E77B63}"/>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89465A99-D63C-BA70-E3F8-D33C38F14B72}"/>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92369901-0FBD-A4C0-66FB-DF5B56CE423C}"/>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415916752"/>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3_BVTitle_Charged2">
    <p:spTree>
      <p:nvGrpSpPr>
        <p:cNvPr id="1" name=""/>
        <p:cNvGrpSpPr/>
        <p:nvPr/>
      </p:nvGrpSpPr>
      <p:grpSpPr>
        <a:xfrm>
          <a:off x="0" y="0"/>
          <a:ext cx="0" cy="0"/>
          <a:chOff x="0" y="0"/>
          <a:chExt cx="0" cy="0"/>
        </a:xfrm>
      </p:grpSpPr>
      <p:pic>
        <p:nvPicPr>
          <p:cNvPr id="4" name="Picture 3" descr="A row of wind turbines&#10;&#10;Description automatically generated with low confidence">
            <a:extLst>
              <a:ext uri="{FF2B5EF4-FFF2-40B4-BE49-F238E27FC236}">
                <a16:creationId xmlns:a16="http://schemas.microsoft.com/office/drawing/2014/main" id="{18A5A85A-A1DE-1415-9D20-0DF375A1D6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120"/>
          <a:stretch/>
        </p:blipFill>
        <p:spPr>
          <a:xfrm>
            <a:off x="0" y="-1"/>
            <a:ext cx="12188825" cy="6851039"/>
          </a:xfrm>
          <a:prstGeom prst="rect">
            <a:avLst/>
          </a:prstGeom>
        </p:spPr>
      </p:pic>
      <p:grpSp>
        <p:nvGrpSpPr>
          <p:cNvPr id="2" name="Group 1">
            <a:extLst>
              <a:ext uri="{FF2B5EF4-FFF2-40B4-BE49-F238E27FC236}">
                <a16:creationId xmlns:a16="http://schemas.microsoft.com/office/drawing/2014/main" id="{2DADEC60-EF1C-FCE5-DC81-9C11675876BE}"/>
              </a:ext>
            </a:extLst>
          </p:cNvPr>
          <p:cNvGrpSpPr/>
          <p:nvPr/>
        </p:nvGrpSpPr>
        <p:grpSpPr>
          <a:xfrm>
            <a:off x="0" y="6962"/>
            <a:ext cx="12188825" cy="6844078"/>
            <a:chOff x="0" y="6961"/>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47" y="7110"/>
            <a:ext cx="12155030" cy="684532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4EA265EB-A9A7-A98F-C875-EC51C3E77B63}"/>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89465A99-D63C-BA70-E3F8-D33C38F14B72}"/>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92369901-0FBD-A4C0-66FB-DF5B56CE423C}"/>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535284735"/>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3_BVTitle_Filte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9187B4-D98A-8C1A-7969-41D6738E63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609" b="7387"/>
          <a:stretch/>
        </p:blipFill>
        <p:spPr>
          <a:xfrm>
            <a:off x="1" y="2"/>
            <a:ext cx="12188824" cy="6857999"/>
          </a:xfrm>
          <a:prstGeom prst="rect">
            <a:avLst/>
          </a:prstGeom>
        </p:spPr>
      </p:pic>
      <p:grpSp>
        <p:nvGrpSpPr>
          <p:cNvPr id="6" name="Group 5">
            <a:extLst>
              <a:ext uri="{FF2B5EF4-FFF2-40B4-BE49-F238E27FC236}">
                <a16:creationId xmlns:a16="http://schemas.microsoft.com/office/drawing/2014/main" id="{093D231B-E389-F937-14D1-274336C21CF8}"/>
              </a:ext>
            </a:extLst>
          </p:cNvPr>
          <p:cNvGrpSpPr/>
          <p:nvPr/>
        </p:nvGrpSpPr>
        <p:grpSpPr>
          <a:xfrm>
            <a:off x="0" y="0"/>
            <a:ext cx="12188825" cy="6858000"/>
            <a:chOff x="0" y="6961"/>
            <a:chExt cx="12192000" cy="6844078"/>
          </a:xfrm>
        </p:grpSpPr>
        <p:sp>
          <p:nvSpPr>
            <p:cNvPr id="4" name="Rectangle 3">
              <a:extLst>
                <a:ext uri="{FF2B5EF4-FFF2-40B4-BE49-F238E27FC236}">
                  <a16:creationId xmlns:a16="http://schemas.microsoft.com/office/drawing/2014/main" id="{2F43A3A0-4A08-5210-7454-4F1BB7C25199}"/>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B8C1E8BC-E636-DA0E-AFC3-0F2525DEE4EE}"/>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54" y="12837"/>
            <a:ext cx="12188825"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493349291"/>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3_BVTitle_MixedEnergy">
    <p:spTree>
      <p:nvGrpSpPr>
        <p:cNvPr id="1" name=""/>
        <p:cNvGrpSpPr/>
        <p:nvPr/>
      </p:nvGrpSpPr>
      <p:grpSpPr>
        <a:xfrm>
          <a:off x="0" y="0"/>
          <a:ext cx="0" cy="0"/>
          <a:chOff x="0" y="0"/>
          <a:chExt cx="0" cy="0"/>
        </a:xfrm>
      </p:grpSpPr>
      <p:pic>
        <p:nvPicPr>
          <p:cNvPr id="4" name="Picture 3" descr="A picture containing sky, outdoor, grass, city&#10;&#10;Description automatically generated">
            <a:extLst>
              <a:ext uri="{FF2B5EF4-FFF2-40B4-BE49-F238E27FC236}">
                <a16:creationId xmlns:a16="http://schemas.microsoft.com/office/drawing/2014/main" id="{82EA3028-EF41-3547-67C8-44E4911021FD}"/>
              </a:ext>
            </a:extLst>
          </p:cNvPr>
          <p:cNvPicPr>
            <a:picLocks noChangeAspect="1"/>
          </p:cNvPicPr>
          <p:nvPr/>
        </p:nvPicPr>
        <p:blipFill rotWithShape="1">
          <a:blip r:embed="rId2">
            <a:extLst>
              <a:ext uri="{28A0092B-C50C-407E-A947-70E740481C1C}">
                <a14:useLocalDpi xmlns:a14="http://schemas.microsoft.com/office/drawing/2010/main" val="0"/>
              </a:ext>
            </a:extLst>
          </a:blip>
          <a:srcRect b="15605"/>
          <a:stretch/>
        </p:blipFill>
        <p:spPr>
          <a:xfrm flipH="1">
            <a:off x="-1" y="1"/>
            <a:ext cx="12188824" cy="686192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0" y="0"/>
            <a:ext cx="12188825"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07" y="10041"/>
            <a:ext cx="12184315" cy="6845324"/>
          </a:xfrm>
          <a:prstGeom prst="rect">
            <a:avLst/>
          </a:prstGeom>
        </p:spPr>
      </p:pic>
      <p:sp>
        <p:nvSpPr>
          <p:cNvPr id="15" name="Round Same Side Corner Rectangle 14">
            <a:extLst>
              <a:ext uri="{FF2B5EF4-FFF2-40B4-BE49-F238E27FC236}">
                <a16:creationId xmlns:a16="http://schemas.microsoft.com/office/drawing/2014/main" id="{85D3AF25-9AF5-40A0-498C-54828F91141D}"/>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F38C9933-3062-2B1A-6C45-FEFC0A5EB72E}"/>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05E62CD3-BA64-AF99-C16E-6ECDEBBE7CCE}"/>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FFF82F7A-370B-A3AF-E071-ABF2A431D444}"/>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64679970"/>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3_BVTitle_Consult">
    <p:spTree>
      <p:nvGrpSpPr>
        <p:cNvPr id="1" name=""/>
        <p:cNvGrpSpPr/>
        <p:nvPr/>
      </p:nvGrpSpPr>
      <p:grpSpPr>
        <a:xfrm>
          <a:off x="0" y="0"/>
          <a:ext cx="0" cy="0"/>
          <a:chOff x="0" y="0"/>
          <a:chExt cx="0" cy="0"/>
        </a:xfrm>
      </p:grpSpPr>
      <p:pic>
        <p:nvPicPr>
          <p:cNvPr id="7" name="Picture 6" descr="A picture containing green&#10;&#10;Description automatically generated">
            <a:extLst>
              <a:ext uri="{FF2B5EF4-FFF2-40B4-BE49-F238E27FC236}">
                <a16:creationId xmlns:a16="http://schemas.microsoft.com/office/drawing/2014/main" id="{87F1E7A9-B51D-E313-227A-725BDC4408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 t="2064" r="-92" b="13717"/>
          <a:stretch/>
        </p:blipFill>
        <p:spPr>
          <a:xfrm>
            <a:off x="1" y="1"/>
            <a:ext cx="12200089" cy="6858000"/>
          </a:xfrm>
          <a:prstGeom prst="rect">
            <a:avLst/>
          </a:prstGeom>
        </p:spPr>
      </p:pic>
      <p:grpSp>
        <p:nvGrpSpPr>
          <p:cNvPr id="4" name="Group 3">
            <a:extLst>
              <a:ext uri="{FF2B5EF4-FFF2-40B4-BE49-F238E27FC236}">
                <a16:creationId xmlns:a16="http://schemas.microsoft.com/office/drawing/2014/main" id="{002A7F84-C51F-D984-D98E-6CACD521027D}"/>
              </a:ext>
            </a:extLst>
          </p:cNvPr>
          <p:cNvGrpSpPr/>
          <p:nvPr/>
        </p:nvGrpSpPr>
        <p:grpSpPr>
          <a:xfrm>
            <a:off x="0" y="0"/>
            <a:ext cx="12188825" cy="6858000"/>
            <a:chOff x="0" y="6961"/>
            <a:chExt cx="12192000" cy="6844078"/>
          </a:xfrm>
        </p:grpSpPr>
        <p:sp>
          <p:nvSpPr>
            <p:cNvPr id="5" name="Rectangle 4">
              <a:extLst>
                <a:ext uri="{FF2B5EF4-FFF2-40B4-BE49-F238E27FC236}">
                  <a16:creationId xmlns:a16="http://schemas.microsoft.com/office/drawing/2014/main" id="{0ADE1F3B-7CAD-7CD6-E227-4F458217F249}"/>
                </a:ext>
              </a:extLst>
            </p:cNvPr>
            <p:cNvSpPr/>
            <p:nvPr/>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D48AA0C8-42E1-4D58-C83B-18E7524D1F74}"/>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65" y="-1646"/>
            <a:ext cx="12177561"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21912" y="-1027465"/>
            <a:ext cx="2768349" cy="781666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bg1"/>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bg1"/>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427089818"/>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3_BVTitle_Ming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a:extLst>
              <a:ext uri="{28A0092B-C50C-407E-A947-70E740481C1C}">
                <a14:useLocalDpi xmlns:a14="http://schemas.microsoft.com/office/drawing/2010/main" val="0"/>
              </a:ext>
            </a:extLst>
          </a:blip>
          <a:srcRect l="9402" t="4817" r="17947" b="22543"/>
          <a:stretch/>
        </p:blipFill>
        <p:spPr>
          <a:xfrm>
            <a:off x="-4572" y="0"/>
            <a:ext cx="12193397" cy="6858000"/>
          </a:xfrm>
          <a:prstGeom prst="rect">
            <a:avLst/>
          </a:prstGeom>
        </p:spPr>
      </p:pic>
      <p:grpSp>
        <p:nvGrpSpPr>
          <p:cNvPr id="6" name="Group 5">
            <a:extLst>
              <a:ext uri="{FF2B5EF4-FFF2-40B4-BE49-F238E27FC236}">
                <a16:creationId xmlns:a16="http://schemas.microsoft.com/office/drawing/2014/main" id="{AAC29384-340C-5FB8-1E57-6D6EE09D0330}"/>
              </a:ext>
            </a:extLst>
          </p:cNvPr>
          <p:cNvGrpSpPr/>
          <p:nvPr/>
        </p:nvGrpSpPr>
        <p:grpSpPr>
          <a:xfrm>
            <a:off x="0" y="0"/>
            <a:ext cx="12188825" cy="6858000"/>
            <a:chOff x="0" y="6961"/>
            <a:chExt cx="12192000" cy="6844078"/>
          </a:xfrm>
        </p:grpSpPr>
        <p:sp>
          <p:nvSpPr>
            <p:cNvPr id="7" name="Rectangle 6">
              <a:extLst>
                <a:ext uri="{FF2B5EF4-FFF2-40B4-BE49-F238E27FC236}">
                  <a16:creationId xmlns:a16="http://schemas.microsoft.com/office/drawing/2014/main" id="{09C26F2F-0F98-5EB1-AC4C-28F93B9ABB54}"/>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Rectangle 7">
              <a:extLst>
                <a:ext uri="{FF2B5EF4-FFF2-40B4-BE49-F238E27FC236}">
                  <a16:creationId xmlns:a16="http://schemas.microsoft.com/office/drawing/2014/main" id="{C66D7BBC-825E-DFC7-A835-EB26ECFFF842}"/>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 y="15113"/>
            <a:ext cx="12188826"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17409" y="-1027465"/>
            <a:ext cx="2768349" cy="781666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500" y="1555494"/>
            <a:ext cx="6093840" cy="1712119"/>
          </a:xfrm>
        </p:spPr>
        <p:txBody>
          <a:bodyPr/>
          <a:lstStyle>
            <a:lvl1pPr>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bg1"/>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bg1"/>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913234410"/>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3_BVTitle_Thirs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a:extLst>
              <a:ext uri="{28A0092B-C50C-407E-A947-70E740481C1C}">
                <a14:useLocalDpi xmlns:a14="http://schemas.microsoft.com/office/drawing/2010/main" val="0"/>
              </a:ext>
            </a:extLst>
          </a:blip>
          <a:srcRect t="6" r="5666" b="5673"/>
          <a:stretch/>
        </p:blipFill>
        <p:spPr>
          <a:xfrm>
            <a:off x="-4572" y="-31530"/>
            <a:ext cx="12193397" cy="6889530"/>
          </a:xfrm>
          <a:prstGeom prst="rect">
            <a:avLst/>
          </a:prstGeom>
        </p:spPr>
      </p:pic>
      <p:grpSp>
        <p:nvGrpSpPr>
          <p:cNvPr id="4" name="Group 3">
            <a:extLst>
              <a:ext uri="{FF2B5EF4-FFF2-40B4-BE49-F238E27FC236}">
                <a16:creationId xmlns:a16="http://schemas.microsoft.com/office/drawing/2014/main" id="{F518CFC6-6719-0C5A-BFB0-D78EF5E9133E}"/>
              </a:ext>
            </a:extLst>
          </p:cNvPr>
          <p:cNvGrpSpPr/>
          <p:nvPr/>
        </p:nvGrpSpPr>
        <p:grpSpPr>
          <a:xfrm>
            <a:off x="0" y="-30284"/>
            <a:ext cx="12188825" cy="6888284"/>
            <a:chOff x="0" y="6961"/>
            <a:chExt cx="12192000" cy="6844078"/>
          </a:xfrm>
        </p:grpSpPr>
        <p:sp>
          <p:nvSpPr>
            <p:cNvPr id="5" name="Rectangle 4">
              <a:extLst>
                <a:ext uri="{FF2B5EF4-FFF2-40B4-BE49-F238E27FC236}">
                  <a16:creationId xmlns:a16="http://schemas.microsoft.com/office/drawing/2014/main" id="{7A09ED7D-4121-AB22-E46E-666516ACDD41}"/>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F4F48156-7BF1-B569-C9A3-E7D7FA03BD29}"/>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42" y="-37660"/>
            <a:ext cx="12179803" cy="6895660"/>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p:nvSpPr>
        <p:spPr>
          <a:xfrm rot="5400000">
            <a:off x="2517409"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Title 1">
            <a:extLst>
              <a:ext uri="{FF2B5EF4-FFF2-40B4-BE49-F238E27FC236}">
                <a16:creationId xmlns:a16="http://schemas.microsoft.com/office/drawing/2014/main" id="{8FB5DCAB-BF69-E942-7225-4C915B8401DB}"/>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9" name="Text Placeholder 1">
            <a:extLst>
              <a:ext uri="{FF2B5EF4-FFF2-40B4-BE49-F238E27FC236}">
                <a16:creationId xmlns:a16="http://schemas.microsoft.com/office/drawing/2014/main" id="{0205C9AF-D5D0-B27F-FFE7-D1E04F0FB07A}"/>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0" name="Text Placeholder2">
            <a:extLst>
              <a:ext uri="{FF2B5EF4-FFF2-40B4-BE49-F238E27FC236}">
                <a16:creationId xmlns:a16="http://schemas.microsoft.com/office/drawing/2014/main" id="{5563E9EB-1F33-138B-B605-FE7D13AA09F3}"/>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302688370"/>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3_BVTitle_Energiz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a:extLst>
              <a:ext uri="{28A0092B-C50C-407E-A947-70E740481C1C}">
                <a14:useLocalDpi xmlns:a14="http://schemas.microsoft.com/office/drawing/2010/main" val="0"/>
              </a:ext>
            </a:extLst>
          </a:blip>
          <a:srcRect l="-43" t="8009" r="20362" b="12320"/>
          <a:stretch/>
        </p:blipFill>
        <p:spPr>
          <a:xfrm>
            <a:off x="-4572" y="1"/>
            <a:ext cx="12193397" cy="6855013"/>
          </a:xfrm>
          <a:prstGeom prst="rect">
            <a:avLst/>
          </a:prstGeom>
        </p:spPr>
      </p:pic>
      <p:grpSp>
        <p:nvGrpSpPr>
          <p:cNvPr id="2" name="Group 1">
            <a:extLst>
              <a:ext uri="{FF2B5EF4-FFF2-40B4-BE49-F238E27FC236}">
                <a16:creationId xmlns:a16="http://schemas.microsoft.com/office/drawing/2014/main" id="{CA6BE82A-BA1D-6D18-301B-96776100B0D2}"/>
              </a:ext>
            </a:extLst>
          </p:cNvPr>
          <p:cNvGrpSpPr/>
          <p:nvPr/>
        </p:nvGrpSpPr>
        <p:grpSpPr>
          <a:xfrm>
            <a:off x="0" y="0"/>
            <a:ext cx="12188825" cy="6858000"/>
            <a:chOff x="0" y="6961"/>
            <a:chExt cx="12192000" cy="6844078"/>
          </a:xfrm>
        </p:grpSpPr>
        <p:sp>
          <p:nvSpPr>
            <p:cNvPr id="4" name="Rectangle 3">
              <a:extLst>
                <a:ext uri="{FF2B5EF4-FFF2-40B4-BE49-F238E27FC236}">
                  <a16:creationId xmlns:a16="http://schemas.microsoft.com/office/drawing/2014/main" id="{87CA6CEB-761C-281F-1B20-20BBE69EDAC4}"/>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0B3D421A-5A9C-EF1C-591D-17CFE29521CF}"/>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11" name="Picture 10">
            <a:extLst>
              <a:ext uri="{FF2B5EF4-FFF2-40B4-BE49-F238E27FC236}">
                <a16:creationId xmlns:a16="http://schemas.microsoft.com/office/drawing/2014/main" id="{51A6812E-95CE-F49D-D7F6-6D2480B907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43" y="15113"/>
            <a:ext cx="12166296" cy="6845324"/>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p:nvSpPr>
        <p:spPr>
          <a:xfrm rot="5400000">
            <a:off x="2521912" y="-1027465"/>
            <a:ext cx="2768349" cy="781666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Title 1">
            <a:extLst>
              <a:ext uri="{FF2B5EF4-FFF2-40B4-BE49-F238E27FC236}">
                <a16:creationId xmlns:a16="http://schemas.microsoft.com/office/drawing/2014/main" id="{8FB5DCAB-BF69-E942-7225-4C915B8401DB}"/>
              </a:ext>
            </a:extLst>
          </p:cNvPr>
          <p:cNvSpPr>
            <a:spLocks noGrp="1"/>
          </p:cNvSpPr>
          <p:nvPr>
            <p:ph type="title"/>
          </p:nvPr>
        </p:nvSpPr>
        <p:spPr>
          <a:xfrm>
            <a:off x="600500" y="1555494"/>
            <a:ext cx="6093840" cy="1712119"/>
          </a:xfrm>
        </p:spPr>
        <p:txBody>
          <a:bodyPr/>
          <a:lstStyle>
            <a:lvl1pPr>
              <a:defRPr b="0">
                <a:solidFill>
                  <a:schemeClr val="tx2"/>
                </a:solidFill>
              </a:defRPr>
            </a:lvl1pPr>
          </a:lstStyle>
          <a:p>
            <a:r>
              <a:rPr lang="en-US"/>
              <a:t>Click to edit Master title style</a:t>
            </a:r>
          </a:p>
        </p:txBody>
      </p:sp>
      <p:sp>
        <p:nvSpPr>
          <p:cNvPr id="9" name="Text Placeholder 1">
            <a:extLst>
              <a:ext uri="{FF2B5EF4-FFF2-40B4-BE49-F238E27FC236}">
                <a16:creationId xmlns:a16="http://schemas.microsoft.com/office/drawing/2014/main" id="{0205C9AF-D5D0-B27F-FFE7-D1E04F0FB07A}"/>
              </a:ext>
            </a:extLst>
          </p:cNvPr>
          <p:cNvSpPr>
            <a:spLocks noGrp="1"/>
          </p:cNvSpPr>
          <p:nvPr>
            <p:ph type="body" sz="quarter" idx="11" hasCustomPrompt="1"/>
          </p:nvPr>
        </p:nvSpPr>
        <p:spPr>
          <a:xfrm>
            <a:off x="600500" y="336615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0" name="Text Placeholder2">
            <a:extLst>
              <a:ext uri="{FF2B5EF4-FFF2-40B4-BE49-F238E27FC236}">
                <a16:creationId xmlns:a16="http://schemas.microsoft.com/office/drawing/2014/main" id="{5563E9EB-1F33-138B-B605-FE7D13AA09F3}"/>
              </a:ext>
            </a:extLst>
          </p:cNvPr>
          <p:cNvSpPr>
            <a:spLocks noGrp="1"/>
          </p:cNvSpPr>
          <p:nvPr>
            <p:ph type="body" sz="quarter" idx="15" hasCustomPrompt="1"/>
          </p:nvPr>
        </p:nvSpPr>
        <p:spPr>
          <a:xfrm>
            <a:off x="600500" y="389621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321693141"/>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3_BVTitle_BVBlue">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AAC3BB5-21F5-A85E-E9F4-0A78562026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32" name="Round Same Side Corner Rectangle 31">
            <a:extLst>
              <a:ext uri="{FF2B5EF4-FFF2-40B4-BE49-F238E27FC236}">
                <a16:creationId xmlns:a16="http://schemas.microsoft.com/office/drawing/2014/main" id="{40DA58A4-B780-5B89-B7F9-ABED74AC5535}"/>
              </a:ext>
            </a:extLst>
          </p:cNvPr>
          <p:cNvSpPr/>
          <p:nvPr/>
        </p:nvSpPr>
        <p:spPr>
          <a:xfrm rot="5400000">
            <a:off x="2615104" y="-585101"/>
            <a:ext cx="2768349" cy="802820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3" name="Title 1">
            <a:extLst>
              <a:ext uri="{FF2B5EF4-FFF2-40B4-BE49-F238E27FC236}">
                <a16:creationId xmlns:a16="http://schemas.microsoft.com/office/drawing/2014/main" id="{D2F6C64E-25F2-8D0B-ED60-CD0437D10513}"/>
              </a:ext>
            </a:extLst>
          </p:cNvPr>
          <p:cNvSpPr>
            <a:spLocks noGrp="1"/>
          </p:cNvSpPr>
          <p:nvPr>
            <p:ph type="title"/>
          </p:nvPr>
        </p:nvSpPr>
        <p:spPr>
          <a:xfrm>
            <a:off x="600500" y="2068904"/>
            <a:ext cx="6093840" cy="1712119"/>
          </a:xfrm>
        </p:spPr>
        <p:txBody>
          <a:bodyPr/>
          <a:lstStyle>
            <a:lvl1pPr>
              <a:defRPr b="0">
                <a:solidFill>
                  <a:schemeClr val="tx2"/>
                </a:solidFill>
              </a:defRPr>
            </a:lvl1pPr>
          </a:lstStyle>
          <a:p>
            <a:r>
              <a:rPr lang="en-US"/>
              <a:t>Click to edit Master title style</a:t>
            </a:r>
          </a:p>
        </p:txBody>
      </p:sp>
      <p:sp>
        <p:nvSpPr>
          <p:cNvPr id="34" name="Text Placeholder 1">
            <a:extLst>
              <a:ext uri="{FF2B5EF4-FFF2-40B4-BE49-F238E27FC236}">
                <a16:creationId xmlns:a16="http://schemas.microsoft.com/office/drawing/2014/main" id="{E48635A3-6799-629A-4ED2-EBA482AFC6C2}"/>
              </a:ext>
            </a:extLst>
          </p:cNvPr>
          <p:cNvSpPr>
            <a:spLocks noGrp="1"/>
          </p:cNvSpPr>
          <p:nvPr>
            <p:ph type="body" sz="quarter" idx="11" hasCustomPrompt="1"/>
          </p:nvPr>
        </p:nvSpPr>
        <p:spPr>
          <a:xfrm>
            <a:off x="600500" y="3879562"/>
            <a:ext cx="6093840"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35" name="Text Placeholder2">
            <a:extLst>
              <a:ext uri="{FF2B5EF4-FFF2-40B4-BE49-F238E27FC236}">
                <a16:creationId xmlns:a16="http://schemas.microsoft.com/office/drawing/2014/main" id="{62DAAFE2-4CAD-B03D-F67C-7A9996107161}"/>
              </a:ext>
            </a:extLst>
          </p:cNvPr>
          <p:cNvSpPr>
            <a:spLocks noGrp="1"/>
          </p:cNvSpPr>
          <p:nvPr>
            <p:ph type="body" sz="quarter" idx="15" hasCustomPrompt="1"/>
          </p:nvPr>
        </p:nvSpPr>
        <p:spPr>
          <a:xfrm>
            <a:off x="600500" y="4409628"/>
            <a:ext cx="6093840"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885823224"/>
      </p:ext>
    </p:extLst>
  </p:cSld>
  <p:clrMapOvr>
    <a:overrideClrMapping bg1="lt1" tx1="dk1" bg2="lt2" tx2="dk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and Large Photo_Optimism">
    <p:spTree>
      <p:nvGrpSpPr>
        <p:cNvPr id="1" name=""/>
        <p:cNvGrpSpPr/>
        <p:nvPr/>
      </p:nvGrpSpPr>
      <p:grpSpPr>
        <a:xfrm>
          <a:off x="0" y="0"/>
          <a:ext cx="0" cy="0"/>
          <a:chOff x="0" y="0"/>
          <a:chExt cx="0" cy="0"/>
        </a:xfrm>
      </p:grpSpPr>
      <p:pic>
        <p:nvPicPr>
          <p:cNvPr id="9" name="Picture 8" descr="A picture containing animal&#10;&#10;Description automatically generated">
            <a:extLst>
              <a:ext uri="{FF2B5EF4-FFF2-40B4-BE49-F238E27FC236}">
                <a16:creationId xmlns:a16="http://schemas.microsoft.com/office/drawing/2014/main" id="{416A6920-BF8C-CC42-B3A9-3A426E2B06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12" y="0"/>
            <a:ext cx="12166600" cy="6858000"/>
          </a:xfrm>
          <a:prstGeom prst="rect">
            <a:avLst/>
          </a:prstGeom>
        </p:spPr>
      </p:pic>
      <p:sp>
        <p:nvSpPr>
          <p:cNvPr id="6" name="Donut 5">
            <a:extLst>
              <a:ext uri="{FF2B5EF4-FFF2-40B4-BE49-F238E27FC236}">
                <a16:creationId xmlns:a16="http://schemas.microsoft.com/office/drawing/2014/main" id="{44A3A3F9-5D5C-C949-9797-5FC623D21EF9}"/>
              </a:ext>
            </a:extLst>
          </p:cNvPr>
          <p:cNvSpPr/>
          <p:nvPr userDrawn="1"/>
        </p:nvSpPr>
        <p:spPr>
          <a:xfrm flipH="1">
            <a:off x="-2840851" y="5172720"/>
            <a:ext cx="10913520" cy="10913520"/>
          </a:xfrm>
          <a:prstGeom prst="donut">
            <a:avLst/>
          </a:prstGeom>
          <a:solidFill>
            <a:schemeClr val="accent2">
              <a:alpha val="90000"/>
            </a:schemeClr>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itle">
            <a:extLst>
              <a:ext uri="{FF2B5EF4-FFF2-40B4-BE49-F238E27FC236}">
                <a16:creationId xmlns:a16="http://schemas.microsoft.com/office/drawing/2014/main" id="{C1A88A3D-EED3-BC41-8137-B7C39B04F6CA}"/>
              </a:ext>
            </a:extLst>
          </p:cNvPr>
          <p:cNvSpPr>
            <a:spLocks noGrp="1"/>
          </p:cNvSpPr>
          <p:nvPr>
            <p:ph type="title" hasCustomPrompt="1"/>
          </p:nvPr>
        </p:nvSpPr>
        <p:spPr>
          <a:xfrm>
            <a:off x="1683630" y="2332049"/>
            <a:ext cx="8720210" cy="2193902"/>
          </a:xfrm>
          <a:prstGeom prst="rect">
            <a:avLst/>
          </a:prstGeom>
        </p:spPr>
        <p:txBody>
          <a:bodyPr lIns="0" tIns="0" rIns="0" bIns="0" anchor="t" anchorCtr="0"/>
          <a:lstStyle>
            <a:lvl1pPr>
              <a:lnSpc>
                <a:spcPct val="90000"/>
              </a:lnSpc>
              <a:defRPr sz="4400" b="1" cap="none" baseline="0">
                <a:solidFill>
                  <a:schemeClr val="tx1"/>
                </a:solidFill>
              </a:defRPr>
            </a:lvl1pPr>
          </a:lstStyle>
          <a:p>
            <a:r>
              <a:rPr lang="en-US"/>
              <a:t>Click to add Divider Title</a:t>
            </a:r>
          </a:p>
        </p:txBody>
      </p:sp>
      <p:sp>
        <p:nvSpPr>
          <p:cNvPr id="5" name="Oval 4">
            <a:extLst>
              <a:ext uri="{FF2B5EF4-FFF2-40B4-BE49-F238E27FC236}">
                <a16:creationId xmlns:a16="http://schemas.microsoft.com/office/drawing/2014/main" id="{64CE2CE1-20A0-6F4E-9A88-FE77B898FA08}"/>
              </a:ext>
            </a:extLst>
          </p:cNvPr>
          <p:cNvSpPr/>
          <p:nvPr userDrawn="1"/>
        </p:nvSpPr>
        <p:spPr>
          <a:xfrm>
            <a:off x="11698356" y="6390861"/>
            <a:ext cx="685800"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DB8846B0-301C-E74B-B5EB-52134B206AC0}"/>
              </a:ext>
            </a:extLst>
          </p:cNvPr>
          <p:cNvSpPr>
            <a:spLocks noGrp="1"/>
          </p:cNvSpPr>
          <p:nvPr>
            <p:ph type="sldNum" sz="quarter" idx="4"/>
          </p:nvPr>
        </p:nvSpPr>
        <p:spPr bwMode="auto">
          <a:xfrm flipH="1">
            <a:off x="11394440" y="6598040"/>
            <a:ext cx="685800"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8" name="TextBox 7">
            <a:extLst>
              <a:ext uri="{FF2B5EF4-FFF2-40B4-BE49-F238E27FC236}">
                <a16:creationId xmlns:a16="http://schemas.microsoft.com/office/drawing/2014/main" id="{A16CED0C-EDD5-5E4F-9125-F6BD5E6EF90F}"/>
              </a:ext>
            </a:extLst>
          </p:cNvPr>
          <p:cNvSpPr txBox="1"/>
          <p:nvPr userDrawn="1"/>
        </p:nvSpPr>
        <p:spPr>
          <a:xfrm>
            <a:off x="11257021" y="6608760"/>
            <a:ext cx="315792"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dirty="0">
                <a:ln>
                  <a:noFill/>
                </a:ln>
                <a:solidFill>
                  <a:schemeClr val="accent1"/>
                </a:solidFill>
                <a:effectLst/>
                <a:uLnTx/>
                <a:uFillTx/>
                <a:latin typeface="Calibri"/>
                <a:ea typeface="+mn-ea"/>
                <a:cs typeface="+mn-cs"/>
              </a:rPr>
              <a:t>Black &amp;</a:t>
            </a:r>
            <a:br>
              <a:rPr kumimoji="0" lang="en-US" sz="800" b="0" i="1" u="none" strike="noStrike" kern="0" cap="none" spc="0" normalizeH="0" baseline="0" noProof="0" dirty="0">
                <a:ln>
                  <a:noFill/>
                </a:ln>
                <a:solidFill>
                  <a:schemeClr val="accent1"/>
                </a:solidFill>
                <a:effectLst/>
                <a:uLnTx/>
                <a:uFillTx/>
                <a:latin typeface="Calibri"/>
                <a:ea typeface="+mn-ea"/>
                <a:cs typeface="+mn-cs"/>
              </a:rPr>
            </a:br>
            <a:r>
              <a:rPr kumimoji="0" lang="en-US" sz="800" b="0" i="1" u="none" strike="noStrike" kern="0" cap="none" spc="0" normalizeH="0" baseline="0" noProof="0" dirty="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2987419925"/>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23_BV Brand Content">
    <p:spTree>
      <p:nvGrpSpPr>
        <p:cNvPr id="1" name=""/>
        <p:cNvGrpSpPr/>
        <p:nvPr/>
      </p:nvGrpSpPr>
      <p:grpSpPr>
        <a:xfrm>
          <a:off x="0" y="0"/>
          <a:ext cx="0" cy="0"/>
          <a:chOff x="0" y="0"/>
          <a:chExt cx="0" cy="0"/>
        </a:xfrm>
      </p:grpSpPr>
      <p:pic>
        <p:nvPicPr>
          <p:cNvPr id="13" name="Picture 12" descr="Graphical user interface&#10;&#10;Description automatically generated with medium confidence">
            <a:extLst>
              <a:ext uri="{FF2B5EF4-FFF2-40B4-BE49-F238E27FC236}">
                <a16:creationId xmlns:a16="http://schemas.microsoft.com/office/drawing/2014/main" id="{612660FB-B999-CD49-5807-D1AF67762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D12A256F-0FDD-4B3E-BC4E-8B719310D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18AAE-5EBA-40BB-961B-BA99D9E036D4}"/>
              </a:ext>
            </a:extLst>
          </p:cNvPr>
          <p:cNvSpPr>
            <a:spLocks noGrp="1"/>
          </p:cNvSpPr>
          <p:nvPr>
            <p:ph idx="1"/>
          </p:nvPr>
        </p:nvSpPr>
        <p:spPr>
          <a:xfrm>
            <a:off x="609441" y="1051035"/>
            <a:ext cx="10959785" cy="51259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A92B365-74C2-6131-7BFD-7276F6A359A8}"/>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7" name="Picture 6">
            <a:extLst>
              <a:ext uri="{FF2B5EF4-FFF2-40B4-BE49-F238E27FC236}">
                <a16:creationId xmlns:a16="http://schemas.microsoft.com/office/drawing/2014/main" id="{D35C53A7-06F6-E7E0-D1DD-A0B9147ACB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3012901563"/>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23_BV Brand Content Duo">
    <p:spTree>
      <p:nvGrpSpPr>
        <p:cNvPr id="1" name=""/>
        <p:cNvGrpSpPr/>
        <p:nvPr/>
      </p:nvGrpSpPr>
      <p:grpSpPr>
        <a:xfrm>
          <a:off x="0" y="0"/>
          <a:ext cx="0" cy="0"/>
          <a:chOff x="0" y="0"/>
          <a:chExt cx="0" cy="0"/>
        </a:xfrm>
      </p:grpSpPr>
      <p:pic>
        <p:nvPicPr>
          <p:cNvPr id="15" name="Picture 14" descr="Graphical user interface&#10;&#10;Description automatically generated with medium confidence">
            <a:extLst>
              <a:ext uri="{FF2B5EF4-FFF2-40B4-BE49-F238E27FC236}">
                <a16:creationId xmlns:a16="http://schemas.microsoft.com/office/drawing/2014/main" id="{1D29E24E-BA7C-9D06-3858-FD70C9AD3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CA80EF39-BC61-4411-A40E-E9F7F0EED79C}"/>
              </a:ext>
            </a:extLst>
          </p:cNvPr>
          <p:cNvSpPr>
            <a:spLocks noGrp="1"/>
          </p:cNvSpPr>
          <p:nvPr>
            <p:ph type="title"/>
          </p:nvPr>
        </p:nvSpPr>
        <p:spPr>
          <a:xfrm>
            <a:off x="609441" y="365126"/>
            <a:ext cx="10959785" cy="58991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7719E6C-1B2A-4BA9-8B19-196AEE570B58}"/>
              </a:ext>
            </a:extLst>
          </p:cNvPr>
          <p:cNvSpPr>
            <a:spLocks noGrp="1"/>
          </p:cNvSpPr>
          <p:nvPr>
            <p:ph sz="half" idx="1"/>
          </p:nvPr>
        </p:nvSpPr>
        <p:spPr>
          <a:xfrm>
            <a:off x="609441" y="1046747"/>
            <a:ext cx="5408791" cy="5130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9F1FF6-1570-4E98-8486-839E2EB39CA5}"/>
              </a:ext>
            </a:extLst>
          </p:cNvPr>
          <p:cNvSpPr>
            <a:spLocks noGrp="1"/>
          </p:cNvSpPr>
          <p:nvPr>
            <p:ph sz="half" idx="2"/>
          </p:nvPr>
        </p:nvSpPr>
        <p:spPr>
          <a:xfrm>
            <a:off x="6170593" y="1046747"/>
            <a:ext cx="5398634" cy="5130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1743769D-FDFB-EA79-4798-0BFF55EA8769}"/>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11D82CD3-5B07-8FCC-84CA-F3971438FB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4084836484"/>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23_BV Brand Content Duo Subtitles">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3FFBFB62-74A8-501E-B846-60C27D605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EEB127CE-5161-429C-A0A0-2E7021906363}"/>
              </a:ext>
            </a:extLst>
          </p:cNvPr>
          <p:cNvSpPr>
            <a:spLocks noGrp="1"/>
          </p:cNvSpPr>
          <p:nvPr>
            <p:ph type="title"/>
          </p:nvPr>
        </p:nvSpPr>
        <p:spPr>
          <a:xfrm>
            <a:off x="577366" y="365126"/>
            <a:ext cx="10991861" cy="58537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DFE7D-E296-42D4-A189-AD21F302FA6F}"/>
              </a:ext>
            </a:extLst>
          </p:cNvPr>
          <p:cNvSpPr>
            <a:spLocks noGrp="1"/>
          </p:cNvSpPr>
          <p:nvPr>
            <p:ph type="body" idx="1"/>
          </p:nvPr>
        </p:nvSpPr>
        <p:spPr>
          <a:xfrm>
            <a:off x="577366" y="1010657"/>
            <a:ext cx="5418648" cy="424363"/>
          </a:xfrm>
        </p:spPr>
        <p:txBody>
          <a:bodyPr anchor="b"/>
          <a:lstStyle>
            <a:lvl1pPr marL="0" indent="0">
              <a:buNone/>
              <a:defRPr sz="2399" b="1" i="0">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5D1A72-1BA9-4877-B218-FF0C5E1A45A3}"/>
              </a:ext>
            </a:extLst>
          </p:cNvPr>
          <p:cNvSpPr>
            <a:spLocks noGrp="1"/>
          </p:cNvSpPr>
          <p:nvPr>
            <p:ph sz="half" idx="2"/>
          </p:nvPr>
        </p:nvSpPr>
        <p:spPr>
          <a:xfrm>
            <a:off x="577366" y="1495179"/>
            <a:ext cx="5418648" cy="4694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0AC7A-5506-4235-9CF1-A7435E349ABE}"/>
              </a:ext>
            </a:extLst>
          </p:cNvPr>
          <p:cNvSpPr>
            <a:spLocks noGrp="1"/>
          </p:cNvSpPr>
          <p:nvPr>
            <p:ph type="body" sz="quarter" idx="3"/>
          </p:nvPr>
        </p:nvSpPr>
        <p:spPr>
          <a:xfrm>
            <a:off x="6170593" y="1010657"/>
            <a:ext cx="5398634" cy="424363"/>
          </a:xfrm>
        </p:spPr>
        <p:txBody>
          <a:bodyPr anchor="b"/>
          <a:lstStyle>
            <a:lvl1pPr marL="0" indent="0">
              <a:buNone/>
              <a:defRPr sz="2399" b="1" i="0">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D8F315-7C4C-4C18-9A6F-B6696922C6AE}"/>
              </a:ext>
            </a:extLst>
          </p:cNvPr>
          <p:cNvSpPr>
            <a:spLocks noGrp="1"/>
          </p:cNvSpPr>
          <p:nvPr>
            <p:ph sz="quarter" idx="4"/>
          </p:nvPr>
        </p:nvSpPr>
        <p:spPr>
          <a:xfrm>
            <a:off x="6170593" y="1495179"/>
            <a:ext cx="5398634" cy="4694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830E02EE-6332-306A-E25F-5A6B03222B4C}"/>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5" name="Picture 14">
            <a:extLst>
              <a:ext uri="{FF2B5EF4-FFF2-40B4-BE49-F238E27FC236}">
                <a16:creationId xmlns:a16="http://schemas.microsoft.com/office/drawing/2014/main" id="{70D27810-D058-CB43-B605-27D0BA36C9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2933781876"/>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23_BV Brand Content Left Caption">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FD8C9492-C52A-B0DA-DBBA-9B3390F0B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35C875F2-AB1B-44F9-A6CD-F38E1C9699E9}"/>
              </a:ext>
            </a:extLst>
          </p:cNvPr>
          <p:cNvSpPr>
            <a:spLocks noGrp="1"/>
          </p:cNvSpPr>
          <p:nvPr>
            <p:ph type="title"/>
          </p:nvPr>
        </p:nvSpPr>
        <p:spPr>
          <a:xfrm>
            <a:off x="619599" y="457200"/>
            <a:ext cx="4151184" cy="3130952"/>
          </a:xfrm>
        </p:spPr>
        <p:txBody>
          <a:bodyPr anchor="b"/>
          <a:lstStyle>
            <a:lvl1pPr>
              <a:defRPr sz="3399"/>
            </a:lvl1pPr>
          </a:lstStyle>
          <a:p>
            <a:r>
              <a:rPr lang="en-US"/>
              <a:t>Click to edit Master title style</a:t>
            </a:r>
          </a:p>
        </p:txBody>
      </p:sp>
      <p:sp>
        <p:nvSpPr>
          <p:cNvPr id="3" name="Content Placeholder 2">
            <a:extLst>
              <a:ext uri="{FF2B5EF4-FFF2-40B4-BE49-F238E27FC236}">
                <a16:creationId xmlns:a16="http://schemas.microsoft.com/office/drawing/2014/main" id="{BB1845AA-17DF-46D0-897A-09BD2EB86003}"/>
              </a:ext>
            </a:extLst>
          </p:cNvPr>
          <p:cNvSpPr>
            <a:spLocks noGrp="1"/>
          </p:cNvSpPr>
          <p:nvPr>
            <p:ph idx="1"/>
          </p:nvPr>
        </p:nvSpPr>
        <p:spPr>
          <a:xfrm>
            <a:off x="5181838" y="457201"/>
            <a:ext cx="6387388" cy="5403850"/>
          </a:xfrm>
        </p:spPr>
        <p:txBody>
          <a:bodyPr/>
          <a:lstStyle>
            <a:lvl1pPr>
              <a:defRPr sz="2399"/>
            </a:lvl1pPr>
            <a:lvl2pPr>
              <a:defRPr sz="1999"/>
            </a:lvl2pPr>
            <a:lvl3pPr>
              <a:defRPr sz="1799"/>
            </a:lvl3pPr>
            <a:lvl4pPr>
              <a:defRPr sz="1600"/>
            </a:lvl4pPr>
            <a:lvl5pPr>
              <a:defRPr sz="1600"/>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B247A5-51B7-49E6-96C6-E305CC8EE1FE}"/>
              </a:ext>
            </a:extLst>
          </p:cNvPr>
          <p:cNvSpPr>
            <a:spLocks noGrp="1"/>
          </p:cNvSpPr>
          <p:nvPr>
            <p:ph type="body" sz="half" idx="2"/>
          </p:nvPr>
        </p:nvSpPr>
        <p:spPr>
          <a:xfrm>
            <a:off x="601728" y="3854370"/>
            <a:ext cx="4169055" cy="201461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455AAF1F-AC2C-DA70-A05F-C4EC7384E7F2}"/>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2" name="Picture 11">
            <a:extLst>
              <a:ext uri="{FF2B5EF4-FFF2-40B4-BE49-F238E27FC236}">
                <a16:creationId xmlns:a16="http://schemas.microsoft.com/office/drawing/2014/main" id="{A1900B83-B69B-D8EB-3A0B-1EDD918C93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4037934381"/>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3_BV Brand Image Left Caption">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DA5CDE46-F994-183E-2E8E-400D081CE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5952210" y="457200"/>
            <a:ext cx="5920323" cy="5523548"/>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19598" y="457200"/>
            <a:ext cx="4969518" cy="3130952"/>
          </a:xfrm>
        </p:spPr>
        <p:txBody>
          <a:bodyPr anchor="b"/>
          <a:lstStyle>
            <a:lvl1pPr>
              <a:defRPr sz="3399"/>
            </a:lvl1pPr>
          </a:lstStyle>
          <a:p>
            <a:r>
              <a:rPr lang="en-US"/>
              <a:t>Click to edit</a:t>
            </a:r>
            <a:br>
              <a:rPr lang="en-US"/>
            </a:br>
            <a:r>
              <a:rPr lang="en-US"/>
              <a:t>Master title style</a:t>
            </a:r>
          </a:p>
        </p:txBody>
      </p:sp>
      <p:sp>
        <p:nvSpPr>
          <p:cNvPr id="16" name="Text Placeholder 3">
            <a:extLst>
              <a:ext uri="{FF2B5EF4-FFF2-40B4-BE49-F238E27FC236}">
                <a16:creationId xmlns:a16="http://schemas.microsoft.com/office/drawing/2014/main" id="{57E83FF7-76C2-A6C3-ED5A-D47252614761}"/>
              </a:ext>
            </a:extLst>
          </p:cNvPr>
          <p:cNvSpPr>
            <a:spLocks noGrp="1"/>
          </p:cNvSpPr>
          <p:nvPr>
            <p:ph type="body" sz="half" idx="2"/>
          </p:nvPr>
        </p:nvSpPr>
        <p:spPr>
          <a:xfrm>
            <a:off x="601727" y="3854370"/>
            <a:ext cx="4990912" cy="201461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2584976844"/>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3_BV Brand Blank">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E23861E0-B141-296A-2368-3A8AC3D6A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8" name="Slide Number Placeholder 5">
            <a:extLst>
              <a:ext uri="{FF2B5EF4-FFF2-40B4-BE49-F238E27FC236}">
                <a16:creationId xmlns:a16="http://schemas.microsoft.com/office/drawing/2014/main" id="{7828F466-6AC9-C699-D1AC-245C07F88E3D}"/>
              </a:ext>
            </a:extLst>
          </p:cNvPr>
          <p:cNvSpPr>
            <a:spLocks noGrp="1"/>
          </p:cNvSpPr>
          <p:nvPr>
            <p:ph type="sldNum" sz="quarter" idx="16"/>
          </p:nvPr>
        </p:nvSpPr>
        <p:spPr>
          <a:xfrm>
            <a:off x="11183041" y="6376228"/>
            <a:ext cx="386185" cy="365125"/>
          </a:xfrm>
          <a:prstGeom prst="rect">
            <a:avLst/>
          </a:prstGeom>
        </p:spPr>
        <p:txBody>
          <a:bodyPr lIns="0" tIns="0" rIns="0" bIns="0"/>
          <a:lstStyle>
            <a:lvl1pPr>
              <a:defRPr sz="1000"/>
            </a:lvl1pPr>
          </a:lstStyle>
          <a:p>
            <a:fld id="{5F6EEA8A-7DD5-4B47-82F9-2617BF385EBD}" type="slidenum">
              <a:rPr lang="en-US" smtClean="0"/>
              <a:pPr/>
              <a:t>‹#›</a:t>
            </a:fld>
            <a:endParaRPr lang="en-US"/>
          </a:p>
        </p:txBody>
      </p:sp>
      <p:pic>
        <p:nvPicPr>
          <p:cNvPr id="9" name="Picture 8">
            <a:extLst>
              <a:ext uri="{FF2B5EF4-FFF2-40B4-BE49-F238E27FC236}">
                <a16:creationId xmlns:a16="http://schemas.microsoft.com/office/drawing/2014/main" id="{CD38E653-F09F-CA84-D714-BB55E0BAD2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642" y="6214401"/>
            <a:ext cx="1812101" cy="688778"/>
          </a:xfrm>
          <a:prstGeom prst="rect">
            <a:avLst/>
          </a:prstGeom>
        </p:spPr>
      </p:pic>
    </p:spTree>
    <p:extLst>
      <p:ext uri="{BB962C8B-B14F-4D97-AF65-F5344CB8AC3E}">
        <p14:creationId xmlns:p14="http://schemas.microsoft.com/office/powerpoint/2010/main" val="638856584"/>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3_Blank_No_Logo">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312596"/>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3_Divider_BVBlue">
    <p:spTree>
      <p:nvGrpSpPr>
        <p:cNvPr id="1" name=""/>
        <p:cNvGrpSpPr/>
        <p:nvPr/>
      </p:nvGrpSpPr>
      <p:grpSpPr>
        <a:xfrm>
          <a:off x="0" y="0"/>
          <a:ext cx="0" cy="0"/>
          <a:chOff x="0" y="0"/>
          <a:chExt cx="0" cy="0"/>
        </a:xfrm>
      </p:grpSpPr>
      <p:pic>
        <p:nvPicPr>
          <p:cNvPr id="4" name="Picture 3" descr="Chart, treemap chart&#10;&#10;Description automatically generated">
            <a:extLst>
              <a:ext uri="{FF2B5EF4-FFF2-40B4-BE49-F238E27FC236}">
                <a16:creationId xmlns:a16="http://schemas.microsoft.com/office/drawing/2014/main" id="{2BD6DA41-9F47-53E9-D5E9-F4036D457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0" name="TextBox 9">
            <a:extLst>
              <a:ext uri="{FF2B5EF4-FFF2-40B4-BE49-F238E27FC236}">
                <a16:creationId xmlns:a16="http://schemas.microsoft.com/office/drawing/2014/main" id="{EC65F70C-6A66-DDE0-D2A8-F92FF1A38EAE}"/>
              </a:ext>
            </a:extLst>
          </p:cNvPr>
          <p:cNvSpPr txBox="1"/>
          <p:nvPr/>
        </p:nvSpPr>
        <p:spPr>
          <a:xfrm>
            <a:off x="2544581" y="6492508"/>
            <a:ext cx="7099663" cy="215444"/>
          </a:xfrm>
          <a:prstGeom prst="rect">
            <a:avLst/>
          </a:prstGeom>
          <a:noFill/>
        </p:spPr>
        <p:txBody>
          <a:bodyPr wrap="square" rtlCol="0">
            <a:spAutoFit/>
          </a:bodyPr>
          <a:lstStyle/>
          <a:p>
            <a:pPr algn="ctr"/>
            <a:r>
              <a:rPr lang="en-US" sz="800">
                <a:solidFill>
                  <a:schemeClr val="bg2"/>
                </a:solidFill>
                <a:effectLst/>
              </a:rPr>
              <a:t>© Black &amp; Veatch Corporation, 2023. All Rights Reserved. The Black &amp; Veatch name and logo are registered trademarks of Black &amp; Veatch Corporation.</a:t>
            </a:r>
          </a:p>
        </p:txBody>
      </p:sp>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8820" y="-497811"/>
            <a:ext cx="2515985" cy="7853622"/>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534" y="2440705"/>
            <a:ext cx="6093840" cy="2014424"/>
          </a:xfrm>
        </p:spPr>
        <p:txBody>
          <a:bodyPr/>
          <a:lstStyle>
            <a:lvl1pPr>
              <a:defRPr sz="4799"/>
            </a:lvl1pPr>
          </a:lstStyle>
          <a:p>
            <a:r>
              <a:rPr lang="en-US"/>
              <a:t>Click to Edit</a:t>
            </a:r>
            <a:br>
              <a:rPr lang="en-US"/>
            </a:br>
            <a:r>
              <a:rPr lang="en-US"/>
              <a:t>Divider Title</a:t>
            </a:r>
          </a:p>
        </p:txBody>
      </p:sp>
    </p:spTree>
    <p:extLst>
      <p:ext uri="{BB962C8B-B14F-4D97-AF65-F5344CB8AC3E}">
        <p14:creationId xmlns:p14="http://schemas.microsoft.com/office/powerpoint/2010/main" val="2105719338"/>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3_Divider_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ED90D-6C8E-5A26-5BA4-A48D3A7280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10" name="Round Same Side Corner Rectangle 9">
            <a:extLst>
              <a:ext uri="{FF2B5EF4-FFF2-40B4-BE49-F238E27FC236}">
                <a16:creationId xmlns:a16="http://schemas.microsoft.com/office/drawing/2014/main" id="{723052BD-B57F-C190-004E-73909C3D1FD1}"/>
              </a:ext>
            </a:extLst>
          </p:cNvPr>
          <p:cNvSpPr/>
          <p:nvPr/>
        </p:nvSpPr>
        <p:spPr>
          <a:xfrm rot="5400000">
            <a:off x="2668820" y="-497811"/>
            <a:ext cx="2515985" cy="7853622"/>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1" name="Title 1">
            <a:extLst>
              <a:ext uri="{FF2B5EF4-FFF2-40B4-BE49-F238E27FC236}">
                <a16:creationId xmlns:a16="http://schemas.microsoft.com/office/drawing/2014/main" id="{8FA55E93-3E51-520A-F059-42BD8E66B9AB}"/>
              </a:ext>
            </a:extLst>
          </p:cNvPr>
          <p:cNvSpPr>
            <a:spLocks noGrp="1"/>
          </p:cNvSpPr>
          <p:nvPr>
            <p:ph type="title" hasCustomPrompt="1"/>
          </p:nvPr>
        </p:nvSpPr>
        <p:spPr>
          <a:xfrm>
            <a:off x="722534" y="2440705"/>
            <a:ext cx="6093840" cy="2014424"/>
          </a:xfrm>
        </p:spPr>
        <p:txBody>
          <a:bodyPr/>
          <a:lstStyle>
            <a:lvl1pPr>
              <a:defRPr sz="4799"/>
            </a:lvl1pPr>
          </a:lstStyle>
          <a:p>
            <a:r>
              <a:rPr lang="en-US"/>
              <a:t>Click to Edit</a:t>
            </a:r>
            <a:br>
              <a:rPr lang="en-US"/>
            </a:br>
            <a:r>
              <a:rPr lang="en-US"/>
              <a:t>Divider Title</a:t>
            </a:r>
          </a:p>
        </p:txBody>
      </p:sp>
      <p:sp>
        <p:nvSpPr>
          <p:cNvPr id="12" name="TextBox 11">
            <a:extLst>
              <a:ext uri="{FF2B5EF4-FFF2-40B4-BE49-F238E27FC236}">
                <a16:creationId xmlns:a16="http://schemas.microsoft.com/office/drawing/2014/main" id="{F731D2A2-DED9-E6B1-62E1-19E845311AF1}"/>
              </a:ext>
            </a:extLst>
          </p:cNvPr>
          <p:cNvSpPr txBox="1"/>
          <p:nvPr/>
        </p:nvSpPr>
        <p:spPr>
          <a:xfrm>
            <a:off x="2544581" y="6492508"/>
            <a:ext cx="7099663" cy="215444"/>
          </a:xfrm>
          <a:prstGeom prst="rect">
            <a:avLst/>
          </a:prstGeom>
          <a:noFill/>
        </p:spPr>
        <p:txBody>
          <a:bodyPr wrap="square" rtlCol="0">
            <a:spAutoFit/>
          </a:bodyPr>
          <a:lstStyle/>
          <a:p>
            <a:pPr algn="ctr"/>
            <a:r>
              <a:rPr lang="en-US" sz="800">
                <a:solidFill>
                  <a:schemeClr val="bg2"/>
                </a:solidFill>
                <a:effectLst/>
              </a:rPr>
              <a:t>© Black &amp; Veatch Corporation, 2023. All Rights Reserved. The Black &amp; Veatch name and logo are registered trademarks of Black &amp; Veatch Corporation.</a:t>
            </a:r>
          </a:p>
        </p:txBody>
      </p:sp>
    </p:spTree>
    <p:extLst>
      <p:ext uri="{BB962C8B-B14F-4D97-AF65-F5344CB8AC3E}">
        <p14:creationId xmlns:p14="http://schemas.microsoft.com/office/powerpoint/2010/main" val="1684378190"/>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3_Divider_Pap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546AE0-CCD5-227B-9240-C20A8A0DD2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8825" cy="6858000"/>
          </a:xfrm>
          <a:prstGeom prst="rect">
            <a:avLst/>
          </a:prstGeom>
        </p:spPr>
      </p:pic>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8820" y="-497811"/>
            <a:ext cx="2515985" cy="7853622"/>
          </a:xfrm>
          <a:prstGeom prst="round2SameRect">
            <a:avLst>
              <a:gd name="adj1" fmla="val 48864"/>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 name="TextBox 6">
            <a:extLst>
              <a:ext uri="{FF2B5EF4-FFF2-40B4-BE49-F238E27FC236}">
                <a16:creationId xmlns:a16="http://schemas.microsoft.com/office/drawing/2014/main" id="{28E28C79-5D92-FBE8-7BD3-96C37C3264E7}"/>
              </a:ext>
            </a:extLst>
          </p:cNvPr>
          <p:cNvSpPr txBox="1"/>
          <p:nvPr/>
        </p:nvSpPr>
        <p:spPr>
          <a:xfrm>
            <a:off x="182832" y="6583681"/>
            <a:ext cx="6207159" cy="200055"/>
          </a:xfrm>
          <a:prstGeom prst="rect">
            <a:avLst/>
          </a:prstGeom>
          <a:noFill/>
        </p:spPr>
        <p:txBody>
          <a:bodyPr wrap="square" rtlCol="0">
            <a:spAutoFit/>
          </a:bodyPr>
          <a:lstStyle/>
          <a:p>
            <a:r>
              <a:rPr lang="en-US" sz="700">
                <a:solidFill>
                  <a:schemeClr val="bg2"/>
                </a:solidFill>
                <a:effectLst/>
              </a:rPr>
              <a:t>© Black &amp; Veatch Corporation, 2023. All Rights Reserved. The Black &amp; Veatch name and logo are registered trademarks of Black &amp; Veatch Corporation.</a:t>
            </a:r>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534" y="2440705"/>
            <a:ext cx="6093840" cy="2014424"/>
          </a:xfrm>
        </p:spPr>
        <p:txBody>
          <a:bodyPr/>
          <a:lstStyle>
            <a:lvl1pPr>
              <a:defRPr sz="4799">
                <a:solidFill>
                  <a:schemeClr val="bg1"/>
                </a:solidFill>
              </a:defRPr>
            </a:lvl1pPr>
          </a:lstStyle>
          <a:p>
            <a:r>
              <a:rPr lang="en-US"/>
              <a:t>Click to Edit</a:t>
            </a:r>
            <a:br>
              <a:rPr lang="en-US"/>
            </a:br>
            <a:r>
              <a:rPr lang="en-US"/>
              <a:t>Divider Title</a:t>
            </a:r>
          </a:p>
        </p:txBody>
      </p:sp>
      <p:sp>
        <p:nvSpPr>
          <p:cNvPr id="12" name="TextBox 11">
            <a:extLst>
              <a:ext uri="{FF2B5EF4-FFF2-40B4-BE49-F238E27FC236}">
                <a16:creationId xmlns:a16="http://schemas.microsoft.com/office/drawing/2014/main" id="{E6E8E79E-9191-AD36-9998-8F09266F57A1}"/>
              </a:ext>
            </a:extLst>
          </p:cNvPr>
          <p:cNvSpPr txBox="1"/>
          <p:nvPr/>
        </p:nvSpPr>
        <p:spPr>
          <a:xfrm>
            <a:off x="2544581" y="6492508"/>
            <a:ext cx="7099663" cy="215444"/>
          </a:xfrm>
          <a:prstGeom prst="rect">
            <a:avLst/>
          </a:prstGeom>
          <a:noFill/>
        </p:spPr>
        <p:txBody>
          <a:bodyPr wrap="square" rtlCol="0">
            <a:spAutoFit/>
          </a:bodyPr>
          <a:lstStyle/>
          <a:p>
            <a:pPr algn="ctr"/>
            <a:r>
              <a:rPr lang="en-US" sz="800">
                <a:solidFill>
                  <a:schemeClr val="tx1"/>
                </a:solidFill>
                <a:effectLst/>
              </a:rPr>
              <a:t>© Black &amp; Veatch Corporation, 2023. All Rights Reserved. The Black &amp; Veatch name and logo are registered trademarks of Black &amp; Veatch Corporation.</a:t>
            </a:r>
          </a:p>
        </p:txBody>
      </p:sp>
    </p:spTree>
    <p:extLst>
      <p:ext uri="{BB962C8B-B14F-4D97-AF65-F5344CB8AC3E}">
        <p14:creationId xmlns:p14="http://schemas.microsoft.com/office/powerpoint/2010/main" val="806394469"/>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10.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32.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31.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11.xml"/><Relationship Id="rId1" Type="http://schemas.openxmlformats.org/officeDocument/2006/relationships/slideLayout" Target="../slideLayouts/slideLayout72.xml"/><Relationship Id="rId4" Type="http://schemas.openxmlformats.org/officeDocument/2006/relationships/image" Target="../media/image3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12.xml"/><Relationship Id="rId1" Type="http://schemas.openxmlformats.org/officeDocument/2006/relationships/slideLayout" Target="../slideLayouts/slideLayout73.xml"/><Relationship Id="rId4" Type="http://schemas.openxmlformats.org/officeDocument/2006/relationships/image" Target="../media/image3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13.xml"/><Relationship Id="rId1" Type="http://schemas.openxmlformats.org/officeDocument/2006/relationships/slideLayout" Target="../slideLayouts/slideLayout74.xml"/><Relationship Id="rId4" Type="http://schemas.openxmlformats.org/officeDocument/2006/relationships/image" Target="../media/image3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theme" Target="../theme/theme14.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6.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7.xml"/><Relationship Id="rId1" Type="http://schemas.openxmlformats.org/officeDocument/2006/relationships/slideLayout" Target="../slideLayouts/slideLayout57.xml"/><Relationship Id="rId4" Type="http://schemas.openxmlformats.org/officeDocument/2006/relationships/image" Target="../media/image3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8.xml"/><Relationship Id="rId1" Type="http://schemas.openxmlformats.org/officeDocument/2006/relationships/slideLayout" Target="../slideLayouts/slideLayout58.xml"/><Relationship Id="rId4" Type="http://schemas.openxmlformats.org/officeDocument/2006/relationships/image" Target="../media/image3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9.xml"/><Relationship Id="rId1" Type="http://schemas.openxmlformats.org/officeDocument/2006/relationships/slideLayout" Target="../slideLayouts/slideLayout59.xml"/><Relationship Id="rId4" Type="http://schemas.openxmlformats.org/officeDocument/2006/relationships/image" Target="../media/image3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6" r:id="rId1"/>
    <p:sldLayoutId id="2147483874" r:id="rId2"/>
    <p:sldLayoutId id="2147483850" r:id="rId3"/>
  </p:sldLayoutIdLst>
  <p:hf hdr="0" ftr="0" dt="0"/>
  <p:txStyles>
    <p:titleStyle>
      <a:lvl1pPr algn="l" rtl="0" eaLnBrk="1" fontAlgn="base" hangingPunct="1">
        <a:lnSpc>
          <a:spcPct val="70000"/>
        </a:lnSpc>
        <a:spcBef>
          <a:spcPct val="0"/>
        </a:spcBef>
        <a:spcAft>
          <a:spcPct val="0"/>
        </a:spcAft>
        <a:defRPr sz="4800" b="1" kern="1200" cap="all" baseline="0">
          <a:solidFill>
            <a:srgbClr val="005596"/>
          </a:solidFill>
          <a:latin typeface="+mj-lt"/>
          <a:ea typeface="+mj-ea"/>
          <a:cs typeface="+mj-cs"/>
        </a:defRPr>
      </a:lvl1pPr>
      <a:lvl2pPr algn="l" rtl="0" eaLnBrk="1" fontAlgn="base" hangingPunct="1">
        <a:lnSpc>
          <a:spcPct val="70000"/>
        </a:lnSpc>
        <a:spcBef>
          <a:spcPct val="0"/>
        </a:spcBef>
        <a:spcAft>
          <a:spcPct val="0"/>
        </a:spcAft>
        <a:defRPr sz="4800" b="1">
          <a:solidFill>
            <a:srgbClr val="005596"/>
          </a:solidFill>
          <a:latin typeface="Calibri" pitchFamily="34" charset="0"/>
        </a:defRPr>
      </a:lvl2pPr>
      <a:lvl3pPr algn="l" rtl="0" eaLnBrk="1" fontAlgn="base" hangingPunct="1">
        <a:lnSpc>
          <a:spcPct val="70000"/>
        </a:lnSpc>
        <a:spcBef>
          <a:spcPct val="0"/>
        </a:spcBef>
        <a:spcAft>
          <a:spcPct val="0"/>
        </a:spcAft>
        <a:defRPr sz="4800" b="1">
          <a:solidFill>
            <a:srgbClr val="005596"/>
          </a:solidFill>
          <a:latin typeface="Calibri" pitchFamily="34" charset="0"/>
        </a:defRPr>
      </a:lvl3pPr>
      <a:lvl4pPr algn="l" rtl="0" eaLnBrk="1" fontAlgn="base" hangingPunct="1">
        <a:lnSpc>
          <a:spcPct val="70000"/>
        </a:lnSpc>
        <a:spcBef>
          <a:spcPct val="0"/>
        </a:spcBef>
        <a:spcAft>
          <a:spcPct val="0"/>
        </a:spcAft>
        <a:defRPr sz="4800" b="1">
          <a:solidFill>
            <a:srgbClr val="005596"/>
          </a:solidFill>
          <a:latin typeface="Calibri" pitchFamily="34" charset="0"/>
        </a:defRPr>
      </a:lvl4pPr>
      <a:lvl5pPr algn="l" rtl="0" eaLnBrk="1" fontAlgn="base" hangingPunct="1">
        <a:lnSpc>
          <a:spcPct val="70000"/>
        </a:lnSpc>
        <a:spcBef>
          <a:spcPct val="0"/>
        </a:spcBef>
        <a:spcAft>
          <a:spcPct val="0"/>
        </a:spcAft>
        <a:defRPr sz="4800" b="1">
          <a:solidFill>
            <a:srgbClr val="005596"/>
          </a:solidFill>
          <a:latin typeface="Calibri" pitchFamily="34" charset="0"/>
        </a:defRPr>
      </a:lvl5pPr>
      <a:lvl6pPr marL="609493" algn="ctr" rtl="0" eaLnBrk="1" fontAlgn="base" hangingPunct="1">
        <a:spcBef>
          <a:spcPct val="0"/>
        </a:spcBef>
        <a:spcAft>
          <a:spcPct val="0"/>
        </a:spcAft>
        <a:defRPr sz="5900">
          <a:solidFill>
            <a:schemeClr val="tx1"/>
          </a:solidFill>
          <a:latin typeface="Calibri" pitchFamily="34" charset="0"/>
        </a:defRPr>
      </a:lvl6pPr>
      <a:lvl7pPr marL="1218987" algn="ctr" rtl="0" eaLnBrk="1" fontAlgn="base" hangingPunct="1">
        <a:spcBef>
          <a:spcPct val="0"/>
        </a:spcBef>
        <a:spcAft>
          <a:spcPct val="0"/>
        </a:spcAft>
        <a:defRPr sz="5900">
          <a:solidFill>
            <a:schemeClr val="tx1"/>
          </a:solidFill>
          <a:latin typeface="Calibri" pitchFamily="34" charset="0"/>
        </a:defRPr>
      </a:lvl7pPr>
      <a:lvl8pPr marL="1828480" algn="ctr" rtl="0" eaLnBrk="1" fontAlgn="base" hangingPunct="1">
        <a:spcBef>
          <a:spcPct val="0"/>
        </a:spcBef>
        <a:spcAft>
          <a:spcPct val="0"/>
        </a:spcAft>
        <a:defRPr sz="5900">
          <a:solidFill>
            <a:schemeClr val="tx1"/>
          </a:solidFill>
          <a:latin typeface="Calibri" pitchFamily="34" charset="0"/>
        </a:defRPr>
      </a:lvl8pPr>
      <a:lvl9pPr marL="2437973" algn="ctr" rtl="0" eaLnBrk="1" fontAlgn="base" hangingPunct="1">
        <a:spcBef>
          <a:spcPct val="0"/>
        </a:spcBef>
        <a:spcAft>
          <a:spcPct val="0"/>
        </a:spcAft>
        <a:defRPr sz="5900">
          <a:solidFill>
            <a:schemeClr val="tx1"/>
          </a:solidFill>
          <a:latin typeface="Calibri" pitchFamily="34" charset="0"/>
        </a:defRPr>
      </a:lvl9pPr>
    </p:titleStyle>
    <p:bodyStyle>
      <a:lvl1pPr marL="457120" indent="-457120" algn="l" rtl="0" eaLnBrk="1" fontAlgn="base" hangingPunct="1">
        <a:spcBef>
          <a:spcPct val="20000"/>
        </a:spcBef>
        <a:spcAft>
          <a:spcPct val="0"/>
        </a:spcAft>
        <a:buFont typeface="Arial" charset="0"/>
        <a:buChar char="•"/>
        <a:defRPr sz="4300" kern="1200">
          <a:solidFill>
            <a:schemeClr val="tx1"/>
          </a:solidFill>
          <a:latin typeface="+mn-lt"/>
          <a:ea typeface="+mn-ea"/>
          <a:cs typeface="+mn-cs"/>
        </a:defRPr>
      </a:lvl1pPr>
      <a:lvl2pPr marL="990427" indent="-380933" algn="l" rtl="0" eaLnBrk="1" fontAlgn="base" hangingPunct="1">
        <a:spcBef>
          <a:spcPct val="20000"/>
        </a:spcBef>
        <a:spcAft>
          <a:spcPct val="0"/>
        </a:spcAft>
        <a:buFont typeface="Arial" charset="0"/>
        <a:buChar char="–"/>
        <a:defRPr sz="3700" kern="1200">
          <a:solidFill>
            <a:schemeClr val="tx1"/>
          </a:solidFill>
          <a:latin typeface="+mn-lt"/>
          <a:ea typeface="+mn-ea"/>
          <a:cs typeface="+mn-cs"/>
        </a:defRPr>
      </a:lvl2pPr>
      <a:lvl3pPr marL="1523733" indent="-304747"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3pPr>
      <a:lvl4pPr marL="2133227"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4pPr>
      <a:lvl5pPr marL="2742720"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63C9E0E-5D5B-0767-C65A-58AB19CAA77D}"/>
              </a:ext>
            </a:extLst>
          </p:cNvPr>
          <p:cNvSpPr>
            <a:spLocks noChangeArrowheads="1"/>
          </p:cNvSpPr>
          <p:nvPr/>
        </p:nvSpPr>
        <p:spPr bwMode="auto">
          <a:xfrm>
            <a:off x="0" y="6599238"/>
            <a:ext cx="12188825" cy="2587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7" name="Rectangle 3">
            <a:extLst>
              <a:ext uri="{FF2B5EF4-FFF2-40B4-BE49-F238E27FC236}">
                <a16:creationId xmlns:a16="http://schemas.microsoft.com/office/drawing/2014/main" id="{ABF737BC-32FC-900E-276B-B35CFBCDFDAC}"/>
              </a:ext>
            </a:extLst>
          </p:cNvPr>
          <p:cNvSpPr>
            <a:spLocks noChangeArrowheads="1"/>
          </p:cNvSpPr>
          <p:nvPr/>
        </p:nvSpPr>
        <p:spPr bwMode="auto">
          <a:xfrm>
            <a:off x="0" y="1"/>
            <a:ext cx="12188825" cy="5111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28" name="Picture 4">
            <a:extLst>
              <a:ext uri="{FF2B5EF4-FFF2-40B4-BE49-F238E27FC236}">
                <a16:creationId xmlns:a16="http://schemas.microsoft.com/office/drawing/2014/main" id="{AE1E3604-39D2-5115-D2DC-43D92D018CA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65820" y="74614"/>
            <a:ext cx="1682312"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9" name="Rectangle 5">
            <a:extLst>
              <a:ext uri="{FF2B5EF4-FFF2-40B4-BE49-F238E27FC236}">
                <a16:creationId xmlns:a16="http://schemas.microsoft.com/office/drawing/2014/main" id="{8C43BF0C-44C4-210A-0DEF-7A82C5EE9CC1}"/>
              </a:ext>
            </a:extLst>
          </p:cNvPr>
          <p:cNvSpPr>
            <a:spLocks noGrp="1" noChangeArrowheads="1"/>
          </p:cNvSpPr>
          <p:nvPr>
            <p:ph type="title"/>
          </p:nvPr>
        </p:nvSpPr>
        <p:spPr bwMode="auto">
          <a:xfrm>
            <a:off x="315302" y="561976"/>
            <a:ext cx="1155610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30" name="Rectangle 6">
            <a:extLst>
              <a:ext uri="{FF2B5EF4-FFF2-40B4-BE49-F238E27FC236}">
                <a16:creationId xmlns:a16="http://schemas.microsoft.com/office/drawing/2014/main" id="{915FA753-A14C-0B8B-08CA-BA95A7F4D900}"/>
              </a:ext>
            </a:extLst>
          </p:cNvPr>
          <p:cNvSpPr>
            <a:spLocks noGrp="1" noChangeArrowheads="1"/>
          </p:cNvSpPr>
          <p:nvPr>
            <p:ph type="body" idx="1"/>
          </p:nvPr>
        </p:nvSpPr>
        <p:spPr bwMode="auto">
          <a:xfrm>
            <a:off x="315302" y="1766888"/>
            <a:ext cx="11556106"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1" name="Picture 9">
            <a:extLst>
              <a:ext uri="{FF2B5EF4-FFF2-40B4-BE49-F238E27FC236}">
                <a16:creationId xmlns:a16="http://schemas.microsoft.com/office/drawing/2014/main" id="{55DEA788-2341-A73E-61EA-5202018B894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1276" y="176214"/>
            <a:ext cx="4219534"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5" r:id="rId1"/>
    <p:sldLayoutId id="2147483933" r:id="rId2"/>
    <p:sldLayoutId id="2147483734" r:id="rId3"/>
    <p:sldLayoutId id="2147483735" r:id="rId4"/>
    <p:sldLayoutId id="2147483736" r:id="rId5"/>
    <p:sldLayoutId id="2147483934" r:id="rId6"/>
    <p:sldLayoutId id="2147483738" r:id="rId7"/>
    <p:sldLayoutId id="2147483739" r:id="rId8"/>
    <p:sldLayoutId id="2147483740" r:id="rId9"/>
    <p:sldLayoutId id="2147483741" r:id="rId10"/>
    <p:sldLayoutId id="2147483742" r:id="rId11"/>
    <p:sldLayoutId id="2147483935" r:id="rId12"/>
  </p:sldLayoutIdLst>
  <p:txStyles>
    <p:titleStyle>
      <a:lvl1pPr algn="l" rtl="0" eaLnBrk="0" fontAlgn="base" hangingPunct="0">
        <a:spcBef>
          <a:spcPct val="0"/>
        </a:spcBef>
        <a:spcAft>
          <a:spcPct val="0"/>
        </a:spcAft>
        <a:defRPr sz="2800" b="1" kern="1200">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panose="020B0604020202020204" pitchFamily="34" charset="0"/>
        </a:defRPr>
      </a:lvl2pPr>
      <a:lvl3pPr algn="l" rtl="0" eaLnBrk="0" fontAlgn="base" hangingPunct="0">
        <a:spcBef>
          <a:spcPct val="0"/>
        </a:spcBef>
        <a:spcAft>
          <a:spcPct val="0"/>
        </a:spcAft>
        <a:defRPr sz="2800" b="1">
          <a:solidFill>
            <a:schemeClr val="tx2"/>
          </a:solidFill>
          <a:latin typeface="Arial" panose="020B0604020202020204" pitchFamily="34" charset="0"/>
        </a:defRPr>
      </a:lvl3pPr>
      <a:lvl4pPr algn="l" rtl="0" eaLnBrk="0" fontAlgn="base" hangingPunct="0">
        <a:spcBef>
          <a:spcPct val="0"/>
        </a:spcBef>
        <a:spcAft>
          <a:spcPct val="0"/>
        </a:spcAft>
        <a:defRPr sz="2800" b="1">
          <a:solidFill>
            <a:schemeClr val="tx2"/>
          </a:solidFill>
          <a:latin typeface="Arial" panose="020B0604020202020204" pitchFamily="34" charset="0"/>
        </a:defRPr>
      </a:lvl4pPr>
      <a:lvl5pPr algn="l" rtl="0" eaLnBrk="0" fontAlgn="base" hangingPunct="0">
        <a:spcBef>
          <a:spcPct val="0"/>
        </a:spcBef>
        <a:spcAft>
          <a:spcPct val="0"/>
        </a:spcAft>
        <a:defRPr sz="2800" b="1">
          <a:solidFill>
            <a:schemeClr val="tx2"/>
          </a:solidFill>
          <a:latin typeface="Arial" panose="020B0604020202020204" pitchFamily="34" charset="0"/>
        </a:defRPr>
      </a:lvl5pPr>
      <a:lvl6pPr marL="457200" algn="l" rtl="0" fontAlgn="base">
        <a:spcBef>
          <a:spcPct val="0"/>
        </a:spcBef>
        <a:spcAft>
          <a:spcPct val="0"/>
        </a:spcAft>
        <a:defRPr sz="2800" b="1">
          <a:solidFill>
            <a:schemeClr val="tx2"/>
          </a:solidFill>
          <a:latin typeface="Arial" panose="020B0604020202020204" pitchFamily="34" charset="0"/>
        </a:defRPr>
      </a:lvl6pPr>
      <a:lvl7pPr marL="914400" algn="l" rtl="0" fontAlgn="base">
        <a:spcBef>
          <a:spcPct val="0"/>
        </a:spcBef>
        <a:spcAft>
          <a:spcPct val="0"/>
        </a:spcAft>
        <a:defRPr sz="2800" b="1">
          <a:solidFill>
            <a:schemeClr val="tx2"/>
          </a:solidFill>
          <a:latin typeface="Arial" panose="020B0604020202020204" pitchFamily="34" charset="0"/>
        </a:defRPr>
      </a:lvl7pPr>
      <a:lvl8pPr marL="1371600" algn="l" rtl="0" fontAlgn="base">
        <a:spcBef>
          <a:spcPct val="0"/>
        </a:spcBef>
        <a:spcAft>
          <a:spcPct val="0"/>
        </a:spcAft>
        <a:defRPr sz="2800" b="1">
          <a:solidFill>
            <a:schemeClr val="tx2"/>
          </a:solidFill>
          <a:latin typeface="Arial" panose="020B0604020202020204" pitchFamily="34" charset="0"/>
        </a:defRPr>
      </a:lvl8pPr>
      <a:lvl9pPr marL="1828800" algn="l" rtl="0" fontAlgn="base">
        <a:spcBef>
          <a:spcPct val="0"/>
        </a:spcBef>
        <a:spcAft>
          <a:spcPct val="0"/>
        </a:spcAft>
        <a:defRPr sz="2800" b="1">
          <a:solidFill>
            <a:schemeClr val="tx2"/>
          </a:solidFill>
          <a:latin typeface="Arial" panose="020B0604020202020204" pitchFamily="34" charset="0"/>
        </a:defRPr>
      </a:lvl9pPr>
    </p:titleStyle>
    <p:bodyStyle>
      <a:lvl1pPr marL="342900" indent="-342900" algn="l" rtl="0" eaLnBrk="0" fontAlgn="base" hangingPunct="0">
        <a:spcBef>
          <a:spcPct val="60000"/>
        </a:spcBef>
        <a:spcAft>
          <a:spcPct val="0"/>
        </a:spcAft>
        <a:buClr>
          <a:schemeClr val="tx2"/>
        </a:buClr>
        <a:buSzPct val="80000"/>
        <a:buFont typeface="Wingdings" panose="05000000000000000000" pitchFamily="2" charset="2"/>
        <a:buChar char="l"/>
        <a:defRPr sz="2800" kern="1200">
          <a:solidFill>
            <a:schemeClr val="tx1"/>
          </a:solidFill>
          <a:latin typeface="+mn-lt"/>
          <a:ea typeface="+mn-ea"/>
          <a:cs typeface="+mn-cs"/>
        </a:defRPr>
      </a:lvl1pPr>
      <a:lvl2pPr marL="742950" indent="-28575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2pPr>
      <a:lvl3pPr marL="11430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3pPr>
      <a:lvl4pPr marL="16002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4pPr>
      <a:lvl5pPr marL="20574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2CB17C7-1B81-A568-90D3-83D54BE5834E}"/>
              </a:ext>
            </a:extLst>
          </p:cNvPr>
          <p:cNvSpPr>
            <a:spLocks noChangeArrowheads="1"/>
          </p:cNvSpPr>
          <p:nvPr/>
        </p:nvSpPr>
        <p:spPr bwMode="auto">
          <a:xfrm>
            <a:off x="0" y="6599238"/>
            <a:ext cx="12188825" cy="258762"/>
          </a:xfrm>
          <a:prstGeom prst="rect">
            <a:avLst/>
          </a:prstGeom>
          <a:solidFill>
            <a:srgbClr val="C0C0C0"/>
          </a:solidFill>
          <a:ln w="9525">
            <a:noFill/>
            <a:miter lim="800000"/>
            <a:headEnd/>
            <a:tailEnd/>
          </a:ln>
          <a:effectLst/>
        </p:spPr>
        <p:txBody>
          <a:bodyPr wrap="none" anchor="ctr"/>
          <a:lstStyle/>
          <a:p>
            <a:pPr>
              <a:defRPr/>
            </a:pPr>
            <a:r>
              <a:rPr lang="en-US" sz="1200" b="1">
                <a:solidFill>
                  <a:schemeClr val="tx2"/>
                </a:solidFill>
                <a:latin typeface="Arial" charset="0"/>
              </a:rPr>
              <a:t>KWEA &amp; KsAWWA Joint Annual Conference</a:t>
            </a:r>
          </a:p>
        </p:txBody>
      </p:sp>
      <p:sp>
        <p:nvSpPr>
          <p:cNvPr id="4099" name="Rectangle 3">
            <a:extLst>
              <a:ext uri="{FF2B5EF4-FFF2-40B4-BE49-F238E27FC236}">
                <a16:creationId xmlns:a16="http://schemas.microsoft.com/office/drawing/2014/main" id="{374A217B-F7A6-0D9F-41F6-920CCB309556}"/>
              </a:ext>
            </a:extLst>
          </p:cNvPr>
          <p:cNvSpPr>
            <a:spLocks noChangeArrowheads="1"/>
          </p:cNvSpPr>
          <p:nvPr/>
        </p:nvSpPr>
        <p:spPr bwMode="auto">
          <a:xfrm>
            <a:off x="0" y="1"/>
            <a:ext cx="12188825" cy="511175"/>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ndParaRPr>
          </a:p>
        </p:txBody>
      </p:sp>
      <p:pic>
        <p:nvPicPr>
          <p:cNvPr id="1028" name="Picture 4">
            <a:extLst>
              <a:ext uri="{FF2B5EF4-FFF2-40B4-BE49-F238E27FC236}">
                <a16:creationId xmlns:a16="http://schemas.microsoft.com/office/drawing/2014/main" id="{5389F265-2509-C83E-0781-9F06095F3E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820" y="74614"/>
            <a:ext cx="168231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a:extLst>
              <a:ext uri="{FF2B5EF4-FFF2-40B4-BE49-F238E27FC236}">
                <a16:creationId xmlns:a16="http://schemas.microsoft.com/office/drawing/2014/main" id="{240F9E8D-ADE5-4D33-2A8F-43235E933209}"/>
              </a:ext>
            </a:extLst>
          </p:cNvPr>
          <p:cNvSpPr>
            <a:spLocks noGrp="1" noChangeArrowheads="1"/>
          </p:cNvSpPr>
          <p:nvPr>
            <p:ph type="title"/>
          </p:nvPr>
        </p:nvSpPr>
        <p:spPr bwMode="auto">
          <a:xfrm>
            <a:off x="315302" y="561976"/>
            <a:ext cx="1155610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30" name="Rectangle 6">
            <a:extLst>
              <a:ext uri="{FF2B5EF4-FFF2-40B4-BE49-F238E27FC236}">
                <a16:creationId xmlns:a16="http://schemas.microsoft.com/office/drawing/2014/main" id="{AA186AFF-BACA-E10B-2094-CF9337F0CBA3}"/>
              </a:ext>
            </a:extLst>
          </p:cNvPr>
          <p:cNvSpPr>
            <a:spLocks noGrp="1" noChangeArrowheads="1"/>
          </p:cNvSpPr>
          <p:nvPr>
            <p:ph type="body" idx="1"/>
          </p:nvPr>
        </p:nvSpPr>
        <p:spPr bwMode="auto">
          <a:xfrm>
            <a:off x="315302" y="1766888"/>
            <a:ext cx="11556106"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8A4AA541-50B6-A0A7-1EFD-3F487A684C4F}"/>
              </a:ext>
            </a:extLst>
          </p:cNvPr>
          <p:cNvSpPr>
            <a:spLocks noGrp="1" noChangeArrowheads="1"/>
          </p:cNvSpPr>
          <p:nvPr>
            <p:ph type="dt" sz="half" idx="2"/>
          </p:nvPr>
        </p:nvSpPr>
        <p:spPr bwMode="auto">
          <a:xfrm>
            <a:off x="289909" y="6627814"/>
            <a:ext cx="1119424" cy="230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900">
                <a:latin typeface="Arial" charset="0"/>
              </a:defRPr>
            </a:lvl1pPr>
          </a:lstStyle>
          <a:p>
            <a:pPr>
              <a:defRPr/>
            </a:pPr>
            <a:r>
              <a:rPr lang="en-US"/>
              <a:t>Sept 1, 2010</a:t>
            </a:r>
          </a:p>
        </p:txBody>
      </p:sp>
      <p:pic>
        <p:nvPicPr>
          <p:cNvPr id="1032" name="Picture 9" descr="BWD-banner">
            <a:extLst>
              <a:ext uri="{FF2B5EF4-FFF2-40B4-BE49-F238E27FC236}">
                <a16:creationId xmlns:a16="http://schemas.microsoft.com/office/drawing/2014/main" id="{8CBDEFBD-4D87-DEB5-5EF9-A22C3B4B2E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276" y="176214"/>
            <a:ext cx="4219534"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a:extLst>
              <a:ext uri="{FF2B5EF4-FFF2-40B4-BE49-F238E27FC236}">
                <a16:creationId xmlns:a16="http://schemas.microsoft.com/office/drawing/2014/main" id="{4DF9CED4-2A93-62B0-201C-4E6610A758E6}"/>
              </a:ext>
            </a:extLst>
          </p:cNvPr>
          <p:cNvSpPr>
            <a:spLocks noGrp="1"/>
          </p:cNvSpPr>
          <p:nvPr>
            <p:ph type="sldNum" sz="quarter" idx="4"/>
          </p:nvPr>
        </p:nvSpPr>
        <p:spPr>
          <a:xfrm>
            <a:off x="10766795" y="6629400"/>
            <a:ext cx="1422030" cy="228600"/>
          </a:xfrm>
          <a:prstGeom prst="rect">
            <a:avLst/>
          </a:prstGeom>
        </p:spPr>
        <p:txBody>
          <a:bodyPr vert="horz" wrap="square" lIns="91440" tIns="45720" rIns="91440" bIns="45720" numCol="1" anchor="ctr" anchorCtr="0" compatLnSpc="1">
            <a:prstTxWarp prst="textNoShape">
              <a:avLst/>
            </a:prstTxWarp>
          </a:bodyPr>
          <a:lstStyle>
            <a:lvl1pPr>
              <a:defRPr sz="900"/>
            </a:lvl1pPr>
          </a:lstStyle>
          <a:p>
            <a:fld id="{22D9E058-C181-46D7-9EE8-D25E5E387DA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7" r:id="rId1"/>
  </p:sldLayoutIdLst>
  <p:hf hdr="0" ftr="0"/>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60000"/>
        </a:spcBef>
        <a:spcAft>
          <a:spcPct val="0"/>
        </a:spcAft>
        <a:buClr>
          <a:schemeClr val="tx2"/>
        </a:buClr>
        <a:buSzPct val="80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mn-lt"/>
        </a:defRPr>
      </a:lvl3pPr>
      <a:lvl4pPr marL="16002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mn-lt"/>
        </a:defRPr>
      </a:lvl4pPr>
      <a:lvl5pPr marL="20574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mn-lt"/>
        </a:defRPr>
      </a:lvl5pPr>
      <a:lvl6pPr marL="2514600" indent="-228600" algn="l" rtl="0" fontAlgn="base">
        <a:spcBef>
          <a:spcPct val="60000"/>
        </a:spcBef>
        <a:spcAft>
          <a:spcPct val="0"/>
        </a:spcAft>
        <a:buClr>
          <a:srgbClr val="969696"/>
        </a:buClr>
        <a:buSzPct val="70000"/>
        <a:buFont typeface="Wingdings" pitchFamily="2" charset="2"/>
        <a:buChar char="l"/>
        <a:defRPr sz="2800">
          <a:solidFill>
            <a:schemeClr val="tx1"/>
          </a:solidFill>
          <a:latin typeface="+mn-lt"/>
        </a:defRPr>
      </a:lvl6pPr>
      <a:lvl7pPr marL="2971800" indent="-228600" algn="l" rtl="0" fontAlgn="base">
        <a:spcBef>
          <a:spcPct val="60000"/>
        </a:spcBef>
        <a:spcAft>
          <a:spcPct val="0"/>
        </a:spcAft>
        <a:buClr>
          <a:srgbClr val="969696"/>
        </a:buClr>
        <a:buSzPct val="70000"/>
        <a:buFont typeface="Wingdings" pitchFamily="2" charset="2"/>
        <a:buChar char="l"/>
        <a:defRPr sz="2800">
          <a:solidFill>
            <a:schemeClr val="tx1"/>
          </a:solidFill>
          <a:latin typeface="+mn-lt"/>
        </a:defRPr>
      </a:lvl7pPr>
      <a:lvl8pPr marL="3429000" indent="-228600" algn="l" rtl="0" fontAlgn="base">
        <a:spcBef>
          <a:spcPct val="60000"/>
        </a:spcBef>
        <a:spcAft>
          <a:spcPct val="0"/>
        </a:spcAft>
        <a:buClr>
          <a:srgbClr val="969696"/>
        </a:buClr>
        <a:buSzPct val="70000"/>
        <a:buFont typeface="Wingdings" pitchFamily="2" charset="2"/>
        <a:buChar char="l"/>
        <a:defRPr sz="2800">
          <a:solidFill>
            <a:schemeClr val="tx1"/>
          </a:solidFill>
          <a:latin typeface="+mn-lt"/>
        </a:defRPr>
      </a:lvl8pPr>
      <a:lvl9pPr marL="3886200" indent="-228600" algn="l" rtl="0" fontAlgn="base">
        <a:spcBef>
          <a:spcPct val="60000"/>
        </a:spcBef>
        <a:spcAft>
          <a:spcPct val="0"/>
        </a:spcAft>
        <a:buClr>
          <a:srgbClr val="969696"/>
        </a:buClr>
        <a:buSzPct val="70000"/>
        <a:buFont typeface="Wingdings" pitchFamily="2" charset="2"/>
        <a:buChar char="l"/>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2CB17C7-1B81-A568-90D3-83D54BE5834E}"/>
              </a:ext>
            </a:extLst>
          </p:cNvPr>
          <p:cNvSpPr>
            <a:spLocks noChangeArrowheads="1"/>
          </p:cNvSpPr>
          <p:nvPr/>
        </p:nvSpPr>
        <p:spPr bwMode="auto">
          <a:xfrm>
            <a:off x="0" y="6599238"/>
            <a:ext cx="12188825" cy="258762"/>
          </a:xfrm>
          <a:prstGeom prst="rect">
            <a:avLst/>
          </a:prstGeom>
          <a:solidFill>
            <a:srgbClr val="C0C0C0"/>
          </a:solidFill>
          <a:ln w="9525">
            <a:noFill/>
            <a:miter lim="800000"/>
            <a:headEnd/>
            <a:tailEnd/>
          </a:ln>
          <a:effectLst/>
        </p:spPr>
        <p:txBody>
          <a:bodyPr wrap="none" anchor="ctr"/>
          <a:lstStyle/>
          <a:p>
            <a:pPr>
              <a:defRPr/>
            </a:pPr>
            <a:r>
              <a:rPr lang="en-US" sz="1200" b="1">
                <a:solidFill>
                  <a:schemeClr val="tx2"/>
                </a:solidFill>
                <a:latin typeface="Arial" charset="0"/>
              </a:rPr>
              <a:t>KWEA &amp; KsAWWA Joint Annual Conference</a:t>
            </a:r>
          </a:p>
        </p:txBody>
      </p:sp>
      <p:sp>
        <p:nvSpPr>
          <p:cNvPr id="4099" name="Rectangle 3">
            <a:extLst>
              <a:ext uri="{FF2B5EF4-FFF2-40B4-BE49-F238E27FC236}">
                <a16:creationId xmlns:a16="http://schemas.microsoft.com/office/drawing/2014/main" id="{374A217B-F7A6-0D9F-41F6-920CCB309556}"/>
              </a:ext>
            </a:extLst>
          </p:cNvPr>
          <p:cNvSpPr>
            <a:spLocks noChangeArrowheads="1"/>
          </p:cNvSpPr>
          <p:nvPr/>
        </p:nvSpPr>
        <p:spPr bwMode="auto">
          <a:xfrm>
            <a:off x="0" y="1"/>
            <a:ext cx="12188825" cy="511175"/>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ndParaRPr>
          </a:p>
        </p:txBody>
      </p:sp>
      <p:pic>
        <p:nvPicPr>
          <p:cNvPr id="1028" name="Picture 4">
            <a:extLst>
              <a:ext uri="{FF2B5EF4-FFF2-40B4-BE49-F238E27FC236}">
                <a16:creationId xmlns:a16="http://schemas.microsoft.com/office/drawing/2014/main" id="{5389F265-2509-C83E-0781-9F06095F3E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820" y="74614"/>
            <a:ext cx="168231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a:extLst>
              <a:ext uri="{FF2B5EF4-FFF2-40B4-BE49-F238E27FC236}">
                <a16:creationId xmlns:a16="http://schemas.microsoft.com/office/drawing/2014/main" id="{240F9E8D-ADE5-4D33-2A8F-43235E933209}"/>
              </a:ext>
            </a:extLst>
          </p:cNvPr>
          <p:cNvSpPr>
            <a:spLocks noGrp="1" noChangeArrowheads="1"/>
          </p:cNvSpPr>
          <p:nvPr>
            <p:ph type="title"/>
          </p:nvPr>
        </p:nvSpPr>
        <p:spPr bwMode="auto">
          <a:xfrm>
            <a:off x="315302" y="561976"/>
            <a:ext cx="1155610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30" name="Rectangle 6">
            <a:extLst>
              <a:ext uri="{FF2B5EF4-FFF2-40B4-BE49-F238E27FC236}">
                <a16:creationId xmlns:a16="http://schemas.microsoft.com/office/drawing/2014/main" id="{AA186AFF-BACA-E10B-2094-CF9337F0CBA3}"/>
              </a:ext>
            </a:extLst>
          </p:cNvPr>
          <p:cNvSpPr>
            <a:spLocks noGrp="1" noChangeArrowheads="1"/>
          </p:cNvSpPr>
          <p:nvPr>
            <p:ph type="body" idx="1"/>
          </p:nvPr>
        </p:nvSpPr>
        <p:spPr bwMode="auto">
          <a:xfrm>
            <a:off x="315302" y="1766888"/>
            <a:ext cx="11556106"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8A4AA541-50B6-A0A7-1EFD-3F487A684C4F}"/>
              </a:ext>
            </a:extLst>
          </p:cNvPr>
          <p:cNvSpPr>
            <a:spLocks noGrp="1" noChangeArrowheads="1"/>
          </p:cNvSpPr>
          <p:nvPr>
            <p:ph type="dt" sz="half" idx="2"/>
          </p:nvPr>
        </p:nvSpPr>
        <p:spPr bwMode="auto">
          <a:xfrm>
            <a:off x="289909" y="6627814"/>
            <a:ext cx="1119424" cy="230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900">
                <a:latin typeface="Arial" charset="0"/>
              </a:defRPr>
            </a:lvl1pPr>
          </a:lstStyle>
          <a:p>
            <a:pPr>
              <a:defRPr/>
            </a:pPr>
            <a:r>
              <a:rPr lang="en-US"/>
              <a:t>Sept 1, 2010</a:t>
            </a:r>
          </a:p>
        </p:txBody>
      </p:sp>
      <p:pic>
        <p:nvPicPr>
          <p:cNvPr id="1032" name="Picture 9" descr="BWD-banner">
            <a:extLst>
              <a:ext uri="{FF2B5EF4-FFF2-40B4-BE49-F238E27FC236}">
                <a16:creationId xmlns:a16="http://schemas.microsoft.com/office/drawing/2014/main" id="{8CBDEFBD-4D87-DEB5-5EF9-A22C3B4B2E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276" y="176214"/>
            <a:ext cx="4219534"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a:extLst>
              <a:ext uri="{FF2B5EF4-FFF2-40B4-BE49-F238E27FC236}">
                <a16:creationId xmlns:a16="http://schemas.microsoft.com/office/drawing/2014/main" id="{4DF9CED4-2A93-62B0-201C-4E6610A758E6}"/>
              </a:ext>
            </a:extLst>
          </p:cNvPr>
          <p:cNvSpPr>
            <a:spLocks noGrp="1"/>
          </p:cNvSpPr>
          <p:nvPr>
            <p:ph type="sldNum" sz="quarter" idx="4"/>
          </p:nvPr>
        </p:nvSpPr>
        <p:spPr>
          <a:xfrm>
            <a:off x="10766795" y="6629400"/>
            <a:ext cx="1422030" cy="228600"/>
          </a:xfrm>
          <a:prstGeom prst="rect">
            <a:avLst/>
          </a:prstGeom>
        </p:spPr>
        <p:txBody>
          <a:bodyPr vert="horz" wrap="square" lIns="91440" tIns="45720" rIns="91440" bIns="45720" numCol="1" anchor="ctr" anchorCtr="0" compatLnSpc="1">
            <a:prstTxWarp prst="textNoShape">
              <a:avLst/>
            </a:prstTxWarp>
          </a:bodyPr>
          <a:lstStyle>
            <a:lvl1pPr>
              <a:defRPr sz="900"/>
            </a:lvl1pPr>
          </a:lstStyle>
          <a:p>
            <a:fld id="{22D9E058-C181-46D7-9EE8-D25E5E387DA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3" r:id="rId1"/>
  </p:sldLayoutIdLst>
  <p:hf hdr="0" ftr="0"/>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60000"/>
        </a:spcBef>
        <a:spcAft>
          <a:spcPct val="0"/>
        </a:spcAft>
        <a:buClr>
          <a:schemeClr val="tx2"/>
        </a:buClr>
        <a:buSzPct val="80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mn-lt"/>
        </a:defRPr>
      </a:lvl3pPr>
      <a:lvl4pPr marL="16002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mn-lt"/>
        </a:defRPr>
      </a:lvl4pPr>
      <a:lvl5pPr marL="20574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mn-lt"/>
        </a:defRPr>
      </a:lvl5pPr>
      <a:lvl6pPr marL="2514600" indent="-228600" algn="l" rtl="0" fontAlgn="base">
        <a:spcBef>
          <a:spcPct val="60000"/>
        </a:spcBef>
        <a:spcAft>
          <a:spcPct val="0"/>
        </a:spcAft>
        <a:buClr>
          <a:srgbClr val="969696"/>
        </a:buClr>
        <a:buSzPct val="70000"/>
        <a:buFont typeface="Wingdings" pitchFamily="2" charset="2"/>
        <a:buChar char="l"/>
        <a:defRPr sz="2800">
          <a:solidFill>
            <a:schemeClr val="tx1"/>
          </a:solidFill>
          <a:latin typeface="+mn-lt"/>
        </a:defRPr>
      </a:lvl6pPr>
      <a:lvl7pPr marL="2971800" indent="-228600" algn="l" rtl="0" fontAlgn="base">
        <a:spcBef>
          <a:spcPct val="60000"/>
        </a:spcBef>
        <a:spcAft>
          <a:spcPct val="0"/>
        </a:spcAft>
        <a:buClr>
          <a:srgbClr val="969696"/>
        </a:buClr>
        <a:buSzPct val="70000"/>
        <a:buFont typeface="Wingdings" pitchFamily="2" charset="2"/>
        <a:buChar char="l"/>
        <a:defRPr sz="2800">
          <a:solidFill>
            <a:schemeClr val="tx1"/>
          </a:solidFill>
          <a:latin typeface="+mn-lt"/>
        </a:defRPr>
      </a:lvl7pPr>
      <a:lvl8pPr marL="3429000" indent="-228600" algn="l" rtl="0" fontAlgn="base">
        <a:spcBef>
          <a:spcPct val="60000"/>
        </a:spcBef>
        <a:spcAft>
          <a:spcPct val="0"/>
        </a:spcAft>
        <a:buClr>
          <a:srgbClr val="969696"/>
        </a:buClr>
        <a:buSzPct val="70000"/>
        <a:buFont typeface="Wingdings" pitchFamily="2" charset="2"/>
        <a:buChar char="l"/>
        <a:defRPr sz="2800">
          <a:solidFill>
            <a:schemeClr val="tx1"/>
          </a:solidFill>
          <a:latin typeface="+mn-lt"/>
        </a:defRPr>
      </a:lvl8pPr>
      <a:lvl9pPr marL="3886200" indent="-228600" algn="l" rtl="0" fontAlgn="base">
        <a:spcBef>
          <a:spcPct val="60000"/>
        </a:spcBef>
        <a:spcAft>
          <a:spcPct val="0"/>
        </a:spcAft>
        <a:buClr>
          <a:srgbClr val="969696"/>
        </a:buClr>
        <a:buSzPct val="70000"/>
        <a:buFont typeface="Wingdings" pitchFamily="2" charset="2"/>
        <a:buChar char="l"/>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2CB17C7-1B81-A568-90D3-83D54BE5834E}"/>
              </a:ext>
            </a:extLst>
          </p:cNvPr>
          <p:cNvSpPr>
            <a:spLocks noChangeArrowheads="1"/>
          </p:cNvSpPr>
          <p:nvPr/>
        </p:nvSpPr>
        <p:spPr bwMode="auto">
          <a:xfrm>
            <a:off x="0" y="6599238"/>
            <a:ext cx="12188825" cy="258762"/>
          </a:xfrm>
          <a:prstGeom prst="rect">
            <a:avLst/>
          </a:prstGeom>
          <a:solidFill>
            <a:srgbClr val="C0C0C0"/>
          </a:solidFill>
          <a:ln w="9525">
            <a:noFill/>
            <a:miter lim="800000"/>
            <a:headEnd/>
            <a:tailEnd/>
          </a:ln>
          <a:effectLst/>
        </p:spPr>
        <p:txBody>
          <a:bodyPr wrap="none" anchor="ctr"/>
          <a:lstStyle/>
          <a:p>
            <a:pPr>
              <a:defRPr/>
            </a:pPr>
            <a:r>
              <a:rPr lang="en-US" sz="1200" b="1">
                <a:solidFill>
                  <a:schemeClr val="tx2"/>
                </a:solidFill>
                <a:latin typeface="Arial" charset="0"/>
              </a:rPr>
              <a:t>KWEA &amp; KsAWWA Joint Annual Conference</a:t>
            </a:r>
          </a:p>
        </p:txBody>
      </p:sp>
      <p:sp>
        <p:nvSpPr>
          <p:cNvPr id="4099" name="Rectangle 3">
            <a:extLst>
              <a:ext uri="{FF2B5EF4-FFF2-40B4-BE49-F238E27FC236}">
                <a16:creationId xmlns:a16="http://schemas.microsoft.com/office/drawing/2014/main" id="{374A217B-F7A6-0D9F-41F6-920CCB309556}"/>
              </a:ext>
            </a:extLst>
          </p:cNvPr>
          <p:cNvSpPr>
            <a:spLocks noChangeArrowheads="1"/>
          </p:cNvSpPr>
          <p:nvPr/>
        </p:nvSpPr>
        <p:spPr bwMode="auto">
          <a:xfrm>
            <a:off x="0" y="1"/>
            <a:ext cx="12188825" cy="511175"/>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ndParaRPr>
          </a:p>
        </p:txBody>
      </p:sp>
      <p:pic>
        <p:nvPicPr>
          <p:cNvPr id="1028" name="Picture 4">
            <a:extLst>
              <a:ext uri="{FF2B5EF4-FFF2-40B4-BE49-F238E27FC236}">
                <a16:creationId xmlns:a16="http://schemas.microsoft.com/office/drawing/2014/main" id="{5389F265-2509-C83E-0781-9F06095F3E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820" y="74614"/>
            <a:ext cx="168231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a:extLst>
              <a:ext uri="{FF2B5EF4-FFF2-40B4-BE49-F238E27FC236}">
                <a16:creationId xmlns:a16="http://schemas.microsoft.com/office/drawing/2014/main" id="{240F9E8D-ADE5-4D33-2A8F-43235E933209}"/>
              </a:ext>
            </a:extLst>
          </p:cNvPr>
          <p:cNvSpPr>
            <a:spLocks noGrp="1" noChangeArrowheads="1"/>
          </p:cNvSpPr>
          <p:nvPr>
            <p:ph type="title"/>
          </p:nvPr>
        </p:nvSpPr>
        <p:spPr bwMode="auto">
          <a:xfrm>
            <a:off x="315302" y="561976"/>
            <a:ext cx="1155610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30" name="Rectangle 6">
            <a:extLst>
              <a:ext uri="{FF2B5EF4-FFF2-40B4-BE49-F238E27FC236}">
                <a16:creationId xmlns:a16="http://schemas.microsoft.com/office/drawing/2014/main" id="{AA186AFF-BACA-E10B-2094-CF9337F0CBA3}"/>
              </a:ext>
            </a:extLst>
          </p:cNvPr>
          <p:cNvSpPr>
            <a:spLocks noGrp="1" noChangeArrowheads="1"/>
          </p:cNvSpPr>
          <p:nvPr>
            <p:ph type="body" idx="1"/>
          </p:nvPr>
        </p:nvSpPr>
        <p:spPr bwMode="auto">
          <a:xfrm>
            <a:off x="315302" y="1766888"/>
            <a:ext cx="11556106"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8A4AA541-50B6-A0A7-1EFD-3F487A684C4F}"/>
              </a:ext>
            </a:extLst>
          </p:cNvPr>
          <p:cNvSpPr>
            <a:spLocks noGrp="1" noChangeArrowheads="1"/>
          </p:cNvSpPr>
          <p:nvPr>
            <p:ph type="dt" sz="half" idx="2"/>
          </p:nvPr>
        </p:nvSpPr>
        <p:spPr bwMode="auto">
          <a:xfrm>
            <a:off x="289909" y="6627814"/>
            <a:ext cx="1119424" cy="230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900">
                <a:latin typeface="Arial" charset="0"/>
              </a:defRPr>
            </a:lvl1pPr>
          </a:lstStyle>
          <a:p>
            <a:pPr>
              <a:defRPr/>
            </a:pPr>
            <a:r>
              <a:rPr lang="en-US"/>
              <a:t>Sept 1, 2010</a:t>
            </a:r>
          </a:p>
        </p:txBody>
      </p:sp>
      <p:pic>
        <p:nvPicPr>
          <p:cNvPr id="1032" name="Picture 9" descr="BWD-banner">
            <a:extLst>
              <a:ext uri="{FF2B5EF4-FFF2-40B4-BE49-F238E27FC236}">
                <a16:creationId xmlns:a16="http://schemas.microsoft.com/office/drawing/2014/main" id="{8CBDEFBD-4D87-DEB5-5EF9-A22C3B4B2E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276" y="176214"/>
            <a:ext cx="4219534"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a:extLst>
              <a:ext uri="{FF2B5EF4-FFF2-40B4-BE49-F238E27FC236}">
                <a16:creationId xmlns:a16="http://schemas.microsoft.com/office/drawing/2014/main" id="{4DF9CED4-2A93-62B0-201C-4E6610A758E6}"/>
              </a:ext>
            </a:extLst>
          </p:cNvPr>
          <p:cNvSpPr>
            <a:spLocks noGrp="1"/>
          </p:cNvSpPr>
          <p:nvPr>
            <p:ph type="sldNum" sz="quarter" idx="4"/>
          </p:nvPr>
        </p:nvSpPr>
        <p:spPr>
          <a:xfrm>
            <a:off x="10766795" y="6629400"/>
            <a:ext cx="1422030" cy="228600"/>
          </a:xfrm>
          <a:prstGeom prst="rect">
            <a:avLst/>
          </a:prstGeom>
        </p:spPr>
        <p:txBody>
          <a:bodyPr vert="horz" wrap="square" lIns="91440" tIns="45720" rIns="91440" bIns="45720" numCol="1" anchor="ctr" anchorCtr="0" compatLnSpc="1">
            <a:prstTxWarp prst="textNoShape">
              <a:avLst/>
            </a:prstTxWarp>
          </a:bodyPr>
          <a:lstStyle>
            <a:lvl1pPr>
              <a:defRPr sz="900"/>
            </a:lvl1pPr>
          </a:lstStyle>
          <a:p>
            <a:fld id="{22D9E058-C181-46D7-9EE8-D25E5E387DA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6" r:id="rId1"/>
  </p:sldLayoutIdLst>
  <p:hf hdr="0" ftr="0"/>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60000"/>
        </a:spcBef>
        <a:spcAft>
          <a:spcPct val="0"/>
        </a:spcAft>
        <a:buClr>
          <a:schemeClr val="tx2"/>
        </a:buClr>
        <a:buSzPct val="80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mn-lt"/>
        </a:defRPr>
      </a:lvl3pPr>
      <a:lvl4pPr marL="16002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mn-lt"/>
        </a:defRPr>
      </a:lvl4pPr>
      <a:lvl5pPr marL="20574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mn-lt"/>
        </a:defRPr>
      </a:lvl5pPr>
      <a:lvl6pPr marL="2514600" indent="-228600" algn="l" rtl="0" fontAlgn="base">
        <a:spcBef>
          <a:spcPct val="60000"/>
        </a:spcBef>
        <a:spcAft>
          <a:spcPct val="0"/>
        </a:spcAft>
        <a:buClr>
          <a:srgbClr val="969696"/>
        </a:buClr>
        <a:buSzPct val="70000"/>
        <a:buFont typeface="Wingdings" pitchFamily="2" charset="2"/>
        <a:buChar char="l"/>
        <a:defRPr sz="2800">
          <a:solidFill>
            <a:schemeClr val="tx1"/>
          </a:solidFill>
          <a:latin typeface="+mn-lt"/>
        </a:defRPr>
      </a:lvl6pPr>
      <a:lvl7pPr marL="2971800" indent="-228600" algn="l" rtl="0" fontAlgn="base">
        <a:spcBef>
          <a:spcPct val="60000"/>
        </a:spcBef>
        <a:spcAft>
          <a:spcPct val="0"/>
        </a:spcAft>
        <a:buClr>
          <a:srgbClr val="969696"/>
        </a:buClr>
        <a:buSzPct val="70000"/>
        <a:buFont typeface="Wingdings" pitchFamily="2" charset="2"/>
        <a:buChar char="l"/>
        <a:defRPr sz="2800">
          <a:solidFill>
            <a:schemeClr val="tx1"/>
          </a:solidFill>
          <a:latin typeface="+mn-lt"/>
        </a:defRPr>
      </a:lvl7pPr>
      <a:lvl8pPr marL="3429000" indent="-228600" algn="l" rtl="0" fontAlgn="base">
        <a:spcBef>
          <a:spcPct val="60000"/>
        </a:spcBef>
        <a:spcAft>
          <a:spcPct val="0"/>
        </a:spcAft>
        <a:buClr>
          <a:srgbClr val="969696"/>
        </a:buClr>
        <a:buSzPct val="70000"/>
        <a:buFont typeface="Wingdings" pitchFamily="2" charset="2"/>
        <a:buChar char="l"/>
        <a:defRPr sz="2800">
          <a:solidFill>
            <a:schemeClr val="tx1"/>
          </a:solidFill>
          <a:latin typeface="+mn-lt"/>
        </a:defRPr>
      </a:lvl8pPr>
      <a:lvl9pPr marL="3886200" indent="-228600" algn="l" rtl="0" fontAlgn="base">
        <a:spcBef>
          <a:spcPct val="60000"/>
        </a:spcBef>
        <a:spcAft>
          <a:spcPct val="0"/>
        </a:spcAft>
        <a:buClr>
          <a:srgbClr val="969696"/>
        </a:buClr>
        <a:buSzPct val="70000"/>
        <a:buFont typeface="Wingdings" pitchFamily="2" charset="2"/>
        <a:buChar char="l"/>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459E5-26B0-4665-9D0F-2EAEF359FA2C}"/>
              </a:ext>
            </a:extLst>
          </p:cNvPr>
          <p:cNvSpPr>
            <a:spLocks noGrp="1"/>
          </p:cNvSpPr>
          <p:nvPr>
            <p:ph type="title"/>
          </p:nvPr>
        </p:nvSpPr>
        <p:spPr>
          <a:xfrm>
            <a:off x="609441" y="365126"/>
            <a:ext cx="10959785" cy="58991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7E797FB-E63F-47F4-ACB9-7350659397B3}"/>
              </a:ext>
            </a:extLst>
          </p:cNvPr>
          <p:cNvSpPr>
            <a:spLocks noGrp="1"/>
          </p:cNvSpPr>
          <p:nvPr>
            <p:ph type="body" idx="1"/>
          </p:nvPr>
        </p:nvSpPr>
        <p:spPr>
          <a:xfrm>
            <a:off x="609441" y="1104901"/>
            <a:ext cx="10959785"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3BC043-5AAB-4389-A4CF-ED3C36DDA628}"/>
              </a:ext>
            </a:extLst>
          </p:cNvPr>
          <p:cNvSpPr>
            <a:spLocks noGrp="1"/>
          </p:cNvSpPr>
          <p:nvPr>
            <p:ph type="sldNum" sz="quarter" idx="4"/>
          </p:nvPr>
        </p:nvSpPr>
        <p:spPr>
          <a:xfrm>
            <a:off x="11110114" y="6356351"/>
            <a:ext cx="459112" cy="365125"/>
          </a:xfrm>
          <a:prstGeom prst="rect">
            <a:avLst/>
          </a:prstGeom>
        </p:spPr>
        <p:txBody>
          <a:bodyPr vert="horz" lIns="91440" tIns="45720" rIns="91440" bIns="45720" rtlCol="0" anchor="ctr"/>
          <a:lstStyle>
            <a:lvl1pPr algn="r">
              <a:defRPr sz="1200">
                <a:solidFill>
                  <a:schemeClr val="tx2"/>
                </a:solidFill>
              </a:defRPr>
            </a:lvl1pPr>
          </a:lstStyle>
          <a:p>
            <a:fld id="{5F6EEA8A-7DD5-4B47-82F9-2617BF385EBD}" type="slidenum">
              <a:rPr lang="en-US" smtClean="0"/>
              <a:pPr/>
              <a:t>‹#›</a:t>
            </a:fld>
            <a:endParaRPr lang="en-US"/>
          </a:p>
        </p:txBody>
      </p:sp>
    </p:spTree>
    <p:extLst>
      <p:ext uri="{BB962C8B-B14F-4D97-AF65-F5344CB8AC3E}">
        <p14:creationId xmlns:p14="http://schemas.microsoft.com/office/powerpoint/2010/main" val="3769738580"/>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 id="2147483963" r:id="rId23"/>
    <p:sldLayoutId id="2147483964" r:id="rId24"/>
    <p:sldLayoutId id="2147483965" r:id="rId25"/>
    <p:sldLayoutId id="2147483966" r:id="rId26"/>
    <p:sldLayoutId id="2147483967" r:id="rId27"/>
    <p:sldLayoutId id="2147483968" r:id="rId28"/>
    <p:sldLayoutId id="2147483969" r:id="rId29"/>
    <p:sldLayoutId id="2147483970" r:id="rId30"/>
    <p:sldLayoutId id="2147483971" r:id="rId31"/>
    <p:sldLayoutId id="2147483972" r:id="rId32"/>
    <p:sldLayoutId id="2147483973" r:id="rId33"/>
    <p:sldLayoutId id="2147483975" r:id="rId34"/>
    <p:sldLayoutId id="2147483976" r:id="rId35"/>
  </p:sldLayoutIdLst>
  <p:hf hdr="0" ftr="0" dt="0"/>
  <p:txStyles>
    <p:titleStyle>
      <a:lvl1pPr algn="l" defTabSz="914126" rtl="0" eaLnBrk="1" latinLnBrk="0" hangingPunct="1">
        <a:lnSpc>
          <a:spcPct val="90000"/>
        </a:lnSpc>
        <a:spcBef>
          <a:spcPct val="0"/>
        </a:spcBef>
        <a:buNone/>
        <a:defRPr sz="3399" kern="1200">
          <a:solidFill>
            <a:schemeClr val="tx1"/>
          </a:solidFill>
          <a:latin typeface="+mj-lt"/>
          <a:ea typeface="+mj-ea"/>
          <a:cs typeface="+mj-cs"/>
        </a:defRPr>
      </a:lvl1pPr>
    </p:titleStyle>
    <p:bodyStyle>
      <a:lvl1pPr marL="0" indent="0" algn="l" defTabSz="914126" rtl="0" eaLnBrk="1" latinLnBrk="0" hangingPunct="1">
        <a:lnSpc>
          <a:spcPct val="90000"/>
        </a:lnSpc>
        <a:spcBef>
          <a:spcPts val="1000"/>
        </a:spcBef>
        <a:buFont typeface="Arial" panose="020B0604020202020204" pitchFamily="34" charset="0"/>
        <a:buNone/>
        <a:defRPr sz="2399" kern="1200">
          <a:solidFill>
            <a:schemeClr val="tx1"/>
          </a:solidFill>
          <a:latin typeface="+mn-lt"/>
          <a:ea typeface="+mn-ea"/>
          <a:cs typeface="+mn-cs"/>
        </a:defRPr>
      </a:lvl1pPr>
      <a:lvl2pPr marL="46499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mn-lt"/>
          <a:ea typeface="+mn-ea"/>
          <a:cs typeface="+mn-cs"/>
        </a:defRPr>
      </a:lvl2pPr>
      <a:lvl3pPr marL="75383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mn-lt"/>
          <a:ea typeface="+mn-ea"/>
          <a:cs typeface="+mn-cs"/>
        </a:defRPr>
      </a:lvl3pPr>
      <a:lvl4pPr marL="1029979" indent="-214249" algn="l" defTabSz="914126"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1256923" indent="-214249" algn="l" defTabSz="914126"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504100"/>
      </p:ext>
    </p:extLst>
  </p:cSld>
  <p:clrMap bg1="lt1" tx1="dk1" bg2="lt2" tx2="dk2" accent1="accent1" accent2="accent2" accent3="accent3" accent4="accent4" accent5="accent5" accent6="accent6" hlink="hlink" folHlink="folHlink"/>
  <p:sldLayoutIdLst>
    <p:sldLayoutId id="2147483847" r:id="rId1"/>
    <p:sldLayoutId id="2147483873" r:id="rId2"/>
    <p:sldLayoutId id="2147483863" r:id="rId3"/>
    <p:sldLayoutId id="2147483864" r:id="rId4"/>
  </p:sldLayoutIdLst>
  <p:hf hdr="0" ftr="0" dt="0"/>
  <p:txStyles>
    <p:titleStyle>
      <a:lvl1pPr algn="l" rtl="0" eaLnBrk="1" fontAlgn="base" hangingPunct="1">
        <a:lnSpc>
          <a:spcPct val="70000"/>
        </a:lnSpc>
        <a:spcBef>
          <a:spcPct val="0"/>
        </a:spcBef>
        <a:spcAft>
          <a:spcPct val="0"/>
        </a:spcAft>
        <a:defRPr sz="4800" b="1" kern="1200" cap="all" baseline="0">
          <a:solidFill>
            <a:srgbClr val="005596"/>
          </a:solidFill>
          <a:latin typeface="+mj-lt"/>
          <a:ea typeface="+mj-ea"/>
          <a:cs typeface="+mj-cs"/>
        </a:defRPr>
      </a:lvl1pPr>
      <a:lvl2pPr algn="l" rtl="0" eaLnBrk="1" fontAlgn="base" hangingPunct="1">
        <a:lnSpc>
          <a:spcPct val="70000"/>
        </a:lnSpc>
        <a:spcBef>
          <a:spcPct val="0"/>
        </a:spcBef>
        <a:spcAft>
          <a:spcPct val="0"/>
        </a:spcAft>
        <a:defRPr sz="4800" b="1">
          <a:solidFill>
            <a:srgbClr val="005596"/>
          </a:solidFill>
          <a:latin typeface="Calibri" pitchFamily="34" charset="0"/>
        </a:defRPr>
      </a:lvl2pPr>
      <a:lvl3pPr algn="l" rtl="0" eaLnBrk="1" fontAlgn="base" hangingPunct="1">
        <a:lnSpc>
          <a:spcPct val="70000"/>
        </a:lnSpc>
        <a:spcBef>
          <a:spcPct val="0"/>
        </a:spcBef>
        <a:spcAft>
          <a:spcPct val="0"/>
        </a:spcAft>
        <a:defRPr sz="4800" b="1">
          <a:solidFill>
            <a:srgbClr val="005596"/>
          </a:solidFill>
          <a:latin typeface="Calibri" pitchFamily="34" charset="0"/>
        </a:defRPr>
      </a:lvl3pPr>
      <a:lvl4pPr algn="l" rtl="0" eaLnBrk="1" fontAlgn="base" hangingPunct="1">
        <a:lnSpc>
          <a:spcPct val="70000"/>
        </a:lnSpc>
        <a:spcBef>
          <a:spcPct val="0"/>
        </a:spcBef>
        <a:spcAft>
          <a:spcPct val="0"/>
        </a:spcAft>
        <a:defRPr sz="4800" b="1">
          <a:solidFill>
            <a:srgbClr val="005596"/>
          </a:solidFill>
          <a:latin typeface="Calibri" pitchFamily="34" charset="0"/>
        </a:defRPr>
      </a:lvl4pPr>
      <a:lvl5pPr algn="l" rtl="0" eaLnBrk="1" fontAlgn="base" hangingPunct="1">
        <a:lnSpc>
          <a:spcPct val="70000"/>
        </a:lnSpc>
        <a:spcBef>
          <a:spcPct val="0"/>
        </a:spcBef>
        <a:spcAft>
          <a:spcPct val="0"/>
        </a:spcAft>
        <a:defRPr sz="4800" b="1">
          <a:solidFill>
            <a:srgbClr val="005596"/>
          </a:solidFill>
          <a:latin typeface="Calibri" pitchFamily="34" charset="0"/>
        </a:defRPr>
      </a:lvl5pPr>
      <a:lvl6pPr marL="609493" algn="ctr" rtl="0" eaLnBrk="1" fontAlgn="base" hangingPunct="1">
        <a:spcBef>
          <a:spcPct val="0"/>
        </a:spcBef>
        <a:spcAft>
          <a:spcPct val="0"/>
        </a:spcAft>
        <a:defRPr sz="5900">
          <a:solidFill>
            <a:schemeClr val="tx1"/>
          </a:solidFill>
          <a:latin typeface="Calibri" pitchFamily="34" charset="0"/>
        </a:defRPr>
      </a:lvl6pPr>
      <a:lvl7pPr marL="1218987" algn="ctr" rtl="0" eaLnBrk="1" fontAlgn="base" hangingPunct="1">
        <a:spcBef>
          <a:spcPct val="0"/>
        </a:spcBef>
        <a:spcAft>
          <a:spcPct val="0"/>
        </a:spcAft>
        <a:defRPr sz="5900">
          <a:solidFill>
            <a:schemeClr val="tx1"/>
          </a:solidFill>
          <a:latin typeface="Calibri" pitchFamily="34" charset="0"/>
        </a:defRPr>
      </a:lvl7pPr>
      <a:lvl8pPr marL="1828480" algn="ctr" rtl="0" eaLnBrk="1" fontAlgn="base" hangingPunct="1">
        <a:spcBef>
          <a:spcPct val="0"/>
        </a:spcBef>
        <a:spcAft>
          <a:spcPct val="0"/>
        </a:spcAft>
        <a:defRPr sz="5900">
          <a:solidFill>
            <a:schemeClr val="tx1"/>
          </a:solidFill>
          <a:latin typeface="Calibri" pitchFamily="34" charset="0"/>
        </a:defRPr>
      </a:lvl8pPr>
      <a:lvl9pPr marL="2437973" algn="ctr" rtl="0" eaLnBrk="1" fontAlgn="base" hangingPunct="1">
        <a:spcBef>
          <a:spcPct val="0"/>
        </a:spcBef>
        <a:spcAft>
          <a:spcPct val="0"/>
        </a:spcAft>
        <a:defRPr sz="5900">
          <a:solidFill>
            <a:schemeClr val="tx1"/>
          </a:solidFill>
          <a:latin typeface="Calibri" pitchFamily="34" charset="0"/>
        </a:defRPr>
      </a:lvl9pPr>
    </p:titleStyle>
    <p:bodyStyle>
      <a:lvl1pPr marL="457120" indent="-457120" algn="l" rtl="0" eaLnBrk="1" fontAlgn="base" hangingPunct="1">
        <a:spcBef>
          <a:spcPct val="20000"/>
        </a:spcBef>
        <a:spcAft>
          <a:spcPct val="0"/>
        </a:spcAft>
        <a:buFont typeface="Arial" charset="0"/>
        <a:buChar char="•"/>
        <a:defRPr sz="4300" kern="1200">
          <a:solidFill>
            <a:schemeClr val="tx1"/>
          </a:solidFill>
          <a:latin typeface="+mn-lt"/>
          <a:ea typeface="+mn-ea"/>
          <a:cs typeface="+mn-cs"/>
        </a:defRPr>
      </a:lvl1pPr>
      <a:lvl2pPr marL="990427" indent="-380933" algn="l" rtl="0" eaLnBrk="1" fontAlgn="base" hangingPunct="1">
        <a:spcBef>
          <a:spcPct val="20000"/>
        </a:spcBef>
        <a:spcAft>
          <a:spcPct val="0"/>
        </a:spcAft>
        <a:buFont typeface="Arial" charset="0"/>
        <a:buChar char="–"/>
        <a:defRPr sz="3700" kern="1200">
          <a:solidFill>
            <a:schemeClr val="tx1"/>
          </a:solidFill>
          <a:latin typeface="+mn-lt"/>
          <a:ea typeface="+mn-ea"/>
          <a:cs typeface="+mn-cs"/>
        </a:defRPr>
      </a:lvl2pPr>
      <a:lvl3pPr marL="1523733" indent="-304747"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3pPr>
      <a:lvl4pPr marL="2133227"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4pPr>
      <a:lvl5pPr marL="2742720"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51" r:id="rId1"/>
    <p:sldLayoutId id="2147483861" r:id="rId2"/>
    <p:sldLayoutId id="2147483872" r:id="rId3"/>
    <p:sldLayoutId id="2147483857" r:id="rId4"/>
  </p:sldLayoutIdLst>
  <p:hf hdr="0" ftr="0" dt="0"/>
  <p:txStyles>
    <p:titleStyle>
      <a:lvl1pPr algn="l" rtl="0" eaLnBrk="1" fontAlgn="base" hangingPunct="1">
        <a:lnSpc>
          <a:spcPct val="70000"/>
        </a:lnSpc>
        <a:spcBef>
          <a:spcPct val="0"/>
        </a:spcBef>
        <a:spcAft>
          <a:spcPct val="0"/>
        </a:spcAft>
        <a:defRPr sz="9100" b="1" cap="all">
          <a:solidFill>
            <a:schemeClr val="bg1"/>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p:titleStyle>
    <p:bodyStyle>
      <a:lvl1pPr marL="306864" indent="-306864" algn="l" rtl="0" eaLnBrk="1" fontAlgn="base" hangingPunct="1">
        <a:spcBef>
          <a:spcPct val="20000"/>
        </a:spcBef>
        <a:spcAft>
          <a:spcPct val="0"/>
        </a:spcAft>
        <a:buClr>
          <a:schemeClr val="accent1"/>
        </a:buClr>
        <a:buChar char="•"/>
        <a:defRPr sz="3200" b="1">
          <a:solidFill>
            <a:schemeClr val="tx1"/>
          </a:solidFill>
          <a:latin typeface="+mn-lt"/>
          <a:ea typeface="+mn-ea"/>
          <a:cs typeface="+mn-cs"/>
        </a:defRPr>
      </a:lvl1pPr>
      <a:lvl2pPr marL="763984" indent="-304747" algn="l" rtl="0" eaLnBrk="1" fontAlgn="base" hangingPunct="1">
        <a:spcBef>
          <a:spcPct val="20000"/>
        </a:spcBef>
        <a:spcAft>
          <a:spcPct val="0"/>
        </a:spcAft>
        <a:buClr>
          <a:schemeClr val="accent1"/>
        </a:buClr>
        <a:buChar char="•"/>
        <a:defRPr sz="3200" b="1">
          <a:solidFill>
            <a:schemeClr val="tx1"/>
          </a:solidFill>
          <a:latin typeface="+mn-lt"/>
        </a:defRPr>
      </a:lvl2pPr>
      <a:lvl3pPr marL="1218987" indent="-302631" algn="l" rtl="0" eaLnBrk="1" fontAlgn="base" hangingPunct="1">
        <a:spcBef>
          <a:spcPct val="20000"/>
        </a:spcBef>
        <a:spcAft>
          <a:spcPct val="0"/>
        </a:spcAft>
        <a:buClr>
          <a:schemeClr val="accent1"/>
        </a:buClr>
        <a:buChar char="•"/>
        <a:defRPr sz="3200" b="1">
          <a:solidFill>
            <a:schemeClr val="tx1"/>
          </a:solidFill>
          <a:latin typeface="+mn-lt"/>
        </a:defRPr>
      </a:lvl3pPr>
      <a:lvl4pPr marL="1673991" indent="-302631" algn="l" rtl="0" eaLnBrk="1" fontAlgn="base" hangingPunct="1">
        <a:spcBef>
          <a:spcPct val="20000"/>
        </a:spcBef>
        <a:spcAft>
          <a:spcPct val="0"/>
        </a:spcAft>
        <a:buClr>
          <a:schemeClr val="accent1"/>
        </a:buClr>
        <a:buChar char="•"/>
        <a:defRPr sz="3200" b="1">
          <a:solidFill>
            <a:schemeClr val="tx1"/>
          </a:solidFill>
          <a:latin typeface="+mn-lt"/>
        </a:defRPr>
      </a:lvl4pPr>
      <a:lvl5pPr marL="2131111" indent="-304747" algn="l" rtl="0" eaLnBrk="1" fontAlgn="base" hangingPunct="1">
        <a:spcBef>
          <a:spcPct val="20000"/>
        </a:spcBef>
        <a:spcAft>
          <a:spcPct val="0"/>
        </a:spcAft>
        <a:buClr>
          <a:schemeClr val="accent1"/>
        </a:buClr>
        <a:buChar char="•"/>
        <a:defRPr sz="3200" b="1">
          <a:solidFill>
            <a:schemeClr val="tx1"/>
          </a:solidFill>
          <a:latin typeface="+mn-lt"/>
        </a:defRPr>
      </a:lvl5pPr>
      <a:lvl6pPr marL="2740604" indent="-304747" algn="l" rtl="0" eaLnBrk="1" fontAlgn="base" hangingPunct="1">
        <a:spcBef>
          <a:spcPct val="20000"/>
        </a:spcBef>
        <a:spcAft>
          <a:spcPct val="0"/>
        </a:spcAft>
        <a:buClr>
          <a:schemeClr val="accent1"/>
        </a:buClr>
        <a:buChar char="•"/>
        <a:defRPr sz="3200" b="1">
          <a:solidFill>
            <a:schemeClr val="tx1"/>
          </a:solidFill>
          <a:latin typeface="+mn-lt"/>
        </a:defRPr>
      </a:lvl6pPr>
      <a:lvl7pPr marL="3350098" indent="-304747" algn="l" rtl="0" eaLnBrk="1" fontAlgn="base" hangingPunct="1">
        <a:spcBef>
          <a:spcPct val="20000"/>
        </a:spcBef>
        <a:spcAft>
          <a:spcPct val="0"/>
        </a:spcAft>
        <a:buClr>
          <a:schemeClr val="accent1"/>
        </a:buClr>
        <a:buChar char="•"/>
        <a:defRPr sz="3200" b="1">
          <a:solidFill>
            <a:schemeClr val="tx1"/>
          </a:solidFill>
          <a:latin typeface="+mn-lt"/>
        </a:defRPr>
      </a:lvl7pPr>
      <a:lvl8pPr marL="3959591" indent="-304747" algn="l" rtl="0" eaLnBrk="1" fontAlgn="base" hangingPunct="1">
        <a:spcBef>
          <a:spcPct val="20000"/>
        </a:spcBef>
        <a:spcAft>
          <a:spcPct val="0"/>
        </a:spcAft>
        <a:buClr>
          <a:schemeClr val="accent1"/>
        </a:buClr>
        <a:buChar char="•"/>
        <a:defRPr sz="3200" b="1">
          <a:solidFill>
            <a:schemeClr val="tx1"/>
          </a:solidFill>
          <a:latin typeface="+mn-lt"/>
        </a:defRPr>
      </a:lvl8pPr>
      <a:lvl9pPr marL="4569084" indent="-304747" algn="l" rtl="0" eaLnBrk="1" fontAlgn="base" hangingPunct="1">
        <a:spcBef>
          <a:spcPct val="20000"/>
        </a:spcBef>
        <a:spcAft>
          <a:spcPct val="0"/>
        </a:spcAft>
        <a:buClr>
          <a:schemeClr val="accent1"/>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65" r:id="rId1"/>
    <p:sldLayoutId id="2147483869" r:id="rId2"/>
    <p:sldLayoutId id="2147483870" r:id="rId3"/>
    <p:sldLayoutId id="2147483785" r:id="rId4"/>
    <p:sldLayoutId id="2147483787" r:id="rId5"/>
    <p:sldLayoutId id="2147483868" r:id="rId6"/>
    <p:sldLayoutId id="2147483667" r:id="rId7"/>
    <p:sldLayoutId id="2147483871" r:id="rId8"/>
    <p:sldLayoutId id="2147483783" r:id="rId9"/>
    <p:sldLayoutId id="2147483866" r:id="rId10"/>
    <p:sldLayoutId id="2147483867" r:id="rId11"/>
    <p:sldLayoutId id="2147483765" r:id="rId12"/>
    <p:sldLayoutId id="2147483876" r:id="rId13"/>
    <p:sldLayoutId id="2147483878" r:id="rId14"/>
    <p:sldLayoutId id="2147483879" r:id="rId15"/>
    <p:sldLayoutId id="2147483883" r:id="rId16"/>
    <p:sldLayoutId id="2147483884" r:id="rId17"/>
    <p:sldLayoutId id="2147483936" r:id="rId18"/>
  </p:sldLayoutIdLst>
  <p:hf hdr="0" ftr="0" dt="0"/>
  <p:txStyles>
    <p:titleStyle>
      <a:lvl1pPr algn="l" rtl="0" eaLnBrk="1" fontAlgn="base" hangingPunct="1">
        <a:lnSpc>
          <a:spcPct val="70000"/>
        </a:lnSpc>
        <a:spcBef>
          <a:spcPct val="0"/>
        </a:spcBef>
        <a:spcAft>
          <a:spcPct val="0"/>
        </a:spcAft>
        <a:defRPr kumimoji="0" lang="en-US" sz="3600" b="1" i="0" u="none" strike="noStrike" kern="0" cap="none" spc="0" normalizeH="0" baseline="0" noProof="0" dirty="0" smtClean="0">
          <a:ln>
            <a:noFill/>
          </a:ln>
          <a:solidFill>
            <a:schemeClr val="tx1"/>
          </a:solidFill>
          <a:effectLst/>
          <a:uLnTx/>
          <a:uFillTx/>
          <a:latin typeface="+mj-lt"/>
          <a:ea typeface="+mn-ea"/>
          <a:cs typeface="+mn-cs"/>
        </a:defRPr>
      </a:lvl1pPr>
      <a:lvl2pPr algn="ctr" rtl="0" eaLnBrk="1" fontAlgn="base" hangingPunct="1">
        <a:lnSpc>
          <a:spcPct val="85000"/>
        </a:lnSpc>
        <a:spcBef>
          <a:spcPct val="0"/>
        </a:spcBef>
        <a:spcAft>
          <a:spcPct val="0"/>
        </a:spcAft>
        <a:defRPr sz="3700" b="1">
          <a:solidFill>
            <a:schemeClr val="tx2"/>
          </a:solidFill>
          <a:latin typeface="Calibri" pitchFamily="34" charset="0"/>
        </a:defRPr>
      </a:lvl2pPr>
      <a:lvl3pPr algn="ctr" rtl="0" eaLnBrk="1" fontAlgn="base" hangingPunct="1">
        <a:lnSpc>
          <a:spcPct val="85000"/>
        </a:lnSpc>
        <a:spcBef>
          <a:spcPct val="0"/>
        </a:spcBef>
        <a:spcAft>
          <a:spcPct val="0"/>
        </a:spcAft>
        <a:defRPr sz="3700" b="1">
          <a:solidFill>
            <a:schemeClr val="tx2"/>
          </a:solidFill>
          <a:latin typeface="Calibri" pitchFamily="34" charset="0"/>
        </a:defRPr>
      </a:lvl3pPr>
      <a:lvl4pPr algn="ctr" rtl="0" eaLnBrk="1" fontAlgn="base" hangingPunct="1">
        <a:lnSpc>
          <a:spcPct val="85000"/>
        </a:lnSpc>
        <a:spcBef>
          <a:spcPct val="0"/>
        </a:spcBef>
        <a:spcAft>
          <a:spcPct val="0"/>
        </a:spcAft>
        <a:defRPr sz="3700" b="1">
          <a:solidFill>
            <a:schemeClr val="tx2"/>
          </a:solidFill>
          <a:latin typeface="Calibri" pitchFamily="34" charset="0"/>
        </a:defRPr>
      </a:lvl4pPr>
      <a:lvl5pPr algn="ctr" rtl="0" eaLnBrk="1" fontAlgn="base" hangingPunct="1">
        <a:lnSpc>
          <a:spcPct val="85000"/>
        </a:lnSpc>
        <a:spcBef>
          <a:spcPct val="0"/>
        </a:spcBef>
        <a:spcAft>
          <a:spcPct val="0"/>
        </a:spcAft>
        <a:defRPr sz="3700" b="1">
          <a:solidFill>
            <a:schemeClr val="tx2"/>
          </a:solidFill>
          <a:latin typeface="Calibri" pitchFamily="34" charset="0"/>
        </a:defRPr>
      </a:lvl5pPr>
      <a:lvl6pPr marL="609493" algn="ctr" rtl="0" eaLnBrk="1" fontAlgn="base" hangingPunct="1">
        <a:lnSpc>
          <a:spcPct val="85000"/>
        </a:lnSpc>
        <a:spcBef>
          <a:spcPct val="0"/>
        </a:spcBef>
        <a:spcAft>
          <a:spcPct val="0"/>
        </a:spcAft>
        <a:defRPr sz="3700" b="1">
          <a:solidFill>
            <a:schemeClr val="tx2"/>
          </a:solidFill>
          <a:latin typeface="Calibri" pitchFamily="34" charset="0"/>
        </a:defRPr>
      </a:lvl6pPr>
      <a:lvl7pPr marL="1218987" algn="ctr" rtl="0" eaLnBrk="1" fontAlgn="base" hangingPunct="1">
        <a:lnSpc>
          <a:spcPct val="85000"/>
        </a:lnSpc>
        <a:spcBef>
          <a:spcPct val="0"/>
        </a:spcBef>
        <a:spcAft>
          <a:spcPct val="0"/>
        </a:spcAft>
        <a:defRPr sz="3700" b="1">
          <a:solidFill>
            <a:schemeClr val="tx2"/>
          </a:solidFill>
          <a:latin typeface="Calibri" pitchFamily="34" charset="0"/>
        </a:defRPr>
      </a:lvl7pPr>
      <a:lvl8pPr marL="1828480" algn="ctr" rtl="0" eaLnBrk="1" fontAlgn="base" hangingPunct="1">
        <a:lnSpc>
          <a:spcPct val="85000"/>
        </a:lnSpc>
        <a:spcBef>
          <a:spcPct val="0"/>
        </a:spcBef>
        <a:spcAft>
          <a:spcPct val="0"/>
        </a:spcAft>
        <a:defRPr sz="3700" b="1">
          <a:solidFill>
            <a:schemeClr val="tx2"/>
          </a:solidFill>
          <a:latin typeface="Calibri" pitchFamily="34" charset="0"/>
        </a:defRPr>
      </a:lvl8pPr>
      <a:lvl9pPr marL="2437973" algn="ctr" rtl="0" eaLnBrk="1" fontAlgn="base" hangingPunct="1">
        <a:lnSpc>
          <a:spcPct val="85000"/>
        </a:lnSpc>
        <a:spcBef>
          <a:spcPct val="0"/>
        </a:spcBef>
        <a:spcAft>
          <a:spcPct val="0"/>
        </a:spcAft>
        <a:defRPr sz="3700" b="1">
          <a:solidFill>
            <a:schemeClr val="tx2"/>
          </a:solidFill>
          <a:latin typeface="Calibri" pitchFamily="34" charset="0"/>
        </a:defRPr>
      </a:lvl9pPr>
    </p:titleStyle>
    <p:bodyStyle>
      <a:lvl1pPr marL="306864" indent="-306864" algn="l" rtl="0" eaLnBrk="1" fontAlgn="base" hangingPunct="1">
        <a:spcBef>
          <a:spcPct val="40000"/>
        </a:spcBef>
        <a:spcAft>
          <a:spcPct val="0"/>
        </a:spcAft>
        <a:buClr>
          <a:srgbClr val="005596"/>
        </a:buClr>
        <a:buChar char="•"/>
        <a:defRPr sz="3200" b="1">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53" r:id="rId1"/>
    <p:sldLayoutId id="2147483854" r:id="rId2"/>
    <p:sldLayoutId id="2147483719" r:id="rId3"/>
    <p:sldLayoutId id="2147483852" r:id="rId4"/>
    <p:sldLayoutId id="2147483855" r:id="rId5"/>
  </p:sldLayoutIdLst>
  <p:hf hdr="0" ftr="0" dt="0"/>
  <p:txStyles>
    <p:titleStyle>
      <a:lvl1pPr algn="l" rtl="0" eaLnBrk="1" fontAlgn="base" hangingPunct="1">
        <a:lnSpc>
          <a:spcPct val="70000"/>
        </a:lnSpc>
        <a:spcBef>
          <a:spcPct val="0"/>
        </a:spcBef>
        <a:spcAft>
          <a:spcPct val="0"/>
        </a:spcAft>
        <a:defRPr sz="9600" b="1">
          <a:solidFill>
            <a:schemeClr val="bg1"/>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p:titleStyle>
    <p:bodyStyle>
      <a:lvl1pPr marL="306864" indent="-306864" algn="l" rtl="0" eaLnBrk="1" fontAlgn="base" hangingPunct="1">
        <a:spcBef>
          <a:spcPct val="20000"/>
        </a:spcBef>
        <a:spcAft>
          <a:spcPct val="0"/>
        </a:spcAft>
        <a:buClr>
          <a:schemeClr val="accent1"/>
        </a:buClr>
        <a:buChar char="•"/>
        <a:defRPr sz="3200" b="1">
          <a:solidFill>
            <a:schemeClr val="tx1"/>
          </a:solidFill>
          <a:latin typeface="+mn-lt"/>
          <a:ea typeface="+mn-ea"/>
          <a:cs typeface="+mn-cs"/>
        </a:defRPr>
      </a:lvl1pPr>
      <a:lvl2pPr marL="763984" indent="-304747" algn="l" rtl="0" eaLnBrk="1" fontAlgn="base" hangingPunct="1">
        <a:spcBef>
          <a:spcPct val="20000"/>
        </a:spcBef>
        <a:spcAft>
          <a:spcPct val="0"/>
        </a:spcAft>
        <a:buClr>
          <a:schemeClr val="accent1"/>
        </a:buClr>
        <a:buChar char="•"/>
        <a:defRPr sz="3200" b="1">
          <a:solidFill>
            <a:schemeClr val="tx1"/>
          </a:solidFill>
          <a:latin typeface="+mn-lt"/>
        </a:defRPr>
      </a:lvl2pPr>
      <a:lvl3pPr marL="1218987" indent="-302631" algn="l" rtl="0" eaLnBrk="1" fontAlgn="base" hangingPunct="1">
        <a:spcBef>
          <a:spcPct val="20000"/>
        </a:spcBef>
        <a:spcAft>
          <a:spcPct val="0"/>
        </a:spcAft>
        <a:buClr>
          <a:schemeClr val="accent1"/>
        </a:buClr>
        <a:buChar char="•"/>
        <a:defRPr sz="3200" b="1">
          <a:solidFill>
            <a:schemeClr val="tx1"/>
          </a:solidFill>
          <a:latin typeface="+mn-lt"/>
        </a:defRPr>
      </a:lvl3pPr>
      <a:lvl4pPr marL="1673991" indent="-302631" algn="l" rtl="0" eaLnBrk="1" fontAlgn="base" hangingPunct="1">
        <a:spcBef>
          <a:spcPct val="20000"/>
        </a:spcBef>
        <a:spcAft>
          <a:spcPct val="0"/>
        </a:spcAft>
        <a:buClr>
          <a:schemeClr val="accent1"/>
        </a:buClr>
        <a:buChar char="•"/>
        <a:defRPr sz="3200" b="1">
          <a:solidFill>
            <a:schemeClr val="tx1"/>
          </a:solidFill>
          <a:latin typeface="+mn-lt"/>
        </a:defRPr>
      </a:lvl4pPr>
      <a:lvl5pPr marL="2131111" indent="-304747" algn="l" rtl="0" eaLnBrk="1" fontAlgn="base" hangingPunct="1">
        <a:spcBef>
          <a:spcPct val="20000"/>
        </a:spcBef>
        <a:spcAft>
          <a:spcPct val="0"/>
        </a:spcAft>
        <a:buClr>
          <a:schemeClr val="accent1"/>
        </a:buClr>
        <a:buChar char="•"/>
        <a:defRPr sz="3200" b="1">
          <a:solidFill>
            <a:schemeClr val="tx1"/>
          </a:solidFill>
          <a:latin typeface="+mn-lt"/>
        </a:defRPr>
      </a:lvl5pPr>
      <a:lvl6pPr marL="2740604" indent="-304747" algn="l" rtl="0" eaLnBrk="1" fontAlgn="base" hangingPunct="1">
        <a:spcBef>
          <a:spcPct val="20000"/>
        </a:spcBef>
        <a:spcAft>
          <a:spcPct val="0"/>
        </a:spcAft>
        <a:buClr>
          <a:schemeClr val="accent1"/>
        </a:buClr>
        <a:buChar char="•"/>
        <a:defRPr sz="3200" b="1">
          <a:solidFill>
            <a:schemeClr val="tx1"/>
          </a:solidFill>
          <a:latin typeface="+mn-lt"/>
        </a:defRPr>
      </a:lvl6pPr>
      <a:lvl7pPr marL="3350098" indent="-304747" algn="l" rtl="0" eaLnBrk="1" fontAlgn="base" hangingPunct="1">
        <a:spcBef>
          <a:spcPct val="20000"/>
        </a:spcBef>
        <a:spcAft>
          <a:spcPct val="0"/>
        </a:spcAft>
        <a:buClr>
          <a:schemeClr val="accent1"/>
        </a:buClr>
        <a:buChar char="•"/>
        <a:defRPr sz="3200" b="1">
          <a:solidFill>
            <a:schemeClr val="tx1"/>
          </a:solidFill>
          <a:latin typeface="+mn-lt"/>
        </a:defRPr>
      </a:lvl7pPr>
      <a:lvl8pPr marL="3959591" indent="-304747" algn="l" rtl="0" eaLnBrk="1" fontAlgn="base" hangingPunct="1">
        <a:spcBef>
          <a:spcPct val="20000"/>
        </a:spcBef>
        <a:spcAft>
          <a:spcPct val="0"/>
        </a:spcAft>
        <a:buClr>
          <a:schemeClr val="accent1"/>
        </a:buClr>
        <a:buChar char="•"/>
        <a:defRPr sz="3200" b="1">
          <a:solidFill>
            <a:schemeClr val="tx1"/>
          </a:solidFill>
          <a:latin typeface="+mn-lt"/>
        </a:defRPr>
      </a:lvl8pPr>
      <a:lvl9pPr marL="4569084" indent="-304747" algn="l" rtl="0" eaLnBrk="1" fontAlgn="base" hangingPunct="1">
        <a:spcBef>
          <a:spcPct val="20000"/>
        </a:spcBef>
        <a:spcAft>
          <a:spcPct val="0"/>
        </a:spcAft>
        <a:buClr>
          <a:schemeClr val="accent1"/>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459E5-26B0-4665-9D0F-2EAEF359FA2C}"/>
              </a:ext>
            </a:extLst>
          </p:cNvPr>
          <p:cNvSpPr>
            <a:spLocks noGrp="1"/>
          </p:cNvSpPr>
          <p:nvPr>
            <p:ph type="title"/>
          </p:nvPr>
        </p:nvSpPr>
        <p:spPr>
          <a:xfrm>
            <a:off x="609441" y="365126"/>
            <a:ext cx="10959785" cy="58991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7E797FB-E63F-47F4-ACB9-7350659397B3}"/>
              </a:ext>
            </a:extLst>
          </p:cNvPr>
          <p:cNvSpPr>
            <a:spLocks noGrp="1"/>
          </p:cNvSpPr>
          <p:nvPr>
            <p:ph type="body" idx="1"/>
          </p:nvPr>
        </p:nvSpPr>
        <p:spPr>
          <a:xfrm>
            <a:off x="609441" y="1104901"/>
            <a:ext cx="10959785"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3BC043-5AAB-4389-A4CF-ED3C36DDA628}"/>
              </a:ext>
            </a:extLst>
          </p:cNvPr>
          <p:cNvSpPr>
            <a:spLocks noGrp="1"/>
          </p:cNvSpPr>
          <p:nvPr>
            <p:ph type="sldNum" sz="quarter" idx="4"/>
          </p:nvPr>
        </p:nvSpPr>
        <p:spPr>
          <a:xfrm>
            <a:off x="11110114" y="6356351"/>
            <a:ext cx="459112" cy="365125"/>
          </a:xfrm>
          <a:prstGeom prst="rect">
            <a:avLst/>
          </a:prstGeom>
        </p:spPr>
        <p:txBody>
          <a:bodyPr vert="horz" lIns="91440" tIns="45720" rIns="91440" bIns="45720" rtlCol="0" anchor="ctr"/>
          <a:lstStyle>
            <a:lvl1pPr algn="r">
              <a:defRPr sz="1200">
                <a:solidFill>
                  <a:schemeClr val="tx2"/>
                </a:solidFill>
              </a:defRPr>
            </a:lvl1pPr>
          </a:lstStyle>
          <a:p>
            <a:fld id="{5F6EEA8A-7DD5-4B47-82F9-2617BF385EBD}" type="slidenum">
              <a:rPr lang="en-US" smtClean="0"/>
              <a:pPr/>
              <a:t>‹#›</a:t>
            </a:fld>
            <a:endParaRPr lang="en-US"/>
          </a:p>
        </p:txBody>
      </p:sp>
    </p:spTree>
    <p:extLst>
      <p:ext uri="{BB962C8B-B14F-4D97-AF65-F5344CB8AC3E}">
        <p14:creationId xmlns:p14="http://schemas.microsoft.com/office/powerpoint/2010/main" val="1792651610"/>
      </p:ext>
    </p:extLst>
  </p:cSld>
  <p:clrMap bg1="lt1" tx1="dk1" bg2="lt2" tx2="dk2" accent1="accent1" accent2="accent2" accent3="accent3" accent4="accent4" accent5="accent5" accent6="accent6" hlink="hlink" folHlink="folHlink"/>
  <p:sldLayoutIdLst>
    <p:sldLayoutId id="2147483896"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20" r:id="rId21"/>
    <p:sldLayoutId id="2147483921" r:id="rId22"/>
  </p:sldLayoutIdLst>
  <p:hf hdr="0" ftr="0" dt="0"/>
  <p:txStyles>
    <p:titleStyle>
      <a:lvl1pPr algn="l" defTabSz="914126" rtl="0" eaLnBrk="1" latinLnBrk="0" hangingPunct="1">
        <a:lnSpc>
          <a:spcPct val="90000"/>
        </a:lnSpc>
        <a:spcBef>
          <a:spcPct val="0"/>
        </a:spcBef>
        <a:buNone/>
        <a:defRPr sz="3399" kern="1200">
          <a:solidFill>
            <a:schemeClr val="tx1"/>
          </a:solidFill>
          <a:latin typeface="+mj-lt"/>
          <a:ea typeface="+mj-ea"/>
          <a:cs typeface="+mj-cs"/>
        </a:defRPr>
      </a:lvl1pPr>
    </p:titleStyle>
    <p:bodyStyle>
      <a:lvl1pPr marL="0" indent="0" algn="l" defTabSz="914126" rtl="0" eaLnBrk="1" latinLnBrk="0" hangingPunct="1">
        <a:lnSpc>
          <a:spcPct val="90000"/>
        </a:lnSpc>
        <a:spcBef>
          <a:spcPts val="1000"/>
        </a:spcBef>
        <a:buFont typeface="Arial" panose="020B0604020202020204" pitchFamily="34" charset="0"/>
        <a:buNone/>
        <a:defRPr sz="2399" kern="1200">
          <a:solidFill>
            <a:schemeClr val="tx1"/>
          </a:solidFill>
          <a:latin typeface="+mn-lt"/>
          <a:ea typeface="+mn-ea"/>
          <a:cs typeface="+mn-cs"/>
        </a:defRPr>
      </a:lvl1pPr>
      <a:lvl2pPr marL="46499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mn-lt"/>
          <a:ea typeface="+mn-ea"/>
          <a:cs typeface="+mn-cs"/>
        </a:defRPr>
      </a:lvl2pPr>
      <a:lvl3pPr marL="75383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mn-lt"/>
          <a:ea typeface="+mn-ea"/>
          <a:cs typeface="+mn-cs"/>
        </a:defRPr>
      </a:lvl3pPr>
      <a:lvl4pPr marL="1029979" indent="-214249" algn="l" defTabSz="914126"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1256923" indent="-214249" algn="l" defTabSz="914126"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63C9E0E-5D5B-0767-C65A-58AB19CAA77D}"/>
              </a:ext>
            </a:extLst>
          </p:cNvPr>
          <p:cNvSpPr>
            <a:spLocks noChangeArrowheads="1"/>
          </p:cNvSpPr>
          <p:nvPr/>
        </p:nvSpPr>
        <p:spPr bwMode="auto">
          <a:xfrm>
            <a:off x="0" y="6599238"/>
            <a:ext cx="12188825" cy="2587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7" name="Rectangle 3">
            <a:extLst>
              <a:ext uri="{FF2B5EF4-FFF2-40B4-BE49-F238E27FC236}">
                <a16:creationId xmlns:a16="http://schemas.microsoft.com/office/drawing/2014/main" id="{ABF737BC-32FC-900E-276B-B35CFBCDFDAC}"/>
              </a:ext>
            </a:extLst>
          </p:cNvPr>
          <p:cNvSpPr>
            <a:spLocks noChangeArrowheads="1"/>
          </p:cNvSpPr>
          <p:nvPr/>
        </p:nvSpPr>
        <p:spPr bwMode="auto">
          <a:xfrm>
            <a:off x="0" y="1"/>
            <a:ext cx="12188825" cy="5111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28" name="Picture 4">
            <a:extLst>
              <a:ext uri="{FF2B5EF4-FFF2-40B4-BE49-F238E27FC236}">
                <a16:creationId xmlns:a16="http://schemas.microsoft.com/office/drawing/2014/main" id="{AE1E3604-39D2-5115-D2DC-43D92D018C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820" y="74614"/>
            <a:ext cx="1682312"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9" name="Rectangle 5">
            <a:extLst>
              <a:ext uri="{FF2B5EF4-FFF2-40B4-BE49-F238E27FC236}">
                <a16:creationId xmlns:a16="http://schemas.microsoft.com/office/drawing/2014/main" id="{8C43BF0C-44C4-210A-0DEF-7A82C5EE9CC1}"/>
              </a:ext>
            </a:extLst>
          </p:cNvPr>
          <p:cNvSpPr>
            <a:spLocks noGrp="1" noChangeArrowheads="1"/>
          </p:cNvSpPr>
          <p:nvPr>
            <p:ph type="title"/>
          </p:nvPr>
        </p:nvSpPr>
        <p:spPr bwMode="auto">
          <a:xfrm>
            <a:off x="315302" y="561976"/>
            <a:ext cx="1155610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30" name="Rectangle 6">
            <a:extLst>
              <a:ext uri="{FF2B5EF4-FFF2-40B4-BE49-F238E27FC236}">
                <a16:creationId xmlns:a16="http://schemas.microsoft.com/office/drawing/2014/main" id="{915FA753-A14C-0B8B-08CA-BA95A7F4D900}"/>
              </a:ext>
            </a:extLst>
          </p:cNvPr>
          <p:cNvSpPr>
            <a:spLocks noGrp="1" noChangeArrowheads="1"/>
          </p:cNvSpPr>
          <p:nvPr>
            <p:ph type="body" idx="1"/>
          </p:nvPr>
        </p:nvSpPr>
        <p:spPr bwMode="auto">
          <a:xfrm>
            <a:off x="315302" y="1766888"/>
            <a:ext cx="11556106"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1" name="Picture 9">
            <a:extLst>
              <a:ext uri="{FF2B5EF4-FFF2-40B4-BE49-F238E27FC236}">
                <a16:creationId xmlns:a16="http://schemas.microsoft.com/office/drawing/2014/main" id="{55DEA788-2341-A73E-61EA-5202018B89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276" y="176214"/>
            <a:ext cx="4219534"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3" r:id="rId1"/>
  </p:sldLayoutIdLst>
  <p:txStyles>
    <p:titleStyle>
      <a:lvl1pPr algn="l" rtl="0" eaLnBrk="0" fontAlgn="base" hangingPunct="0">
        <a:spcBef>
          <a:spcPct val="0"/>
        </a:spcBef>
        <a:spcAft>
          <a:spcPct val="0"/>
        </a:spcAft>
        <a:defRPr sz="2800" b="1" kern="1200">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panose="020B0604020202020204" pitchFamily="34" charset="0"/>
        </a:defRPr>
      </a:lvl2pPr>
      <a:lvl3pPr algn="l" rtl="0" eaLnBrk="0" fontAlgn="base" hangingPunct="0">
        <a:spcBef>
          <a:spcPct val="0"/>
        </a:spcBef>
        <a:spcAft>
          <a:spcPct val="0"/>
        </a:spcAft>
        <a:defRPr sz="2800" b="1">
          <a:solidFill>
            <a:schemeClr val="tx2"/>
          </a:solidFill>
          <a:latin typeface="Arial" panose="020B0604020202020204" pitchFamily="34" charset="0"/>
        </a:defRPr>
      </a:lvl3pPr>
      <a:lvl4pPr algn="l" rtl="0" eaLnBrk="0" fontAlgn="base" hangingPunct="0">
        <a:spcBef>
          <a:spcPct val="0"/>
        </a:spcBef>
        <a:spcAft>
          <a:spcPct val="0"/>
        </a:spcAft>
        <a:defRPr sz="2800" b="1">
          <a:solidFill>
            <a:schemeClr val="tx2"/>
          </a:solidFill>
          <a:latin typeface="Arial" panose="020B0604020202020204" pitchFamily="34" charset="0"/>
        </a:defRPr>
      </a:lvl4pPr>
      <a:lvl5pPr algn="l" rtl="0" eaLnBrk="0" fontAlgn="base" hangingPunct="0">
        <a:spcBef>
          <a:spcPct val="0"/>
        </a:spcBef>
        <a:spcAft>
          <a:spcPct val="0"/>
        </a:spcAft>
        <a:defRPr sz="2800" b="1">
          <a:solidFill>
            <a:schemeClr val="tx2"/>
          </a:solidFill>
          <a:latin typeface="Arial" panose="020B0604020202020204" pitchFamily="34" charset="0"/>
        </a:defRPr>
      </a:lvl5pPr>
      <a:lvl6pPr marL="457200" algn="l" rtl="0" fontAlgn="base">
        <a:spcBef>
          <a:spcPct val="0"/>
        </a:spcBef>
        <a:spcAft>
          <a:spcPct val="0"/>
        </a:spcAft>
        <a:defRPr sz="2800" b="1">
          <a:solidFill>
            <a:schemeClr val="tx2"/>
          </a:solidFill>
          <a:latin typeface="Arial" panose="020B0604020202020204" pitchFamily="34" charset="0"/>
        </a:defRPr>
      </a:lvl6pPr>
      <a:lvl7pPr marL="914400" algn="l" rtl="0" fontAlgn="base">
        <a:spcBef>
          <a:spcPct val="0"/>
        </a:spcBef>
        <a:spcAft>
          <a:spcPct val="0"/>
        </a:spcAft>
        <a:defRPr sz="2800" b="1">
          <a:solidFill>
            <a:schemeClr val="tx2"/>
          </a:solidFill>
          <a:latin typeface="Arial" panose="020B0604020202020204" pitchFamily="34" charset="0"/>
        </a:defRPr>
      </a:lvl7pPr>
      <a:lvl8pPr marL="1371600" algn="l" rtl="0" fontAlgn="base">
        <a:spcBef>
          <a:spcPct val="0"/>
        </a:spcBef>
        <a:spcAft>
          <a:spcPct val="0"/>
        </a:spcAft>
        <a:defRPr sz="2800" b="1">
          <a:solidFill>
            <a:schemeClr val="tx2"/>
          </a:solidFill>
          <a:latin typeface="Arial" panose="020B0604020202020204" pitchFamily="34" charset="0"/>
        </a:defRPr>
      </a:lvl8pPr>
      <a:lvl9pPr marL="1828800" algn="l" rtl="0" fontAlgn="base">
        <a:spcBef>
          <a:spcPct val="0"/>
        </a:spcBef>
        <a:spcAft>
          <a:spcPct val="0"/>
        </a:spcAft>
        <a:defRPr sz="2800" b="1">
          <a:solidFill>
            <a:schemeClr val="tx2"/>
          </a:solidFill>
          <a:latin typeface="Arial" panose="020B0604020202020204" pitchFamily="34" charset="0"/>
        </a:defRPr>
      </a:lvl9pPr>
    </p:titleStyle>
    <p:bodyStyle>
      <a:lvl1pPr marL="342900" indent="-342900" algn="l" rtl="0" eaLnBrk="0" fontAlgn="base" hangingPunct="0">
        <a:spcBef>
          <a:spcPct val="60000"/>
        </a:spcBef>
        <a:spcAft>
          <a:spcPct val="0"/>
        </a:spcAft>
        <a:buClr>
          <a:schemeClr val="tx2"/>
        </a:buClr>
        <a:buSzPct val="80000"/>
        <a:buFont typeface="Wingdings" panose="05000000000000000000" pitchFamily="2" charset="2"/>
        <a:buChar char="l"/>
        <a:defRPr sz="2800" kern="1200">
          <a:solidFill>
            <a:schemeClr val="tx1"/>
          </a:solidFill>
          <a:latin typeface="+mn-lt"/>
          <a:ea typeface="+mn-ea"/>
          <a:cs typeface="+mn-cs"/>
        </a:defRPr>
      </a:lvl1pPr>
      <a:lvl2pPr marL="742950" indent="-28575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2pPr>
      <a:lvl3pPr marL="11430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3pPr>
      <a:lvl4pPr marL="16002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4pPr>
      <a:lvl5pPr marL="20574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63C9E0E-5D5B-0767-C65A-58AB19CAA77D}"/>
              </a:ext>
            </a:extLst>
          </p:cNvPr>
          <p:cNvSpPr>
            <a:spLocks noChangeArrowheads="1"/>
          </p:cNvSpPr>
          <p:nvPr/>
        </p:nvSpPr>
        <p:spPr bwMode="auto">
          <a:xfrm>
            <a:off x="0" y="6599238"/>
            <a:ext cx="12188825" cy="2587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7" name="Rectangle 3">
            <a:extLst>
              <a:ext uri="{FF2B5EF4-FFF2-40B4-BE49-F238E27FC236}">
                <a16:creationId xmlns:a16="http://schemas.microsoft.com/office/drawing/2014/main" id="{ABF737BC-32FC-900E-276B-B35CFBCDFDAC}"/>
              </a:ext>
            </a:extLst>
          </p:cNvPr>
          <p:cNvSpPr>
            <a:spLocks noChangeArrowheads="1"/>
          </p:cNvSpPr>
          <p:nvPr/>
        </p:nvSpPr>
        <p:spPr bwMode="auto">
          <a:xfrm>
            <a:off x="0" y="1"/>
            <a:ext cx="12188825" cy="5111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28" name="Picture 4">
            <a:extLst>
              <a:ext uri="{FF2B5EF4-FFF2-40B4-BE49-F238E27FC236}">
                <a16:creationId xmlns:a16="http://schemas.microsoft.com/office/drawing/2014/main" id="{AE1E3604-39D2-5115-D2DC-43D92D018C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820" y="74614"/>
            <a:ext cx="1682312"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9" name="Rectangle 5">
            <a:extLst>
              <a:ext uri="{FF2B5EF4-FFF2-40B4-BE49-F238E27FC236}">
                <a16:creationId xmlns:a16="http://schemas.microsoft.com/office/drawing/2014/main" id="{8C43BF0C-44C4-210A-0DEF-7A82C5EE9CC1}"/>
              </a:ext>
            </a:extLst>
          </p:cNvPr>
          <p:cNvSpPr>
            <a:spLocks noGrp="1" noChangeArrowheads="1"/>
          </p:cNvSpPr>
          <p:nvPr>
            <p:ph type="title"/>
          </p:nvPr>
        </p:nvSpPr>
        <p:spPr bwMode="auto">
          <a:xfrm>
            <a:off x="315302" y="561976"/>
            <a:ext cx="1155610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30" name="Rectangle 6">
            <a:extLst>
              <a:ext uri="{FF2B5EF4-FFF2-40B4-BE49-F238E27FC236}">
                <a16:creationId xmlns:a16="http://schemas.microsoft.com/office/drawing/2014/main" id="{915FA753-A14C-0B8B-08CA-BA95A7F4D900}"/>
              </a:ext>
            </a:extLst>
          </p:cNvPr>
          <p:cNvSpPr>
            <a:spLocks noGrp="1" noChangeArrowheads="1"/>
          </p:cNvSpPr>
          <p:nvPr>
            <p:ph type="body" idx="1"/>
          </p:nvPr>
        </p:nvSpPr>
        <p:spPr bwMode="auto">
          <a:xfrm>
            <a:off x="315302" y="1766888"/>
            <a:ext cx="11556106"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1" name="Picture 9">
            <a:extLst>
              <a:ext uri="{FF2B5EF4-FFF2-40B4-BE49-F238E27FC236}">
                <a16:creationId xmlns:a16="http://schemas.microsoft.com/office/drawing/2014/main" id="{55DEA788-2341-A73E-61EA-5202018B89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276" y="176214"/>
            <a:ext cx="4219534"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7" r:id="rId1"/>
  </p:sldLayoutIdLst>
  <p:txStyles>
    <p:titleStyle>
      <a:lvl1pPr algn="l" rtl="0" eaLnBrk="0" fontAlgn="base" hangingPunct="0">
        <a:spcBef>
          <a:spcPct val="0"/>
        </a:spcBef>
        <a:spcAft>
          <a:spcPct val="0"/>
        </a:spcAft>
        <a:defRPr sz="2800" b="1" kern="1200">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panose="020B0604020202020204" pitchFamily="34" charset="0"/>
        </a:defRPr>
      </a:lvl2pPr>
      <a:lvl3pPr algn="l" rtl="0" eaLnBrk="0" fontAlgn="base" hangingPunct="0">
        <a:spcBef>
          <a:spcPct val="0"/>
        </a:spcBef>
        <a:spcAft>
          <a:spcPct val="0"/>
        </a:spcAft>
        <a:defRPr sz="2800" b="1">
          <a:solidFill>
            <a:schemeClr val="tx2"/>
          </a:solidFill>
          <a:latin typeface="Arial" panose="020B0604020202020204" pitchFamily="34" charset="0"/>
        </a:defRPr>
      </a:lvl3pPr>
      <a:lvl4pPr algn="l" rtl="0" eaLnBrk="0" fontAlgn="base" hangingPunct="0">
        <a:spcBef>
          <a:spcPct val="0"/>
        </a:spcBef>
        <a:spcAft>
          <a:spcPct val="0"/>
        </a:spcAft>
        <a:defRPr sz="2800" b="1">
          <a:solidFill>
            <a:schemeClr val="tx2"/>
          </a:solidFill>
          <a:latin typeface="Arial" panose="020B0604020202020204" pitchFamily="34" charset="0"/>
        </a:defRPr>
      </a:lvl4pPr>
      <a:lvl5pPr algn="l" rtl="0" eaLnBrk="0" fontAlgn="base" hangingPunct="0">
        <a:spcBef>
          <a:spcPct val="0"/>
        </a:spcBef>
        <a:spcAft>
          <a:spcPct val="0"/>
        </a:spcAft>
        <a:defRPr sz="2800" b="1">
          <a:solidFill>
            <a:schemeClr val="tx2"/>
          </a:solidFill>
          <a:latin typeface="Arial" panose="020B0604020202020204" pitchFamily="34" charset="0"/>
        </a:defRPr>
      </a:lvl5pPr>
      <a:lvl6pPr marL="457200" algn="l" rtl="0" fontAlgn="base">
        <a:spcBef>
          <a:spcPct val="0"/>
        </a:spcBef>
        <a:spcAft>
          <a:spcPct val="0"/>
        </a:spcAft>
        <a:defRPr sz="2800" b="1">
          <a:solidFill>
            <a:schemeClr val="tx2"/>
          </a:solidFill>
          <a:latin typeface="Arial" panose="020B0604020202020204" pitchFamily="34" charset="0"/>
        </a:defRPr>
      </a:lvl6pPr>
      <a:lvl7pPr marL="914400" algn="l" rtl="0" fontAlgn="base">
        <a:spcBef>
          <a:spcPct val="0"/>
        </a:spcBef>
        <a:spcAft>
          <a:spcPct val="0"/>
        </a:spcAft>
        <a:defRPr sz="2800" b="1">
          <a:solidFill>
            <a:schemeClr val="tx2"/>
          </a:solidFill>
          <a:latin typeface="Arial" panose="020B0604020202020204" pitchFamily="34" charset="0"/>
        </a:defRPr>
      </a:lvl7pPr>
      <a:lvl8pPr marL="1371600" algn="l" rtl="0" fontAlgn="base">
        <a:spcBef>
          <a:spcPct val="0"/>
        </a:spcBef>
        <a:spcAft>
          <a:spcPct val="0"/>
        </a:spcAft>
        <a:defRPr sz="2800" b="1">
          <a:solidFill>
            <a:schemeClr val="tx2"/>
          </a:solidFill>
          <a:latin typeface="Arial" panose="020B0604020202020204" pitchFamily="34" charset="0"/>
        </a:defRPr>
      </a:lvl8pPr>
      <a:lvl9pPr marL="1828800" algn="l" rtl="0" fontAlgn="base">
        <a:spcBef>
          <a:spcPct val="0"/>
        </a:spcBef>
        <a:spcAft>
          <a:spcPct val="0"/>
        </a:spcAft>
        <a:defRPr sz="2800" b="1">
          <a:solidFill>
            <a:schemeClr val="tx2"/>
          </a:solidFill>
          <a:latin typeface="Arial" panose="020B0604020202020204" pitchFamily="34" charset="0"/>
        </a:defRPr>
      </a:lvl9pPr>
    </p:titleStyle>
    <p:bodyStyle>
      <a:lvl1pPr marL="342900" indent="-342900" algn="l" rtl="0" eaLnBrk="0" fontAlgn="base" hangingPunct="0">
        <a:spcBef>
          <a:spcPct val="60000"/>
        </a:spcBef>
        <a:spcAft>
          <a:spcPct val="0"/>
        </a:spcAft>
        <a:buClr>
          <a:schemeClr val="tx2"/>
        </a:buClr>
        <a:buSzPct val="80000"/>
        <a:buFont typeface="Wingdings" panose="05000000000000000000" pitchFamily="2" charset="2"/>
        <a:buChar char="l"/>
        <a:defRPr sz="2800" kern="1200">
          <a:solidFill>
            <a:schemeClr val="tx1"/>
          </a:solidFill>
          <a:latin typeface="+mn-lt"/>
          <a:ea typeface="+mn-ea"/>
          <a:cs typeface="+mn-cs"/>
        </a:defRPr>
      </a:lvl1pPr>
      <a:lvl2pPr marL="742950" indent="-28575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2pPr>
      <a:lvl3pPr marL="11430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3pPr>
      <a:lvl4pPr marL="16002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4pPr>
      <a:lvl5pPr marL="20574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63C9E0E-5D5B-0767-C65A-58AB19CAA77D}"/>
              </a:ext>
            </a:extLst>
          </p:cNvPr>
          <p:cNvSpPr>
            <a:spLocks noChangeArrowheads="1"/>
          </p:cNvSpPr>
          <p:nvPr/>
        </p:nvSpPr>
        <p:spPr bwMode="auto">
          <a:xfrm>
            <a:off x="0" y="6599238"/>
            <a:ext cx="12188825" cy="2587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7" name="Rectangle 3">
            <a:extLst>
              <a:ext uri="{FF2B5EF4-FFF2-40B4-BE49-F238E27FC236}">
                <a16:creationId xmlns:a16="http://schemas.microsoft.com/office/drawing/2014/main" id="{ABF737BC-32FC-900E-276B-B35CFBCDFDAC}"/>
              </a:ext>
            </a:extLst>
          </p:cNvPr>
          <p:cNvSpPr>
            <a:spLocks noChangeArrowheads="1"/>
          </p:cNvSpPr>
          <p:nvPr/>
        </p:nvSpPr>
        <p:spPr bwMode="auto">
          <a:xfrm>
            <a:off x="0" y="1"/>
            <a:ext cx="12188825" cy="5111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28" name="Picture 4">
            <a:extLst>
              <a:ext uri="{FF2B5EF4-FFF2-40B4-BE49-F238E27FC236}">
                <a16:creationId xmlns:a16="http://schemas.microsoft.com/office/drawing/2014/main" id="{AE1E3604-39D2-5115-D2DC-43D92D018C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5820" y="74614"/>
            <a:ext cx="1682312"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9" name="Rectangle 5">
            <a:extLst>
              <a:ext uri="{FF2B5EF4-FFF2-40B4-BE49-F238E27FC236}">
                <a16:creationId xmlns:a16="http://schemas.microsoft.com/office/drawing/2014/main" id="{8C43BF0C-44C4-210A-0DEF-7A82C5EE9CC1}"/>
              </a:ext>
            </a:extLst>
          </p:cNvPr>
          <p:cNvSpPr>
            <a:spLocks noGrp="1" noChangeArrowheads="1"/>
          </p:cNvSpPr>
          <p:nvPr>
            <p:ph type="title"/>
          </p:nvPr>
        </p:nvSpPr>
        <p:spPr bwMode="auto">
          <a:xfrm>
            <a:off x="315302" y="561976"/>
            <a:ext cx="1155610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30" name="Rectangle 6">
            <a:extLst>
              <a:ext uri="{FF2B5EF4-FFF2-40B4-BE49-F238E27FC236}">
                <a16:creationId xmlns:a16="http://schemas.microsoft.com/office/drawing/2014/main" id="{915FA753-A14C-0B8B-08CA-BA95A7F4D900}"/>
              </a:ext>
            </a:extLst>
          </p:cNvPr>
          <p:cNvSpPr>
            <a:spLocks noGrp="1" noChangeArrowheads="1"/>
          </p:cNvSpPr>
          <p:nvPr>
            <p:ph type="body" idx="1"/>
          </p:nvPr>
        </p:nvSpPr>
        <p:spPr bwMode="auto">
          <a:xfrm>
            <a:off x="315302" y="1766888"/>
            <a:ext cx="11556106"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1" name="Picture 9">
            <a:extLst>
              <a:ext uri="{FF2B5EF4-FFF2-40B4-BE49-F238E27FC236}">
                <a16:creationId xmlns:a16="http://schemas.microsoft.com/office/drawing/2014/main" id="{55DEA788-2341-A73E-61EA-5202018B89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276" y="176214"/>
            <a:ext cx="4219534"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3" r:id="rId1"/>
  </p:sldLayoutIdLst>
  <p:txStyles>
    <p:titleStyle>
      <a:lvl1pPr algn="l" rtl="0" eaLnBrk="0" fontAlgn="base" hangingPunct="0">
        <a:spcBef>
          <a:spcPct val="0"/>
        </a:spcBef>
        <a:spcAft>
          <a:spcPct val="0"/>
        </a:spcAft>
        <a:defRPr sz="2800" b="1" kern="1200">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panose="020B0604020202020204" pitchFamily="34" charset="0"/>
        </a:defRPr>
      </a:lvl2pPr>
      <a:lvl3pPr algn="l" rtl="0" eaLnBrk="0" fontAlgn="base" hangingPunct="0">
        <a:spcBef>
          <a:spcPct val="0"/>
        </a:spcBef>
        <a:spcAft>
          <a:spcPct val="0"/>
        </a:spcAft>
        <a:defRPr sz="2800" b="1">
          <a:solidFill>
            <a:schemeClr val="tx2"/>
          </a:solidFill>
          <a:latin typeface="Arial" panose="020B0604020202020204" pitchFamily="34" charset="0"/>
        </a:defRPr>
      </a:lvl3pPr>
      <a:lvl4pPr algn="l" rtl="0" eaLnBrk="0" fontAlgn="base" hangingPunct="0">
        <a:spcBef>
          <a:spcPct val="0"/>
        </a:spcBef>
        <a:spcAft>
          <a:spcPct val="0"/>
        </a:spcAft>
        <a:defRPr sz="2800" b="1">
          <a:solidFill>
            <a:schemeClr val="tx2"/>
          </a:solidFill>
          <a:latin typeface="Arial" panose="020B0604020202020204" pitchFamily="34" charset="0"/>
        </a:defRPr>
      </a:lvl4pPr>
      <a:lvl5pPr algn="l" rtl="0" eaLnBrk="0" fontAlgn="base" hangingPunct="0">
        <a:spcBef>
          <a:spcPct val="0"/>
        </a:spcBef>
        <a:spcAft>
          <a:spcPct val="0"/>
        </a:spcAft>
        <a:defRPr sz="2800" b="1">
          <a:solidFill>
            <a:schemeClr val="tx2"/>
          </a:solidFill>
          <a:latin typeface="Arial" panose="020B0604020202020204" pitchFamily="34" charset="0"/>
        </a:defRPr>
      </a:lvl5pPr>
      <a:lvl6pPr marL="457200" algn="l" rtl="0" fontAlgn="base">
        <a:spcBef>
          <a:spcPct val="0"/>
        </a:spcBef>
        <a:spcAft>
          <a:spcPct val="0"/>
        </a:spcAft>
        <a:defRPr sz="2800" b="1">
          <a:solidFill>
            <a:schemeClr val="tx2"/>
          </a:solidFill>
          <a:latin typeface="Arial" panose="020B0604020202020204" pitchFamily="34" charset="0"/>
        </a:defRPr>
      </a:lvl6pPr>
      <a:lvl7pPr marL="914400" algn="l" rtl="0" fontAlgn="base">
        <a:spcBef>
          <a:spcPct val="0"/>
        </a:spcBef>
        <a:spcAft>
          <a:spcPct val="0"/>
        </a:spcAft>
        <a:defRPr sz="2800" b="1">
          <a:solidFill>
            <a:schemeClr val="tx2"/>
          </a:solidFill>
          <a:latin typeface="Arial" panose="020B0604020202020204" pitchFamily="34" charset="0"/>
        </a:defRPr>
      </a:lvl7pPr>
      <a:lvl8pPr marL="1371600" algn="l" rtl="0" fontAlgn="base">
        <a:spcBef>
          <a:spcPct val="0"/>
        </a:spcBef>
        <a:spcAft>
          <a:spcPct val="0"/>
        </a:spcAft>
        <a:defRPr sz="2800" b="1">
          <a:solidFill>
            <a:schemeClr val="tx2"/>
          </a:solidFill>
          <a:latin typeface="Arial" panose="020B0604020202020204" pitchFamily="34" charset="0"/>
        </a:defRPr>
      </a:lvl8pPr>
      <a:lvl9pPr marL="1828800" algn="l" rtl="0" fontAlgn="base">
        <a:spcBef>
          <a:spcPct val="0"/>
        </a:spcBef>
        <a:spcAft>
          <a:spcPct val="0"/>
        </a:spcAft>
        <a:defRPr sz="2800" b="1">
          <a:solidFill>
            <a:schemeClr val="tx2"/>
          </a:solidFill>
          <a:latin typeface="Arial" panose="020B0604020202020204" pitchFamily="34" charset="0"/>
        </a:defRPr>
      </a:lvl9pPr>
    </p:titleStyle>
    <p:bodyStyle>
      <a:lvl1pPr marL="342900" indent="-342900" algn="l" rtl="0" eaLnBrk="0" fontAlgn="base" hangingPunct="0">
        <a:spcBef>
          <a:spcPct val="60000"/>
        </a:spcBef>
        <a:spcAft>
          <a:spcPct val="0"/>
        </a:spcAft>
        <a:buClr>
          <a:schemeClr val="tx2"/>
        </a:buClr>
        <a:buSzPct val="80000"/>
        <a:buFont typeface="Wingdings" panose="05000000000000000000" pitchFamily="2" charset="2"/>
        <a:buChar char="l"/>
        <a:defRPr sz="2800" kern="1200">
          <a:solidFill>
            <a:schemeClr val="tx1"/>
          </a:solidFill>
          <a:latin typeface="+mn-lt"/>
          <a:ea typeface="+mn-ea"/>
          <a:cs typeface="+mn-cs"/>
        </a:defRPr>
      </a:lvl1pPr>
      <a:lvl2pPr marL="742950" indent="-28575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2pPr>
      <a:lvl3pPr marL="11430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3pPr>
      <a:lvl4pPr marL="16002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4pPr>
      <a:lvl5pPr marL="20574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oleObject" Target="../embeddings/oleObject1.bin"/><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www.statesman.com/story/news/local/2024/03/29/officials-liberty-hill-plant-must-lower-phosphorus-release-in-river-south-san-gabriel-river-algae/73132389007/" TargetMode="External"/><Relationship Id="rId2" Type="http://schemas.openxmlformats.org/officeDocument/2006/relationships/image" Target="../media/image62.png"/><Relationship Id="rId1" Type="http://schemas.openxmlformats.org/officeDocument/2006/relationships/slideLayout" Target="../slideLayouts/slideLayout17.xml"/><Relationship Id="rId5" Type="http://schemas.openxmlformats.org/officeDocument/2006/relationships/hyperlink" Target="https://www.kvue.com/article/news/investigations/defenders/tceq-liberty-hill-ruling-wastewater-treatment-plant-lower-amount-phosphorus-discharges-south-san-gabriel-river/269-c2ff5854-9444-4a2e-b3c6-44b995c5b874" TargetMode="Externa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eg"/><Relationship Id="rId1" Type="http://schemas.openxmlformats.org/officeDocument/2006/relationships/slideLayout" Target="../slideLayouts/slideLayout16.xml"/><Relationship Id="rId4" Type="http://schemas.openxmlformats.org/officeDocument/2006/relationships/image" Target="../media/image68.emf"/></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1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2.bin"/><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 Id="rId5" Type="http://schemas.openxmlformats.org/officeDocument/2006/relationships/image" Target="../media/image81.emf"/><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7.xml"/><Relationship Id="rId5" Type="http://schemas.openxmlformats.org/officeDocument/2006/relationships/image" Target="../media/image84.png"/><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6.xml"/><Relationship Id="rId5" Type="http://schemas.openxmlformats.org/officeDocument/2006/relationships/image" Target="../media/image88.emf"/><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mailto:ShawAR@bv.com" TargetMode="External"/><Relationship Id="rId2" Type="http://schemas.openxmlformats.org/officeDocument/2006/relationships/image" Target="../media/image90.png"/><Relationship Id="rId1" Type="http://schemas.openxmlformats.org/officeDocument/2006/relationships/slideLayout" Target="../slideLayouts/slideLayout34.xml"/><Relationship Id="rId4" Type="http://schemas.openxmlformats.org/officeDocument/2006/relationships/hyperlink" Target="mailto:deBarbadilloC@bv.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FEDA6FCD-9574-9248-A441-AA75B19481F5}"/>
              </a:ext>
            </a:extLst>
          </p:cNvPr>
          <p:cNvSpPr>
            <a:spLocks noGrp="1"/>
          </p:cNvSpPr>
          <p:nvPr>
            <p:ph type="body" sz="quarter" idx="11"/>
          </p:nvPr>
        </p:nvSpPr>
        <p:spPr>
          <a:xfrm>
            <a:off x="1635988" y="4439085"/>
            <a:ext cx="4041334" cy="431526"/>
          </a:xfrm>
        </p:spPr>
        <p:txBody>
          <a:bodyPr/>
          <a:lstStyle/>
          <a:p>
            <a:r>
              <a:rPr lang="en-US" dirty="0"/>
              <a:t>Dr. Andrew Shaw</a:t>
            </a:r>
          </a:p>
        </p:txBody>
      </p:sp>
      <p:sp>
        <p:nvSpPr>
          <p:cNvPr id="23" name="Text Placeholder 22">
            <a:extLst>
              <a:ext uri="{FF2B5EF4-FFF2-40B4-BE49-F238E27FC236}">
                <a16:creationId xmlns:a16="http://schemas.microsoft.com/office/drawing/2014/main" id="{2DFD9D8E-C967-BA49-B721-5526255839F8}"/>
              </a:ext>
            </a:extLst>
          </p:cNvPr>
          <p:cNvSpPr>
            <a:spLocks noGrp="1"/>
          </p:cNvSpPr>
          <p:nvPr>
            <p:ph type="body" sz="quarter" idx="15"/>
          </p:nvPr>
        </p:nvSpPr>
        <p:spPr>
          <a:xfrm>
            <a:off x="1635988" y="4946814"/>
            <a:ext cx="4041334" cy="541339"/>
          </a:xfrm>
        </p:spPr>
        <p:txBody>
          <a:bodyPr/>
          <a:lstStyle/>
          <a:p>
            <a:r>
              <a:rPr lang="en-US" dirty="0"/>
              <a:t>Global Practice &amp; Technology Leader</a:t>
            </a:r>
          </a:p>
          <a:p>
            <a:r>
              <a:rPr lang="en-US" dirty="0"/>
              <a:t>Sustainability and Wastewater</a:t>
            </a:r>
          </a:p>
        </p:txBody>
      </p:sp>
      <p:sp>
        <p:nvSpPr>
          <p:cNvPr id="24" name="Text Placeholder 23">
            <a:extLst>
              <a:ext uri="{FF2B5EF4-FFF2-40B4-BE49-F238E27FC236}">
                <a16:creationId xmlns:a16="http://schemas.microsoft.com/office/drawing/2014/main" id="{4BEC29B3-4BE8-504C-A806-C4712A06F49E}"/>
              </a:ext>
            </a:extLst>
          </p:cNvPr>
          <p:cNvSpPr>
            <a:spLocks noGrp="1"/>
          </p:cNvSpPr>
          <p:nvPr>
            <p:ph type="body" sz="quarter" idx="16"/>
          </p:nvPr>
        </p:nvSpPr>
        <p:spPr/>
        <p:txBody>
          <a:bodyPr/>
          <a:lstStyle/>
          <a:p>
            <a:r>
              <a:rPr lang="en-US" b="0" i="0" dirty="0">
                <a:solidFill>
                  <a:srgbClr val="4B5F70"/>
                </a:solidFill>
                <a:effectLst/>
                <a:latin typeface="Poppins" panose="00000500000000000000" pitchFamily="2" charset="0"/>
              </a:rPr>
              <a:t>State of the art technology to meet ultra-low phosphorus</a:t>
            </a:r>
            <a:endParaRPr lang="en-US" dirty="0"/>
          </a:p>
        </p:txBody>
      </p:sp>
      <p:sp>
        <p:nvSpPr>
          <p:cNvPr id="20" name="Title 19">
            <a:extLst>
              <a:ext uri="{FF2B5EF4-FFF2-40B4-BE49-F238E27FC236}">
                <a16:creationId xmlns:a16="http://schemas.microsoft.com/office/drawing/2014/main" id="{2229BABE-2E00-F24E-A193-D432029D50BA}"/>
              </a:ext>
            </a:extLst>
          </p:cNvPr>
          <p:cNvSpPr>
            <a:spLocks noGrp="1"/>
          </p:cNvSpPr>
          <p:nvPr>
            <p:ph type="title"/>
          </p:nvPr>
        </p:nvSpPr>
        <p:spPr/>
        <p:txBody>
          <a:bodyPr/>
          <a:lstStyle/>
          <a:p>
            <a:r>
              <a:rPr lang="en-US" b="0" i="0" dirty="0">
                <a:solidFill>
                  <a:srgbClr val="4B5F70"/>
                </a:solidFill>
                <a:effectLst/>
                <a:latin typeface="Poppins" panose="00000500000000000000" pitchFamily="2" charset="0"/>
              </a:rPr>
              <a:t>Pushing it to the limit</a:t>
            </a:r>
            <a:endParaRPr lang="en-US" sz="2800" dirty="0"/>
          </a:p>
        </p:txBody>
      </p:sp>
      <p:pic>
        <p:nvPicPr>
          <p:cNvPr id="13" name="Picture Placeholder 5">
            <a:extLst>
              <a:ext uri="{FF2B5EF4-FFF2-40B4-BE49-F238E27FC236}">
                <a16:creationId xmlns:a16="http://schemas.microsoft.com/office/drawing/2014/main" id="{17752870-F95A-BB47-9E59-867D5C99E75D}"/>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tretch>
            <a:fillRect/>
          </a:stretch>
        </p:blipFill>
        <p:spPr>
          <a:xfrm>
            <a:off x="6355737" y="2371778"/>
            <a:ext cx="4992624" cy="3316133"/>
          </a:xfrm>
        </p:spPr>
      </p:pic>
      <p:sp>
        <p:nvSpPr>
          <p:cNvPr id="2" name="Text Placeholder 20">
            <a:extLst>
              <a:ext uri="{FF2B5EF4-FFF2-40B4-BE49-F238E27FC236}">
                <a16:creationId xmlns:a16="http://schemas.microsoft.com/office/drawing/2014/main" id="{0F960BC9-D7B5-6399-C51C-8C185A50DBC2}"/>
              </a:ext>
            </a:extLst>
          </p:cNvPr>
          <p:cNvSpPr txBox="1">
            <a:spLocks/>
          </p:cNvSpPr>
          <p:nvPr/>
        </p:nvSpPr>
        <p:spPr>
          <a:xfrm>
            <a:off x="1571572" y="5410297"/>
            <a:ext cx="4041334" cy="431526"/>
          </a:xfrm>
          <a:prstGeom prst="rect">
            <a:avLst/>
          </a:prstGeom>
        </p:spPr>
        <p:txBody>
          <a:bodyPr lIns="0" tIns="0" rIns="0" bIns="0" anchor="b" anchorCtr="0"/>
          <a:lstStyle>
            <a:lvl1pPr marL="0" indent="0" algn="l" rtl="0" eaLnBrk="1" fontAlgn="base" hangingPunct="1">
              <a:lnSpc>
                <a:spcPct val="90000"/>
              </a:lnSpc>
              <a:spcBef>
                <a:spcPts val="0"/>
              </a:spcBef>
              <a:spcAft>
                <a:spcPct val="0"/>
              </a:spcAft>
              <a:buFontTx/>
              <a:buNone/>
              <a:defRPr sz="2000" b="0" kern="1200" cap="none" baseline="0">
                <a:solidFill>
                  <a:schemeClr val="tx2"/>
                </a:solidFill>
                <a:latin typeface="+mj-lt"/>
                <a:ea typeface="+mn-ea"/>
                <a:cs typeface="+mn-cs"/>
              </a:defRPr>
            </a:lvl1pPr>
            <a:lvl2pPr marL="990427" indent="-380933" algn="l" rtl="0" eaLnBrk="1" fontAlgn="base" hangingPunct="1">
              <a:spcBef>
                <a:spcPct val="20000"/>
              </a:spcBef>
              <a:spcAft>
                <a:spcPct val="0"/>
              </a:spcAft>
              <a:buFontTx/>
              <a:buNone/>
              <a:defRPr sz="4000" b="1" kern="1200">
                <a:solidFill>
                  <a:schemeClr val="accent1"/>
                </a:solidFill>
                <a:latin typeface="+mn-lt"/>
                <a:ea typeface="+mn-ea"/>
                <a:cs typeface="+mn-cs"/>
              </a:defRPr>
            </a:lvl2pPr>
            <a:lvl3pPr marL="1523733" indent="-304747" algn="l" rtl="0" eaLnBrk="1" fontAlgn="base" hangingPunct="1">
              <a:spcBef>
                <a:spcPct val="20000"/>
              </a:spcBef>
              <a:spcAft>
                <a:spcPct val="0"/>
              </a:spcAft>
              <a:buFontTx/>
              <a:buNone/>
              <a:defRPr sz="4000" b="1" kern="1200">
                <a:solidFill>
                  <a:schemeClr val="accent1"/>
                </a:solidFill>
                <a:latin typeface="+mn-lt"/>
                <a:ea typeface="+mn-ea"/>
                <a:cs typeface="+mn-cs"/>
              </a:defRPr>
            </a:lvl3pPr>
            <a:lvl4pPr marL="2133227" indent="-304747" algn="l" rtl="0" eaLnBrk="1" fontAlgn="base" hangingPunct="1">
              <a:spcBef>
                <a:spcPct val="20000"/>
              </a:spcBef>
              <a:spcAft>
                <a:spcPct val="0"/>
              </a:spcAft>
              <a:buFontTx/>
              <a:buNone/>
              <a:defRPr sz="4000" b="1" kern="1200">
                <a:solidFill>
                  <a:schemeClr val="accent1"/>
                </a:solidFill>
                <a:latin typeface="+mn-lt"/>
                <a:ea typeface="+mn-ea"/>
                <a:cs typeface="+mn-cs"/>
              </a:defRPr>
            </a:lvl4pPr>
            <a:lvl5pPr marL="2742720" indent="-304747" algn="l" rtl="0" eaLnBrk="1" fontAlgn="base" hangingPunct="1">
              <a:spcBef>
                <a:spcPct val="20000"/>
              </a:spcBef>
              <a:spcAft>
                <a:spcPct val="0"/>
              </a:spcAft>
              <a:buFontTx/>
              <a:buNone/>
              <a:defRPr sz="4000" b="1" kern="1200">
                <a:solidFill>
                  <a:schemeClr val="accent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defTabSz="914400"/>
            <a:r>
              <a:rPr lang="en-US" dirty="0"/>
              <a:t>Christine deBarbadillo</a:t>
            </a:r>
          </a:p>
        </p:txBody>
      </p:sp>
      <p:sp>
        <p:nvSpPr>
          <p:cNvPr id="3" name="Text Placeholder 22">
            <a:extLst>
              <a:ext uri="{FF2B5EF4-FFF2-40B4-BE49-F238E27FC236}">
                <a16:creationId xmlns:a16="http://schemas.microsoft.com/office/drawing/2014/main" id="{549E763C-E156-1F82-2D88-DF6D38CE40C6}"/>
              </a:ext>
            </a:extLst>
          </p:cNvPr>
          <p:cNvSpPr txBox="1">
            <a:spLocks/>
          </p:cNvSpPr>
          <p:nvPr/>
        </p:nvSpPr>
        <p:spPr>
          <a:xfrm>
            <a:off x="1571572" y="5918026"/>
            <a:ext cx="4041334"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dirty="0"/>
              <a:t>Plant Optimization Practice Leader</a:t>
            </a:r>
          </a:p>
        </p:txBody>
      </p:sp>
    </p:spTree>
    <p:extLst>
      <p:ext uri="{BB962C8B-B14F-4D97-AF65-F5344CB8AC3E}">
        <p14:creationId xmlns:p14="http://schemas.microsoft.com/office/powerpoint/2010/main" val="248065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8865-7754-4498-A0A8-239BD30A5873}"/>
              </a:ext>
            </a:extLst>
          </p:cNvPr>
          <p:cNvSpPr>
            <a:spLocks noGrp="1"/>
          </p:cNvSpPr>
          <p:nvPr>
            <p:ph type="title"/>
          </p:nvPr>
        </p:nvSpPr>
        <p:spPr>
          <a:xfrm>
            <a:off x="6829167" y="1525494"/>
            <a:ext cx="4082673" cy="1563146"/>
          </a:xfrm>
        </p:spPr>
        <p:txBody>
          <a:bodyPr>
            <a:normAutofit/>
          </a:bodyPr>
          <a:lstStyle/>
          <a:p>
            <a:r>
              <a:rPr lang="en-US" dirty="0"/>
              <a:t>“Side-Stream EBPR”</a:t>
            </a:r>
            <a:br>
              <a:rPr lang="en-US" dirty="0"/>
            </a:br>
            <a:r>
              <a:rPr lang="en-US" dirty="0"/>
              <a:t>S2EBPR</a:t>
            </a:r>
          </a:p>
        </p:txBody>
      </p:sp>
      <p:sp>
        <p:nvSpPr>
          <p:cNvPr id="5" name="Slide Number Placeholder 4">
            <a:extLst>
              <a:ext uri="{FF2B5EF4-FFF2-40B4-BE49-F238E27FC236}">
                <a16:creationId xmlns:a16="http://schemas.microsoft.com/office/drawing/2014/main" id="{F3BC8AFC-74F7-4715-9D72-F405FAA3A219}"/>
              </a:ext>
            </a:extLst>
          </p:cNvPr>
          <p:cNvSpPr>
            <a:spLocks noGrp="1"/>
          </p:cNvSpPr>
          <p:nvPr>
            <p:ph type="sldNum" sz="quarter" idx="4"/>
          </p:nvPr>
        </p:nvSpPr>
        <p:spPr/>
        <p:txBody>
          <a:bodyPr/>
          <a:lstStyle/>
          <a:p>
            <a:pPr>
              <a:defRPr/>
            </a:pPr>
            <a:fld id="{3D0814A7-6EEF-4E2B-82FD-5338C0AF3E0B}" type="slidenum">
              <a:rPr lang="en-US" smtClean="0"/>
              <a:pPr>
                <a:defRPr/>
              </a:pPr>
              <a:t>10</a:t>
            </a:fld>
            <a:endParaRPr lang="en-US"/>
          </a:p>
        </p:txBody>
      </p:sp>
      <p:pic>
        <p:nvPicPr>
          <p:cNvPr id="7" name="Picture Placeholder 6">
            <a:extLst>
              <a:ext uri="{FF2B5EF4-FFF2-40B4-BE49-F238E27FC236}">
                <a16:creationId xmlns:a16="http://schemas.microsoft.com/office/drawing/2014/main" id="{252EBE5C-0739-44DF-BB06-12507DB308D3}"/>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946417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6"/>
          <p:cNvSpPr>
            <a:spLocks noGrp="1"/>
          </p:cNvSpPr>
          <p:nvPr>
            <p:ph type="title"/>
          </p:nvPr>
        </p:nvSpPr>
        <p:spPr>
          <a:xfrm>
            <a:off x="791737" y="211438"/>
            <a:ext cx="11276141" cy="1143000"/>
          </a:xfrm>
        </p:spPr>
        <p:txBody>
          <a:bodyPr/>
          <a:lstStyle/>
          <a:p>
            <a:r>
              <a:rPr lang="en-US" u="sng" dirty="0">
                <a:solidFill>
                  <a:schemeClr val="tx1"/>
                </a:solidFill>
              </a:rPr>
              <a:t>S2EBPR: The Answer to Conventional BPR System Inconsistencies</a:t>
            </a:r>
          </a:p>
        </p:txBody>
      </p:sp>
      <p:sp>
        <p:nvSpPr>
          <p:cNvPr id="11" name="Rectangle 10">
            <a:extLst>
              <a:ext uri="{FF2B5EF4-FFF2-40B4-BE49-F238E27FC236}">
                <a16:creationId xmlns:a16="http://schemas.microsoft.com/office/drawing/2014/main" id="{1E4B835A-E55C-425F-8685-44197249EA5F}"/>
              </a:ext>
            </a:extLst>
          </p:cNvPr>
          <p:cNvSpPr/>
          <p:nvPr/>
        </p:nvSpPr>
        <p:spPr bwMode="auto">
          <a:xfrm>
            <a:off x="-14254" y="0"/>
            <a:ext cx="637953" cy="6858000"/>
          </a:xfrm>
          <a:prstGeom prst="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lvl="0" indent="-342900" algn="l" defTabSz="457200" rtl="0" eaLnBrk="1" fontAlgn="base" latinLnBrk="0" hangingPunct="1">
              <a:lnSpc>
                <a:spcPct val="100000"/>
              </a:lnSpc>
              <a:spcBef>
                <a:spcPct val="0"/>
              </a:spcBef>
              <a:spcAft>
                <a:spcPct val="0"/>
              </a:spcAft>
              <a:buClrTx/>
              <a:buSzTx/>
              <a:buFont typeface="Arial" charset="0"/>
              <a:buNone/>
              <a:tabLst/>
              <a:defRPr/>
            </a:pPr>
            <a:endParaRPr kumimoji="0" lang="en-US" sz="2400" b="1" i="0" u="none" strike="noStrike" kern="1200" cap="none" spc="0" normalizeH="0" baseline="0" noProof="0">
              <a:ln>
                <a:noFill/>
              </a:ln>
              <a:solidFill>
                <a:srgbClr val="005596"/>
              </a:solidFill>
              <a:effectLst/>
              <a:uLnTx/>
              <a:uFillTx/>
              <a:latin typeface="Calibri" pitchFamily="34" charset="0"/>
              <a:ea typeface="+mn-ea"/>
              <a:cs typeface="+mn-cs"/>
            </a:endParaRPr>
          </a:p>
        </p:txBody>
      </p:sp>
      <p:sp>
        <p:nvSpPr>
          <p:cNvPr id="5" name="Text Placeholder 6">
            <a:extLst>
              <a:ext uri="{FF2B5EF4-FFF2-40B4-BE49-F238E27FC236}">
                <a16:creationId xmlns:a16="http://schemas.microsoft.com/office/drawing/2014/main" id="{2FD60F0D-7967-4242-BDB4-232868DB5D3E}"/>
              </a:ext>
            </a:extLst>
          </p:cNvPr>
          <p:cNvSpPr txBox="1">
            <a:spLocks/>
          </p:cNvSpPr>
          <p:nvPr/>
        </p:nvSpPr>
        <p:spPr>
          <a:xfrm>
            <a:off x="838844" y="4346314"/>
            <a:ext cx="10861456" cy="1959306"/>
          </a:xfrm>
          <a:prstGeom prst="rect">
            <a:avLst/>
          </a:prstGeom>
        </p:spPr>
        <p:txBody>
          <a:bodyPr lIns="0" tIns="0" rIns="0" bIns="0" anchor="b" anchorCtr="0"/>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2"/>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marL="342900" indent="-342900" defTabSz="914400">
              <a:buClr>
                <a:schemeClr val="tx1"/>
              </a:buClr>
              <a:buFont typeface="Arial" panose="020B0604020202020204" pitchFamily="34" charset="0"/>
              <a:buChar char="•"/>
            </a:pPr>
            <a:r>
              <a:rPr lang="en-US" b="0" kern="0" dirty="0">
                <a:solidFill>
                  <a:schemeClr val="tx1"/>
                </a:solidFill>
              </a:rPr>
              <a:t>Fermenter is not in the main stream of flow which allows constant ideal conditions to be maintained for fermentation. Storm flow does not impact process</a:t>
            </a:r>
          </a:p>
          <a:p>
            <a:pPr marL="342900" indent="-342900" defTabSz="914400">
              <a:buClr>
                <a:schemeClr val="tx1"/>
              </a:buClr>
              <a:buFont typeface="Arial" panose="020B0604020202020204" pitchFamily="34" charset="0"/>
              <a:buChar char="•"/>
            </a:pPr>
            <a:endParaRPr lang="en-US" b="0" kern="0" dirty="0">
              <a:solidFill>
                <a:schemeClr val="tx1"/>
              </a:solidFill>
            </a:endParaRPr>
          </a:p>
          <a:p>
            <a:pPr marL="342900" indent="-342900" defTabSz="914400">
              <a:buClr>
                <a:schemeClr val="tx1"/>
              </a:buClr>
              <a:buFont typeface="Arial" panose="020B0604020202020204" pitchFamily="34" charset="0"/>
              <a:buChar char="•"/>
            </a:pPr>
            <a:r>
              <a:rPr lang="en-US" b="0" kern="0" dirty="0">
                <a:solidFill>
                  <a:schemeClr val="tx1"/>
                </a:solidFill>
              </a:rPr>
              <a:t>No Chemical Addition needed</a:t>
            </a:r>
          </a:p>
          <a:p>
            <a:pPr defTabSz="914400">
              <a:buClr>
                <a:schemeClr val="tx1"/>
              </a:buClr>
            </a:pPr>
            <a:endParaRPr lang="en-US" b="0" kern="0" dirty="0">
              <a:solidFill>
                <a:schemeClr val="tx1"/>
              </a:solidFill>
            </a:endParaRPr>
          </a:p>
          <a:p>
            <a:pPr marL="342900" indent="-342900" defTabSz="914400">
              <a:buClr>
                <a:schemeClr val="tx1"/>
              </a:buClr>
              <a:buFont typeface="Arial" panose="020B0604020202020204" pitchFamily="34" charset="0"/>
              <a:buChar char="•"/>
            </a:pPr>
            <a:r>
              <a:rPr lang="en-US" b="0" kern="0" dirty="0">
                <a:solidFill>
                  <a:schemeClr val="tx1"/>
                </a:solidFill>
              </a:rPr>
              <a:t>Carbon is obtained from GT Overflow and die off of heterotrophic organisms</a:t>
            </a:r>
          </a:p>
        </p:txBody>
      </p:sp>
      <p:sp>
        <p:nvSpPr>
          <p:cNvPr id="8" name="TextBox 7">
            <a:extLst>
              <a:ext uri="{FF2B5EF4-FFF2-40B4-BE49-F238E27FC236}">
                <a16:creationId xmlns:a16="http://schemas.microsoft.com/office/drawing/2014/main" id="{B66BD998-1456-4887-910B-059BD7B2B617}"/>
              </a:ext>
            </a:extLst>
          </p:cNvPr>
          <p:cNvSpPr txBox="1"/>
          <p:nvPr/>
        </p:nvSpPr>
        <p:spPr>
          <a:xfrm>
            <a:off x="3450614" y="1296076"/>
            <a:ext cx="2438790" cy="369332"/>
          </a:xfrm>
          <a:prstGeom prst="rect">
            <a:avLst/>
          </a:prstGeom>
          <a:noFill/>
        </p:spPr>
        <p:txBody>
          <a:bodyPr wrap="square" rtlCol="0">
            <a:spAutoFit/>
          </a:bodyPr>
          <a:lstStyle/>
          <a:p>
            <a:pPr algn="ctr"/>
            <a:r>
              <a:rPr lang="en-US" sz="1800" b="1" dirty="0"/>
              <a:t>MLSS Recycle at 4Q</a:t>
            </a:r>
          </a:p>
        </p:txBody>
      </p:sp>
      <p:sp>
        <p:nvSpPr>
          <p:cNvPr id="29" name="Rectangle 28">
            <a:extLst>
              <a:ext uri="{FF2B5EF4-FFF2-40B4-BE49-F238E27FC236}">
                <a16:creationId xmlns:a16="http://schemas.microsoft.com/office/drawing/2014/main" id="{83F38E23-A669-489D-8063-45A29A9E59E4}"/>
              </a:ext>
            </a:extLst>
          </p:cNvPr>
          <p:cNvSpPr/>
          <p:nvPr/>
        </p:nvSpPr>
        <p:spPr bwMode="auto">
          <a:xfrm>
            <a:off x="2499254" y="2910780"/>
            <a:ext cx="1097280" cy="822960"/>
          </a:xfrm>
          <a:prstGeom prst="rect">
            <a:avLst/>
          </a:prstGeom>
          <a:solidFill>
            <a:srgbClr val="990000"/>
          </a:solidFill>
          <a:ln w="762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30" name="Rectangle 29">
            <a:extLst>
              <a:ext uri="{FF2B5EF4-FFF2-40B4-BE49-F238E27FC236}">
                <a16:creationId xmlns:a16="http://schemas.microsoft.com/office/drawing/2014/main" id="{EC12167C-F478-4D47-9EF4-476CDF8993B6}"/>
              </a:ext>
            </a:extLst>
          </p:cNvPr>
          <p:cNvSpPr/>
          <p:nvPr/>
        </p:nvSpPr>
        <p:spPr bwMode="auto">
          <a:xfrm>
            <a:off x="3146197" y="1874216"/>
            <a:ext cx="1149601" cy="822960"/>
          </a:xfrm>
          <a:prstGeom prst="rect">
            <a:avLst/>
          </a:prstGeom>
          <a:solidFill>
            <a:srgbClr val="FF9933"/>
          </a:solidFill>
          <a:ln w="762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31" name="Rectangle 30">
            <a:extLst>
              <a:ext uri="{FF2B5EF4-FFF2-40B4-BE49-F238E27FC236}">
                <a16:creationId xmlns:a16="http://schemas.microsoft.com/office/drawing/2014/main" id="{3CFBC0CF-646F-4FF6-8619-A475E268E7D7}"/>
              </a:ext>
            </a:extLst>
          </p:cNvPr>
          <p:cNvSpPr/>
          <p:nvPr/>
        </p:nvSpPr>
        <p:spPr bwMode="auto">
          <a:xfrm>
            <a:off x="4295797" y="1867843"/>
            <a:ext cx="2286000" cy="822960"/>
          </a:xfrm>
          <a:prstGeom prst="rect">
            <a:avLst/>
          </a:prstGeom>
          <a:solidFill>
            <a:srgbClr val="00FF00"/>
          </a:solidFill>
          <a:ln w="762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ctr"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dirty="0">
              <a:ln>
                <a:noFill/>
              </a:ln>
              <a:solidFill>
                <a:srgbClr val="005596"/>
              </a:solidFill>
              <a:effectLst/>
              <a:latin typeface="Calibri" pitchFamily="34" charset="0"/>
            </a:endParaRPr>
          </a:p>
        </p:txBody>
      </p:sp>
      <p:sp>
        <p:nvSpPr>
          <p:cNvPr id="32" name="Rectangle 31">
            <a:extLst>
              <a:ext uri="{FF2B5EF4-FFF2-40B4-BE49-F238E27FC236}">
                <a16:creationId xmlns:a16="http://schemas.microsoft.com/office/drawing/2014/main" id="{70A8D4A7-54AA-4A0C-83C1-305D23496DB1}"/>
              </a:ext>
            </a:extLst>
          </p:cNvPr>
          <p:cNvSpPr/>
          <p:nvPr/>
        </p:nvSpPr>
        <p:spPr bwMode="auto">
          <a:xfrm>
            <a:off x="6546801" y="1872103"/>
            <a:ext cx="969581" cy="822960"/>
          </a:xfrm>
          <a:prstGeom prst="rect">
            <a:avLst/>
          </a:prstGeom>
          <a:solidFill>
            <a:srgbClr val="FF9933"/>
          </a:solidFill>
          <a:ln w="762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33" name="Rectangle 32">
            <a:extLst>
              <a:ext uri="{FF2B5EF4-FFF2-40B4-BE49-F238E27FC236}">
                <a16:creationId xmlns:a16="http://schemas.microsoft.com/office/drawing/2014/main" id="{EAA85361-6513-4E39-86D5-CC55D2BDBC25}"/>
              </a:ext>
            </a:extLst>
          </p:cNvPr>
          <p:cNvSpPr/>
          <p:nvPr/>
        </p:nvSpPr>
        <p:spPr bwMode="auto">
          <a:xfrm>
            <a:off x="7526510" y="1872103"/>
            <a:ext cx="914400" cy="822960"/>
          </a:xfrm>
          <a:prstGeom prst="rect">
            <a:avLst/>
          </a:prstGeom>
          <a:solidFill>
            <a:srgbClr val="00FF00"/>
          </a:solidFill>
          <a:ln w="762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34" name="TextBox 33">
            <a:extLst>
              <a:ext uri="{FF2B5EF4-FFF2-40B4-BE49-F238E27FC236}">
                <a16:creationId xmlns:a16="http://schemas.microsoft.com/office/drawing/2014/main" id="{C1E156EA-2747-41C0-B6EA-F35A9F90D3B2}"/>
              </a:ext>
            </a:extLst>
          </p:cNvPr>
          <p:cNvSpPr txBox="1"/>
          <p:nvPr/>
        </p:nvSpPr>
        <p:spPr>
          <a:xfrm>
            <a:off x="4573518" y="2017998"/>
            <a:ext cx="1650381" cy="461665"/>
          </a:xfrm>
          <a:prstGeom prst="rect">
            <a:avLst/>
          </a:prstGeom>
          <a:noFill/>
        </p:spPr>
        <p:txBody>
          <a:bodyPr wrap="square" rtlCol="0">
            <a:spAutoFit/>
          </a:bodyPr>
          <a:lstStyle/>
          <a:p>
            <a:pPr algn="ctr"/>
            <a:r>
              <a:rPr lang="en-US" b="1" dirty="0"/>
              <a:t>Aerobic</a:t>
            </a:r>
          </a:p>
        </p:txBody>
      </p:sp>
      <p:sp>
        <p:nvSpPr>
          <p:cNvPr id="35" name="TextBox 34">
            <a:extLst>
              <a:ext uri="{FF2B5EF4-FFF2-40B4-BE49-F238E27FC236}">
                <a16:creationId xmlns:a16="http://schemas.microsoft.com/office/drawing/2014/main" id="{44793C7B-D125-461D-8443-CADF58FDD00E}"/>
              </a:ext>
            </a:extLst>
          </p:cNvPr>
          <p:cNvSpPr txBox="1"/>
          <p:nvPr/>
        </p:nvSpPr>
        <p:spPr>
          <a:xfrm rot="16200000">
            <a:off x="7186109" y="2124168"/>
            <a:ext cx="1650381" cy="338554"/>
          </a:xfrm>
          <a:prstGeom prst="rect">
            <a:avLst/>
          </a:prstGeom>
          <a:noFill/>
        </p:spPr>
        <p:txBody>
          <a:bodyPr wrap="square" rtlCol="0">
            <a:spAutoFit/>
          </a:bodyPr>
          <a:lstStyle/>
          <a:p>
            <a:pPr algn="ctr"/>
            <a:r>
              <a:rPr lang="en-US" sz="1600" b="1" dirty="0"/>
              <a:t>Aerobic</a:t>
            </a:r>
          </a:p>
        </p:txBody>
      </p:sp>
      <p:sp>
        <p:nvSpPr>
          <p:cNvPr id="36" name="TextBox 35">
            <a:extLst>
              <a:ext uri="{FF2B5EF4-FFF2-40B4-BE49-F238E27FC236}">
                <a16:creationId xmlns:a16="http://schemas.microsoft.com/office/drawing/2014/main" id="{8B0806E9-5CFC-4458-985E-10CD8B39F16E}"/>
              </a:ext>
            </a:extLst>
          </p:cNvPr>
          <p:cNvSpPr txBox="1"/>
          <p:nvPr/>
        </p:nvSpPr>
        <p:spPr>
          <a:xfrm>
            <a:off x="2919398" y="2024372"/>
            <a:ext cx="1650381" cy="461665"/>
          </a:xfrm>
          <a:prstGeom prst="rect">
            <a:avLst/>
          </a:prstGeom>
          <a:noFill/>
        </p:spPr>
        <p:txBody>
          <a:bodyPr wrap="square" rtlCol="0">
            <a:spAutoFit/>
          </a:bodyPr>
          <a:lstStyle/>
          <a:p>
            <a:pPr algn="ctr"/>
            <a:r>
              <a:rPr lang="en-US" b="1" dirty="0"/>
              <a:t>Anoxic</a:t>
            </a:r>
          </a:p>
        </p:txBody>
      </p:sp>
      <p:sp>
        <p:nvSpPr>
          <p:cNvPr id="37" name="TextBox 36">
            <a:extLst>
              <a:ext uri="{FF2B5EF4-FFF2-40B4-BE49-F238E27FC236}">
                <a16:creationId xmlns:a16="http://schemas.microsoft.com/office/drawing/2014/main" id="{1E7B881F-4129-4476-B358-A86F1CED98E0}"/>
              </a:ext>
            </a:extLst>
          </p:cNvPr>
          <p:cNvSpPr txBox="1"/>
          <p:nvPr/>
        </p:nvSpPr>
        <p:spPr>
          <a:xfrm>
            <a:off x="6206400" y="2020260"/>
            <a:ext cx="1650381" cy="461665"/>
          </a:xfrm>
          <a:prstGeom prst="rect">
            <a:avLst/>
          </a:prstGeom>
          <a:noFill/>
        </p:spPr>
        <p:txBody>
          <a:bodyPr wrap="square" rtlCol="0">
            <a:spAutoFit/>
          </a:bodyPr>
          <a:lstStyle/>
          <a:p>
            <a:pPr algn="ctr"/>
            <a:r>
              <a:rPr lang="en-US" b="1" dirty="0"/>
              <a:t>Anoxic</a:t>
            </a:r>
          </a:p>
        </p:txBody>
      </p:sp>
      <p:sp>
        <p:nvSpPr>
          <p:cNvPr id="38" name="TextBox 37">
            <a:extLst>
              <a:ext uri="{FF2B5EF4-FFF2-40B4-BE49-F238E27FC236}">
                <a16:creationId xmlns:a16="http://schemas.microsoft.com/office/drawing/2014/main" id="{2F0D9CCD-2F7E-4FE4-9567-E4CE5E2CDE56}"/>
              </a:ext>
            </a:extLst>
          </p:cNvPr>
          <p:cNvSpPr txBox="1"/>
          <p:nvPr/>
        </p:nvSpPr>
        <p:spPr>
          <a:xfrm>
            <a:off x="2217126" y="2944928"/>
            <a:ext cx="1650381" cy="646331"/>
          </a:xfrm>
          <a:prstGeom prst="rect">
            <a:avLst/>
          </a:prstGeom>
          <a:noFill/>
        </p:spPr>
        <p:txBody>
          <a:bodyPr wrap="square" rtlCol="0">
            <a:spAutoFit/>
          </a:bodyPr>
          <a:lstStyle/>
          <a:p>
            <a:pPr algn="ctr"/>
            <a:r>
              <a:rPr lang="en-US" sz="1800" b="1" dirty="0">
                <a:solidFill>
                  <a:schemeClr val="bg1"/>
                </a:solidFill>
              </a:rPr>
              <a:t>S2EBPR Fermenter</a:t>
            </a:r>
          </a:p>
        </p:txBody>
      </p:sp>
      <p:sp>
        <p:nvSpPr>
          <p:cNvPr id="39" name="Oval 38">
            <a:extLst>
              <a:ext uri="{FF2B5EF4-FFF2-40B4-BE49-F238E27FC236}">
                <a16:creationId xmlns:a16="http://schemas.microsoft.com/office/drawing/2014/main" id="{2FBC9EC8-A368-4427-B747-4F06F453A983}"/>
              </a:ext>
            </a:extLst>
          </p:cNvPr>
          <p:cNvSpPr/>
          <p:nvPr/>
        </p:nvSpPr>
        <p:spPr bwMode="auto">
          <a:xfrm>
            <a:off x="9258091" y="1867843"/>
            <a:ext cx="869930" cy="829333"/>
          </a:xfrm>
          <a:prstGeom prst="ellipse">
            <a:avLst/>
          </a:prstGeom>
          <a:solidFill>
            <a:srgbClr val="CCFFFF"/>
          </a:solidFill>
          <a:ln w="635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cxnSp>
        <p:nvCxnSpPr>
          <p:cNvPr id="15" name="Straight Arrow Connector 14">
            <a:extLst>
              <a:ext uri="{FF2B5EF4-FFF2-40B4-BE49-F238E27FC236}">
                <a16:creationId xmlns:a16="http://schemas.microsoft.com/office/drawing/2014/main" id="{9F64097C-1FFE-4194-A6CA-9D2E3B6FFDFF}"/>
              </a:ext>
            </a:extLst>
          </p:cNvPr>
          <p:cNvCxnSpPr>
            <a:cxnSpLocks/>
            <a:stCxn id="33" idx="3"/>
          </p:cNvCxnSpPr>
          <p:nvPr/>
        </p:nvCxnSpPr>
        <p:spPr bwMode="auto">
          <a:xfrm flipV="1">
            <a:off x="8440910" y="2279323"/>
            <a:ext cx="1252146" cy="4260"/>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16" name="Straight Arrow Connector 15">
            <a:extLst>
              <a:ext uri="{FF2B5EF4-FFF2-40B4-BE49-F238E27FC236}">
                <a16:creationId xmlns:a16="http://schemas.microsoft.com/office/drawing/2014/main" id="{C609E258-FB43-405F-87EB-4118658542B4}"/>
              </a:ext>
            </a:extLst>
          </p:cNvPr>
          <p:cNvCxnSpPr>
            <a:cxnSpLocks/>
          </p:cNvCxnSpPr>
          <p:nvPr/>
        </p:nvCxnSpPr>
        <p:spPr bwMode="auto">
          <a:xfrm>
            <a:off x="9693056" y="2301604"/>
            <a:ext cx="0" cy="963712"/>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17" name="Straight Arrow Connector 16">
            <a:extLst>
              <a:ext uri="{FF2B5EF4-FFF2-40B4-BE49-F238E27FC236}">
                <a16:creationId xmlns:a16="http://schemas.microsoft.com/office/drawing/2014/main" id="{E231427A-37E4-4DFB-A42D-5ACC068BEC13}"/>
              </a:ext>
            </a:extLst>
          </p:cNvPr>
          <p:cNvCxnSpPr>
            <a:cxnSpLocks/>
          </p:cNvCxnSpPr>
          <p:nvPr/>
        </p:nvCxnSpPr>
        <p:spPr bwMode="auto">
          <a:xfrm flipH="1" flipV="1">
            <a:off x="4569780" y="3283252"/>
            <a:ext cx="5120713" cy="4583"/>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18" name="Straight Arrow Connector 17">
            <a:extLst>
              <a:ext uri="{FF2B5EF4-FFF2-40B4-BE49-F238E27FC236}">
                <a16:creationId xmlns:a16="http://schemas.microsoft.com/office/drawing/2014/main" id="{90778DDC-1D5D-4F9D-8A95-85A5420BB58B}"/>
              </a:ext>
            </a:extLst>
          </p:cNvPr>
          <p:cNvCxnSpPr>
            <a:cxnSpLocks/>
          </p:cNvCxnSpPr>
          <p:nvPr/>
        </p:nvCxnSpPr>
        <p:spPr bwMode="auto">
          <a:xfrm flipV="1">
            <a:off x="10128021" y="2301604"/>
            <a:ext cx="1252146" cy="4260"/>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19" name="Straight Arrow Connector 18">
            <a:extLst>
              <a:ext uri="{FF2B5EF4-FFF2-40B4-BE49-F238E27FC236}">
                <a16:creationId xmlns:a16="http://schemas.microsoft.com/office/drawing/2014/main" id="{997B0EB4-DE37-48FD-92A2-2FFED153CB08}"/>
              </a:ext>
            </a:extLst>
          </p:cNvPr>
          <p:cNvCxnSpPr>
            <a:cxnSpLocks/>
          </p:cNvCxnSpPr>
          <p:nvPr/>
        </p:nvCxnSpPr>
        <p:spPr bwMode="auto">
          <a:xfrm>
            <a:off x="9693057" y="3261072"/>
            <a:ext cx="434964" cy="435993"/>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20" name="Straight Arrow Connector 19">
            <a:extLst>
              <a:ext uri="{FF2B5EF4-FFF2-40B4-BE49-F238E27FC236}">
                <a16:creationId xmlns:a16="http://schemas.microsoft.com/office/drawing/2014/main" id="{E06147FC-746B-4564-9738-3CD11F342C66}"/>
              </a:ext>
            </a:extLst>
          </p:cNvPr>
          <p:cNvCxnSpPr>
            <a:cxnSpLocks/>
          </p:cNvCxnSpPr>
          <p:nvPr/>
        </p:nvCxnSpPr>
        <p:spPr bwMode="auto">
          <a:xfrm flipV="1">
            <a:off x="1712431" y="2118732"/>
            <a:ext cx="0" cy="1140211"/>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21" name="Straight Arrow Connector 20">
            <a:extLst>
              <a:ext uri="{FF2B5EF4-FFF2-40B4-BE49-F238E27FC236}">
                <a16:creationId xmlns:a16="http://schemas.microsoft.com/office/drawing/2014/main" id="{E4041962-A03B-4E9D-9D46-A8C5CDD5E959}"/>
              </a:ext>
            </a:extLst>
          </p:cNvPr>
          <p:cNvCxnSpPr>
            <a:cxnSpLocks/>
          </p:cNvCxnSpPr>
          <p:nvPr/>
        </p:nvCxnSpPr>
        <p:spPr bwMode="auto">
          <a:xfrm flipH="1" flipV="1">
            <a:off x="3370248" y="1631677"/>
            <a:ext cx="2899324" cy="1555"/>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22" name="Straight Arrow Connector 21">
            <a:extLst>
              <a:ext uri="{FF2B5EF4-FFF2-40B4-BE49-F238E27FC236}">
                <a16:creationId xmlns:a16="http://schemas.microsoft.com/office/drawing/2014/main" id="{093867A4-535D-4207-B537-B5FE14D62F43}"/>
              </a:ext>
            </a:extLst>
          </p:cNvPr>
          <p:cNvCxnSpPr>
            <a:cxnSpLocks/>
          </p:cNvCxnSpPr>
          <p:nvPr/>
        </p:nvCxnSpPr>
        <p:spPr bwMode="auto">
          <a:xfrm flipV="1">
            <a:off x="6281364" y="1603945"/>
            <a:ext cx="0" cy="447328"/>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23" name="Straight Arrow Connector 22">
            <a:extLst>
              <a:ext uri="{FF2B5EF4-FFF2-40B4-BE49-F238E27FC236}">
                <a16:creationId xmlns:a16="http://schemas.microsoft.com/office/drawing/2014/main" id="{36411A46-D170-489D-A88E-91E770FF41DE}"/>
              </a:ext>
            </a:extLst>
          </p:cNvPr>
          <p:cNvCxnSpPr>
            <a:cxnSpLocks/>
          </p:cNvCxnSpPr>
          <p:nvPr/>
        </p:nvCxnSpPr>
        <p:spPr bwMode="auto">
          <a:xfrm>
            <a:off x="3370247" y="1631677"/>
            <a:ext cx="0" cy="492204"/>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24" name="Straight Arrow Connector 23">
            <a:extLst>
              <a:ext uri="{FF2B5EF4-FFF2-40B4-BE49-F238E27FC236}">
                <a16:creationId xmlns:a16="http://schemas.microsoft.com/office/drawing/2014/main" id="{AE4181A7-1747-4529-9991-502699F0DA48}"/>
              </a:ext>
            </a:extLst>
          </p:cNvPr>
          <p:cNvCxnSpPr>
            <a:cxnSpLocks/>
          </p:cNvCxnSpPr>
          <p:nvPr/>
        </p:nvCxnSpPr>
        <p:spPr bwMode="auto">
          <a:xfrm flipH="1">
            <a:off x="3665051" y="2981408"/>
            <a:ext cx="1879839" cy="0"/>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25" name="Straight Arrow Connector 24">
            <a:extLst>
              <a:ext uri="{FF2B5EF4-FFF2-40B4-BE49-F238E27FC236}">
                <a16:creationId xmlns:a16="http://schemas.microsoft.com/office/drawing/2014/main" id="{B8BEE757-368A-4067-B95D-A701D722BDF4}"/>
              </a:ext>
            </a:extLst>
          </p:cNvPr>
          <p:cNvCxnSpPr>
            <a:cxnSpLocks/>
          </p:cNvCxnSpPr>
          <p:nvPr/>
        </p:nvCxnSpPr>
        <p:spPr bwMode="auto">
          <a:xfrm>
            <a:off x="899757" y="2118731"/>
            <a:ext cx="2470490" cy="1"/>
          </a:xfrm>
          <a:prstGeom prst="straightConnector1">
            <a:avLst/>
          </a:prstGeom>
          <a:noFill/>
          <a:ln w="38100" cap="flat" cmpd="sng" algn="ctr">
            <a:solidFill>
              <a:srgbClr val="000000"/>
            </a:solidFill>
            <a:prstDash val="solid"/>
            <a:round/>
            <a:headEnd type="none" w="med" len="med"/>
            <a:tailEnd type="stealth" w="lg" len="lg"/>
          </a:ln>
          <a:effectLst/>
        </p:spPr>
      </p:cxnSp>
      <p:sp>
        <p:nvSpPr>
          <p:cNvPr id="26" name="TextBox 25">
            <a:extLst>
              <a:ext uri="{FF2B5EF4-FFF2-40B4-BE49-F238E27FC236}">
                <a16:creationId xmlns:a16="http://schemas.microsoft.com/office/drawing/2014/main" id="{863FFCF1-4C28-4E6C-B573-EAE40426F975}"/>
              </a:ext>
            </a:extLst>
          </p:cNvPr>
          <p:cNvSpPr txBox="1"/>
          <p:nvPr/>
        </p:nvSpPr>
        <p:spPr>
          <a:xfrm>
            <a:off x="9796419" y="3050734"/>
            <a:ext cx="1930382" cy="646331"/>
          </a:xfrm>
          <a:prstGeom prst="rect">
            <a:avLst/>
          </a:prstGeom>
          <a:noFill/>
        </p:spPr>
        <p:txBody>
          <a:bodyPr wrap="square" rtlCol="0">
            <a:spAutoFit/>
          </a:bodyPr>
          <a:lstStyle/>
          <a:p>
            <a:pPr algn="ctr"/>
            <a:r>
              <a:rPr lang="en-US" sz="1800" b="1" dirty="0"/>
              <a:t>Waste Activated Sludge</a:t>
            </a:r>
          </a:p>
        </p:txBody>
      </p:sp>
      <p:sp>
        <p:nvSpPr>
          <p:cNvPr id="27" name="TextBox 26">
            <a:extLst>
              <a:ext uri="{FF2B5EF4-FFF2-40B4-BE49-F238E27FC236}">
                <a16:creationId xmlns:a16="http://schemas.microsoft.com/office/drawing/2014/main" id="{D0E6E6F2-B1BE-468F-8537-AF724ABF816C}"/>
              </a:ext>
            </a:extLst>
          </p:cNvPr>
          <p:cNvSpPr txBox="1"/>
          <p:nvPr/>
        </p:nvSpPr>
        <p:spPr>
          <a:xfrm>
            <a:off x="10137496" y="1807219"/>
            <a:ext cx="1930382" cy="369332"/>
          </a:xfrm>
          <a:prstGeom prst="rect">
            <a:avLst/>
          </a:prstGeom>
          <a:noFill/>
        </p:spPr>
        <p:txBody>
          <a:bodyPr wrap="square" rtlCol="0">
            <a:spAutoFit/>
          </a:bodyPr>
          <a:lstStyle/>
          <a:p>
            <a:pPr algn="ctr"/>
            <a:r>
              <a:rPr lang="en-US" sz="1800" b="1" dirty="0"/>
              <a:t>Effluent</a:t>
            </a:r>
          </a:p>
        </p:txBody>
      </p:sp>
      <p:sp>
        <p:nvSpPr>
          <p:cNvPr id="28" name="TextBox 27">
            <a:extLst>
              <a:ext uri="{FF2B5EF4-FFF2-40B4-BE49-F238E27FC236}">
                <a16:creationId xmlns:a16="http://schemas.microsoft.com/office/drawing/2014/main" id="{85715070-ED05-47CA-BDE0-AF920618347F}"/>
              </a:ext>
            </a:extLst>
          </p:cNvPr>
          <p:cNvSpPr txBox="1"/>
          <p:nvPr/>
        </p:nvSpPr>
        <p:spPr>
          <a:xfrm>
            <a:off x="447082" y="1792732"/>
            <a:ext cx="1930382" cy="369332"/>
          </a:xfrm>
          <a:prstGeom prst="rect">
            <a:avLst/>
          </a:prstGeom>
          <a:noFill/>
        </p:spPr>
        <p:txBody>
          <a:bodyPr wrap="square" rtlCol="0">
            <a:spAutoFit/>
          </a:bodyPr>
          <a:lstStyle/>
          <a:p>
            <a:pPr algn="ctr"/>
            <a:r>
              <a:rPr lang="en-US" sz="1800" b="1" dirty="0"/>
              <a:t>PC Effluent</a:t>
            </a:r>
          </a:p>
        </p:txBody>
      </p:sp>
      <p:sp>
        <p:nvSpPr>
          <p:cNvPr id="13" name="TextBox 12">
            <a:extLst>
              <a:ext uri="{FF2B5EF4-FFF2-40B4-BE49-F238E27FC236}">
                <a16:creationId xmlns:a16="http://schemas.microsoft.com/office/drawing/2014/main" id="{496BB636-DED8-4528-B675-A60F14AFE795}"/>
              </a:ext>
            </a:extLst>
          </p:cNvPr>
          <p:cNvSpPr txBox="1"/>
          <p:nvPr/>
        </p:nvSpPr>
        <p:spPr>
          <a:xfrm>
            <a:off x="7097711" y="3276879"/>
            <a:ext cx="1930382" cy="369332"/>
          </a:xfrm>
          <a:prstGeom prst="rect">
            <a:avLst/>
          </a:prstGeom>
          <a:noFill/>
        </p:spPr>
        <p:txBody>
          <a:bodyPr wrap="square" rtlCol="0">
            <a:spAutoFit/>
          </a:bodyPr>
          <a:lstStyle/>
          <a:p>
            <a:pPr algn="ctr"/>
            <a:r>
              <a:rPr lang="en-US" sz="1800" b="1" dirty="0"/>
              <a:t>RAS</a:t>
            </a:r>
          </a:p>
        </p:txBody>
      </p:sp>
      <p:cxnSp>
        <p:nvCxnSpPr>
          <p:cNvPr id="45" name="Straight Arrow Connector 44">
            <a:extLst>
              <a:ext uri="{FF2B5EF4-FFF2-40B4-BE49-F238E27FC236}">
                <a16:creationId xmlns:a16="http://schemas.microsoft.com/office/drawing/2014/main" id="{9A66071F-A78D-47B0-A410-15770560B444}"/>
              </a:ext>
            </a:extLst>
          </p:cNvPr>
          <p:cNvCxnSpPr>
            <a:cxnSpLocks/>
          </p:cNvCxnSpPr>
          <p:nvPr/>
        </p:nvCxnSpPr>
        <p:spPr bwMode="auto">
          <a:xfrm flipH="1">
            <a:off x="1712523" y="3911647"/>
            <a:ext cx="2857256" cy="9924"/>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47" name="Straight Arrow Connector 46">
            <a:extLst>
              <a:ext uri="{FF2B5EF4-FFF2-40B4-BE49-F238E27FC236}">
                <a16:creationId xmlns:a16="http://schemas.microsoft.com/office/drawing/2014/main" id="{DCB6D55F-2386-409F-9D4F-8A760053105F}"/>
              </a:ext>
            </a:extLst>
          </p:cNvPr>
          <p:cNvCxnSpPr>
            <a:cxnSpLocks/>
          </p:cNvCxnSpPr>
          <p:nvPr/>
        </p:nvCxnSpPr>
        <p:spPr bwMode="auto">
          <a:xfrm flipH="1">
            <a:off x="3596534" y="3285386"/>
            <a:ext cx="980601" cy="6988"/>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49" name="Straight Arrow Connector 48">
            <a:extLst>
              <a:ext uri="{FF2B5EF4-FFF2-40B4-BE49-F238E27FC236}">
                <a16:creationId xmlns:a16="http://schemas.microsoft.com/office/drawing/2014/main" id="{616B6A76-9FD7-478E-9366-6ADF06FD4A51}"/>
              </a:ext>
            </a:extLst>
          </p:cNvPr>
          <p:cNvCxnSpPr>
            <a:cxnSpLocks/>
          </p:cNvCxnSpPr>
          <p:nvPr/>
        </p:nvCxnSpPr>
        <p:spPr bwMode="auto">
          <a:xfrm flipH="1">
            <a:off x="1712520" y="3276880"/>
            <a:ext cx="786735" cy="6372"/>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51" name="Straight Arrow Connector 50">
            <a:extLst>
              <a:ext uri="{FF2B5EF4-FFF2-40B4-BE49-F238E27FC236}">
                <a16:creationId xmlns:a16="http://schemas.microsoft.com/office/drawing/2014/main" id="{532DDCE1-32B0-400E-95B5-84C6B6818F3C}"/>
              </a:ext>
            </a:extLst>
          </p:cNvPr>
          <p:cNvCxnSpPr>
            <a:cxnSpLocks/>
          </p:cNvCxnSpPr>
          <p:nvPr/>
        </p:nvCxnSpPr>
        <p:spPr bwMode="auto">
          <a:xfrm flipH="1" flipV="1">
            <a:off x="1712520" y="3258945"/>
            <a:ext cx="9437" cy="662626"/>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54" name="Straight Arrow Connector 53">
            <a:extLst>
              <a:ext uri="{FF2B5EF4-FFF2-40B4-BE49-F238E27FC236}">
                <a16:creationId xmlns:a16="http://schemas.microsoft.com/office/drawing/2014/main" id="{76C8442F-980C-4398-8F80-B46903C20CA2}"/>
              </a:ext>
            </a:extLst>
          </p:cNvPr>
          <p:cNvCxnSpPr>
            <a:cxnSpLocks/>
          </p:cNvCxnSpPr>
          <p:nvPr/>
        </p:nvCxnSpPr>
        <p:spPr bwMode="auto">
          <a:xfrm>
            <a:off x="4574572" y="3276879"/>
            <a:ext cx="5127" cy="634768"/>
          </a:xfrm>
          <a:prstGeom prst="straightConnector1">
            <a:avLst/>
          </a:prstGeom>
          <a:noFill/>
          <a:ln w="38100" cap="flat" cmpd="sng" algn="ctr">
            <a:solidFill>
              <a:srgbClr val="000000"/>
            </a:solidFill>
            <a:prstDash val="solid"/>
            <a:round/>
            <a:headEnd type="none" w="med" len="med"/>
            <a:tailEnd type="stealth" w="lg" len="lg"/>
          </a:ln>
          <a:effectLst/>
        </p:spPr>
      </p:cxnSp>
      <p:sp>
        <p:nvSpPr>
          <p:cNvPr id="68" name="TextBox 67">
            <a:extLst>
              <a:ext uri="{FF2B5EF4-FFF2-40B4-BE49-F238E27FC236}">
                <a16:creationId xmlns:a16="http://schemas.microsoft.com/office/drawing/2014/main" id="{31F4BA81-9A68-4D5E-ABA4-C4A412CB9242}"/>
              </a:ext>
            </a:extLst>
          </p:cNvPr>
          <p:cNvSpPr txBox="1"/>
          <p:nvPr/>
        </p:nvSpPr>
        <p:spPr>
          <a:xfrm>
            <a:off x="5364352" y="2787163"/>
            <a:ext cx="1930382" cy="369332"/>
          </a:xfrm>
          <a:prstGeom prst="rect">
            <a:avLst/>
          </a:prstGeom>
          <a:noFill/>
        </p:spPr>
        <p:txBody>
          <a:bodyPr wrap="square" rtlCol="0">
            <a:spAutoFit/>
          </a:bodyPr>
          <a:lstStyle/>
          <a:p>
            <a:pPr algn="ctr"/>
            <a:r>
              <a:rPr lang="en-US" sz="1800" b="1" dirty="0"/>
              <a:t>GT Overflow</a:t>
            </a:r>
          </a:p>
        </p:txBody>
      </p:sp>
      <p:sp>
        <p:nvSpPr>
          <p:cNvPr id="70" name="TextBox 69">
            <a:extLst>
              <a:ext uri="{FF2B5EF4-FFF2-40B4-BE49-F238E27FC236}">
                <a16:creationId xmlns:a16="http://schemas.microsoft.com/office/drawing/2014/main" id="{670783DA-3E83-44CF-AC24-A369D42DABA4}"/>
              </a:ext>
            </a:extLst>
          </p:cNvPr>
          <p:cNvSpPr txBox="1"/>
          <p:nvPr/>
        </p:nvSpPr>
        <p:spPr>
          <a:xfrm>
            <a:off x="4584491" y="3326021"/>
            <a:ext cx="2114791" cy="646331"/>
          </a:xfrm>
          <a:prstGeom prst="rect">
            <a:avLst/>
          </a:prstGeom>
          <a:noFill/>
        </p:spPr>
        <p:txBody>
          <a:bodyPr wrap="square" rtlCol="0">
            <a:spAutoFit/>
          </a:bodyPr>
          <a:lstStyle/>
          <a:p>
            <a:pPr algn="ctr"/>
            <a:r>
              <a:rPr lang="en-US" sz="1800" b="1" dirty="0"/>
              <a:t>80-95% of RAS bypasses Fermenter</a:t>
            </a:r>
          </a:p>
        </p:txBody>
      </p:sp>
    </p:spTree>
    <p:extLst>
      <p:ext uri="{BB962C8B-B14F-4D97-AF65-F5344CB8AC3E}">
        <p14:creationId xmlns:p14="http://schemas.microsoft.com/office/powerpoint/2010/main" val="254451224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96CEEF7-07E4-456B-97D8-F6A370AB3640}"/>
              </a:ext>
            </a:extLst>
          </p:cNvPr>
          <p:cNvSpPr/>
          <p:nvPr/>
        </p:nvSpPr>
        <p:spPr bwMode="auto">
          <a:xfrm>
            <a:off x="-1" y="1552266"/>
            <a:ext cx="12188825" cy="5321685"/>
          </a:xfrm>
          <a:prstGeom prst="rect">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dirty="0">
              <a:ln>
                <a:noFill/>
              </a:ln>
              <a:solidFill>
                <a:srgbClr val="005596"/>
              </a:solidFill>
              <a:effectLst/>
              <a:latin typeface="Calibri" pitchFamily="34" charset="0"/>
            </a:endParaRPr>
          </a:p>
        </p:txBody>
      </p:sp>
      <p:sp>
        <p:nvSpPr>
          <p:cNvPr id="2" name="Title 1">
            <a:extLst>
              <a:ext uri="{FF2B5EF4-FFF2-40B4-BE49-F238E27FC236}">
                <a16:creationId xmlns:a16="http://schemas.microsoft.com/office/drawing/2014/main" id="{6DC78433-9386-48E3-86E8-C93440EB089E}"/>
              </a:ext>
            </a:extLst>
          </p:cNvPr>
          <p:cNvSpPr>
            <a:spLocks noGrp="1"/>
          </p:cNvSpPr>
          <p:nvPr>
            <p:ph type="title"/>
          </p:nvPr>
        </p:nvSpPr>
        <p:spPr/>
        <p:txBody>
          <a:bodyPr/>
          <a:lstStyle/>
          <a:p>
            <a:r>
              <a:rPr lang="en-US" dirty="0"/>
              <a:t>Example S2EBPR: Wakarusa WWTP (Lawrence, KS)</a:t>
            </a:r>
          </a:p>
        </p:txBody>
      </p:sp>
      <p:cxnSp>
        <p:nvCxnSpPr>
          <p:cNvPr id="22" name="Straight Connector 21">
            <a:extLst>
              <a:ext uri="{FF2B5EF4-FFF2-40B4-BE49-F238E27FC236}">
                <a16:creationId xmlns:a16="http://schemas.microsoft.com/office/drawing/2014/main" id="{AA4471BC-4AA0-4690-98F1-2A4CA2324609}"/>
              </a:ext>
            </a:extLst>
          </p:cNvPr>
          <p:cNvCxnSpPr/>
          <p:nvPr/>
        </p:nvCxnSpPr>
        <p:spPr bwMode="auto">
          <a:xfrm>
            <a:off x="458541" y="1175344"/>
            <a:ext cx="11273205" cy="0"/>
          </a:xfrm>
          <a:prstGeom prst="line">
            <a:avLst/>
          </a:prstGeom>
          <a:ln w="28575"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F77D265-AE8E-4707-AE6E-80D60B6B6368}"/>
              </a:ext>
            </a:extLst>
          </p:cNvPr>
          <p:cNvSpPr/>
          <p:nvPr/>
        </p:nvSpPr>
        <p:spPr>
          <a:xfrm>
            <a:off x="277435" y="2056066"/>
            <a:ext cx="3237551" cy="4247317"/>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bg1"/>
                </a:solidFill>
              </a:rPr>
              <a:t>Greenfield, Oxidation Ditch Plant </a:t>
            </a:r>
          </a:p>
          <a:p>
            <a:pPr marL="285750" indent="-285750">
              <a:buFont typeface="Arial" panose="020B0604020202020204" pitchFamily="34" charset="0"/>
              <a:buChar char="•"/>
            </a:pPr>
            <a:r>
              <a:rPr lang="en-US" sz="1800" dirty="0">
                <a:solidFill>
                  <a:schemeClr val="bg1"/>
                </a:solidFill>
              </a:rPr>
              <a:t>ADF of 10 MLD (2.5 </a:t>
            </a:r>
            <a:r>
              <a:rPr lang="en-US" sz="1800" dirty="0" err="1">
                <a:solidFill>
                  <a:schemeClr val="bg1"/>
                </a:solidFill>
              </a:rPr>
              <a:t>mgd</a:t>
            </a:r>
            <a:r>
              <a:rPr lang="en-US" sz="1800" dirty="0">
                <a:solidFill>
                  <a:schemeClr val="bg1"/>
                </a:solidFill>
              </a:rPr>
              <a:t>), peak of 15 MLD (7.5 </a:t>
            </a:r>
            <a:r>
              <a:rPr lang="en-US" sz="1800" dirty="0" err="1">
                <a:solidFill>
                  <a:schemeClr val="bg1"/>
                </a:solidFill>
              </a:rPr>
              <a:t>mgd</a:t>
            </a:r>
            <a:r>
              <a:rPr lang="en-US" sz="1800" dirty="0">
                <a:solidFill>
                  <a:schemeClr val="bg1"/>
                </a:solidFill>
              </a:rPr>
              <a:t>)</a:t>
            </a:r>
          </a:p>
          <a:p>
            <a:pPr marL="285750" indent="-285750">
              <a:buFont typeface="Arial" panose="020B0604020202020204" pitchFamily="34" charset="0"/>
              <a:buChar char="•"/>
            </a:pPr>
            <a:r>
              <a:rPr lang="en-US" sz="1800" dirty="0">
                <a:solidFill>
                  <a:schemeClr val="bg1"/>
                </a:solidFill>
              </a:rPr>
              <a:t>3-Stage BNR Configuration</a:t>
            </a:r>
          </a:p>
          <a:p>
            <a:pPr marL="285750" indent="-285750">
              <a:buFont typeface="Arial" panose="020B0604020202020204" pitchFamily="34" charset="0"/>
              <a:buChar char="•"/>
            </a:pPr>
            <a:r>
              <a:rPr lang="en-US" sz="1800" dirty="0">
                <a:solidFill>
                  <a:schemeClr val="bg1"/>
                </a:solidFill>
              </a:rPr>
              <a:t>S2EBPR design, MLSS Fermentation</a:t>
            </a:r>
          </a:p>
          <a:p>
            <a:pPr marL="285750" indent="-285750">
              <a:buFont typeface="Arial" panose="020B0604020202020204" pitchFamily="34" charset="0"/>
              <a:buChar char="•"/>
            </a:pPr>
            <a:r>
              <a:rPr lang="en-US" sz="1800" dirty="0">
                <a:solidFill>
                  <a:schemeClr val="bg1"/>
                </a:solidFill>
              </a:rPr>
              <a:t>Plant is heavy with on-line instrumentation: Eff OP, Eff NH3-N, Eff NO3-N, Anoxic </a:t>
            </a:r>
            <a:r>
              <a:rPr lang="en-US" sz="1800" dirty="0" err="1">
                <a:solidFill>
                  <a:schemeClr val="bg1"/>
                </a:solidFill>
              </a:rPr>
              <a:t>inf</a:t>
            </a:r>
            <a:r>
              <a:rPr lang="en-US" sz="1800" dirty="0">
                <a:solidFill>
                  <a:schemeClr val="bg1"/>
                </a:solidFill>
              </a:rPr>
              <a:t> and eff NO3-N, TSS in </a:t>
            </a:r>
            <a:r>
              <a:rPr lang="en-US" sz="1800" dirty="0" err="1">
                <a:solidFill>
                  <a:schemeClr val="bg1"/>
                </a:solidFill>
              </a:rPr>
              <a:t>oxic</a:t>
            </a:r>
            <a:r>
              <a:rPr lang="en-US" sz="1800" dirty="0">
                <a:solidFill>
                  <a:schemeClr val="bg1"/>
                </a:solidFill>
              </a:rPr>
              <a:t> zone, anaerobic zone and fermenter</a:t>
            </a:r>
          </a:p>
          <a:p>
            <a:pPr marL="285750" indent="-285750">
              <a:buFont typeface="Arial" panose="020B0604020202020204" pitchFamily="34" charset="0"/>
              <a:buChar char="•"/>
            </a:pPr>
            <a:endParaRPr lang="en-US" sz="1800" dirty="0">
              <a:solidFill>
                <a:schemeClr val="bg1"/>
              </a:solidFill>
            </a:endParaRPr>
          </a:p>
          <a:p>
            <a:pPr marL="285750" indent="-285750">
              <a:buFont typeface="Arial" panose="020B0604020202020204" pitchFamily="34" charset="0"/>
              <a:buChar char="•"/>
            </a:pPr>
            <a:endParaRPr lang="en-US" sz="1800" dirty="0">
              <a:solidFill>
                <a:schemeClr val="bg1"/>
              </a:solidFill>
            </a:endParaRPr>
          </a:p>
        </p:txBody>
      </p:sp>
      <p:pic>
        <p:nvPicPr>
          <p:cNvPr id="11" name="Picture 2">
            <a:extLst>
              <a:ext uri="{FF2B5EF4-FFF2-40B4-BE49-F238E27FC236}">
                <a16:creationId xmlns:a16="http://schemas.microsoft.com/office/drawing/2014/main" id="{75338147-5042-4E54-ADAC-4D83010F337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55006" y="1552266"/>
            <a:ext cx="8533819" cy="5305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200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8433-9386-48E3-86E8-C93440EB089E}"/>
              </a:ext>
            </a:extLst>
          </p:cNvPr>
          <p:cNvSpPr>
            <a:spLocks noGrp="1"/>
          </p:cNvSpPr>
          <p:nvPr>
            <p:ph type="title"/>
          </p:nvPr>
        </p:nvSpPr>
        <p:spPr>
          <a:xfrm>
            <a:off x="457072" y="603257"/>
            <a:ext cx="11276141" cy="608855"/>
          </a:xfrm>
        </p:spPr>
        <p:txBody>
          <a:bodyPr/>
          <a:lstStyle/>
          <a:p>
            <a:r>
              <a:rPr lang="en-US" u="sng" dirty="0"/>
              <a:t>Secondary Treatment Performance (Wakarusa WWTP)</a:t>
            </a:r>
          </a:p>
        </p:txBody>
      </p:sp>
      <p:sp>
        <p:nvSpPr>
          <p:cNvPr id="4" name="Text Placeholder 3">
            <a:extLst>
              <a:ext uri="{FF2B5EF4-FFF2-40B4-BE49-F238E27FC236}">
                <a16:creationId xmlns:a16="http://schemas.microsoft.com/office/drawing/2014/main" id="{33B5FDCE-BEE7-4F09-9DBD-8CB40D9D317E}"/>
              </a:ext>
            </a:extLst>
          </p:cNvPr>
          <p:cNvSpPr>
            <a:spLocks noGrp="1"/>
          </p:cNvSpPr>
          <p:nvPr>
            <p:ph type="body" sz="quarter" idx="15"/>
          </p:nvPr>
        </p:nvSpPr>
        <p:spPr>
          <a:xfrm>
            <a:off x="455612" y="1069976"/>
            <a:ext cx="11276141" cy="3651247"/>
          </a:xfrm>
        </p:spPr>
        <p:txBody>
          <a:bodyPr/>
          <a:lstStyle/>
          <a:p>
            <a:pPr marL="457200" indent="-457200">
              <a:buFont typeface="Arial" panose="020B0604020202020204" pitchFamily="34" charset="0"/>
              <a:buChar char="•"/>
            </a:pPr>
            <a:r>
              <a:rPr lang="en-US" sz="2400" b="0" dirty="0">
                <a:solidFill>
                  <a:schemeClr val="tx1"/>
                </a:solidFill>
              </a:rPr>
              <a:t>Fermenter has exceeded expectations. </a:t>
            </a:r>
          </a:p>
          <a:p>
            <a:pPr marL="457200" indent="-457200">
              <a:buFont typeface="Arial" panose="020B0604020202020204" pitchFamily="34" charset="0"/>
              <a:buChar char="•"/>
            </a:pPr>
            <a:r>
              <a:rPr lang="en-US" sz="2400" b="0" dirty="0">
                <a:solidFill>
                  <a:schemeClr val="tx1"/>
                </a:solidFill>
              </a:rPr>
              <a:t>Permit limit is 1 mg/L annual average. Note the scale on the graphs below. Effluent Ortho Phosphate is usually below 0.1 mg/L as P.</a:t>
            </a:r>
          </a:p>
          <a:p>
            <a:pPr marL="457200" indent="-457200">
              <a:buFont typeface="Arial" panose="020B0604020202020204" pitchFamily="34" charset="0"/>
              <a:buChar char="•"/>
            </a:pPr>
            <a:r>
              <a:rPr lang="en-US" sz="2400" b="0" dirty="0">
                <a:solidFill>
                  <a:schemeClr val="tx1"/>
                </a:solidFill>
              </a:rPr>
              <a:t>No iron has been added and no supplemental carbon has been added. Summer nitrification upsets did impact BPR but performance since Sept 1 has been phenomenal. </a:t>
            </a:r>
          </a:p>
          <a:p>
            <a:endParaRPr lang="en-US" sz="2000" dirty="0"/>
          </a:p>
        </p:txBody>
      </p:sp>
      <p:pic>
        <p:nvPicPr>
          <p:cNvPr id="30" name="Picture 29">
            <a:extLst>
              <a:ext uri="{FF2B5EF4-FFF2-40B4-BE49-F238E27FC236}">
                <a16:creationId xmlns:a16="http://schemas.microsoft.com/office/drawing/2014/main" id="{7D0F3219-CD06-4202-8CD3-F7E7B2F394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483" y="3540643"/>
            <a:ext cx="5274930" cy="3164958"/>
          </a:xfrm>
          <a:prstGeom prst="rect">
            <a:avLst/>
          </a:prstGeom>
        </p:spPr>
      </p:pic>
      <p:pic>
        <p:nvPicPr>
          <p:cNvPr id="32" name="Picture 31">
            <a:extLst>
              <a:ext uri="{FF2B5EF4-FFF2-40B4-BE49-F238E27FC236}">
                <a16:creationId xmlns:a16="http://schemas.microsoft.com/office/drawing/2014/main" id="{A751214C-FABF-4A8A-9E10-07263F5D6E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8212" y="3540642"/>
            <a:ext cx="5274930" cy="3164958"/>
          </a:xfrm>
          <a:prstGeom prst="rect">
            <a:avLst/>
          </a:prstGeom>
        </p:spPr>
      </p:pic>
      <p:sp>
        <p:nvSpPr>
          <p:cNvPr id="33" name="TextBox 32">
            <a:extLst>
              <a:ext uri="{FF2B5EF4-FFF2-40B4-BE49-F238E27FC236}">
                <a16:creationId xmlns:a16="http://schemas.microsoft.com/office/drawing/2014/main" id="{A0F17CCF-DA99-4A2E-B10F-50E3CF81BDFD}"/>
              </a:ext>
            </a:extLst>
          </p:cNvPr>
          <p:cNvSpPr txBox="1"/>
          <p:nvPr/>
        </p:nvSpPr>
        <p:spPr>
          <a:xfrm>
            <a:off x="2348156" y="3654623"/>
            <a:ext cx="3669325" cy="307777"/>
          </a:xfrm>
          <a:prstGeom prst="rect">
            <a:avLst/>
          </a:prstGeom>
          <a:solidFill>
            <a:schemeClr val="bg1"/>
          </a:solidFill>
        </p:spPr>
        <p:txBody>
          <a:bodyPr wrap="square" rtlCol="0">
            <a:spAutoFit/>
          </a:bodyPr>
          <a:lstStyle/>
          <a:p>
            <a:r>
              <a:rPr lang="en-US" sz="1400" dirty="0"/>
              <a:t>instrument data – each data point </a:t>
            </a:r>
          </a:p>
        </p:txBody>
      </p:sp>
    </p:spTree>
    <p:extLst>
      <p:ext uri="{BB962C8B-B14F-4D97-AF65-F5344CB8AC3E}">
        <p14:creationId xmlns:p14="http://schemas.microsoft.com/office/powerpoint/2010/main" val="490545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8865-7754-4498-A0A8-239BD30A5873}"/>
              </a:ext>
            </a:extLst>
          </p:cNvPr>
          <p:cNvSpPr>
            <a:spLocks noGrp="1"/>
          </p:cNvSpPr>
          <p:nvPr>
            <p:ph type="title"/>
          </p:nvPr>
        </p:nvSpPr>
        <p:spPr/>
        <p:txBody>
          <a:bodyPr>
            <a:normAutofit/>
          </a:bodyPr>
          <a:lstStyle/>
          <a:p>
            <a:r>
              <a:rPr lang="en-US" dirty="0"/>
              <a:t>Chemical Phosphorus Removal</a:t>
            </a:r>
          </a:p>
        </p:txBody>
      </p:sp>
      <p:sp>
        <p:nvSpPr>
          <p:cNvPr id="5" name="Slide Number Placeholder 4">
            <a:extLst>
              <a:ext uri="{FF2B5EF4-FFF2-40B4-BE49-F238E27FC236}">
                <a16:creationId xmlns:a16="http://schemas.microsoft.com/office/drawing/2014/main" id="{F3BC8AFC-74F7-4715-9D72-F405FAA3A219}"/>
              </a:ext>
            </a:extLst>
          </p:cNvPr>
          <p:cNvSpPr>
            <a:spLocks noGrp="1"/>
          </p:cNvSpPr>
          <p:nvPr>
            <p:ph type="sldNum" sz="quarter" idx="4"/>
          </p:nvPr>
        </p:nvSpPr>
        <p:spPr/>
        <p:txBody>
          <a:bodyPr/>
          <a:lstStyle/>
          <a:p>
            <a:pPr>
              <a:defRPr/>
            </a:pPr>
            <a:fld id="{3D0814A7-6EEF-4E2B-82FD-5338C0AF3E0B}" type="slidenum">
              <a:rPr lang="en-US" smtClean="0"/>
              <a:pPr>
                <a:defRPr/>
              </a:pPr>
              <a:t>14</a:t>
            </a:fld>
            <a:endParaRPr lang="en-US"/>
          </a:p>
        </p:txBody>
      </p:sp>
      <p:pic>
        <p:nvPicPr>
          <p:cNvPr id="6" name="Picture Placeholder 5">
            <a:extLst>
              <a:ext uri="{FF2B5EF4-FFF2-40B4-BE49-F238E27FC236}">
                <a16:creationId xmlns:a16="http://schemas.microsoft.com/office/drawing/2014/main" id="{D21052D0-E61D-8050-5276-EDE06B1BA34B}"/>
              </a:ext>
            </a:extLst>
          </p:cNvPr>
          <p:cNvPicPr>
            <a:picLocks noGrp="1" noChangeAspect="1"/>
          </p:cNvPicPr>
          <p:nvPr>
            <p:ph type="pic" sz="quarter" idx="12"/>
          </p:nvPr>
        </p:nvPicPr>
        <p:blipFill>
          <a:blip r:embed="rId2"/>
          <a:srcRect l="14838" r="14838"/>
          <a:stretch>
            <a:fillRect/>
          </a:stretch>
        </p:blipFill>
        <p:spPr>
          <a:xfrm>
            <a:off x="0" y="0"/>
            <a:ext cx="6400800" cy="6858000"/>
          </a:xfrm>
          <a:prstGeom prst="rect">
            <a:avLst/>
          </a:prstGeom>
        </p:spPr>
      </p:pic>
      <p:sp>
        <p:nvSpPr>
          <p:cNvPr id="7" name="Text Box 7">
            <a:extLst>
              <a:ext uri="{FF2B5EF4-FFF2-40B4-BE49-F238E27FC236}">
                <a16:creationId xmlns:a16="http://schemas.microsoft.com/office/drawing/2014/main" id="{2D3F1075-4869-C916-4F4C-7E88566CA64F}"/>
              </a:ext>
            </a:extLst>
          </p:cNvPr>
          <p:cNvSpPr txBox="1">
            <a:spLocks noChangeArrowheads="1"/>
          </p:cNvSpPr>
          <p:nvPr/>
        </p:nvSpPr>
        <p:spPr bwMode="auto">
          <a:xfrm>
            <a:off x="3365499" y="6644593"/>
            <a:ext cx="2525500" cy="276999"/>
          </a:xfrm>
          <a:prstGeom prst="rect">
            <a:avLst/>
          </a:prstGeom>
          <a:noFill/>
          <a:ln w="9525">
            <a:noFill/>
            <a:miter lim="800000"/>
            <a:headEnd/>
            <a:tailEnd/>
          </a:ln>
        </p:spPr>
        <p:txBody>
          <a:bodyPr wrap="none">
            <a:spAutoFit/>
          </a:bodyPr>
          <a:lstStyle/>
          <a:p>
            <a:r>
              <a:rPr lang="en-US" sz="1200" dirty="0">
                <a:solidFill>
                  <a:schemeClr val="bg1"/>
                </a:solidFill>
              </a:rPr>
              <a:t>Scott Smith, Wilfrid Laurier University</a:t>
            </a:r>
          </a:p>
        </p:txBody>
      </p:sp>
    </p:spTree>
    <p:extLst>
      <p:ext uri="{BB962C8B-B14F-4D97-AF65-F5344CB8AC3E}">
        <p14:creationId xmlns:p14="http://schemas.microsoft.com/office/powerpoint/2010/main" val="479296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D633DAB-3806-0F53-C1E3-7EAD6E22F980}"/>
              </a:ext>
            </a:extLst>
          </p:cNvPr>
          <p:cNvSpPr>
            <a:spLocks noChangeArrowheads="1"/>
          </p:cNvSpPr>
          <p:nvPr/>
        </p:nvSpPr>
        <p:spPr bwMode="auto">
          <a:xfrm>
            <a:off x="1522412" y="4191000"/>
            <a:ext cx="9144000" cy="2667000"/>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39942" name="Object 36">
            <a:extLst>
              <a:ext uri="{FF2B5EF4-FFF2-40B4-BE49-F238E27FC236}">
                <a16:creationId xmlns:a16="http://schemas.microsoft.com/office/drawing/2014/main" id="{DBF52887-C002-0727-5A2A-10C8A8334393}"/>
              </a:ext>
            </a:extLst>
          </p:cNvPr>
          <p:cNvGraphicFramePr>
            <a:graphicFrameLocks noGrp="1" noChangeAspect="1"/>
          </p:cNvGraphicFramePr>
          <p:nvPr>
            <p:ph idx="1"/>
            <p:extLst>
              <p:ext uri="{D42A27DB-BD31-4B8C-83A1-F6EECF244321}">
                <p14:modId xmlns:p14="http://schemas.microsoft.com/office/powerpoint/2010/main" val="3071382485"/>
              </p:ext>
            </p:extLst>
          </p:nvPr>
        </p:nvGraphicFramePr>
        <p:xfrm>
          <a:off x="6346685" y="914400"/>
          <a:ext cx="5232699" cy="3202496"/>
        </p:xfrm>
        <a:graphic>
          <a:graphicData uri="http://schemas.openxmlformats.org/presentationml/2006/ole">
            <mc:AlternateContent xmlns:mc="http://schemas.openxmlformats.org/markup-compatibility/2006">
              <mc:Choice xmlns:v="urn:schemas-microsoft-com:vml" Requires="v">
                <p:oleObj name="Worksheet" r:id="rId2" imgW="4419905" imgH="2705405" progId="Excel.Sheet.8">
                  <p:embed/>
                </p:oleObj>
              </mc:Choice>
              <mc:Fallback>
                <p:oleObj name="Worksheet" r:id="rId2" imgW="4419905" imgH="2705405" progId="Excel.Sheet.8">
                  <p:embed/>
                  <p:pic>
                    <p:nvPicPr>
                      <p:cNvPr id="39942" name="Object 36">
                        <a:extLst>
                          <a:ext uri="{FF2B5EF4-FFF2-40B4-BE49-F238E27FC236}">
                            <a16:creationId xmlns:a16="http://schemas.microsoft.com/office/drawing/2014/main" id="{DBF52887-C002-0727-5A2A-10C8A8334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685" y="914400"/>
                        <a:ext cx="5232699" cy="3202496"/>
                      </a:xfrm>
                      <a:prstGeom prst="rect">
                        <a:avLst/>
                      </a:prstGeom>
                      <a:noFill/>
                      <a:ln>
                        <a:noFill/>
                      </a:ln>
                      <a:effectLst/>
                    </p:spPr>
                  </p:pic>
                </p:oleObj>
              </mc:Fallback>
            </mc:AlternateContent>
          </a:graphicData>
        </a:graphic>
      </p:graphicFrame>
      <p:sp>
        <p:nvSpPr>
          <p:cNvPr id="39939" name="Rectangle 3">
            <a:extLst>
              <a:ext uri="{FF2B5EF4-FFF2-40B4-BE49-F238E27FC236}">
                <a16:creationId xmlns:a16="http://schemas.microsoft.com/office/drawing/2014/main" id="{5D5D6862-BD70-E200-2A58-951346327BA7}"/>
              </a:ext>
            </a:extLst>
          </p:cNvPr>
          <p:cNvSpPr>
            <a:spLocks noGrp="1" noChangeArrowheads="1"/>
          </p:cNvSpPr>
          <p:nvPr>
            <p:ph type="title"/>
          </p:nvPr>
        </p:nvSpPr>
        <p:spPr/>
        <p:txBody>
          <a:bodyPr/>
          <a:lstStyle/>
          <a:p>
            <a:pPr eaLnBrk="1" hangingPunct="1"/>
            <a:r>
              <a:rPr lang="en-US" altLang="en-US" b="1" u="sng" dirty="0">
                <a:latin typeface="Calibri" panose="020F0502020204030204" pitchFamily="34" charset="0"/>
                <a:cs typeface="Calibri" panose="020F0502020204030204" pitchFamily="34" charset="0"/>
              </a:rPr>
              <a:t>Chemical Phosphorus Removal</a:t>
            </a:r>
          </a:p>
        </p:txBody>
      </p:sp>
      <p:sp>
        <p:nvSpPr>
          <p:cNvPr id="39940" name="Rectangle 4">
            <a:extLst>
              <a:ext uri="{FF2B5EF4-FFF2-40B4-BE49-F238E27FC236}">
                <a16:creationId xmlns:a16="http://schemas.microsoft.com/office/drawing/2014/main" id="{A529F409-2B45-DB43-B450-464AA661D986}"/>
              </a:ext>
            </a:extLst>
          </p:cNvPr>
          <p:cNvSpPr>
            <a:spLocks noGrp="1" noChangeArrowheads="1"/>
          </p:cNvSpPr>
          <p:nvPr>
            <p:ph type="body" sz="half" idx="4294967295"/>
          </p:nvPr>
        </p:nvSpPr>
        <p:spPr>
          <a:xfrm>
            <a:off x="747712" y="1068258"/>
            <a:ext cx="5264150" cy="3078162"/>
          </a:xfrm>
        </p:spPr>
        <p:txBody>
          <a:bodyPr/>
          <a:lstStyle/>
          <a:p>
            <a:pPr marL="342900" indent="-342900" eaLnBrk="1" hangingPunct="1">
              <a:buFont typeface="Arial" panose="020B0604020202020204" pitchFamily="34" charset="0"/>
              <a:buChar char="•"/>
            </a:pPr>
            <a:r>
              <a:rPr lang="en-US" altLang="en-US" sz="2000" dirty="0"/>
              <a:t>Add chemical to precipitate soluble phosphorus</a:t>
            </a:r>
          </a:p>
          <a:p>
            <a:pPr marL="342900" indent="-342900" eaLnBrk="1" hangingPunct="1">
              <a:buFont typeface="Arial" panose="020B0604020202020204" pitchFamily="34" charset="0"/>
              <a:buChar char="•"/>
            </a:pPr>
            <a:r>
              <a:rPr lang="en-US" altLang="en-US" sz="2000" dirty="0"/>
              <a:t>Alum, ferric chloride, ferrous chloride, magnesium hydroxide, polyaluminum chloride, etc.</a:t>
            </a:r>
          </a:p>
          <a:p>
            <a:pPr marL="342900" indent="-342900" eaLnBrk="1" hangingPunct="1">
              <a:buFont typeface="Arial" panose="020B0604020202020204" pitchFamily="34" charset="0"/>
              <a:buChar char="•"/>
            </a:pPr>
            <a:r>
              <a:rPr lang="en-US" altLang="en-US" sz="2000" dirty="0"/>
              <a:t>Multiple dosing locations</a:t>
            </a:r>
          </a:p>
          <a:p>
            <a:pPr marL="342900" indent="-342900" eaLnBrk="1" hangingPunct="1">
              <a:buFont typeface="Arial" panose="020B0604020202020204" pitchFamily="34" charset="0"/>
              <a:buChar char="•"/>
            </a:pPr>
            <a:r>
              <a:rPr lang="en-US" altLang="en-US" sz="2000" dirty="0">
                <a:solidFill>
                  <a:srgbClr val="FF0000"/>
                </a:solidFill>
              </a:rPr>
              <a:t>Increases sludge production, consumes alkalinity</a:t>
            </a:r>
          </a:p>
        </p:txBody>
      </p:sp>
      <p:grpSp>
        <p:nvGrpSpPr>
          <p:cNvPr id="39941" name="Group 5">
            <a:extLst>
              <a:ext uri="{FF2B5EF4-FFF2-40B4-BE49-F238E27FC236}">
                <a16:creationId xmlns:a16="http://schemas.microsoft.com/office/drawing/2014/main" id="{E71D9C2A-B130-5D77-A9A3-9EFA534A1A4A}"/>
              </a:ext>
            </a:extLst>
          </p:cNvPr>
          <p:cNvGrpSpPr>
            <a:grpSpLocks/>
          </p:cNvGrpSpPr>
          <p:nvPr/>
        </p:nvGrpSpPr>
        <p:grpSpPr bwMode="auto">
          <a:xfrm>
            <a:off x="1522412" y="4432300"/>
            <a:ext cx="9144000" cy="1981200"/>
            <a:chOff x="0" y="2784"/>
            <a:chExt cx="5760" cy="1248"/>
          </a:xfrm>
        </p:grpSpPr>
        <p:sp>
          <p:nvSpPr>
            <p:cNvPr id="39943" name="Text Box 6">
              <a:extLst>
                <a:ext uri="{FF2B5EF4-FFF2-40B4-BE49-F238E27FC236}">
                  <a16:creationId xmlns:a16="http://schemas.microsoft.com/office/drawing/2014/main" id="{4EB91EE6-ACA8-86C1-85F3-8FEFCBD5ABE5}"/>
                </a:ext>
              </a:extLst>
            </p:cNvPr>
            <p:cNvSpPr txBox="1">
              <a:spLocks noChangeArrowheads="1"/>
            </p:cNvSpPr>
            <p:nvPr/>
          </p:nvSpPr>
          <p:spPr bwMode="auto">
            <a:xfrm>
              <a:off x="5037" y="3416"/>
              <a:ext cx="61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rgbClr val="FFFFFF"/>
                  </a:solidFill>
                </a:rPr>
                <a:t>Effluent</a:t>
              </a:r>
            </a:p>
          </p:txBody>
        </p:sp>
        <p:sp>
          <p:nvSpPr>
            <p:cNvPr id="39944" name="Line 7">
              <a:extLst>
                <a:ext uri="{FF2B5EF4-FFF2-40B4-BE49-F238E27FC236}">
                  <a16:creationId xmlns:a16="http://schemas.microsoft.com/office/drawing/2014/main" id="{18356356-B04A-8A6B-5EE7-FFB0BEA8FCA0}"/>
                </a:ext>
              </a:extLst>
            </p:cNvPr>
            <p:cNvSpPr>
              <a:spLocks noChangeShapeType="1"/>
            </p:cNvSpPr>
            <p:nvPr/>
          </p:nvSpPr>
          <p:spPr bwMode="auto">
            <a:xfrm>
              <a:off x="5380" y="3216"/>
              <a:ext cx="380" cy="0"/>
            </a:xfrm>
            <a:prstGeom prst="line">
              <a:avLst/>
            </a:prstGeom>
            <a:noFill/>
            <a:ln w="254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5" name="Rectangle 8">
              <a:extLst>
                <a:ext uri="{FF2B5EF4-FFF2-40B4-BE49-F238E27FC236}">
                  <a16:creationId xmlns:a16="http://schemas.microsoft.com/office/drawing/2014/main" id="{62A0BABB-87E0-C31C-CE55-84FC3EF22DDA}"/>
                </a:ext>
              </a:extLst>
            </p:cNvPr>
            <p:cNvSpPr>
              <a:spLocks noChangeArrowheads="1"/>
            </p:cNvSpPr>
            <p:nvPr/>
          </p:nvSpPr>
          <p:spPr bwMode="auto">
            <a:xfrm>
              <a:off x="5016" y="3080"/>
              <a:ext cx="488" cy="284"/>
            </a:xfrm>
            <a:prstGeom prst="rect">
              <a:avLst/>
            </a:prstGeom>
            <a:solidFill>
              <a:srgbClr val="0099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rgbClr val="FFFFFF"/>
                  </a:solidFill>
                </a:rPr>
                <a:t>Filters</a:t>
              </a:r>
              <a:endParaRPr lang="en-US" altLang="en-US" sz="2400" b="1">
                <a:solidFill>
                  <a:srgbClr val="FFFFFF"/>
                </a:solidFill>
              </a:endParaRPr>
            </a:p>
          </p:txBody>
        </p:sp>
        <p:sp>
          <p:nvSpPr>
            <p:cNvPr id="39946" name="Text Box 9">
              <a:extLst>
                <a:ext uri="{FF2B5EF4-FFF2-40B4-BE49-F238E27FC236}">
                  <a16:creationId xmlns:a16="http://schemas.microsoft.com/office/drawing/2014/main" id="{F462D908-A1CE-7DE9-04D7-38708920579C}"/>
                </a:ext>
              </a:extLst>
            </p:cNvPr>
            <p:cNvSpPr txBox="1">
              <a:spLocks noChangeArrowheads="1"/>
            </p:cNvSpPr>
            <p:nvPr/>
          </p:nvSpPr>
          <p:spPr bwMode="auto">
            <a:xfrm>
              <a:off x="0" y="3264"/>
              <a:ext cx="67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rgbClr val="FFFFFF"/>
                  </a:solidFill>
                </a:rPr>
                <a:t>Influent</a:t>
              </a:r>
            </a:p>
          </p:txBody>
        </p:sp>
        <p:sp>
          <p:nvSpPr>
            <p:cNvPr id="39947" name="Line 10">
              <a:extLst>
                <a:ext uri="{FF2B5EF4-FFF2-40B4-BE49-F238E27FC236}">
                  <a16:creationId xmlns:a16="http://schemas.microsoft.com/office/drawing/2014/main" id="{7E676F03-98B7-57B6-F3AA-932B3A49D11D}"/>
                </a:ext>
              </a:extLst>
            </p:cNvPr>
            <p:cNvSpPr>
              <a:spLocks noChangeShapeType="1"/>
            </p:cNvSpPr>
            <p:nvPr/>
          </p:nvSpPr>
          <p:spPr bwMode="auto">
            <a:xfrm>
              <a:off x="768" y="3360"/>
              <a:ext cx="0" cy="672"/>
            </a:xfrm>
            <a:prstGeom prst="line">
              <a:avLst/>
            </a:prstGeom>
            <a:noFill/>
            <a:ln w="254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8" name="Text Box 11">
              <a:extLst>
                <a:ext uri="{FF2B5EF4-FFF2-40B4-BE49-F238E27FC236}">
                  <a16:creationId xmlns:a16="http://schemas.microsoft.com/office/drawing/2014/main" id="{05B0D350-A437-52BB-73DB-DF6C527DA779}"/>
                </a:ext>
              </a:extLst>
            </p:cNvPr>
            <p:cNvSpPr txBox="1">
              <a:spLocks noChangeArrowheads="1"/>
            </p:cNvSpPr>
            <p:nvPr/>
          </p:nvSpPr>
          <p:spPr bwMode="auto">
            <a:xfrm>
              <a:off x="3600" y="3696"/>
              <a:ext cx="41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600" b="1">
                  <a:solidFill>
                    <a:srgbClr val="FFFFFF"/>
                  </a:solidFill>
                </a:rPr>
                <a:t>WAS</a:t>
              </a:r>
            </a:p>
          </p:txBody>
        </p:sp>
        <p:sp>
          <p:nvSpPr>
            <p:cNvPr id="39949" name="Text Box 12">
              <a:extLst>
                <a:ext uri="{FF2B5EF4-FFF2-40B4-BE49-F238E27FC236}">
                  <a16:creationId xmlns:a16="http://schemas.microsoft.com/office/drawing/2014/main" id="{35E0A83D-4999-B798-7613-602ED72F44DD}"/>
                </a:ext>
              </a:extLst>
            </p:cNvPr>
            <p:cNvSpPr txBox="1">
              <a:spLocks noChangeArrowheads="1"/>
            </p:cNvSpPr>
            <p:nvPr/>
          </p:nvSpPr>
          <p:spPr bwMode="auto">
            <a:xfrm>
              <a:off x="3072" y="3408"/>
              <a:ext cx="38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600" b="1">
                  <a:solidFill>
                    <a:srgbClr val="FFFFFF"/>
                  </a:solidFill>
                </a:rPr>
                <a:t>RAS</a:t>
              </a:r>
            </a:p>
          </p:txBody>
        </p:sp>
        <p:sp>
          <p:nvSpPr>
            <p:cNvPr id="39950" name="Line 13">
              <a:extLst>
                <a:ext uri="{FF2B5EF4-FFF2-40B4-BE49-F238E27FC236}">
                  <a16:creationId xmlns:a16="http://schemas.microsoft.com/office/drawing/2014/main" id="{31A405FD-61DE-5C66-E543-63C6C49D1E81}"/>
                </a:ext>
              </a:extLst>
            </p:cNvPr>
            <p:cNvSpPr>
              <a:spLocks noChangeShapeType="1"/>
            </p:cNvSpPr>
            <p:nvPr/>
          </p:nvSpPr>
          <p:spPr bwMode="auto">
            <a:xfrm>
              <a:off x="1248" y="3216"/>
              <a:ext cx="0" cy="432"/>
            </a:xfrm>
            <a:prstGeom prst="line">
              <a:avLst/>
            </a:prstGeom>
            <a:noFill/>
            <a:ln w="25400">
              <a:solidFill>
                <a:srgbClr val="FFFF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1" name="Line 14">
              <a:extLst>
                <a:ext uri="{FF2B5EF4-FFF2-40B4-BE49-F238E27FC236}">
                  <a16:creationId xmlns:a16="http://schemas.microsoft.com/office/drawing/2014/main" id="{CC21AB97-C92A-9405-BBA2-36139519F00D}"/>
                </a:ext>
              </a:extLst>
            </p:cNvPr>
            <p:cNvSpPr>
              <a:spLocks noChangeShapeType="1"/>
            </p:cNvSpPr>
            <p:nvPr/>
          </p:nvSpPr>
          <p:spPr bwMode="auto">
            <a:xfrm>
              <a:off x="912" y="3216"/>
              <a:ext cx="768" cy="0"/>
            </a:xfrm>
            <a:prstGeom prst="line">
              <a:avLst/>
            </a:prstGeom>
            <a:noFill/>
            <a:ln w="254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2" name="Line 15">
              <a:extLst>
                <a:ext uri="{FF2B5EF4-FFF2-40B4-BE49-F238E27FC236}">
                  <a16:creationId xmlns:a16="http://schemas.microsoft.com/office/drawing/2014/main" id="{63F2AA93-8E36-4408-D100-4A51B37879D7}"/>
                </a:ext>
              </a:extLst>
            </p:cNvPr>
            <p:cNvSpPr>
              <a:spLocks noChangeShapeType="1"/>
            </p:cNvSpPr>
            <p:nvPr/>
          </p:nvSpPr>
          <p:spPr bwMode="auto">
            <a:xfrm>
              <a:off x="2832" y="3216"/>
              <a:ext cx="576" cy="0"/>
            </a:xfrm>
            <a:prstGeom prst="line">
              <a:avLst/>
            </a:prstGeom>
            <a:noFill/>
            <a:ln w="254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3" name="Line 16">
              <a:extLst>
                <a:ext uri="{FF2B5EF4-FFF2-40B4-BE49-F238E27FC236}">
                  <a16:creationId xmlns:a16="http://schemas.microsoft.com/office/drawing/2014/main" id="{8A198F80-D7E7-5A28-68C3-FBBC45B86EBD}"/>
                </a:ext>
              </a:extLst>
            </p:cNvPr>
            <p:cNvSpPr>
              <a:spLocks noChangeShapeType="1"/>
            </p:cNvSpPr>
            <p:nvPr/>
          </p:nvSpPr>
          <p:spPr bwMode="auto">
            <a:xfrm>
              <a:off x="3648" y="3216"/>
              <a:ext cx="472" cy="0"/>
            </a:xfrm>
            <a:prstGeom prst="line">
              <a:avLst/>
            </a:prstGeom>
            <a:noFill/>
            <a:ln w="254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4" name="Line 17">
              <a:extLst>
                <a:ext uri="{FF2B5EF4-FFF2-40B4-BE49-F238E27FC236}">
                  <a16:creationId xmlns:a16="http://schemas.microsoft.com/office/drawing/2014/main" id="{654B0010-247F-3973-EDC7-3C76A780FB00}"/>
                </a:ext>
              </a:extLst>
            </p:cNvPr>
            <p:cNvSpPr>
              <a:spLocks noChangeShapeType="1"/>
            </p:cNvSpPr>
            <p:nvPr/>
          </p:nvSpPr>
          <p:spPr bwMode="auto">
            <a:xfrm>
              <a:off x="3552" y="3312"/>
              <a:ext cx="0" cy="336"/>
            </a:xfrm>
            <a:prstGeom prst="line">
              <a:avLst/>
            </a:prstGeom>
            <a:noFill/>
            <a:ln w="25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5" name="Line 18">
              <a:extLst>
                <a:ext uri="{FF2B5EF4-FFF2-40B4-BE49-F238E27FC236}">
                  <a16:creationId xmlns:a16="http://schemas.microsoft.com/office/drawing/2014/main" id="{DC2978B1-58A9-EEE0-B272-7103A4125979}"/>
                </a:ext>
              </a:extLst>
            </p:cNvPr>
            <p:cNvSpPr>
              <a:spLocks noChangeShapeType="1"/>
            </p:cNvSpPr>
            <p:nvPr/>
          </p:nvSpPr>
          <p:spPr bwMode="auto">
            <a:xfrm flipH="1">
              <a:off x="96" y="3216"/>
              <a:ext cx="525" cy="0"/>
            </a:xfrm>
            <a:prstGeom prst="line">
              <a:avLst/>
            </a:prstGeom>
            <a:noFill/>
            <a:ln w="25400">
              <a:solidFill>
                <a:srgbClr val="FFFF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6" name="Line 19">
              <a:extLst>
                <a:ext uri="{FF2B5EF4-FFF2-40B4-BE49-F238E27FC236}">
                  <a16:creationId xmlns:a16="http://schemas.microsoft.com/office/drawing/2014/main" id="{0AC24760-2D0E-CF03-805D-AEA74D29F34E}"/>
                </a:ext>
              </a:extLst>
            </p:cNvPr>
            <p:cNvSpPr>
              <a:spLocks noChangeShapeType="1"/>
            </p:cNvSpPr>
            <p:nvPr/>
          </p:nvSpPr>
          <p:spPr bwMode="auto">
            <a:xfrm flipV="1">
              <a:off x="1248" y="3648"/>
              <a:ext cx="2304" cy="0"/>
            </a:xfrm>
            <a:prstGeom prst="line">
              <a:avLst/>
            </a:prstGeom>
            <a:noFill/>
            <a:ln w="25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7" name="AutoShape 20">
              <a:extLst>
                <a:ext uri="{FF2B5EF4-FFF2-40B4-BE49-F238E27FC236}">
                  <a16:creationId xmlns:a16="http://schemas.microsoft.com/office/drawing/2014/main" id="{EB8B802E-B6F7-7F22-4AB2-DD2988539563}"/>
                </a:ext>
              </a:extLst>
            </p:cNvPr>
            <p:cNvSpPr>
              <a:spLocks noChangeArrowheads="1"/>
            </p:cNvSpPr>
            <p:nvPr/>
          </p:nvSpPr>
          <p:spPr bwMode="auto">
            <a:xfrm>
              <a:off x="528" y="3072"/>
              <a:ext cx="480" cy="336"/>
            </a:xfrm>
            <a:prstGeom prst="flowChartMerge">
              <a:avLst/>
            </a:prstGeom>
            <a:solidFill>
              <a:srgbClr val="0099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9958" name="Line 21">
              <a:extLst>
                <a:ext uri="{FF2B5EF4-FFF2-40B4-BE49-F238E27FC236}">
                  <a16:creationId xmlns:a16="http://schemas.microsoft.com/office/drawing/2014/main" id="{67F6FF00-A657-1B04-6659-6A0FCF34CBE5}"/>
                </a:ext>
              </a:extLst>
            </p:cNvPr>
            <p:cNvSpPr>
              <a:spLocks noChangeShapeType="1"/>
            </p:cNvSpPr>
            <p:nvPr/>
          </p:nvSpPr>
          <p:spPr bwMode="auto">
            <a:xfrm>
              <a:off x="3552" y="3648"/>
              <a:ext cx="0" cy="384"/>
            </a:xfrm>
            <a:prstGeom prst="line">
              <a:avLst/>
            </a:prstGeom>
            <a:noFill/>
            <a:ln w="25400">
              <a:solidFill>
                <a:srgbClr val="FFFF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9" name="Line 22">
              <a:extLst>
                <a:ext uri="{FF2B5EF4-FFF2-40B4-BE49-F238E27FC236}">
                  <a16:creationId xmlns:a16="http://schemas.microsoft.com/office/drawing/2014/main" id="{B105D076-6CFF-9C3D-363A-16FA5FCA24D9}"/>
                </a:ext>
              </a:extLst>
            </p:cNvPr>
            <p:cNvSpPr>
              <a:spLocks noChangeShapeType="1"/>
            </p:cNvSpPr>
            <p:nvPr/>
          </p:nvSpPr>
          <p:spPr bwMode="auto">
            <a:xfrm>
              <a:off x="336" y="2784"/>
              <a:ext cx="0" cy="432"/>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960" name="Group 23">
              <a:extLst>
                <a:ext uri="{FF2B5EF4-FFF2-40B4-BE49-F238E27FC236}">
                  <a16:creationId xmlns:a16="http://schemas.microsoft.com/office/drawing/2014/main" id="{CCAF06BF-EB5C-3CAC-B0D9-4BC2AA5E1651}"/>
                </a:ext>
              </a:extLst>
            </p:cNvPr>
            <p:cNvGrpSpPr>
              <a:grpSpLocks/>
            </p:cNvGrpSpPr>
            <p:nvPr/>
          </p:nvGrpSpPr>
          <p:grpSpPr bwMode="auto">
            <a:xfrm>
              <a:off x="1680" y="3072"/>
              <a:ext cx="1148" cy="284"/>
              <a:chOff x="2016" y="2544"/>
              <a:chExt cx="1148" cy="284"/>
            </a:xfrm>
          </p:grpSpPr>
          <p:sp>
            <p:nvSpPr>
              <p:cNvPr id="39970" name="Rectangle 24">
                <a:extLst>
                  <a:ext uri="{FF2B5EF4-FFF2-40B4-BE49-F238E27FC236}">
                    <a16:creationId xmlns:a16="http://schemas.microsoft.com/office/drawing/2014/main" id="{AC88A1CA-F72E-9018-4EEC-7456AC2110F0}"/>
                  </a:ext>
                </a:extLst>
              </p:cNvPr>
              <p:cNvSpPr>
                <a:spLocks noChangeArrowheads="1"/>
              </p:cNvSpPr>
              <p:nvPr/>
            </p:nvSpPr>
            <p:spPr bwMode="auto">
              <a:xfrm>
                <a:off x="2784" y="2544"/>
                <a:ext cx="380" cy="284"/>
              </a:xfrm>
              <a:prstGeom prst="rect">
                <a:avLst/>
              </a:prstGeom>
              <a:solidFill>
                <a:srgbClr val="3366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b="1">
                  <a:solidFill>
                    <a:srgbClr val="FFFFFF"/>
                  </a:solidFill>
                </a:endParaRPr>
              </a:p>
            </p:txBody>
          </p:sp>
          <p:sp>
            <p:nvSpPr>
              <p:cNvPr id="39971" name="Rectangle 25">
                <a:extLst>
                  <a:ext uri="{FF2B5EF4-FFF2-40B4-BE49-F238E27FC236}">
                    <a16:creationId xmlns:a16="http://schemas.microsoft.com/office/drawing/2014/main" id="{9561BCDC-91A9-484B-0679-B22252479157}"/>
                  </a:ext>
                </a:extLst>
              </p:cNvPr>
              <p:cNvSpPr>
                <a:spLocks noChangeArrowheads="1"/>
              </p:cNvSpPr>
              <p:nvPr/>
            </p:nvSpPr>
            <p:spPr bwMode="auto">
              <a:xfrm>
                <a:off x="2400" y="2544"/>
                <a:ext cx="380" cy="284"/>
              </a:xfrm>
              <a:prstGeom prst="rect">
                <a:avLst/>
              </a:prstGeom>
              <a:solidFill>
                <a:srgbClr val="3366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b="1">
                  <a:solidFill>
                    <a:srgbClr val="FFFFFF"/>
                  </a:solidFill>
                </a:endParaRPr>
              </a:p>
            </p:txBody>
          </p:sp>
          <p:sp>
            <p:nvSpPr>
              <p:cNvPr id="39972" name="Rectangle 26">
                <a:extLst>
                  <a:ext uri="{FF2B5EF4-FFF2-40B4-BE49-F238E27FC236}">
                    <a16:creationId xmlns:a16="http://schemas.microsoft.com/office/drawing/2014/main" id="{D4AFAD76-3A52-2190-6BFD-89CC05913D02}"/>
                  </a:ext>
                </a:extLst>
              </p:cNvPr>
              <p:cNvSpPr>
                <a:spLocks noChangeArrowheads="1"/>
              </p:cNvSpPr>
              <p:nvPr/>
            </p:nvSpPr>
            <p:spPr bwMode="auto">
              <a:xfrm>
                <a:off x="2016" y="2544"/>
                <a:ext cx="380" cy="284"/>
              </a:xfrm>
              <a:prstGeom prst="rect">
                <a:avLst/>
              </a:prstGeom>
              <a:solidFill>
                <a:srgbClr val="3366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b="1">
                  <a:solidFill>
                    <a:srgbClr val="FFFFFF"/>
                  </a:solidFill>
                </a:endParaRPr>
              </a:p>
            </p:txBody>
          </p:sp>
        </p:grpSp>
        <p:sp>
          <p:nvSpPr>
            <p:cNvPr id="39961" name="Text Box 27">
              <a:extLst>
                <a:ext uri="{FF2B5EF4-FFF2-40B4-BE49-F238E27FC236}">
                  <a16:creationId xmlns:a16="http://schemas.microsoft.com/office/drawing/2014/main" id="{08455D6B-40C1-8229-C9E6-AA620245A75B}"/>
                </a:ext>
              </a:extLst>
            </p:cNvPr>
            <p:cNvSpPr txBox="1">
              <a:spLocks noChangeArrowheads="1"/>
            </p:cNvSpPr>
            <p:nvPr/>
          </p:nvSpPr>
          <p:spPr bwMode="auto">
            <a:xfrm>
              <a:off x="1824" y="3120"/>
              <a:ext cx="86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b="1"/>
                <a:t>Aeration</a:t>
              </a:r>
              <a:endParaRPr lang="en-US" altLang="en-US" sz="2400" b="1">
                <a:latin typeface="Times New Roman" panose="02020603050405020304" pitchFamily="18" charset="0"/>
              </a:endParaRPr>
            </a:p>
          </p:txBody>
        </p:sp>
        <p:sp>
          <p:nvSpPr>
            <p:cNvPr id="39962" name="Line 28">
              <a:extLst>
                <a:ext uri="{FF2B5EF4-FFF2-40B4-BE49-F238E27FC236}">
                  <a16:creationId xmlns:a16="http://schemas.microsoft.com/office/drawing/2014/main" id="{214BB227-206E-6D5E-BBBA-720E13DBB37B}"/>
                </a:ext>
              </a:extLst>
            </p:cNvPr>
            <p:cNvSpPr>
              <a:spLocks noChangeShapeType="1"/>
            </p:cNvSpPr>
            <p:nvPr/>
          </p:nvSpPr>
          <p:spPr bwMode="auto">
            <a:xfrm>
              <a:off x="3928" y="2784"/>
              <a:ext cx="0" cy="432"/>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3" name="Line 29">
              <a:extLst>
                <a:ext uri="{FF2B5EF4-FFF2-40B4-BE49-F238E27FC236}">
                  <a16:creationId xmlns:a16="http://schemas.microsoft.com/office/drawing/2014/main" id="{23286E20-4B1D-9EFD-261C-DB0373583666}"/>
                </a:ext>
              </a:extLst>
            </p:cNvPr>
            <p:cNvSpPr>
              <a:spLocks noChangeShapeType="1"/>
            </p:cNvSpPr>
            <p:nvPr/>
          </p:nvSpPr>
          <p:spPr bwMode="auto">
            <a:xfrm>
              <a:off x="3072" y="2784"/>
              <a:ext cx="0" cy="432"/>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4" name="Text Box 30">
              <a:extLst>
                <a:ext uri="{FF2B5EF4-FFF2-40B4-BE49-F238E27FC236}">
                  <a16:creationId xmlns:a16="http://schemas.microsoft.com/office/drawing/2014/main" id="{39571A8F-5D36-F30A-3625-00B25C315032}"/>
                </a:ext>
              </a:extLst>
            </p:cNvPr>
            <p:cNvSpPr txBox="1">
              <a:spLocks noChangeArrowheads="1"/>
            </p:cNvSpPr>
            <p:nvPr/>
          </p:nvSpPr>
          <p:spPr bwMode="auto">
            <a:xfrm>
              <a:off x="816" y="3792"/>
              <a:ext cx="58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600" b="1">
                  <a:solidFill>
                    <a:srgbClr val="FFFFFF"/>
                  </a:solidFill>
                </a:rPr>
                <a:t>Raw PS</a:t>
              </a:r>
            </a:p>
          </p:txBody>
        </p:sp>
        <p:sp>
          <p:nvSpPr>
            <p:cNvPr id="39965" name="AutoShape 31">
              <a:extLst>
                <a:ext uri="{FF2B5EF4-FFF2-40B4-BE49-F238E27FC236}">
                  <a16:creationId xmlns:a16="http://schemas.microsoft.com/office/drawing/2014/main" id="{5316832C-9C34-1FF5-3306-D0E57802361E}"/>
                </a:ext>
              </a:extLst>
            </p:cNvPr>
            <p:cNvSpPr>
              <a:spLocks noChangeArrowheads="1"/>
            </p:cNvSpPr>
            <p:nvPr/>
          </p:nvSpPr>
          <p:spPr bwMode="auto">
            <a:xfrm>
              <a:off x="3312" y="3072"/>
              <a:ext cx="480" cy="336"/>
            </a:xfrm>
            <a:prstGeom prst="flowChartMerge">
              <a:avLst/>
            </a:prstGeom>
            <a:solidFill>
              <a:srgbClr val="0099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9966" name="Text Box 32">
              <a:extLst>
                <a:ext uri="{FF2B5EF4-FFF2-40B4-BE49-F238E27FC236}">
                  <a16:creationId xmlns:a16="http://schemas.microsoft.com/office/drawing/2014/main" id="{B093D839-A7A7-0580-77D3-B38B5C5AE62B}"/>
                </a:ext>
              </a:extLst>
            </p:cNvPr>
            <p:cNvSpPr txBox="1">
              <a:spLocks noChangeArrowheads="1"/>
            </p:cNvSpPr>
            <p:nvPr/>
          </p:nvSpPr>
          <p:spPr bwMode="auto">
            <a:xfrm>
              <a:off x="3408" y="3072"/>
              <a:ext cx="2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600" b="1">
                  <a:solidFill>
                    <a:srgbClr val="FFFFFF"/>
                  </a:solidFill>
                </a:rPr>
                <a:t>SC</a:t>
              </a:r>
            </a:p>
          </p:txBody>
        </p:sp>
        <p:sp>
          <p:nvSpPr>
            <p:cNvPr id="39967" name="Text Box 33">
              <a:extLst>
                <a:ext uri="{FF2B5EF4-FFF2-40B4-BE49-F238E27FC236}">
                  <a16:creationId xmlns:a16="http://schemas.microsoft.com/office/drawing/2014/main" id="{A82B9324-2A98-2837-A6FB-E668DC2998C2}"/>
                </a:ext>
              </a:extLst>
            </p:cNvPr>
            <p:cNvSpPr txBox="1">
              <a:spLocks noChangeArrowheads="1"/>
            </p:cNvSpPr>
            <p:nvPr/>
          </p:nvSpPr>
          <p:spPr bwMode="auto">
            <a:xfrm>
              <a:off x="624" y="3072"/>
              <a:ext cx="2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600" b="1">
                  <a:solidFill>
                    <a:srgbClr val="FFFFFF"/>
                  </a:solidFill>
                </a:rPr>
                <a:t>PC</a:t>
              </a:r>
            </a:p>
          </p:txBody>
        </p:sp>
        <p:sp>
          <p:nvSpPr>
            <p:cNvPr id="39968" name="Rectangle 34">
              <a:extLst>
                <a:ext uri="{FF2B5EF4-FFF2-40B4-BE49-F238E27FC236}">
                  <a16:creationId xmlns:a16="http://schemas.microsoft.com/office/drawing/2014/main" id="{D9661470-DC8C-4DC6-92AC-37D567116CFC}"/>
                </a:ext>
              </a:extLst>
            </p:cNvPr>
            <p:cNvSpPr>
              <a:spLocks noChangeArrowheads="1"/>
            </p:cNvSpPr>
            <p:nvPr/>
          </p:nvSpPr>
          <p:spPr bwMode="auto">
            <a:xfrm>
              <a:off x="4104" y="2952"/>
              <a:ext cx="696" cy="492"/>
            </a:xfrm>
            <a:prstGeom prst="rect">
              <a:avLst/>
            </a:prstGeom>
            <a:solidFill>
              <a:srgbClr val="0099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rgbClr val="FFFFFF"/>
                  </a:solidFill>
                </a:rPr>
                <a:t>Tertiary </a:t>
              </a:r>
            </a:p>
            <a:p>
              <a:r>
                <a:rPr lang="en-US" altLang="en-US" sz="1600" b="1">
                  <a:solidFill>
                    <a:srgbClr val="FFFFFF"/>
                  </a:solidFill>
                </a:rPr>
                <a:t>P </a:t>
              </a:r>
            </a:p>
            <a:p>
              <a:r>
                <a:rPr lang="en-US" altLang="en-US" sz="1600" b="1">
                  <a:solidFill>
                    <a:srgbClr val="FFFFFF"/>
                  </a:solidFill>
                </a:rPr>
                <a:t>removal</a:t>
              </a:r>
              <a:endParaRPr lang="en-US" altLang="en-US" sz="2400" b="1">
                <a:solidFill>
                  <a:srgbClr val="FFFFFF"/>
                </a:solidFill>
              </a:endParaRPr>
            </a:p>
          </p:txBody>
        </p:sp>
        <p:sp>
          <p:nvSpPr>
            <p:cNvPr id="39969" name="Line 35">
              <a:extLst>
                <a:ext uri="{FF2B5EF4-FFF2-40B4-BE49-F238E27FC236}">
                  <a16:creationId xmlns:a16="http://schemas.microsoft.com/office/drawing/2014/main" id="{D886D945-2DC7-717A-A609-03B8D846C757}"/>
                </a:ext>
              </a:extLst>
            </p:cNvPr>
            <p:cNvSpPr>
              <a:spLocks noChangeShapeType="1"/>
            </p:cNvSpPr>
            <p:nvPr/>
          </p:nvSpPr>
          <p:spPr bwMode="auto">
            <a:xfrm>
              <a:off x="4800" y="324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46649007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eaLnBrk="1" hangingPunct="1">
              <a:defRPr/>
            </a:pPr>
            <a:r>
              <a:rPr lang="en-US" sz="3600" b="1" u="sng" dirty="0">
                <a:latin typeface="Calibri" panose="020F0502020204030204" pitchFamily="34" charset="0"/>
                <a:cs typeface="Calibri" panose="020F0502020204030204" pitchFamily="34" charset="0"/>
              </a:rPr>
              <a:t>Chemicals used for phosphorus precipitation</a:t>
            </a:r>
          </a:p>
        </p:txBody>
      </p:sp>
      <p:sp>
        <p:nvSpPr>
          <p:cNvPr id="11267" name="Rectangle 3"/>
          <p:cNvSpPr>
            <a:spLocks noGrp="1" noChangeArrowheads="1"/>
          </p:cNvSpPr>
          <p:nvPr>
            <p:ph type="body" sz="half" idx="4294967295"/>
          </p:nvPr>
        </p:nvSpPr>
        <p:spPr>
          <a:xfrm>
            <a:off x="1522412" y="1600201"/>
            <a:ext cx="4038600" cy="4525963"/>
          </a:xfrm>
        </p:spPr>
        <p:txBody>
          <a:bodyPr/>
          <a:lstStyle/>
          <a:p>
            <a:pPr eaLnBrk="1" hangingPunct="1">
              <a:buFontTx/>
              <a:buNone/>
            </a:pPr>
            <a:endParaRPr lang="en-US" sz="2800"/>
          </a:p>
          <a:p>
            <a:pPr eaLnBrk="1" hangingPunct="1">
              <a:buFontTx/>
              <a:buNone/>
            </a:pPr>
            <a:endParaRPr lang="en-US" sz="2800"/>
          </a:p>
          <a:p>
            <a:pPr eaLnBrk="1" hangingPunct="1"/>
            <a:endParaRPr lang="en-US" sz="2800"/>
          </a:p>
          <a:p>
            <a:pPr eaLnBrk="1" hangingPunct="1"/>
            <a:endParaRPr lang="en-US" sz="2800"/>
          </a:p>
          <a:p>
            <a:pPr eaLnBrk="1" hangingPunct="1"/>
            <a:endParaRPr lang="en-US" sz="2800"/>
          </a:p>
          <a:p>
            <a:pPr eaLnBrk="1" hangingPunct="1">
              <a:buFontTx/>
              <a:buNone/>
            </a:pPr>
            <a:endParaRPr lang="en-US" sz="2800" baseline="-25000"/>
          </a:p>
        </p:txBody>
      </p:sp>
      <p:graphicFrame>
        <p:nvGraphicFramePr>
          <p:cNvPr id="9328" name="Group 112"/>
          <p:cNvGraphicFramePr>
            <a:graphicFrameLocks noGrp="1"/>
          </p:cNvGraphicFramePr>
          <p:nvPr>
            <p:ph type="tbl" idx="1"/>
            <p:extLst>
              <p:ext uri="{D42A27DB-BD31-4B8C-83A1-F6EECF244321}">
                <p14:modId xmlns:p14="http://schemas.microsoft.com/office/powerpoint/2010/main" val="1114181442"/>
              </p:ext>
            </p:extLst>
          </p:nvPr>
        </p:nvGraphicFramePr>
        <p:xfrm>
          <a:off x="609441" y="1417638"/>
          <a:ext cx="9727599" cy="4572000"/>
        </p:xfrm>
        <a:graphic>
          <a:graphicData uri="http://schemas.openxmlformats.org/drawingml/2006/table">
            <a:tbl>
              <a:tblPr/>
              <a:tblGrid>
                <a:gridCol w="2133245">
                  <a:extLst>
                    <a:ext uri="{9D8B030D-6E8A-4147-A177-3AD203B41FA5}">
                      <a16:colId xmlns:a16="http://schemas.microsoft.com/office/drawing/2014/main" val="20000"/>
                    </a:ext>
                  </a:extLst>
                </a:gridCol>
                <a:gridCol w="2389235">
                  <a:extLst>
                    <a:ext uri="{9D8B030D-6E8A-4147-A177-3AD203B41FA5}">
                      <a16:colId xmlns:a16="http://schemas.microsoft.com/office/drawing/2014/main" val="20001"/>
                    </a:ext>
                  </a:extLst>
                </a:gridCol>
                <a:gridCol w="2815884">
                  <a:extLst>
                    <a:ext uri="{9D8B030D-6E8A-4147-A177-3AD203B41FA5}">
                      <a16:colId xmlns:a16="http://schemas.microsoft.com/office/drawing/2014/main" val="20002"/>
                    </a:ext>
                  </a:extLst>
                </a:gridCol>
                <a:gridCol w="2389235">
                  <a:extLst>
                    <a:ext uri="{9D8B030D-6E8A-4147-A177-3AD203B41FA5}">
                      <a16:colId xmlns:a16="http://schemas.microsoft.com/office/drawing/2014/main" val="20003"/>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mn-lt"/>
                        </a:rPr>
                        <a:t>Chemical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mn-lt"/>
                        </a:rPr>
                        <a:t>Formula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mn-lt"/>
                        </a:rPr>
                        <a:t>Removal mechanism</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mn-lt"/>
                        </a:rPr>
                        <a:t>Effect on alkalinity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Aluminum Sulfate (Alum)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mn-lt"/>
                        </a:rPr>
                        <a:t>Al</a:t>
                      </a:r>
                      <a:r>
                        <a:rPr kumimoji="0" lang="en-US" sz="1600" b="0" i="0" u="none" strike="noStrike" cap="none" normalizeH="0" baseline="-25000">
                          <a:ln>
                            <a:noFill/>
                          </a:ln>
                          <a:solidFill>
                            <a:schemeClr val="tx1"/>
                          </a:solidFill>
                          <a:effectLst/>
                          <a:latin typeface="+mn-lt"/>
                        </a:rPr>
                        <a:t>2</a:t>
                      </a:r>
                      <a:r>
                        <a:rPr kumimoji="0" lang="en-US" sz="1600" b="0" i="0" u="none" strike="noStrike" cap="none" normalizeH="0" baseline="0">
                          <a:ln>
                            <a:noFill/>
                          </a:ln>
                          <a:solidFill>
                            <a:schemeClr val="tx1"/>
                          </a:solidFill>
                          <a:effectLst/>
                          <a:latin typeface="+mn-lt"/>
                        </a:rPr>
                        <a:t>(SO4)</a:t>
                      </a:r>
                      <a:r>
                        <a:rPr kumimoji="0" lang="en-US" sz="1600" b="0" i="0" u="none" strike="noStrike" cap="none" normalizeH="0" baseline="-25000">
                          <a:ln>
                            <a:noFill/>
                          </a:ln>
                          <a:solidFill>
                            <a:schemeClr val="tx1"/>
                          </a:solidFill>
                          <a:effectLst/>
                          <a:latin typeface="+mn-lt"/>
                        </a:rPr>
                        <a:t>3</a:t>
                      </a:r>
                      <a:r>
                        <a:rPr kumimoji="0" lang="en-US" sz="1600" b="0" i="0" u="none" strike="noStrike" cap="none" normalizeH="0" baseline="0">
                          <a:ln>
                            <a:noFill/>
                          </a:ln>
                          <a:solidFill>
                            <a:schemeClr val="tx1"/>
                          </a:solidFill>
                          <a:effectLst/>
                          <a:latin typeface="+mn-lt"/>
                        </a:rPr>
                        <a:t>.14.3(H</a:t>
                      </a:r>
                      <a:r>
                        <a:rPr kumimoji="0" lang="en-US" sz="1600" b="0" i="0" u="none" strike="noStrike" cap="none" normalizeH="0" baseline="-25000">
                          <a:ln>
                            <a:noFill/>
                          </a:ln>
                          <a:solidFill>
                            <a:schemeClr val="tx1"/>
                          </a:solidFill>
                          <a:effectLst/>
                          <a:latin typeface="+mn-lt"/>
                        </a:rPr>
                        <a:t>2</a:t>
                      </a:r>
                      <a:r>
                        <a:rPr kumimoji="0" lang="en-US" sz="1600" b="0" i="0" u="none" strike="noStrike" cap="none" normalizeH="0" baseline="0">
                          <a:ln>
                            <a:noFill/>
                          </a:ln>
                          <a:solidFill>
                            <a:schemeClr val="tx1"/>
                          </a:solidFill>
                          <a:effectLst/>
                          <a:latin typeface="+mn-lt"/>
                        </a:rPr>
                        <a:t>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mn-lt"/>
                        </a:rPr>
                        <a:t>M.W. = 599.4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Metal hydroxides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Removes alkalinity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Ferric Chloride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mn-lt"/>
                        </a:rPr>
                        <a:t>FeCl</a:t>
                      </a:r>
                      <a:r>
                        <a:rPr kumimoji="0" lang="en-US" sz="1600" b="0" i="0" u="none" strike="noStrike" cap="none" normalizeH="0" baseline="-25000">
                          <a:ln>
                            <a:noFill/>
                          </a:ln>
                          <a:solidFill>
                            <a:schemeClr val="tx1"/>
                          </a:solidFill>
                          <a:effectLst/>
                          <a:latin typeface="+mn-lt"/>
                        </a:rPr>
                        <a:t>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mn-lt"/>
                        </a:rPr>
                        <a:t>M.W. = 162.3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Metal hydroxides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Removes alkalinity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Poly Aluminum Chloride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mn-lt"/>
                        </a:rPr>
                        <a:t>Al</a:t>
                      </a:r>
                      <a:r>
                        <a:rPr kumimoji="0" lang="en-US" sz="1600" b="0" i="0" u="none" strike="noStrike" cap="none" normalizeH="0" baseline="-25000">
                          <a:ln>
                            <a:noFill/>
                          </a:ln>
                          <a:solidFill>
                            <a:schemeClr val="tx1"/>
                          </a:solidFill>
                          <a:effectLst/>
                          <a:latin typeface="+mn-lt"/>
                        </a:rPr>
                        <a:t>n</a:t>
                      </a:r>
                      <a:r>
                        <a:rPr kumimoji="0" lang="en-US" sz="1600" b="0" i="0" u="none" strike="noStrike" cap="none" normalizeH="0" baseline="0">
                          <a:ln>
                            <a:noFill/>
                          </a:ln>
                          <a:solidFill>
                            <a:schemeClr val="tx1"/>
                          </a:solidFill>
                          <a:effectLst/>
                          <a:latin typeface="+mn-lt"/>
                        </a:rPr>
                        <a:t>Cl</a:t>
                      </a:r>
                      <a:r>
                        <a:rPr kumimoji="0" lang="en-US" sz="1600" b="0" i="0" u="none" strike="noStrike" cap="none" normalizeH="0" baseline="-25000">
                          <a:ln>
                            <a:noFill/>
                          </a:ln>
                          <a:solidFill>
                            <a:schemeClr val="tx1"/>
                          </a:solidFill>
                          <a:effectLst/>
                          <a:latin typeface="+mn-lt"/>
                        </a:rPr>
                        <a:t>(3n-m)</a:t>
                      </a:r>
                      <a:r>
                        <a:rPr kumimoji="0" lang="en-US" sz="1600" b="0" i="0" u="none" strike="noStrike" cap="none" normalizeH="0" baseline="0">
                          <a:ln>
                            <a:noFill/>
                          </a:ln>
                          <a:solidFill>
                            <a:schemeClr val="tx1"/>
                          </a:solidFill>
                          <a:effectLst/>
                          <a:latin typeface="+mn-lt"/>
                        </a:rPr>
                        <a:t>(OH)</a:t>
                      </a:r>
                      <a:r>
                        <a:rPr kumimoji="0" lang="en-US" sz="1600" b="0" i="0" u="none" strike="noStrike" cap="none" normalizeH="0" baseline="-25000">
                          <a:ln>
                            <a:noFill/>
                          </a:ln>
                          <a:solidFill>
                            <a:schemeClr val="tx1"/>
                          </a:solidFill>
                          <a:effectLst/>
                          <a:latin typeface="+mn-lt"/>
                        </a:rPr>
                        <a:t>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mn-lt"/>
                        </a:rPr>
                        <a:t>Al</a:t>
                      </a:r>
                      <a:r>
                        <a:rPr kumimoji="0" lang="en-US" sz="1600" b="0" i="0" u="none" strike="noStrike" cap="none" normalizeH="0" baseline="-25000">
                          <a:ln>
                            <a:noFill/>
                          </a:ln>
                          <a:solidFill>
                            <a:schemeClr val="tx1"/>
                          </a:solidFill>
                          <a:effectLst/>
                          <a:latin typeface="+mn-lt"/>
                        </a:rPr>
                        <a:t>12</a:t>
                      </a:r>
                      <a:r>
                        <a:rPr kumimoji="0" lang="en-US" sz="1600" b="0" i="0" u="none" strike="noStrike" cap="none" normalizeH="0" baseline="0">
                          <a:ln>
                            <a:noFill/>
                          </a:ln>
                          <a:solidFill>
                            <a:schemeClr val="tx1"/>
                          </a:solidFill>
                          <a:effectLst/>
                          <a:latin typeface="+mn-lt"/>
                        </a:rPr>
                        <a:t>Cl</a:t>
                      </a:r>
                      <a:r>
                        <a:rPr kumimoji="0" lang="en-US" sz="1600" b="0" i="0" u="none" strike="noStrike" cap="none" normalizeH="0" baseline="-25000">
                          <a:ln>
                            <a:noFill/>
                          </a:ln>
                          <a:solidFill>
                            <a:schemeClr val="tx1"/>
                          </a:solidFill>
                          <a:effectLst/>
                          <a:latin typeface="+mn-lt"/>
                        </a:rPr>
                        <a:t>12</a:t>
                      </a:r>
                      <a:r>
                        <a:rPr kumimoji="0" lang="en-US" sz="1600" b="0" i="0" u="none" strike="noStrike" cap="none" normalizeH="0" baseline="0">
                          <a:ln>
                            <a:noFill/>
                          </a:ln>
                          <a:solidFill>
                            <a:schemeClr val="tx1"/>
                          </a:solidFill>
                          <a:effectLst/>
                          <a:latin typeface="+mn-lt"/>
                        </a:rPr>
                        <a:t>(OH)</a:t>
                      </a:r>
                      <a:r>
                        <a:rPr kumimoji="0" lang="en-US" sz="1600" b="0" i="0" u="none" strike="noStrike" cap="none" normalizeH="0" baseline="-25000">
                          <a:ln>
                            <a:noFill/>
                          </a:ln>
                          <a:solidFill>
                            <a:schemeClr val="tx1"/>
                          </a:solidFill>
                          <a:effectLst/>
                          <a:latin typeface="+mn-lt"/>
                        </a:rPr>
                        <a:t>24</a:t>
                      </a:r>
                      <a:r>
                        <a:rPr kumimoji="0" lang="en-US" sz="1600" b="0" i="0" u="none" strike="noStrike" cap="none" normalizeH="0" baseline="0">
                          <a:ln>
                            <a:noFill/>
                          </a:ln>
                          <a:solidFill>
                            <a:schemeClr val="tx1"/>
                          </a:solidFill>
                          <a:effectLst/>
                          <a:latin typeface="+mn-lt"/>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Metal hydroxides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Removes some alkalinity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Ferrous sulfate (pickle liquor)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mn-lt"/>
                        </a:rPr>
                        <a:t>Fe</a:t>
                      </a:r>
                      <a:r>
                        <a:rPr kumimoji="0" lang="en-US" sz="1600" b="0" i="0" u="none" strike="noStrike" cap="none" normalizeH="0" baseline="-25000" dirty="0">
                          <a:ln>
                            <a:noFill/>
                          </a:ln>
                          <a:solidFill>
                            <a:schemeClr val="tx1"/>
                          </a:solidFill>
                          <a:effectLst/>
                          <a:latin typeface="+mn-lt"/>
                        </a:rPr>
                        <a:t>2</a:t>
                      </a:r>
                      <a:r>
                        <a:rPr kumimoji="0" lang="en-US" sz="1600" b="0" i="0" u="none" strike="noStrike" cap="none" normalizeH="0" baseline="0" dirty="0">
                          <a:ln>
                            <a:noFill/>
                          </a:ln>
                          <a:solidFill>
                            <a:schemeClr val="tx1"/>
                          </a:solidFill>
                          <a:effectLst/>
                          <a:latin typeface="+mn-lt"/>
                        </a:rPr>
                        <a:t>SO</a:t>
                      </a:r>
                      <a:r>
                        <a:rPr kumimoji="0" lang="en-US" sz="1600" b="0" i="0" u="none" strike="noStrike" cap="none" normalizeH="0" baseline="-25000" dirty="0">
                          <a:ln>
                            <a:noFill/>
                          </a:ln>
                          <a:solidFill>
                            <a:schemeClr val="tx1"/>
                          </a:solidFill>
                          <a:effectLst/>
                          <a:latin typeface="+mn-lt"/>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Metal hydroxides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Removes alkalinity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Lime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mn-lt"/>
                        </a:rPr>
                        <a:t>CaO, Ca(OH)</a:t>
                      </a:r>
                      <a:r>
                        <a:rPr kumimoji="0" lang="en-US" sz="1600" b="0" i="0" u="none" strike="noStrike" cap="none" normalizeH="0" baseline="-25000">
                          <a:ln>
                            <a:noFill/>
                          </a:ln>
                          <a:solidFill>
                            <a:schemeClr val="tx1"/>
                          </a:solidFill>
                          <a:effectLst/>
                          <a:latin typeface="+mn-lt"/>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mn-lt"/>
                        </a:rPr>
                        <a:t>Insoluble precipitate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Raises pH to above 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23258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1D3C-7FF2-6394-0550-D0529EBD39A7}"/>
              </a:ext>
            </a:extLst>
          </p:cNvPr>
          <p:cNvSpPr>
            <a:spLocks noGrp="1"/>
          </p:cNvSpPr>
          <p:nvPr>
            <p:ph type="title"/>
          </p:nvPr>
        </p:nvSpPr>
        <p:spPr/>
        <p:txBody>
          <a:bodyPr/>
          <a:lstStyle/>
          <a:p>
            <a:r>
              <a:rPr lang="en-US" b="1" u="sng" dirty="0">
                <a:latin typeface="Calibri" panose="020F0502020204030204" pitchFamily="34" charset="0"/>
                <a:cs typeface="Calibri" panose="020F0502020204030204" pitchFamily="34" charset="0"/>
              </a:rPr>
              <a:t>Indicative Relative Costs – Central Texas Example</a:t>
            </a:r>
          </a:p>
        </p:txBody>
      </p:sp>
      <p:sp>
        <p:nvSpPr>
          <p:cNvPr id="4" name="Slide Number Placeholder 3">
            <a:extLst>
              <a:ext uri="{FF2B5EF4-FFF2-40B4-BE49-F238E27FC236}">
                <a16:creationId xmlns:a16="http://schemas.microsoft.com/office/drawing/2014/main" id="{EA3C5C8F-5B16-477C-F141-9298629D5D08}"/>
              </a:ext>
            </a:extLst>
          </p:cNvPr>
          <p:cNvSpPr>
            <a:spLocks noGrp="1"/>
          </p:cNvSpPr>
          <p:nvPr>
            <p:ph type="sldNum" sz="quarter" idx="16"/>
          </p:nvPr>
        </p:nvSpPr>
        <p:spPr/>
        <p:txBody>
          <a:bodyPr/>
          <a:lstStyle/>
          <a:p>
            <a:fld id="{5F6EEA8A-7DD5-4B47-82F9-2617BF385EBD}" type="slidenum">
              <a:rPr lang="en-US" smtClean="0"/>
              <a:pPr/>
              <a:t>17</a:t>
            </a:fld>
            <a:endParaRPr lang="en-US"/>
          </a:p>
        </p:txBody>
      </p:sp>
      <p:graphicFrame>
        <p:nvGraphicFramePr>
          <p:cNvPr id="6" name="Table 5">
            <a:extLst>
              <a:ext uri="{FF2B5EF4-FFF2-40B4-BE49-F238E27FC236}">
                <a16:creationId xmlns:a16="http://schemas.microsoft.com/office/drawing/2014/main" id="{FC3E9082-1050-8436-3AA1-F38E87B5A8E0}"/>
              </a:ext>
            </a:extLst>
          </p:cNvPr>
          <p:cNvGraphicFramePr>
            <a:graphicFrameLocks noGrp="1"/>
          </p:cNvGraphicFramePr>
          <p:nvPr>
            <p:extLst>
              <p:ext uri="{D42A27DB-BD31-4B8C-83A1-F6EECF244321}">
                <p14:modId xmlns:p14="http://schemas.microsoft.com/office/powerpoint/2010/main" val="3881389269"/>
              </p:ext>
            </p:extLst>
          </p:nvPr>
        </p:nvGraphicFramePr>
        <p:xfrm>
          <a:off x="609439" y="1165184"/>
          <a:ext cx="10428015" cy="3870960"/>
        </p:xfrm>
        <a:graphic>
          <a:graphicData uri="http://schemas.openxmlformats.org/drawingml/2006/table">
            <a:tbl>
              <a:tblPr firstRow="1" bandRow="1">
                <a:tableStyleId>{21E4AEA4-8DFA-4A89-87EB-49C32662AFE0}</a:tableStyleId>
              </a:tblPr>
              <a:tblGrid>
                <a:gridCol w="3747087">
                  <a:extLst>
                    <a:ext uri="{9D8B030D-6E8A-4147-A177-3AD203B41FA5}">
                      <a16:colId xmlns:a16="http://schemas.microsoft.com/office/drawing/2014/main" val="3727008634"/>
                    </a:ext>
                  </a:extLst>
                </a:gridCol>
                <a:gridCol w="3340464">
                  <a:extLst>
                    <a:ext uri="{9D8B030D-6E8A-4147-A177-3AD203B41FA5}">
                      <a16:colId xmlns:a16="http://schemas.microsoft.com/office/drawing/2014/main" val="2888500302"/>
                    </a:ext>
                  </a:extLst>
                </a:gridCol>
                <a:gridCol w="3340464">
                  <a:extLst>
                    <a:ext uri="{9D8B030D-6E8A-4147-A177-3AD203B41FA5}">
                      <a16:colId xmlns:a16="http://schemas.microsoft.com/office/drawing/2014/main" val="4155702746"/>
                    </a:ext>
                  </a:extLst>
                </a:gridCol>
              </a:tblGrid>
              <a:tr h="370840">
                <a:tc>
                  <a:txBody>
                    <a:bodyPr/>
                    <a:lstStyle/>
                    <a:p>
                      <a:r>
                        <a:rPr lang="en-US" sz="2000" dirty="0"/>
                        <a:t>Alternative</a:t>
                      </a:r>
                    </a:p>
                  </a:txBody>
                  <a:tcPr/>
                </a:tc>
                <a:tc>
                  <a:txBody>
                    <a:bodyPr/>
                    <a:lstStyle/>
                    <a:p>
                      <a:pPr algn="ctr"/>
                      <a:r>
                        <a:rPr lang="en-US" sz="2000" dirty="0"/>
                        <a:t>1 – Chem-P</a:t>
                      </a:r>
                    </a:p>
                  </a:txBody>
                  <a:tcPr/>
                </a:tc>
                <a:tc>
                  <a:txBody>
                    <a:bodyPr/>
                    <a:lstStyle/>
                    <a:p>
                      <a:pPr algn="ctr"/>
                      <a:r>
                        <a:rPr lang="en-US" sz="2000" dirty="0"/>
                        <a:t> 2 – Bio-P </a:t>
                      </a:r>
                      <a:br>
                        <a:rPr lang="en-US" sz="2000" dirty="0"/>
                      </a:br>
                      <a:r>
                        <a:rPr lang="en-US" sz="2000" dirty="0"/>
                        <a:t>(with Chemical Trim)</a:t>
                      </a:r>
                    </a:p>
                  </a:txBody>
                  <a:tcPr/>
                </a:tc>
                <a:extLst>
                  <a:ext uri="{0D108BD9-81ED-4DB2-BD59-A6C34878D82A}">
                    <a16:rowId xmlns:a16="http://schemas.microsoft.com/office/drawing/2014/main" val="2035485451"/>
                  </a:ext>
                </a:extLst>
              </a:tr>
              <a:tr h="370840">
                <a:tc>
                  <a:txBody>
                    <a:bodyPr/>
                    <a:lstStyle/>
                    <a:p>
                      <a:r>
                        <a:rPr lang="en-US" sz="2000" dirty="0"/>
                        <a:t>Chemicals, per month</a:t>
                      </a:r>
                    </a:p>
                  </a:txBody>
                  <a:tcPr/>
                </a:tc>
                <a:tc>
                  <a:txBody>
                    <a:bodyPr/>
                    <a:lstStyle/>
                    <a:p>
                      <a:pPr algn="r"/>
                      <a:endParaRPr lang="en-US" sz="2000" dirty="0"/>
                    </a:p>
                  </a:txBody>
                  <a:tcPr/>
                </a:tc>
                <a:tc>
                  <a:txBody>
                    <a:bodyPr/>
                    <a:lstStyle/>
                    <a:p>
                      <a:pPr algn="r"/>
                      <a:endParaRPr lang="en-US" sz="2000" dirty="0"/>
                    </a:p>
                  </a:txBody>
                  <a:tcPr/>
                </a:tc>
                <a:extLst>
                  <a:ext uri="{0D108BD9-81ED-4DB2-BD59-A6C34878D82A}">
                    <a16:rowId xmlns:a16="http://schemas.microsoft.com/office/drawing/2014/main" val="3648206064"/>
                  </a:ext>
                </a:extLst>
              </a:tr>
              <a:tr h="370840">
                <a:tc>
                  <a:txBody>
                    <a:bodyPr/>
                    <a:lstStyle/>
                    <a:p>
                      <a:pPr algn="r"/>
                      <a:r>
                        <a:rPr lang="en-US" sz="2000" dirty="0"/>
                        <a:t>Alum</a:t>
                      </a:r>
                    </a:p>
                  </a:txBody>
                  <a:tcPr/>
                </a:tc>
                <a:tc>
                  <a:txBody>
                    <a:bodyPr/>
                    <a:lstStyle/>
                    <a:p>
                      <a:pPr algn="r"/>
                      <a:r>
                        <a:rPr lang="en-US" sz="2000" dirty="0"/>
                        <a:t>$70,210</a:t>
                      </a:r>
                    </a:p>
                  </a:txBody>
                  <a:tcPr/>
                </a:tc>
                <a:tc>
                  <a:txBody>
                    <a:bodyPr/>
                    <a:lstStyle/>
                    <a:p>
                      <a:pPr algn="r"/>
                      <a:r>
                        <a:rPr lang="en-US" sz="2000" dirty="0"/>
                        <a:t>$6,530</a:t>
                      </a:r>
                    </a:p>
                  </a:txBody>
                  <a:tcPr/>
                </a:tc>
                <a:extLst>
                  <a:ext uri="{0D108BD9-81ED-4DB2-BD59-A6C34878D82A}">
                    <a16:rowId xmlns:a16="http://schemas.microsoft.com/office/drawing/2014/main" val="2202669770"/>
                  </a:ext>
                </a:extLst>
              </a:tr>
              <a:tr h="370840">
                <a:tc>
                  <a:txBody>
                    <a:bodyPr/>
                    <a:lstStyle/>
                    <a:p>
                      <a:pPr algn="r"/>
                      <a:r>
                        <a:rPr lang="en-US" sz="2000" dirty="0"/>
                        <a:t>NaOH</a:t>
                      </a:r>
                    </a:p>
                  </a:txBody>
                  <a:tcPr/>
                </a:tc>
                <a:tc>
                  <a:txBody>
                    <a:bodyPr/>
                    <a:lstStyle/>
                    <a:p>
                      <a:pPr algn="r"/>
                      <a:r>
                        <a:rPr lang="en-US" sz="2000"/>
                        <a:t>$65,210</a:t>
                      </a:r>
                    </a:p>
                  </a:txBody>
                  <a:tcPr/>
                </a:tc>
                <a:tc>
                  <a:txBody>
                    <a:bodyPr/>
                    <a:lstStyle/>
                    <a:p>
                      <a:pPr algn="r"/>
                      <a:r>
                        <a:rPr lang="en-US" sz="2000"/>
                        <a:t>--</a:t>
                      </a:r>
                    </a:p>
                  </a:txBody>
                  <a:tcPr/>
                </a:tc>
                <a:extLst>
                  <a:ext uri="{0D108BD9-81ED-4DB2-BD59-A6C34878D82A}">
                    <a16:rowId xmlns:a16="http://schemas.microsoft.com/office/drawing/2014/main" val="3614680920"/>
                  </a:ext>
                </a:extLst>
              </a:tr>
              <a:tr h="370840">
                <a:tc>
                  <a:txBody>
                    <a:bodyPr/>
                    <a:lstStyle/>
                    <a:p>
                      <a:pPr algn="r"/>
                      <a:r>
                        <a:rPr lang="en-US" sz="2000" dirty="0"/>
                        <a:t>Total</a:t>
                      </a:r>
                    </a:p>
                  </a:txBody>
                  <a:tcPr/>
                </a:tc>
                <a:tc>
                  <a:txBody>
                    <a:bodyPr/>
                    <a:lstStyle/>
                    <a:p>
                      <a:pPr algn="r"/>
                      <a:r>
                        <a:rPr lang="en-US" sz="2000" dirty="0"/>
                        <a:t>$135,420</a:t>
                      </a:r>
                    </a:p>
                  </a:txBody>
                  <a:tcPr/>
                </a:tc>
                <a:tc>
                  <a:txBody>
                    <a:bodyPr/>
                    <a:lstStyle/>
                    <a:p>
                      <a:pPr algn="r"/>
                      <a:r>
                        <a:rPr lang="en-US" sz="2000" dirty="0"/>
                        <a:t>$6,530</a:t>
                      </a:r>
                    </a:p>
                  </a:txBody>
                  <a:tcPr/>
                </a:tc>
                <a:extLst>
                  <a:ext uri="{0D108BD9-81ED-4DB2-BD59-A6C34878D82A}">
                    <a16:rowId xmlns:a16="http://schemas.microsoft.com/office/drawing/2014/main" val="1566020414"/>
                  </a:ext>
                </a:extLst>
              </a:tr>
              <a:tr h="370840">
                <a:tc>
                  <a:txBody>
                    <a:bodyPr/>
                    <a:lstStyle/>
                    <a:p>
                      <a:pPr algn="l"/>
                      <a:r>
                        <a:rPr lang="en-US" sz="2000" dirty="0"/>
                        <a:t>New aeration basins</a:t>
                      </a:r>
                    </a:p>
                  </a:txBody>
                  <a:tcPr/>
                </a:tc>
                <a:tc>
                  <a:txBody>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lang="en-US" sz="2000" dirty="0"/>
                        <a:t>$8,596,000</a:t>
                      </a:r>
                    </a:p>
                  </a:txBody>
                  <a:tcPr/>
                </a:tc>
                <a:tc>
                  <a:txBody>
                    <a:bodyPr/>
                    <a:lstStyle/>
                    <a:p>
                      <a:pPr algn="r"/>
                      <a:r>
                        <a:rPr lang="en-US" sz="2000" dirty="0"/>
                        <a:t>$11,461,000</a:t>
                      </a:r>
                    </a:p>
                  </a:txBody>
                  <a:tcPr/>
                </a:tc>
                <a:extLst>
                  <a:ext uri="{0D108BD9-81ED-4DB2-BD59-A6C34878D82A}">
                    <a16:rowId xmlns:a16="http://schemas.microsoft.com/office/drawing/2014/main" val="451415924"/>
                  </a:ext>
                </a:extLst>
              </a:tr>
              <a:tr h="370840">
                <a:tc>
                  <a:txBody>
                    <a:bodyPr/>
                    <a:lstStyle/>
                    <a:p>
                      <a:pPr algn="l"/>
                      <a:r>
                        <a:rPr lang="en-US" sz="2000" dirty="0"/>
                        <a:t>Sludge hauling, per month</a:t>
                      </a:r>
                    </a:p>
                  </a:txBody>
                  <a:tcPr/>
                </a:tc>
                <a:tc>
                  <a:txBody>
                    <a:bodyPr/>
                    <a:lstStyle/>
                    <a:p>
                      <a:pPr algn="r"/>
                      <a:r>
                        <a:rPr lang="en-US" sz="2000" dirty="0"/>
                        <a:t>$84,630</a:t>
                      </a:r>
                    </a:p>
                  </a:txBody>
                  <a:tcPr/>
                </a:tc>
                <a:tc>
                  <a:txBody>
                    <a:bodyPr/>
                    <a:lstStyle/>
                    <a:p>
                      <a:pPr algn="r"/>
                      <a:r>
                        <a:rPr lang="en-US" sz="2000" dirty="0"/>
                        <a:t>$82,250</a:t>
                      </a:r>
                    </a:p>
                  </a:txBody>
                  <a:tcPr/>
                </a:tc>
                <a:extLst>
                  <a:ext uri="{0D108BD9-81ED-4DB2-BD59-A6C34878D82A}">
                    <a16:rowId xmlns:a16="http://schemas.microsoft.com/office/drawing/2014/main" val="2436696465"/>
                  </a:ext>
                </a:extLst>
              </a:tr>
              <a:tr h="370840">
                <a:tc>
                  <a:txBody>
                    <a:bodyPr/>
                    <a:lstStyle/>
                    <a:p>
                      <a:r>
                        <a:rPr lang="en-US" sz="2000" dirty="0"/>
                        <a:t>Blower energy, per month</a:t>
                      </a:r>
                    </a:p>
                  </a:txBody>
                  <a:tcPr/>
                </a:tc>
                <a:tc>
                  <a:txBody>
                    <a:bodyPr/>
                    <a:lstStyle/>
                    <a:p>
                      <a:pPr algn="r"/>
                      <a:r>
                        <a:rPr lang="en-US" sz="2000" dirty="0"/>
                        <a:t>$22,210</a:t>
                      </a:r>
                    </a:p>
                  </a:txBody>
                  <a:tcPr/>
                </a:tc>
                <a:tc>
                  <a:txBody>
                    <a:bodyPr/>
                    <a:lstStyle/>
                    <a:p>
                      <a:pPr algn="r"/>
                      <a:r>
                        <a:rPr lang="en-US" sz="2000" dirty="0"/>
                        <a:t>$17,310</a:t>
                      </a:r>
                    </a:p>
                  </a:txBody>
                  <a:tcPr/>
                </a:tc>
                <a:extLst>
                  <a:ext uri="{0D108BD9-81ED-4DB2-BD59-A6C34878D82A}">
                    <a16:rowId xmlns:a16="http://schemas.microsoft.com/office/drawing/2014/main" val="1354553373"/>
                  </a:ext>
                </a:extLst>
              </a:tr>
              <a:tr h="370840">
                <a:tc>
                  <a:txBody>
                    <a:bodyPr/>
                    <a:lstStyle/>
                    <a:p>
                      <a:r>
                        <a:rPr lang="en-US" sz="2000" b="1" dirty="0"/>
                        <a:t>20-year relative cost</a:t>
                      </a:r>
                    </a:p>
                  </a:txBody>
                  <a:tcPr/>
                </a:tc>
                <a:tc>
                  <a:txBody>
                    <a:bodyPr/>
                    <a:lstStyle/>
                    <a:p>
                      <a:pPr algn="r"/>
                      <a:r>
                        <a:rPr lang="en-US" sz="2000" b="1" dirty="0"/>
                        <a:t>$57,595,000</a:t>
                      </a:r>
                    </a:p>
                  </a:txBody>
                  <a:tcPr/>
                </a:tc>
                <a:tc>
                  <a:txBody>
                    <a:bodyPr/>
                    <a:lstStyle/>
                    <a:p>
                      <a:pPr algn="r"/>
                      <a:r>
                        <a:rPr lang="en-US" sz="2000" b="1" dirty="0"/>
                        <a:t>$33,027,000</a:t>
                      </a:r>
                    </a:p>
                  </a:txBody>
                  <a:tcPr/>
                </a:tc>
                <a:extLst>
                  <a:ext uri="{0D108BD9-81ED-4DB2-BD59-A6C34878D82A}">
                    <a16:rowId xmlns:a16="http://schemas.microsoft.com/office/drawing/2014/main" val="3265384675"/>
                  </a:ext>
                </a:extLst>
              </a:tr>
            </a:tbl>
          </a:graphicData>
        </a:graphic>
      </p:graphicFrame>
      <p:sp>
        <p:nvSpPr>
          <p:cNvPr id="3" name="TextBox 2">
            <a:extLst>
              <a:ext uri="{FF2B5EF4-FFF2-40B4-BE49-F238E27FC236}">
                <a16:creationId xmlns:a16="http://schemas.microsoft.com/office/drawing/2014/main" id="{E0B3AAF4-BFF6-A275-B26F-DFA214335EB0}"/>
              </a:ext>
            </a:extLst>
          </p:cNvPr>
          <p:cNvSpPr txBox="1"/>
          <p:nvPr/>
        </p:nvSpPr>
        <p:spPr>
          <a:xfrm>
            <a:off x="1865746" y="5181600"/>
            <a:ext cx="8589818" cy="830997"/>
          </a:xfrm>
          <a:prstGeom prst="rect">
            <a:avLst/>
          </a:prstGeom>
          <a:noFill/>
        </p:spPr>
        <p:txBody>
          <a:bodyPr wrap="square" rtlCol="0">
            <a:spAutoFit/>
          </a:bodyPr>
          <a:lstStyle/>
          <a:p>
            <a:r>
              <a:rPr lang="en-US" dirty="0"/>
              <a:t>If you can get Bio-P without adding carbon, generally speaking, it’s more cost effective. But always case specific!</a:t>
            </a:r>
          </a:p>
        </p:txBody>
      </p:sp>
    </p:spTree>
    <p:extLst>
      <p:ext uri="{BB962C8B-B14F-4D97-AF65-F5344CB8AC3E}">
        <p14:creationId xmlns:p14="http://schemas.microsoft.com/office/powerpoint/2010/main" val="738050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FC79C-472B-4517-8B9A-E41886973B35}"/>
              </a:ext>
            </a:extLst>
          </p:cNvPr>
          <p:cNvSpPr>
            <a:spLocks noGrp="1"/>
          </p:cNvSpPr>
          <p:nvPr>
            <p:ph type="title"/>
          </p:nvPr>
        </p:nvSpPr>
        <p:spPr>
          <a:xfrm>
            <a:off x="6829167" y="1525494"/>
            <a:ext cx="4186163" cy="1563146"/>
          </a:xfrm>
        </p:spPr>
        <p:txBody>
          <a:bodyPr/>
          <a:lstStyle/>
          <a:p>
            <a:r>
              <a:rPr lang="en-US" dirty="0"/>
              <a:t>How Low Can We go?</a:t>
            </a:r>
          </a:p>
        </p:txBody>
      </p:sp>
      <p:sp>
        <p:nvSpPr>
          <p:cNvPr id="3" name="Text Placeholder 2">
            <a:extLst>
              <a:ext uri="{FF2B5EF4-FFF2-40B4-BE49-F238E27FC236}">
                <a16:creationId xmlns:a16="http://schemas.microsoft.com/office/drawing/2014/main" id="{5DA72BD3-E8D9-47C4-97D3-1D9935C1421F}"/>
              </a:ext>
            </a:extLst>
          </p:cNvPr>
          <p:cNvSpPr>
            <a:spLocks noGrp="1"/>
          </p:cNvSpPr>
          <p:nvPr>
            <p:ph type="body" sz="quarter" idx="20"/>
          </p:nvPr>
        </p:nvSpPr>
        <p:spPr/>
        <p:txBody>
          <a:bodyPr/>
          <a:lstStyle/>
          <a:p>
            <a:r>
              <a:rPr lang="en-US" dirty="0"/>
              <a:t>Pushing P removal to the Limits of Technology</a:t>
            </a:r>
          </a:p>
        </p:txBody>
      </p:sp>
      <p:sp>
        <p:nvSpPr>
          <p:cNvPr id="5" name="Slide Number Placeholder 4">
            <a:extLst>
              <a:ext uri="{FF2B5EF4-FFF2-40B4-BE49-F238E27FC236}">
                <a16:creationId xmlns:a16="http://schemas.microsoft.com/office/drawing/2014/main" id="{8BB6A096-BD37-4912-9D5D-01564A17F598}"/>
              </a:ext>
            </a:extLst>
          </p:cNvPr>
          <p:cNvSpPr>
            <a:spLocks noGrp="1"/>
          </p:cNvSpPr>
          <p:nvPr>
            <p:ph type="sldNum" sz="quarter" idx="4"/>
          </p:nvPr>
        </p:nvSpPr>
        <p:spPr/>
        <p:txBody>
          <a:bodyPr/>
          <a:lstStyle/>
          <a:p>
            <a:pPr>
              <a:defRPr/>
            </a:pPr>
            <a:fld id="{3D0814A7-6EEF-4E2B-82FD-5338C0AF3E0B}" type="slidenum">
              <a:rPr lang="en-US" smtClean="0"/>
              <a:pPr>
                <a:defRPr/>
              </a:pPr>
              <a:t>18</a:t>
            </a:fld>
            <a:endParaRPr lang="en-US"/>
          </a:p>
        </p:txBody>
      </p:sp>
      <p:pic>
        <p:nvPicPr>
          <p:cNvPr id="7" name="Picture 6">
            <a:extLst>
              <a:ext uri="{FF2B5EF4-FFF2-40B4-BE49-F238E27FC236}">
                <a16:creationId xmlns:a16="http://schemas.microsoft.com/office/drawing/2014/main" id="{B11E810D-3439-49C7-887B-6B766FEEA8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8268" y="0"/>
            <a:ext cx="5074743" cy="6858000"/>
          </a:xfrm>
          <a:prstGeom prst="rect">
            <a:avLst/>
          </a:prstGeom>
        </p:spPr>
      </p:pic>
    </p:spTree>
    <p:extLst>
      <p:ext uri="{BB962C8B-B14F-4D97-AF65-F5344CB8AC3E}">
        <p14:creationId xmlns:p14="http://schemas.microsoft.com/office/powerpoint/2010/main" val="2738395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CDAD76-0E89-10D6-626F-7728159C08BD}"/>
              </a:ext>
            </a:extLst>
          </p:cNvPr>
          <p:cNvSpPr>
            <a:spLocks noGrp="1"/>
          </p:cNvSpPr>
          <p:nvPr>
            <p:ph type="title"/>
          </p:nvPr>
        </p:nvSpPr>
        <p:spPr/>
        <p:txBody>
          <a:bodyPr/>
          <a:lstStyle/>
          <a:p>
            <a:r>
              <a:rPr lang="en-US" u="sng" dirty="0"/>
              <a:t>How low can we go in Texas?</a:t>
            </a:r>
          </a:p>
        </p:txBody>
      </p:sp>
      <p:sp>
        <p:nvSpPr>
          <p:cNvPr id="4" name="Slide Number Placeholder 3">
            <a:extLst>
              <a:ext uri="{FF2B5EF4-FFF2-40B4-BE49-F238E27FC236}">
                <a16:creationId xmlns:a16="http://schemas.microsoft.com/office/drawing/2014/main" id="{9211C86F-760C-838C-B20D-1E2562CA9E89}"/>
              </a:ext>
            </a:extLst>
          </p:cNvPr>
          <p:cNvSpPr>
            <a:spLocks noGrp="1"/>
          </p:cNvSpPr>
          <p:nvPr>
            <p:ph type="sldNum" sz="quarter" idx="4"/>
          </p:nvPr>
        </p:nvSpPr>
        <p:spPr/>
        <p:txBody>
          <a:bodyPr/>
          <a:lstStyle/>
          <a:p>
            <a:pPr>
              <a:defRPr/>
            </a:pPr>
            <a:fld id="{3D0814A7-6EEF-4E2B-82FD-5338C0AF3E0B}" type="slidenum">
              <a:rPr lang="en-US" smtClean="0"/>
              <a:pPr>
                <a:defRPr/>
              </a:pPr>
              <a:t>19</a:t>
            </a:fld>
            <a:endParaRPr lang="en-US"/>
          </a:p>
        </p:txBody>
      </p:sp>
      <p:pic>
        <p:nvPicPr>
          <p:cNvPr id="9" name="Picture 8">
            <a:extLst>
              <a:ext uri="{FF2B5EF4-FFF2-40B4-BE49-F238E27FC236}">
                <a16:creationId xmlns:a16="http://schemas.microsoft.com/office/drawing/2014/main" id="{A5A4D160-F746-6C30-11FA-327B44768CDE}"/>
              </a:ext>
            </a:extLst>
          </p:cNvPr>
          <p:cNvPicPr>
            <a:picLocks noChangeAspect="1"/>
          </p:cNvPicPr>
          <p:nvPr/>
        </p:nvPicPr>
        <p:blipFill>
          <a:blip r:embed="rId2"/>
          <a:stretch>
            <a:fillRect/>
          </a:stretch>
        </p:blipFill>
        <p:spPr>
          <a:xfrm>
            <a:off x="6250502" y="751652"/>
            <a:ext cx="5482711" cy="5777138"/>
          </a:xfrm>
          <a:prstGeom prst="rect">
            <a:avLst/>
          </a:prstGeom>
        </p:spPr>
      </p:pic>
      <p:sp>
        <p:nvSpPr>
          <p:cNvPr id="11" name="TextBox 10">
            <a:extLst>
              <a:ext uri="{FF2B5EF4-FFF2-40B4-BE49-F238E27FC236}">
                <a16:creationId xmlns:a16="http://schemas.microsoft.com/office/drawing/2014/main" id="{135AC46E-DB27-D02B-C79C-164A326AC7CE}"/>
              </a:ext>
            </a:extLst>
          </p:cNvPr>
          <p:cNvSpPr txBox="1"/>
          <p:nvPr/>
        </p:nvSpPr>
        <p:spPr>
          <a:xfrm>
            <a:off x="318643" y="2498725"/>
            <a:ext cx="5940755" cy="1323439"/>
          </a:xfrm>
          <a:prstGeom prst="rect">
            <a:avLst/>
          </a:prstGeom>
          <a:noFill/>
        </p:spPr>
        <p:txBody>
          <a:bodyPr wrap="square">
            <a:spAutoFit/>
          </a:bodyPr>
          <a:lstStyle/>
          <a:p>
            <a:r>
              <a:rPr lang="en-US" sz="1600" b="0" i="1" dirty="0">
                <a:solidFill>
                  <a:srgbClr val="303030"/>
                </a:solidFill>
                <a:effectLst/>
                <a:latin typeface="Times New Roman" panose="02020603050405020304" pitchFamily="18" charset="0"/>
                <a:cs typeface="Times New Roman" panose="02020603050405020304" pitchFamily="18" charset="0"/>
              </a:rPr>
              <a:t>“The Texas Commission on Environmental Quality's three commissioners voted Thursday to lower the phosphorus limit that the Liberty Hill Wastewater Treatment Plant discharges into the river from the current level of 0.15 milligrams per liter to </a:t>
            </a:r>
            <a:r>
              <a:rPr lang="en-US" sz="1600" b="1" i="1" dirty="0">
                <a:solidFill>
                  <a:srgbClr val="303030"/>
                </a:solidFill>
                <a:effectLst/>
                <a:highlight>
                  <a:srgbClr val="FFFF00"/>
                </a:highlight>
                <a:latin typeface="Times New Roman" panose="02020603050405020304" pitchFamily="18" charset="0"/>
                <a:cs typeface="Times New Roman" panose="02020603050405020304" pitchFamily="18" charset="0"/>
              </a:rPr>
              <a:t>0.02 milligrams per liter</a:t>
            </a:r>
            <a:r>
              <a:rPr lang="en-US" sz="1600" b="0" i="1" dirty="0">
                <a:solidFill>
                  <a:srgbClr val="303030"/>
                </a:solidFill>
                <a:effectLst/>
                <a:latin typeface="Times New Roman" panose="02020603050405020304" pitchFamily="18" charset="0"/>
                <a:cs typeface="Times New Roman" panose="02020603050405020304" pitchFamily="18" charset="0"/>
              </a:rPr>
              <a:t>.”</a:t>
            </a:r>
            <a:endParaRPr lang="en-US" sz="16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D0D376-B3E7-5141-F5F3-9E296824DDAD}"/>
              </a:ext>
            </a:extLst>
          </p:cNvPr>
          <p:cNvSpPr txBox="1"/>
          <p:nvPr/>
        </p:nvSpPr>
        <p:spPr>
          <a:xfrm>
            <a:off x="5540231" y="6551873"/>
            <a:ext cx="6192982" cy="276999"/>
          </a:xfrm>
          <a:prstGeom prst="rect">
            <a:avLst/>
          </a:prstGeom>
          <a:noFill/>
        </p:spPr>
        <p:txBody>
          <a:bodyPr wrap="square">
            <a:spAutoFit/>
          </a:bodyPr>
          <a:lstStyle/>
          <a:p>
            <a:r>
              <a:rPr lang="en-US" sz="1200" dirty="0">
                <a:hlinkClick r:id="rId3"/>
              </a:rPr>
              <a:t>Liberty Hill plant must lower phosphorus release in San Gabriel River (statesman.com)</a:t>
            </a:r>
            <a:endParaRPr lang="en-US" sz="1200" dirty="0"/>
          </a:p>
        </p:txBody>
      </p:sp>
      <p:pic>
        <p:nvPicPr>
          <p:cNvPr id="2050" name="Picture 2">
            <a:extLst>
              <a:ext uri="{FF2B5EF4-FFF2-40B4-BE49-F238E27FC236}">
                <a16:creationId xmlns:a16="http://schemas.microsoft.com/office/drawing/2014/main" id="{2FFE166F-31FD-000D-613F-E16DC39E0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97" y="4211469"/>
            <a:ext cx="7562850" cy="15525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662E39-5888-9BC7-E5DB-F3EE0336B3DA}"/>
              </a:ext>
            </a:extLst>
          </p:cNvPr>
          <p:cNvSpPr txBox="1"/>
          <p:nvPr/>
        </p:nvSpPr>
        <p:spPr>
          <a:xfrm>
            <a:off x="318643" y="5730918"/>
            <a:ext cx="5221588" cy="276999"/>
          </a:xfrm>
          <a:prstGeom prst="rect">
            <a:avLst/>
          </a:prstGeom>
          <a:noFill/>
        </p:spPr>
        <p:txBody>
          <a:bodyPr wrap="square">
            <a:spAutoFit/>
          </a:bodyPr>
          <a:lstStyle/>
          <a:p>
            <a:r>
              <a:rPr lang="en-US" sz="1200" dirty="0">
                <a:hlinkClick r:id="rId5"/>
              </a:rPr>
              <a:t>Liberty Hill wastewater ordered to lower phosphorous discharged | kvue.com</a:t>
            </a:r>
            <a:endParaRPr lang="en-US" sz="1200" dirty="0"/>
          </a:p>
        </p:txBody>
      </p:sp>
      <p:cxnSp>
        <p:nvCxnSpPr>
          <p:cNvPr id="5" name="Straight Connector 4">
            <a:extLst>
              <a:ext uri="{FF2B5EF4-FFF2-40B4-BE49-F238E27FC236}">
                <a16:creationId xmlns:a16="http://schemas.microsoft.com/office/drawing/2014/main" id="{A168422D-B72D-B190-7EDD-47E34293DE54}"/>
              </a:ext>
            </a:extLst>
          </p:cNvPr>
          <p:cNvCxnSpPr/>
          <p:nvPr/>
        </p:nvCxnSpPr>
        <p:spPr bwMode="auto">
          <a:xfrm>
            <a:off x="455612" y="5323114"/>
            <a:ext cx="6108474" cy="0"/>
          </a:xfrm>
          <a:prstGeom prst="line">
            <a:avLst/>
          </a:prstGeom>
          <a:no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67529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868A96-DC99-75F5-38DE-B743E306B94F}"/>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2039FB5B-0688-87D5-91CA-7D9C11755296}"/>
              </a:ext>
            </a:extLst>
          </p:cNvPr>
          <p:cNvSpPr>
            <a:spLocks noGrp="1"/>
          </p:cNvSpPr>
          <p:nvPr>
            <p:ph type="body" sz="quarter" idx="19"/>
          </p:nvPr>
        </p:nvSpPr>
        <p:spPr/>
        <p:txBody>
          <a:bodyPr/>
          <a:lstStyle/>
          <a:p>
            <a:endParaRPr lang="en-US"/>
          </a:p>
        </p:txBody>
      </p:sp>
      <p:sp>
        <p:nvSpPr>
          <p:cNvPr id="5" name="Title 4">
            <a:extLst>
              <a:ext uri="{FF2B5EF4-FFF2-40B4-BE49-F238E27FC236}">
                <a16:creationId xmlns:a16="http://schemas.microsoft.com/office/drawing/2014/main" id="{46026F47-FEAA-4BEF-BACE-759DD7C6812D}"/>
              </a:ext>
            </a:extLst>
          </p:cNvPr>
          <p:cNvSpPr>
            <a:spLocks noGrp="1"/>
          </p:cNvSpPr>
          <p:nvPr>
            <p:ph type="title"/>
          </p:nvPr>
        </p:nvSpPr>
        <p:spPr/>
        <p:txBody>
          <a:bodyPr/>
          <a:lstStyle/>
          <a:p>
            <a:r>
              <a:rPr lang="en-US" dirty="0"/>
              <a:t>Previous TACWA Presentation…</a:t>
            </a:r>
          </a:p>
        </p:txBody>
      </p:sp>
      <p:pic>
        <p:nvPicPr>
          <p:cNvPr id="7" name="Picture 6">
            <a:extLst>
              <a:ext uri="{FF2B5EF4-FFF2-40B4-BE49-F238E27FC236}">
                <a16:creationId xmlns:a16="http://schemas.microsoft.com/office/drawing/2014/main" id="{3422D201-3BC7-FAEB-B74A-E04F20C32A5B}"/>
              </a:ext>
            </a:extLst>
          </p:cNvPr>
          <p:cNvPicPr>
            <a:picLocks noChangeAspect="1"/>
          </p:cNvPicPr>
          <p:nvPr/>
        </p:nvPicPr>
        <p:blipFill>
          <a:blip r:embed="rId2"/>
          <a:stretch>
            <a:fillRect/>
          </a:stretch>
        </p:blipFill>
        <p:spPr>
          <a:xfrm>
            <a:off x="612743" y="1393135"/>
            <a:ext cx="9033084" cy="5075800"/>
          </a:xfrm>
          <a:prstGeom prst="rect">
            <a:avLst/>
          </a:prstGeom>
        </p:spPr>
      </p:pic>
    </p:spTree>
    <p:extLst>
      <p:ext uri="{BB962C8B-B14F-4D97-AF65-F5344CB8AC3E}">
        <p14:creationId xmlns:p14="http://schemas.microsoft.com/office/powerpoint/2010/main" val="1897500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A95EE-3861-BF2B-7801-9342E7820945}"/>
              </a:ext>
            </a:extLst>
          </p:cNvPr>
          <p:cNvSpPr>
            <a:spLocks noGrp="1"/>
          </p:cNvSpPr>
          <p:nvPr>
            <p:ph type="title"/>
          </p:nvPr>
        </p:nvSpPr>
        <p:spPr/>
        <p:txBody>
          <a:bodyPr/>
          <a:lstStyle/>
          <a:p>
            <a:r>
              <a:rPr lang="en-US" u="sng" dirty="0"/>
              <a:t>Chemical P Removal + Filtration</a:t>
            </a:r>
          </a:p>
        </p:txBody>
      </p:sp>
      <p:sp>
        <p:nvSpPr>
          <p:cNvPr id="3" name="Slide Number Placeholder 2">
            <a:extLst>
              <a:ext uri="{FF2B5EF4-FFF2-40B4-BE49-F238E27FC236}">
                <a16:creationId xmlns:a16="http://schemas.microsoft.com/office/drawing/2014/main" id="{B0A64AB6-422B-2F8E-00F6-C6DA5FC2B432}"/>
              </a:ext>
            </a:extLst>
          </p:cNvPr>
          <p:cNvSpPr>
            <a:spLocks noGrp="1"/>
          </p:cNvSpPr>
          <p:nvPr>
            <p:ph type="sldNum" sz="quarter" idx="4"/>
          </p:nvPr>
        </p:nvSpPr>
        <p:spPr/>
        <p:txBody>
          <a:bodyPr/>
          <a:lstStyle/>
          <a:p>
            <a:pPr>
              <a:defRPr/>
            </a:pPr>
            <a:fld id="{3D0814A7-6EEF-4E2B-82FD-5338C0AF3E0B}" type="slidenum">
              <a:rPr lang="en-US" smtClean="0"/>
              <a:pPr>
                <a:defRPr/>
              </a:pPr>
              <a:t>20</a:t>
            </a:fld>
            <a:endParaRPr lang="en-US"/>
          </a:p>
        </p:txBody>
      </p:sp>
      <p:sp>
        <p:nvSpPr>
          <p:cNvPr id="4" name="Text Placeholder 3">
            <a:extLst>
              <a:ext uri="{FF2B5EF4-FFF2-40B4-BE49-F238E27FC236}">
                <a16:creationId xmlns:a16="http://schemas.microsoft.com/office/drawing/2014/main" id="{EE268514-FA41-E373-5093-87E35756141E}"/>
              </a:ext>
            </a:extLst>
          </p:cNvPr>
          <p:cNvSpPr>
            <a:spLocks noGrp="1"/>
          </p:cNvSpPr>
          <p:nvPr>
            <p:ph type="body" sz="quarter" idx="19"/>
          </p:nvPr>
        </p:nvSpPr>
        <p:spPr>
          <a:xfrm>
            <a:off x="457072" y="5805910"/>
            <a:ext cx="11276141" cy="720808"/>
          </a:xfrm>
        </p:spPr>
        <p:txBody>
          <a:bodyPr/>
          <a:lstStyle/>
          <a:p>
            <a:r>
              <a:rPr lang="en-US" dirty="0"/>
              <a:t>TP generally lower than 0.1 mg/L</a:t>
            </a:r>
          </a:p>
          <a:p>
            <a:r>
              <a:rPr lang="en-US" dirty="0"/>
              <a:t>Fe3+/P molar dose approximately 1.5</a:t>
            </a:r>
          </a:p>
        </p:txBody>
      </p:sp>
      <p:pic>
        <p:nvPicPr>
          <p:cNvPr id="5" name="Picture 4" descr="Plant overview 6-18-14.jpg">
            <a:extLst>
              <a:ext uri="{FF2B5EF4-FFF2-40B4-BE49-F238E27FC236}">
                <a16:creationId xmlns:a16="http://schemas.microsoft.com/office/drawing/2014/main" id="{329D8E8B-B861-C8E1-6D36-C22D945087E3}"/>
              </a:ext>
            </a:extLst>
          </p:cNvPr>
          <p:cNvPicPr>
            <a:picLocks noChangeAspect="1"/>
          </p:cNvPicPr>
          <p:nvPr/>
        </p:nvPicPr>
        <p:blipFill>
          <a:blip r:embed="rId2" cstate="print"/>
          <a:srcRect l="10166" b="5000"/>
          <a:stretch>
            <a:fillRect/>
          </a:stretch>
        </p:blipFill>
        <p:spPr>
          <a:xfrm>
            <a:off x="288634" y="1834099"/>
            <a:ext cx="4686300" cy="3189802"/>
          </a:xfrm>
          <a:prstGeom prst="rect">
            <a:avLst/>
          </a:prstGeom>
        </p:spPr>
      </p:pic>
      <p:pic>
        <p:nvPicPr>
          <p:cNvPr id="6" name="Picture 5">
            <a:extLst>
              <a:ext uri="{FF2B5EF4-FFF2-40B4-BE49-F238E27FC236}">
                <a16:creationId xmlns:a16="http://schemas.microsoft.com/office/drawing/2014/main" id="{23B035B2-158F-0927-A333-C8555EED113D}"/>
              </a:ext>
            </a:extLst>
          </p:cNvPr>
          <p:cNvPicPr>
            <a:picLocks noChangeAspect="1"/>
          </p:cNvPicPr>
          <p:nvPr/>
        </p:nvPicPr>
        <p:blipFill>
          <a:blip r:embed="rId3"/>
          <a:stretch>
            <a:fillRect/>
          </a:stretch>
        </p:blipFill>
        <p:spPr>
          <a:xfrm>
            <a:off x="5141912" y="1186751"/>
            <a:ext cx="6977220" cy="4705166"/>
          </a:xfrm>
          <a:prstGeom prst="rect">
            <a:avLst/>
          </a:prstGeom>
        </p:spPr>
      </p:pic>
    </p:spTree>
    <p:extLst>
      <p:ext uri="{BB962C8B-B14F-4D97-AF65-F5344CB8AC3E}">
        <p14:creationId xmlns:p14="http://schemas.microsoft.com/office/powerpoint/2010/main" val="225847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D8450E68-92AC-4AC3-8B90-8E747CDF9E0D}"/>
              </a:ext>
            </a:extLst>
          </p:cNvPr>
          <p:cNvSpPr>
            <a:spLocks noGrp="1" noChangeArrowheads="1"/>
          </p:cNvSpPr>
          <p:nvPr>
            <p:ph type="title"/>
          </p:nvPr>
        </p:nvSpPr>
        <p:spPr/>
        <p:txBody>
          <a:bodyPr/>
          <a:lstStyle/>
          <a:p>
            <a:r>
              <a:rPr lang="en-US" altLang="en-US" dirty="0"/>
              <a:t>Lakeshore WPCP, Innisfil, Ontario</a:t>
            </a:r>
          </a:p>
        </p:txBody>
      </p:sp>
      <p:sp>
        <p:nvSpPr>
          <p:cNvPr id="111619" name="Rectangle 3">
            <a:extLst>
              <a:ext uri="{FF2B5EF4-FFF2-40B4-BE49-F238E27FC236}">
                <a16:creationId xmlns:a16="http://schemas.microsoft.com/office/drawing/2014/main" id="{D093EBF0-B778-4B43-A091-7151FFD1874C}"/>
              </a:ext>
            </a:extLst>
          </p:cNvPr>
          <p:cNvSpPr>
            <a:spLocks noGrp="1" noChangeArrowheads="1"/>
          </p:cNvSpPr>
          <p:nvPr>
            <p:ph type="body" idx="4294967295"/>
          </p:nvPr>
        </p:nvSpPr>
        <p:spPr>
          <a:xfrm>
            <a:off x="496912" y="1406392"/>
            <a:ext cx="4536468" cy="2110405"/>
          </a:xfrm>
        </p:spPr>
        <p:txBody>
          <a:bodyPr/>
          <a:lstStyle/>
          <a:p>
            <a:pPr>
              <a:spcBef>
                <a:spcPts val="600"/>
              </a:spcBef>
            </a:pPr>
            <a:r>
              <a:rPr lang="en-US" altLang="en-US" sz="2400" b="0" dirty="0"/>
              <a:t>3.8 mgd average flow</a:t>
            </a:r>
          </a:p>
          <a:p>
            <a:pPr>
              <a:spcBef>
                <a:spcPts val="600"/>
              </a:spcBef>
            </a:pPr>
            <a:r>
              <a:rPr lang="en-US" altLang="en-US" sz="2400" b="0" dirty="0"/>
              <a:t>Extended aeration with alum addition, filtration</a:t>
            </a:r>
          </a:p>
          <a:p>
            <a:pPr>
              <a:spcBef>
                <a:spcPts val="600"/>
              </a:spcBef>
            </a:pPr>
            <a:r>
              <a:rPr lang="en-US" altLang="en-US" sz="2400" b="0" dirty="0"/>
              <a:t>Potential TP requirement of 0.024 mg/L</a:t>
            </a:r>
          </a:p>
        </p:txBody>
      </p:sp>
      <p:pic>
        <p:nvPicPr>
          <p:cNvPr id="111620" name="Picture 16" descr="T:\108128 PHOTOS\WPCP photos from Town\IMG_0249.JPG">
            <a:extLst>
              <a:ext uri="{FF2B5EF4-FFF2-40B4-BE49-F238E27FC236}">
                <a16:creationId xmlns:a16="http://schemas.microsoft.com/office/drawing/2014/main" id="{E65E33EB-E506-4305-ADC7-84FB2333888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56262" y="1412875"/>
            <a:ext cx="4700588" cy="34115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BDEEF2-005F-4B6E-926A-63C7855BCFD5}"/>
              </a:ext>
            </a:extLst>
          </p:cNvPr>
          <p:cNvSpPr/>
          <p:nvPr/>
        </p:nvSpPr>
        <p:spPr>
          <a:xfrm>
            <a:off x="5418923" y="5045313"/>
            <a:ext cx="6092825" cy="830997"/>
          </a:xfrm>
          <a:prstGeom prst="rect">
            <a:avLst/>
          </a:prstGeom>
        </p:spPr>
        <p:txBody>
          <a:bodyPr>
            <a:spAutoFit/>
          </a:bodyPr>
          <a:lstStyle/>
          <a:p>
            <a:r>
              <a:rPr lang="en-US" altLang="en-US" dirty="0"/>
              <a:t>Pilot Testing of Four Tertiary Phosphorus Removal Technologies at </a:t>
            </a:r>
            <a:r>
              <a:rPr lang="en-US" altLang="en-US" dirty="0" err="1"/>
              <a:t>Innisfil</a:t>
            </a:r>
            <a:r>
              <a:rPr lang="en-US" altLang="en-US" dirty="0"/>
              <a:t>, Ontario</a:t>
            </a:r>
            <a:endParaRPr lang="en-US" dirty="0"/>
          </a:p>
        </p:txBody>
      </p:sp>
      <p:sp>
        <p:nvSpPr>
          <p:cNvPr id="6" name="Rectangle 2">
            <a:extLst>
              <a:ext uri="{FF2B5EF4-FFF2-40B4-BE49-F238E27FC236}">
                <a16:creationId xmlns:a16="http://schemas.microsoft.com/office/drawing/2014/main" id="{84714D80-ED19-477A-ABBB-2BBE7D94229B}"/>
              </a:ext>
            </a:extLst>
          </p:cNvPr>
          <p:cNvSpPr>
            <a:spLocks noChangeArrowheads="1"/>
          </p:cNvSpPr>
          <p:nvPr/>
        </p:nvSpPr>
        <p:spPr bwMode="auto">
          <a:xfrm>
            <a:off x="8198423" y="5627072"/>
            <a:ext cx="2383590" cy="1123950"/>
          </a:xfrm>
          <a:prstGeom prst="rect">
            <a:avLst/>
          </a:prstGeom>
          <a:noFill/>
          <a:ln w="9525">
            <a:no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800" b="1" i="1" dirty="0">
                <a:solidFill>
                  <a:srgbClr val="6699CC"/>
                </a:solidFill>
              </a:rPr>
              <a:t>Ontario WEA 2010</a:t>
            </a:r>
            <a:endParaRPr lang="en-US" altLang="en-US" sz="1800" b="1" i="1" baseline="20000" dirty="0">
              <a:solidFill>
                <a:srgbClr val="6699CC"/>
              </a:solidFill>
            </a:endParaRPr>
          </a:p>
          <a:p>
            <a:pPr algn="r" eaLnBrk="1" hangingPunct="1"/>
            <a:r>
              <a:rPr lang="en-US" altLang="en-US" sz="1800" dirty="0">
                <a:solidFill>
                  <a:srgbClr val="6699CC"/>
                </a:solidFill>
              </a:rPr>
              <a:t>London, Ontario</a:t>
            </a:r>
            <a:endParaRPr lang="en-US" altLang="en-US" sz="1800" b="1" i="1" dirty="0">
              <a:solidFill>
                <a:srgbClr val="6699CC"/>
              </a:solidFill>
            </a:endParaRPr>
          </a:p>
        </p:txBody>
      </p:sp>
      <p:sp>
        <p:nvSpPr>
          <p:cNvPr id="7" name="Rectangle 2">
            <a:extLst>
              <a:ext uri="{FF2B5EF4-FFF2-40B4-BE49-F238E27FC236}">
                <a16:creationId xmlns:a16="http://schemas.microsoft.com/office/drawing/2014/main" id="{96C63475-F081-404D-B9EE-EA91D4D91C4B}"/>
              </a:ext>
            </a:extLst>
          </p:cNvPr>
          <p:cNvSpPr txBox="1">
            <a:spLocks noChangeArrowheads="1"/>
          </p:cNvSpPr>
          <p:nvPr/>
        </p:nvSpPr>
        <p:spPr>
          <a:xfrm>
            <a:off x="5511800" y="5876310"/>
            <a:ext cx="4140478" cy="1749425"/>
          </a:xfrm>
          <a:prstGeom prst="rect">
            <a:avLst/>
          </a:prstGeom>
        </p:spPr>
        <p:txBody>
          <a:bodyPr/>
          <a:lstStyle>
            <a:lvl1pPr marL="306864" indent="-306864" algn="l" rtl="0" eaLnBrk="1" fontAlgn="base" hangingPunct="1">
              <a:spcBef>
                <a:spcPct val="40000"/>
              </a:spcBef>
              <a:spcAft>
                <a:spcPct val="0"/>
              </a:spcAft>
              <a:buClr>
                <a:srgbClr val="005596"/>
              </a:buClr>
              <a:buChar char="•"/>
              <a:defRPr sz="3200" b="1">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marL="0" indent="0" defTabSz="914400">
              <a:spcBef>
                <a:spcPts val="0"/>
              </a:spcBef>
              <a:buNone/>
            </a:pPr>
            <a:r>
              <a:rPr lang="en-US" altLang="en-US" sz="1200" b="0" kern="0" dirty="0"/>
              <a:t>Chris deBarbadillo, Black &amp; Veatch</a:t>
            </a:r>
          </a:p>
          <a:p>
            <a:pPr marL="0" indent="0" defTabSz="914400">
              <a:spcBef>
                <a:spcPts val="0"/>
              </a:spcBef>
              <a:buNone/>
            </a:pPr>
            <a:r>
              <a:rPr lang="en-US" altLang="en-US" sz="1200" b="0" kern="0" dirty="0"/>
              <a:t>Town of </a:t>
            </a:r>
            <a:r>
              <a:rPr lang="en-US" altLang="en-US" sz="1200" b="0" kern="0" dirty="0" err="1"/>
              <a:t>Innisfil</a:t>
            </a:r>
            <a:r>
              <a:rPr lang="en-US" altLang="en-US" sz="1200" b="0" kern="0" dirty="0"/>
              <a:t>: G. </a:t>
            </a:r>
            <a:r>
              <a:rPr lang="en-US" altLang="en-US" sz="1200" b="0" kern="0" dirty="0" err="1"/>
              <a:t>Shellswell</a:t>
            </a:r>
            <a:r>
              <a:rPr lang="en-US" altLang="en-US" sz="1200" b="0" kern="0" dirty="0"/>
              <a:t>, W. Cyr</a:t>
            </a:r>
          </a:p>
          <a:p>
            <a:pPr marL="0" indent="0" defTabSz="914400">
              <a:spcBef>
                <a:spcPts val="0"/>
              </a:spcBef>
              <a:buNone/>
            </a:pPr>
            <a:r>
              <a:rPr lang="en-US" altLang="en-US" sz="1200" b="0" kern="0" dirty="0" err="1"/>
              <a:t>Ainley</a:t>
            </a:r>
            <a:r>
              <a:rPr lang="en-US" altLang="en-US" sz="1200" b="0" kern="0" dirty="0"/>
              <a:t> Group: J. Mullan, R. Mitchell, M. </a:t>
            </a:r>
            <a:r>
              <a:rPr lang="en-US" altLang="en-US" sz="1200" b="0" kern="0" dirty="0" err="1"/>
              <a:t>Ainley</a:t>
            </a:r>
            <a:endParaRPr lang="en-US" altLang="en-US" sz="1200" b="0" kern="0" dirty="0"/>
          </a:p>
          <a:p>
            <a:pPr marL="0" indent="0" defTabSz="914400">
              <a:spcBef>
                <a:spcPts val="0"/>
              </a:spcBef>
              <a:buNone/>
            </a:pPr>
            <a:r>
              <a:rPr lang="en-US" altLang="en-US" sz="1200" b="0" kern="0" dirty="0"/>
              <a:t>Black &amp; Veatch: B. Edwards, R. Waite, B. Sabherwal</a:t>
            </a:r>
          </a:p>
          <a:p>
            <a:pPr marL="0" indent="0" defTabSz="914400">
              <a:spcBef>
                <a:spcPts val="0"/>
              </a:spcBef>
              <a:buNone/>
            </a:pPr>
            <a:endParaRPr lang="en-US" altLang="en-US" sz="1200" b="0" kern="0" dirty="0"/>
          </a:p>
        </p:txBody>
      </p:sp>
      <p:pic>
        <p:nvPicPr>
          <p:cNvPr id="29" name="Picture 28">
            <a:extLst>
              <a:ext uri="{FF2B5EF4-FFF2-40B4-BE49-F238E27FC236}">
                <a16:creationId xmlns:a16="http://schemas.microsoft.com/office/drawing/2014/main" id="{E7F7A556-5FA7-F000-8555-8AD74511BA40}"/>
              </a:ext>
            </a:extLst>
          </p:cNvPr>
          <p:cNvPicPr>
            <a:picLocks noChangeAspect="1"/>
          </p:cNvPicPr>
          <p:nvPr/>
        </p:nvPicPr>
        <p:blipFill>
          <a:blip r:embed="rId3"/>
          <a:stretch>
            <a:fillRect/>
          </a:stretch>
        </p:blipFill>
        <p:spPr>
          <a:xfrm>
            <a:off x="466433" y="3578664"/>
            <a:ext cx="4548213" cy="1483384"/>
          </a:xfrm>
          <a:prstGeom prst="rect">
            <a:avLst/>
          </a:prstGeom>
          <a:solidFill>
            <a:schemeClr val="tx1"/>
          </a:solidFill>
        </p:spPr>
      </p:pic>
      <p:pic>
        <p:nvPicPr>
          <p:cNvPr id="30" name="Picture 29">
            <a:extLst>
              <a:ext uri="{FF2B5EF4-FFF2-40B4-BE49-F238E27FC236}">
                <a16:creationId xmlns:a16="http://schemas.microsoft.com/office/drawing/2014/main" id="{F53ACDC9-8A6D-07E4-7FF2-77352F2DC16D}"/>
              </a:ext>
            </a:extLst>
          </p:cNvPr>
          <p:cNvPicPr>
            <a:picLocks noChangeAspect="1"/>
          </p:cNvPicPr>
          <p:nvPr/>
        </p:nvPicPr>
        <p:blipFill>
          <a:blip r:embed="rId4"/>
          <a:stretch>
            <a:fillRect/>
          </a:stretch>
        </p:blipFill>
        <p:spPr>
          <a:xfrm>
            <a:off x="466433" y="5158444"/>
            <a:ext cx="4548213" cy="1472944"/>
          </a:xfrm>
          <a:prstGeom prst="rect">
            <a:avLst/>
          </a:prstGeom>
          <a:solidFill>
            <a:schemeClr val="tx1"/>
          </a:solid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0D0D-9508-5952-0FA9-18E3D63E8C93}"/>
              </a:ext>
            </a:extLst>
          </p:cNvPr>
          <p:cNvSpPr>
            <a:spLocks noGrp="1"/>
          </p:cNvSpPr>
          <p:nvPr>
            <p:ph type="title"/>
          </p:nvPr>
        </p:nvSpPr>
        <p:spPr>
          <a:xfrm>
            <a:off x="446468" y="390292"/>
            <a:ext cx="9410763" cy="1143000"/>
          </a:xfrm>
        </p:spPr>
        <p:txBody>
          <a:bodyPr/>
          <a:lstStyle/>
          <a:p>
            <a:r>
              <a:rPr lang="en-US" dirty="0"/>
              <a:t>Tertiary Treatment Technologies Tested</a:t>
            </a:r>
          </a:p>
        </p:txBody>
      </p:sp>
      <p:sp>
        <p:nvSpPr>
          <p:cNvPr id="3" name="Slide Number Placeholder 2">
            <a:extLst>
              <a:ext uri="{FF2B5EF4-FFF2-40B4-BE49-F238E27FC236}">
                <a16:creationId xmlns:a16="http://schemas.microsoft.com/office/drawing/2014/main" id="{FF15EEFB-A9D2-B042-A462-B822E72179E8}"/>
              </a:ext>
            </a:extLst>
          </p:cNvPr>
          <p:cNvSpPr>
            <a:spLocks noGrp="1"/>
          </p:cNvSpPr>
          <p:nvPr>
            <p:ph type="sldNum" sz="quarter" idx="4"/>
          </p:nvPr>
        </p:nvSpPr>
        <p:spPr/>
        <p:txBody>
          <a:bodyPr/>
          <a:lstStyle/>
          <a:p>
            <a:pPr>
              <a:defRPr/>
            </a:pPr>
            <a:fld id="{3D0814A7-6EEF-4E2B-82FD-5338C0AF3E0B}" type="slidenum">
              <a:rPr lang="en-US" smtClean="0"/>
              <a:pPr>
                <a:defRPr/>
              </a:pPr>
              <a:t>22</a:t>
            </a:fld>
            <a:endParaRPr lang="en-US"/>
          </a:p>
        </p:txBody>
      </p:sp>
      <p:pic>
        <p:nvPicPr>
          <p:cNvPr id="4" name="Picture 3" descr="DSC09189">
            <a:extLst>
              <a:ext uri="{FF2B5EF4-FFF2-40B4-BE49-F238E27FC236}">
                <a16:creationId xmlns:a16="http://schemas.microsoft.com/office/drawing/2014/main" id="{220D7696-8B4E-D044-2767-F69574F8ABD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880968" y="1774413"/>
            <a:ext cx="2474816" cy="185676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DSC09057">
            <a:extLst>
              <a:ext uri="{FF2B5EF4-FFF2-40B4-BE49-F238E27FC236}">
                <a16:creationId xmlns:a16="http://schemas.microsoft.com/office/drawing/2014/main" id="{E593C015-75A0-C161-B919-DC2E2546C7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3329747" y="2176169"/>
            <a:ext cx="1431614" cy="107403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DSC09145">
            <a:extLst>
              <a:ext uri="{FF2B5EF4-FFF2-40B4-BE49-F238E27FC236}">
                <a16:creationId xmlns:a16="http://schemas.microsoft.com/office/drawing/2014/main" id="{4428B7D6-F746-531B-2124-89072BC42AE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0968" y="4331738"/>
            <a:ext cx="3164586" cy="23727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DSC09175">
            <a:extLst>
              <a:ext uri="{FF2B5EF4-FFF2-40B4-BE49-F238E27FC236}">
                <a16:creationId xmlns:a16="http://schemas.microsoft.com/office/drawing/2014/main" id="{6E54AFA8-5344-EB7D-97F0-5A0683BF807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43465" y="1789512"/>
            <a:ext cx="2351343" cy="176209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descr="DSC09181">
            <a:extLst>
              <a:ext uri="{FF2B5EF4-FFF2-40B4-BE49-F238E27FC236}">
                <a16:creationId xmlns:a16="http://schemas.microsoft.com/office/drawing/2014/main" id="{D422611D-385E-FCC5-A631-331F66A18A6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65518" y="1891403"/>
            <a:ext cx="1960731" cy="146962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descr="DSC09159">
            <a:extLst>
              <a:ext uri="{FF2B5EF4-FFF2-40B4-BE49-F238E27FC236}">
                <a16:creationId xmlns:a16="http://schemas.microsoft.com/office/drawing/2014/main" id="{D74CEBBF-45BD-D846-9330-992973020EE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43465" y="4416059"/>
            <a:ext cx="2999614" cy="225889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78495BF-D7A0-73F1-2DCF-C2F77E816B42}"/>
              </a:ext>
            </a:extLst>
          </p:cNvPr>
          <p:cNvSpPr txBox="1"/>
          <p:nvPr/>
        </p:nvSpPr>
        <p:spPr>
          <a:xfrm>
            <a:off x="656782" y="1177722"/>
            <a:ext cx="4005072" cy="461665"/>
          </a:xfrm>
          <a:prstGeom prst="rect">
            <a:avLst/>
          </a:prstGeom>
          <a:noFill/>
        </p:spPr>
        <p:txBody>
          <a:bodyPr wrap="square" rtlCol="0">
            <a:spAutoFit/>
          </a:bodyPr>
          <a:lstStyle/>
          <a:p>
            <a:pPr algn="ctr"/>
            <a:r>
              <a:rPr lang="en-US" u="sng" dirty="0"/>
              <a:t>GE Ultrafiltration Membranes</a:t>
            </a:r>
          </a:p>
        </p:txBody>
      </p:sp>
      <p:sp>
        <p:nvSpPr>
          <p:cNvPr id="12" name="TextBox 11">
            <a:extLst>
              <a:ext uri="{FF2B5EF4-FFF2-40B4-BE49-F238E27FC236}">
                <a16:creationId xmlns:a16="http://schemas.microsoft.com/office/drawing/2014/main" id="{6FA8D60C-7508-6DFE-B9EB-EA7985A74D6E}"/>
              </a:ext>
            </a:extLst>
          </p:cNvPr>
          <p:cNvSpPr txBox="1"/>
          <p:nvPr/>
        </p:nvSpPr>
        <p:spPr>
          <a:xfrm>
            <a:off x="6130311" y="3801191"/>
            <a:ext cx="5728994" cy="461665"/>
          </a:xfrm>
          <a:prstGeom prst="rect">
            <a:avLst/>
          </a:prstGeom>
          <a:noFill/>
        </p:spPr>
        <p:txBody>
          <a:bodyPr wrap="square" rtlCol="0">
            <a:spAutoFit/>
          </a:bodyPr>
          <a:lstStyle/>
          <a:p>
            <a:pPr algn="ctr"/>
            <a:r>
              <a:rPr lang="en-US" u="sng" dirty="0" err="1"/>
              <a:t>Parkson</a:t>
            </a:r>
            <a:r>
              <a:rPr lang="en-US" u="sng" dirty="0"/>
              <a:t> </a:t>
            </a:r>
            <a:r>
              <a:rPr lang="en-US" u="sng" dirty="0" err="1"/>
              <a:t>DynaSand</a:t>
            </a:r>
            <a:r>
              <a:rPr lang="en-US" u="sng" dirty="0"/>
              <a:t> D2 Dual Filtration System</a:t>
            </a:r>
          </a:p>
        </p:txBody>
      </p:sp>
      <p:sp>
        <p:nvSpPr>
          <p:cNvPr id="13" name="TextBox 12">
            <a:extLst>
              <a:ext uri="{FF2B5EF4-FFF2-40B4-BE49-F238E27FC236}">
                <a16:creationId xmlns:a16="http://schemas.microsoft.com/office/drawing/2014/main" id="{E267427F-F75A-AC76-5F1E-BBB70260C008}"/>
              </a:ext>
            </a:extLst>
          </p:cNvPr>
          <p:cNvSpPr txBox="1"/>
          <p:nvPr/>
        </p:nvSpPr>
        <p:spPr>
          <a:xfrm>
            <a:off x="733071" y="3801191"/>
            <a:ext cx="5245426" cy="461665"/>
          </a:xfrm>
          <a:prstGeom prst="rect">
            <a:avLst/>
          </a:prstGeom>
          <a:noFill/>
        </p:spPr>
        <p:txBody>
          <a:bodyPr wrap="square" rtlCol="0">
            <a:spAutoFit/>
          </a:bodyPr>
          <a:lstStyle/>
          <a:p>
            <a:pPr algn="ctr"/>
            <a:r>
              <a:rPr lang="en-US" u="sng" dirty="0" err="1"/>
              <a:t>BluePro</a:t>
            </a:r>
            <a:r>
              <a:rPr lang="en-US" u="sng" dirty="0"/>
              <a:t> Reactive Filtration Series System</a:t>
            </a:r>
          </a:p>
        </p:txBody>
      </p:sp>
      <p:sp>
        <p:nvSpPr>
          <p:cNvPr id="14" name="TextBox 13">
            <a:extLst>
              <a:ext uri="{FF2B5EF4-FFF2-40B4-BE49-F238E27FC236}">
                <a16:creationId xmlns:a16="http://schemas.microsoft.com/office/drawing/2014/main" id="{F2AC1AF5-74C4-D3BF-B4BE-310D6417D374}"/>
              </a:ext>
            </a:extLst>
          </p:cNvPr>
          <p:cNvSpPr txBox="1"/>
          <p:nvPr/>
        </p:nvSpPr>
        <p:spPr>
          <a:xfrm>
            <a:off x="6643465" y="1124674"/>
            <a:ext cx="4005072" cy="461665"/>
          </a:xfrm>
          <a:prstGeom prst="rect">
            <a:avLst/>
          </a:prstGeom>
          <a:noFill/>
        </p:spPr>
        <p:txBody>
          <a:bodyPr wrap="square" rtlCol="0">
            <a:spAutoFit/>
          </a:bodyPr>
          <a:lstStyle/>
          <a:p>
            <a:pPr algn="ctr"/>
            <a:r>
              <a:rPr lang="en-US" u="sng" dirty="0" err="1"/>
              <a:t>Actiflo</a:t>
            </a:r>
            <a:r>
              <a:rPr lang="en-US" u="sng" dirty="0"/>
              <a:t> + Filters</a:t>
            </a:r>
          </a:p>
        </p:txBody>
      </p:sp>
    </p:spTree>
    <p:extLst>
      <p:ext uri="{BB962C8B-B14F-4D97-AF65-F5344CB8AC3E}">
        <p14:creationId xmlns:p14="http://schemas.microsoft.com/office/powerpoint/2010/main" val="3405419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32" name="Group 8">
            <a:extLst>
              <a:ext uri="{FF2B5EF4-FFF2-40B4-BE49-F238E27FC236}">
                <a16:creationId xmlns:a16="http://schemas.microsoft.com/office/drawing/2014/main" id="{78BFE754-F7A6-496D-A42A-3589254695D8}"/>
              </a:ext>
            </a:extLst>
          </p:cNvPr>
          <p:cNvGrpSpPr>
            <a:grpSpLocks/>
          </p:cNvGrpSpPr>
          <p:nvPr/>
        </p:nvGrpSpPr>
        <p:grpSpPr bwMode="auto">
          <a:xfrm>
            <a:off x="1522413" y="628650"/>
            <a:ext cx="6608763" cy="6178550"/>
            <a:chOff x="0" y="428"/>
            <a:chExt cx="4163" cy="3892"/>
          </a:xfrm>
        </p:grpSpPr>
        <p:graphicFrame>
          <p:nvGraphicFramePr>
            <p:cNvPr id="103429" name="Object 5">
              <a:extLst>
                <a:ext uri="{FF2B5EF4-FFF2-40B4-BE49-F238E27FC236}">
                  <a16:creationId xmlns:a16="http://schemas.microsoft.com/office/drawing/2014/main" id="{25F13E30-6999-4127-93B3-B5D8B5CFEFA6}"/>
                </a:ext>
              </a:extLst>
            </p:cNvPr>
            <p:cNvGraphicFramePr>
              <a:graphicFrameLocks noChangeAspect="1"/>
            </p:cNvGraphicFramePr>
            <p:nvPr/>
          </p:nvGraphicFramePr>
          <p:xfrm>
            <a:off x="0" y="428"/>
            <a:ext cx="4163" cy="3762"/>
          </p:xfrm>
          <a:graphic>
            <a:graphicData uri="http://schemas.openxmlformats.org/presentationml/2006/ole">
              <mc:AlternateContent xmlns:mc="http://schemas.openxmlformats.org/markup-compatibility/2006">
                <mc:Choice xmlns:v="urn:schemas-microsoft-com:vml" Requires="v">
                  <p:oleObj name="Visio" r:id="rId2" imgW="7358177" imgH="6929323" progId="Visio.Drawing.11">
                    <p:embed/>
                  </p:oleObj>
                </mc:Choice>
                <mc:Fallback>
                  <p:oleObj name="Visio" r:id="rId2" imgW="7358177" imgH="6929323" progId="Visio.Drawing.11">
                    <p:embed/>
                    <p:pic>
                      <p:nvPicPr>
                        <p:cNvPr id="103429" name="Object 5">
                          <a:extLst>
                            <a:ext uri="{FF2B5EF4-FFF2-40B4-BE49-F238E27FC236}">
                              <a16:creationId xmlns:a16="http://schemas.microsoft.com/office/drawing/2014/main" id="{25F13E30-6999-4127-93B3-B5D8B5CFE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024" r="7249"/>
                        <a:stretch>
                          <a:fillRect/>
                        </a:stretch>
                      </p:blipFill>
                      <p:spPr bwMode="auto">
                        <a:xfrm>
                          <a:off x="0" y="428"/>
                          <a:ext cx="4163" cy="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26" name="Oval 2">
              <a:extLst>
                <a:ext uri="{FF2B5EF4-FFF2-40B4-BE49-F238E27FC236}">
                  <a16:creationId xmlns:a16="http://schemas.microsoft.com/office/drawing/2014/main" id="{5A0BF4DD-F5A9-4C1F-B710-674A5AA48CF7}"/>
                </a:ext>
              </a:extLst>
            </p:cNvPr>
            <p:cNvSpPr>
              <a:spLocks noChangeArrowheads="1"/>
            </p:cNvSpPr>
            <p:nvPr/>
          </p:nvSpPr>
          <p:spPr bwMode="auto">
            <a:xfrm>
              <a:off x="2240" y="1328"/>
              <a:ext cx="1656" cy="1064"/>
            </a:xfrm>
            <a:prstGeom prst="ellipse">
              <a:avLst/>
            </a:prstGeom>
            <a:noFill/>
            <a:ln w="38100">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7" name="Oval 3">
              <a:extLst>
                <a:ext uri="{FF2B5EF4-FFF2-40B4-BE49-F238E27FC236}">
                  <a16:creationId xmlns:a16="http://schemas.microsoft.com/office/drawing/2014/main" id="{17E2377E-F40E-49A4-80B0-F554CCEB3A57}"/>
                </a:ext>
              </a:extLst>
            </p:cNvPr>
            <p:cNvSpPr>
              <a:spLocks noChangeArrowheads="1"/>
            </p:cNvSpPr>
            <p:nvPr/>
          </p:nvSpPr>
          <p:spPr bwMode="auto">
            <a:xfrm>
              <a:off x="104" y="3296"/>
              <a:ext cx="1672" cy="1024"/>
            </a:xfrm>
            <a:prstGeom prst="ellipse">
              <a:avLst/>
            </a:prstGeom>
            <a:noFill/>
            <a:ln w="38100">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428" name="Rectangle 4">
            <a:extLst>
              <a:ext uri="{FF2B5EF4-FFF2-40B4-BE49-F238E27FC236}">
                <a16:creationId xmlns:a16="http://schemas.microsoft.com/office/drawing/2014/main" id="{D8353281-25D7-48EC-ACE8-8A46F051A026}"/>
              </a:ext>
            </a:extLst>
          </p:cNvPr>
          <p:cNvSpPr>
            <a:spLocks noChangeArrowheads="1"/>
          </p:cNvSpPr>
          <p:nvPr/>
        </p:nvSpPr>
        <p:spPr bwMode="auto">
          <a:xfrm>
            <a:off x="8740776" y="807556"/>
            <a:ext cx="2946400" cy="500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lnSpc>
                <a:spcPct val="95000"/>
              </a:lnSpc>
              <a:spcBef>
                <a:spcPct val="40000"/>
              </a:spcBef>
              <a:buClr>
                <a:schemeClr val="accent1"/>
              </a:buClr>
              <a:buSzPct val="80000"/>
              <a:buFont typeface="Wingdings" panose="05000000000000000000" pitchFamily="2" charset="2"/>
              <a:buChar char="l"/>
              <a:defRPr sz="2800">
                <a:solidFill>
                  <a:schemeClr val="tx1"/>
                </a:solidFill>
                <a:latin typeface="Arial" panose="020B0604020202020204" pitchFamily="34" charset="0"/>
              </a:defRPr>
            </a:lvl1pPr>
            <a:lvl2pPr marL="742950" indent="-285750" algn="l" eaLnBrk="0" hangingPunct="0">
              <a:lnSpc>
                <a:spcPct val="95000"/>
              </a:lnSpc>
              <a:spcBef>
                <a:spcPct val="40000"/>
              </a:spcBef>
              <a:buClr>
                <a:schemeClr val="accent2"/>
              </a:buClr>
              <a:buSzPct val="60000"/>
              <a:buFont typeface="Wingdings" panose="05000000000000000000" pitchFamily="2" charset="2"/>
              <a:buChar char="l"/>
              <a:defRPr sz="2400">
                <a:solidFill>
                  <a:schemeClr val="tx1"/>
                </a:solidFill>
                <a:latin typeface="Arial" panose="020B0604020202020204" pitchFamily="34" charset="0"/>
              </a:defRPr>
            </a:lvl2pPr>
            <a:lvl3pPr marL="1143000" indent="-228600" algn="l" eaLnBrk="0" hangingPunct="0">
              <a:spcBef>
                <a:spcPct val="60000"/>
              </a:spcBef>
              <a:buClr>
                <a:schemeClr val="accent2"/>
              </a:buClr>
              <a:buSzPct val="60000"/>
              <a:buFont typeface="Wingdings" panose="05000000000000000000" pitchFamily="2" charset="2"/>
              <a:buChar char="l"/>
              <a:defRPr sz="2800">
                <a:solidFill>
                  <a:schemeClr val="tx1"/>
                </a:solidFill>
                <a:latin typeface="Arial" panose="020B0604020202020204" pitchFamily="34" charset="0"/>
              </a:defRPr>
            </a:lvl3pPr>
            <a:lvl4pPr marL="1600200" indent="-228600" algn="l" eaLnBrk="0" hangingPunct="0">
              <a:spcBef>
                <a:spcPct val="60000"/>
              </a:spcBef>
              <a:buClr>
                <a:schemeClr val="accent2"/>
              </a:buClr>
              <a:buSzPct val="60000"/>
              <a:buFont typeface="Wingdings" panose="05000000000000000000" pitchFamily="2" charset="2"/>
              <a:buChar char="l"/>
              <a:defRPr sz="2800">
                <a:solidFill>
                  <a:schemeClr val="tx1"/>
                </a:solidFill>
                <a:latin typeface="Arial" panose="020B0604020202020204" pitchFamily="34" charset="0"/>
              </a:defRPr>
            </a:lvl4pPr>
            <a:lvl5pPr marL="2057400" indent="-228600" algn="l" eaLnBrk="0" hangingPunct="0">
              <a:spcBef>
                <a:spcPct val="60000"/>
              </a:spcBef>
              <a:buClr>
                <a:schemeClr val="accent2"/>
              </a:buClr>
              <a:buSzPct val="60000"/>
              <a:buFont typeface="Wingdings" panose="05000000000000000000" pitchFamily="2" charset="2"/>
              <a:buChar char="l"/>
              <a:defRPr sz="2800">
                <a:solidFill>
                  <a:schemeClr val="tx1"/>
                </a:solidFill>
                <a:latin typeface="Arial" panose="020B0604020202020204" pitchFamily="34" charset="0"/>
              </a:defRPr>
            </a:lvl5pPr>
            <a:lvl6pPr marL="2514600" indent="-228600" eaLnBrk="0" fontAlgn="base" hangingPunct="0">
              <a:spcBef>
                <a:spcPct val="60000"/>
              </a:spcBef>
              <a:spcAft>
                <a:spcPct val="0"/>
              </a:spcAft>
              <a:buClr>
                <a:schemeClr val="accent2"/>
              </a:buClr>
              <a:buSzPct val="60000"/>
              <a:buFont typeface="Wingdings" panose="05000000000000000000" pitchFamily="2" charset="2"/>
              <a:buChar char="l"/>
              <a:defRPr sz="2800">
                <a:solidFill>
                  <a:schemeClr val="tx1"/>
                </a:solidFill>
                <a:latin typeface="Arial" panose="020B0604020202020204" pitchFamily="34" charset="0"/>
              </a:defRPr>
            </a:lvl6pPr>
            <a:lvl7pPr marL="2971800" indent="-228600" eaLnBrk="0" fontAlgn="base" hangingPunct="0">
              <a:spcBef>
                <a:spcPct val="60000"/>
              </a:spcBef>
              <a:spcAft>
                <a:spcPct val="0"/>
              </a:spcAft>
              <a:buClr>
                <a:schemeClr val="accent2"/>
              </a:buClr>
              <a:buSzPct val="60000"/>
              <a:buFont typeface="Wingdings" panose="05000000000000000000" pitchFamily="2" charset="2"/>
              <a:buChar char="l"/>
              <a:defRPr sz="2800">
                <a:solidFill>
                  <a:schemeClr val="tx1"/>
                </a:solidFill>
                <a:latin typeface="Arial" panose="020B0604020202020204" pitchFamily="34" charset="0"/>
              </a:defRPr>
            </a:lvl7pPr>
            <a:lvl8pPr marL="3429000" indent="-228600" eaLnBrk="0" fontAlgn="base" hangingPunct="0">
              <a:spcBef>
                <a:spcPct val="60000"/>
              </a:spcBef>
              <a:spcAft>
                <a:spcPct val="0"/>
              </a:spcAft>
              <a:buClr>
                <a:schemeClr val="accent2"/>
              </a:buClr>
              <a:buSzPct val="60000"/>
              <a:buFont typeface="Wingdings" panose="05000000000000000000" pitchFamily="2" charset="2"/>
              <a:buChar char="l"/>
              <a:defRPr sz="2800">
                <a:solidFill>
                  <a:schemeClr val="tx1"/>
                </a:solidFill>
                <a:latin typeface="Arial" panose="020B0604020202020204" pitchFamily="34" charset="0"/>
              </a:defRPr>
            </a:lvl8pPr>
            <a:lvl9pPr marL="3886200" indent="-228600" eaLnBrk="0" fontAlgn="base" hangingPunct="0">
              <a:spcBef>
                <a:spcPct val="60000"/>
              </a:spcBef>
              <a:spcAft>
                <a:spcPct val="0"/>
              </a:spcAft>
              <a:buClr>
                <a:schemeClr val="accent2"/>
              </a:buClr>
              <a:buSzPct val="60000"/>
              <a:buFont typeface="Wingdings" panose="05000000000000000000" pitchFamily="2" charset="2"/>
              <a:buChar char="l"/>
              <a:defRPr sz="2800">
                <a:solidFill>
                  <a:schemeClr val="tx1"/>
                </a:solidFill>
                <a:latin typeface="Arial" panose="020B0604020202020204" pitchFamily="34" charset="0"/>
              </a:defRPr>
            </a:lvl9pPr>
          </a:lstStyle>
          <a:p>
            <a:pPr>
              <a:lnSpc>
                <a:spcPct val="100000"/>
              </a:lnSpc>
              <a:spcBef>
                <a:spcPct val="50000"/>
              </a:spcBef>
            </a:pPr>
            <a:r>
              <a:rPr lang="en-US" altLang="en-US" sz="2200" dirty="0"/>
              <a:t>All pilots did a good job of removing OP</a:t>
            </a:r>
          </a:p>
          <a:p>
            <a:pPr>
              <a:lnSpc>
                <a:spcPct val="100000"/>
              </a:lnSpc>
              <a:spcBef>
                <a:spcPct val="50000"/>
              </a:spcBef>
            </a:pPr>
            <a:r>
              <a:rPr lang="en-US" altLang="en-US" sz="2200" dirty="0"/>
              <a:t>High chemical dosages required</a:t>
            </a:r>
          </a:p>
          <a:p>
            <a:pPr>
              <a:lnSpc>
                <a:spcPct val="100000"/>
              </a:lnSpc>
              <a:spcBef>
                <a:spcPct val="50000"/>
              </a:spcBef>
            </a:pPr>
            <a:r>
              <a:rPr lang="en-US" altLang="en-US" sz="2200" dirty="0"/>
              <a:t>GE/Zenon and Blue Water were more successful at removing particulate P</a:t>
            </a:r>
          </a:p>
          <a:p>
            <a:pPr>
              <a:lnSpc>
                <a:spcPct val="100000"/>
              </a:lnSpc>
              <a:spcBef>
                <a:spcPct val="50000"/>
              </a:spcBef>
            </a:pPr>
            <a:r>
              <a:rPr lang="en-US" altLang="en-US" sz="2200" dirty="0"/>
              <a:t>Dissolved organic P is 0.005 to 0.01 mg/L</a:t>
            </a:r>
          </a:p>
        </p:txBody>
      </p:sp>
      <p:sp>
        <p:nvSpPr>
          <p:cNvPr id="103430" name="Rectangle 6">
            <a:extLst>
              <a:ext uri="{FF2B5EF4-FFF2-40B4-BE49-F238E27FC236}">
                <a16:creationId xmlns:a16="http://schemas.microsoft.com/office/drawing/2014/main" id="{5D3A2864-ADBC-45BB-BFD8-A7581D5312BD}"/>
              </a:ext>
            </a:extLst>
          </p:cNvPr>
          <p:cNvSpPr>
            <a:spLocks noGrp="1" noChangeArrowheads="1"/>
          </p:cNvSpPr>
          <p:nvPr>
            <p:ph type="title"/>
          </p:nvPr>
        </p:nvSpPr>
        <p:spPr>
          <a:xfrm>
            <a:off x="332322" y="173947"/>
            <a:ext cx="11277601" cy="1143000"/>
          </a:xfrm>
        </p:spPr>
        <p:txBody>
          <a:bodyPr>
            <a:normAutofit/>
          </a:bodyPr>
          <a:lstStyle/>
          <a:p>
            <a:r>
              <a:rPr lang="en-US" altLang="en-US" dirty="0"/>
              <a:t>Phosphorus Speciation Results</a:t>
            </a:r>
          </a:p>
        </p:txBody>
      </p:sp>
      <p:grpSp>
        <p:nvGrpSpPr>
          <p:cNvPr id="103438" name="Group 14">
            <a:extLst>
              <a:ext uri="{FF2B5EF4-FFF2-40B4-BE49-F238E27FC236}">
                <a16:creationId xmlns:a16="http://schemas.microsoft.com/office/drawing/2014/main" id="{D70523DB-A4BA-49CC-AA65-A00B4C9D29DF}"/>
              </a:ext>
            </a:extLst>
          </p:cNvPr>
          <p:cNvGrpSpPr>
            <a:grpSpLocks/>
          </p:cNvGrpSpPr>
          <p:nvPr/>
        </p:nvGrpSpPr>
        <p:grpSpPr bwMode="auto">
          <a:xfrm>
            <a:off x="2894012" y="1917700"/>
            <a:ext cx="2692400" cy="3556000"/>
            <a:chOff x="864" y="1208"/>
            <a:chExt cx="1696" cy="2240"/>
          </a:xfrm>
        </p:grpSpPr>
        <p:sp>
          <p:nvSpPr>
            <p:cNvPr id="103433" name="Line 9">
              <a:extLst>
                <a:ext uri="{FF2B5EF4-FFF2-40B4-BE49-F238E27FC236}">
                  <a16:creationId xmlns:a16="http://schemas.microsoft.com/office/drawing/2014/main" id="{2758047A-C155-4E1C-BAE0-8DD88D4B79E5}"/>
                </a:ext>
              </a:extLst>
            </p:cNvPr>
            <p:cNvSpPr>
              <a:spLocks noChangeShapeType="1"/>
            </p:cNvSpPr>
            <p:nvPr/>
          </p:nvSpPr>
          <p:spPr bwMode="auto">
            <a:xfrm flipH="1">
              <a:off x="1680" y="1208"/>
              <a:ext cx="648" cy="3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434" name="Line 10">
              <a:extLst>
                <a:ext uri="{FF2B5EF4-FFF2-40B4-BE49-F238E27FC236}">
                  <a16:creationId xmlns:a16="http://schemas.microsoft.com/office/drawing/2014/main" id="{7C9843EE-DEDD-4244-B330-50490D9B18C4}"/>
                </a:ext>
              </a:extLst>
            </p:cNvPr>
            <p:cNvSpPr>
              <a:spLocks noChangeShapeType="1"/>
            </p:cNvSpPr>
            <p:nvPr/>
          </p:nvSpPr>
          <p:spPr bwMode="auto">
            <a:xfrm flipH="1">
              <a:off x="1112" y="2176"/>
              <a:ext cx="392" cy="3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435" name="Line 11">
              <a:extLst>
                <a:ext uri="{FF2B5EF4-FFF2-40B4-BE49-F238E27FC236}">
                  <a16:creationId xmlns:a16="http://schemas.microsoft.com/office/drawing/2014/main" id="{902ADF47-2E33-4EB2-9082-B703C22957C4}"/>
                </a:ext>
              </a:extLst>
            </p:cNvPr>
            <p:cNvSpPr>
              <a:spLocks noChangeShapeType="1"/>
            </p:cNvSpPr>
            <p:nvPr/>
          </p:nvSpPr>
          <p:spPr bwMode="auto">
            <a:xfrm>
              <a:off x="1496" y="2184"/>
              <a:ext cx="1064" cy="2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436" name="Line 12">
              <a:extLst>
                <a:ext uri="{FF2B5EF4-FFF2-40B4-BE49-F238E27FC236}">
                  <a16:creationId xmlns:a16="http://schemas.microsoft.com/office/drawing/2014/main" id="{FC5F91AD-51E2-491A-BBB4-287283D3BFFC}"/>
                </a:ext>
              </a:extLst>
            </p:cNvPr>
            <p:cNvSpPr>
              <a:spLocks noChangeShapeType="1"/>
            </p:cNvSpPr>
            <p:nvPr/>
          </p:nvSpPr>
          <p:spPr bwMode="auto">
            <a:xfrm>
              <a:off x="1248" y="3160"/>
              <a:ext cx="1184" cy="2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437" name="Line 13">
              <a:extLst>
                <a:ext uri="{FF2B5EF4-FFF2-40B4-BE49-F238E27FC236}">
                  <a16:creationId xmlns:a16="http://schemas.microsoft.com/office/drawing/2014/main" id="{FC52C98F-9A47-4CCC-9790-D3B193991EBA}"/>
                </a:ext>
              </a:extLst>
            </p:cNvPr>
            <p:cNvSpPr>
              <a:spLocks noChangeShapeType="1"/>
            </p:cNvSpPr>
            <p:nvPr/>
          </p:nvSpPr>
          <p:spPr bwMode="auto">
            <a:xfrm flipH="1">
              <a:off x="864" y="3144"/>
              <a:ext cx="392" cy="3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4C59-31A9-4C02-73E6-54C1511452C1}"/>
              </a:ext>
            </a:extLst>
          </p:cNvPr>
          <p:cNvSpPr>
            <a:spLocks noGrp="1"/>
          </p:cNvSpPr>
          <p:nvPr>
            <p:ph type="title"/>
          </p:nvPr>
        </p:nvSpPr>
        <p:spPr/>
        <p:txBody>
          <a:bodyPr/>
          <a:lstStyle/>
          <a:p>
            <a:r>
              <a:rPr lang="en-US" dirty="0"/>
              <a:t>Ovivo </a:t>
            </a:r>
            <a:r>
              <a:rPr lang="en-US" dirty="0" err="1"/>
              <a:t>SiC</a:t>
            </a:r>
            <a:r>
              <a:rPr lang="en-US" dirty="0"/>
              <a:t> for Phosphorus Removal</a:t>
            </a:r>
          </a:p>
        </p:txBody>
      </p:sp>
      <p:sp>
        <p:nvSpPr>
          <p:cNvPr id="3" name="Slide Number Placeholder 2">
            <a:extLst>
              <a:ext uri="{FF2B5EF4-FFF2-40B4-BE49-F238E27FC236}">
                <a16:creationId xmlns:a16="http://schemas.microsoft.com/office/drawing/2014/main" id="{EE203DF8-3269-7E2F-7230-C27D212ED65D}"/>
              </a:ext>
            </a:extLst>
          </p:cNvPr>
          <p:cNvSpPr>
            <a:spLocks noGrp="1"/>
          </p:cNvSpPr>
          <p:nvPr>
            <p:ph type="sldNum" sz="quarter" idx="4"/>
          </p:nvPr>
        </p:nvSpPr>
        <p:spPr/>
        <p:txBody>
          <a:bodyPr/>
          <a:lstStyle/>
          <a:p>
            <a:pPr>
              <a:defRPr/>
            </a:pPr>
            <a:fld id="{3D0814A7-6EEF-4E2B-82FD-5338C0AF3E0B}" type="slidenum">
              <a:rPr lang="en-US" smtClean="0"/>
              <a:pPr>
                <a:defRPr/>
              </a:pPr>
              <a:t>24</a:t>
            </a:fld>
            <a:endParaRPr lang="en-US"/>
          </a:p>
        </p:txBody>
      </p:sp>
      <p:pic>
        <p:nvPicPr>
          <p:cNvPr id="5" name="Picture 4">
            <a:extLst>
              <a:ext uri="{FF2B5EF4-FFF2-40B4-BE49-F238E27FC236}">
                <a16:creationId xmlns:a16="http://schemas.microsoft.com/office/drawing/2014/main" id="{71871692-A30B-F114-0559-D446AD758A55}"/>
              </a:ext>
            </a:extLst>
          </p:cNvPr>
          <p:cNvPicPr>
            <a:picLocks noChangeAspect="1"/>
          </p:cNvPicPr>
          <p:nvPr/>
        </p:nvPicPr>
        <p:blipFill>
          <a:blip r:embed="rId2"/>
          <a:stretch>
            <a:fillRect/>
          </a:stretch>
        </p:blipFill>
        <p:spPr>
          <a:xfrm>
            <a:off x="3717017" y="2170187"/>
            <a:ext cx="3764830" cy="2639917"/>
          </a:xfrm>
          <a:prstGeom prst="rect">
            <a:avLst/>
          </a:prstGeom>
        </p:spPr>
      </p:pic>
      <p:pic>
        <p:nvPicPr>
          <p:cNvPr id="7" name="Picture 6">
            <a:extLst>
              <a:ext uri="{FF2B5EF4-FFF2-40B4-BE49-F238E27FC236}">
                <a16:creationId xmlns:a16="http://schemas.microsoft.com/office/drawing/2014/main" id="{7C927A83-DA0E-1AFF-91B4-81176A93901B}"/>
              </a:ext>
            </a:extLst>
          </p:cNvPr>
          <p:cNvPicPr>
            <a:picLocks noChangeAspect="1"/>
          </p:cNvPicPr>
          <p:nvPr/>
        </p:nvPicPr>
        <p:blipFill>
          <a:blip r:embed="rId3"/>
          <a:stretch>
            <a:fillRect/>
          </a:stretch>
        </p:blipFill>
        <p:spPr>
          <a:xfrm>
            <a:off x="586969" y="1442555"/>
            <a:ext cx="2838846" cy="3791479"/>
          </a:xfrm>
          <a:prstGeom prst="rect">
            <a:avLst/>
          </a:prstGeom>
        </p:spPr>
      </p:pic>
      <p:sp>
        <p:nvSpPr>
          <p:cNvPr id="11" name="TextBox 10">
            <a:extLst>
              <a:ext uri="{FF2B5EF4-FFF2-40B4-BE49-F238E27FC236}">
                <a16:creationId xmlns:a16="http://schemas.microsoft.com/office/drawing/2014/main" id="{1A38F219-F944-D2D5-D8A0-5FBE7BE94325}"/>
              </a:ext>
            </a:extLst>
          </p:cNvPr>
          <p:cNvSpPr txBox="1"/>
          <p:nvPr/>
        </p:nvSpPr>
        <p:spPr>
          <a:xfrm>
            <a:off x="7950561" y="713092"/>
            <a:ext cx="3896555" cy="461665"/>
          </a:xfrm>
          <a:prstGeom prst="rect">
            <a:avLst/>
          </a:prstGeom>
          <a:noFill/>
        </p:spPr>
        <p:txBody>
          <a:bodyPr wrap="square" rtlCol="0">
            <a:spAutoFit/>
          </a:bodyPr>
          <a:lstStyle/>
          <a:p>
            <a:r>
              <a:rPr lang="en-US" dirty="0"/>
              <a:t>Pilot results from 3 Sites</a:t>
            </a:r>
          </a:p>
        </p:txBody>
      </p:sp>
      <p:graphicFrame>
        <p:nvGraphicFramePr>
          <p:cNvPr id="4" name="Chart 3">
            <a:extLst>
              <a:ext uri="{FF2B5EF4-FFF2-40B4-BE49-F238E27FC236}">
                <a16:creationId xmlns:a16="http://schemas.microsoft.com/office/drawing/2014/main" id="{8E00439D-B99B-16A0-9402-AB49C4C85A2C}"/>
              </a:ext>
            </a:extLst>
          </p:cNvPr>
          <p:cNvGraphicFramePr>
            <a:graphicFrameLocks/>
          </p:cNvGraphicFramePr>
          <p:nvPr>
            <p:extLst>
              <p:ext uri="{D42A27DB-BD31-4B8C-83A1-F6EECF244321}">
                <p14:modId xmlns:p14="http://schemas.microsoft.com/office/powerpoint/2010/main" val="2495394469"/>
              </p:ext>
            </p:extLst>
          </p:nvPr>
        </p:nvGraphicFramePr>
        <p:xfrm>
          <a:off x="7664057" y="1174757"/>
          <a:ext cx="4360358" cy="52336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13417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E6D2C6-3331-4C0D-8B84-8637B86BC7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91671" y="5046666"/>
            <a:ext cx="5143500" cy="1548701"/>
          </a:xfrm>
          <a:prstGeom prst="rect">
            <a:avLst/>
          </a:prstGeom>
          <a:ln>
            <a:solidFill>
              <a:schemeClr val="tx1"/>
            </a:solidFill>
          </a:ln>
          <a:effectLst>
            <a:outerShdw blurRad="50800" dist="38100" dir="8100000" algn="tr" rotWithShape="0">
              <a:prstClr val="black">
                <a:alpha val="40000"/>
              </a:prstClr>
            </a:outerShdw>
          </a:effectLst>
        </p:spPr>
      </p:pic>
      <p:sp>
        <p:nvSpPr>
          <p:cNvPr id="2" name="Slide Number Placeholder 1">
            <a:extLst>
              <a:ext uri="{FF2B5EF4-FFF2-40B4-BE49-F238E27FC236}">
                <a16:creationId xmlns:a16="http://schemas.microsoft.com/office/drawing/2014/main" id="{3C155A96-6E06-42DE-9B04-4BB516D1DB9F}"/>
              </a:ext>
            </a:extLst>
          </p:cNvPr>
          <p:cNvSpPr>
            <a:spLocks noGrp="1"/>
          </p:cNvSpPr>
          <p:nvPr>
            <p:ph type="sldNum" sz="quarter" idx="4"/>
          </p:nvPr>
        </p:nvSpPr>
        <p:spPr/>
        <p:txBody>
          <a:bodyPr/>
          <a:lstStyle/>
          <a:p>
            <a:pPr>
              <a:defRPr/>
            </a:pPr>
            <a:fld id="{3D0814A7-6EEF-4E2B-82FD-5338C0AF3E0B}" type="slidenum">
              <a:rPr lang="en-US" smtClean="0"/>
              <a:pPr>
                <a:defRPr/>
              </a:pPr>
              <a:t>25</a:t>
            </a:fld>
            <a:endParaRPr lang="en-US"/>
          </a:p>
        </p:txBody>
      </p:sp>
      <p:sp>
        <p:nvSpPr>
          <p:cNvPr id="3" name="Title 2">
            <a:extLst>
              <a:ext uri="{FF2B5EF4-FFF2-40B4-BE49-F238E27FC236}">
                <a16:creationId xmlns:a16="http://schemas.microsoft.com/office/drawing/2014/main" id="{39187CCB-67C0-4E17-8E96-C06254DEC715}"/>
              </a:ext>
            </a:extLst>
          </p:cNvPr>
          <p:cNvSpPr>
            <a:spLocks noGrp="1"/>
          </p:cNvSpPr>
          <p:nvPr>
            <p:ph type="title"/>
          </p:nvPr>
        </p:nvSpPr>
        <p:spPr>
          <a:xfrm>
            <a:off x="270677" y="262633"/>
            <a:ext cx="11277601" cy="1143000"/>
          </a:xfrm>
        </p:spPr>
        <p:txBody>
          <a:bodyPr/>
          <a:lstStyle/>
          <a:p>
            <a:r>
              <a:rPr lang="en-US" dirty="0"/>
              <a:t>Asahi Adsorption Media Pilot</a:t>
            </a:r>
          </a:p>
        </p:txBody>
      </p:sp>
      <p:pic>
        <p:nvPicPr>
          <p:cNvPr id="6" name="Picture 5">
            <a:extLst>
              <a:ext uri="{FF2B5EF4-FFF2-40B4-BE49-F238E27FC236}">
                <a16:creationId xmlns:a16="http://schemas.microsoft.com/office/drawing/2014/main" id="{BEB96784-662D-44E6-98ED-ACAC54B7E9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612" y="1174758"/>
            <a:ext cx="4635463" cy="3099292"/>
          </a:xfrm>
          <a:prstGeom prst="rect">
            <a:avLst/>
          </a:prstGeom>
        </p:spPr>
      </p:pic>
      <p:pic>
        <p:nvPicPr>
          <p:cNvPr id="7" name="Picture 6">
            <a:extLst>
              <a:ext uri="{FF2B5EF4-FFF2-40B4-BE49-F238E27FC236}">
                <a16:creationId xmlns:a16="http://schemas.microsoft.com/office/drawing/2014/main" id="{D0CDB674-6CB3-4DDA-88E3-3445F83FA0BC}"/>
              </a:ext>
            </a:extLst>
          </p:cNvPr>
          <p:cNvPicPr>
            <a:picLocks noChangeAspect="1"/>
          </p:cNvPicPr>
          <p:nvPr/>
        </p:nvPicPr>
        <p:blipFill>
          <a:blip r:embed="rId4"/>
          <a:stretch>
            <a:fillRect/>
          </a:stretch>
        </p:blipFill>
        <p:spPr>
          <a:xfrm>
            <a:off x="523695" y="4534378"/>
            <a:ext cx="5057775" cy="1981200"/>
          </a:xfrm>
          <a:prstGeom prst="rect">
            <a:avLst/>
          </a:prstGeom>
        </p:spPr>
      </p:pic>
      <p:pic>
        <p:nvPicPr>
          <p:cNvPr id="4" name="Picture 2">
            <a:extLst>
              <a:ext uri="{FF2B5EF4-FFF2-40B4-BE49-F238E27FC236}">
                <a16:creationId xmlns:a16="http://schemas.microsoft.com/office/drawing/2014/main" id="{DC1DAC56-CA1C-A26E-5E05-965261DF5B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3291" b="1196"/>
          <a:stretch>
            <a:fillRect/>
          </a:stretch>
        </p:blipFill>
        <p:spPr bwMode="auto">
          <a:xfrm>
            <a:off x="5925879" y="1096711"/>
            <a:ext cx="5542888" cy="346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313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E5155E-E813-1FBA-6565-B238315DB9AA}"/>
              </a:ext>
            </a:extLst>
          </p:cNvPr>
          <p:cNvSpPr>
            <a:spLocks noGrp="1"/>
          </p:cNvSpPr>
          <p:nvPr>
            <p:ph type="title"/>
          </p:nvPr>
        </p:nvSpPr>
        <p:spPr>
          <a:xfrm>
            <a:off x="383504" y="373477"/>
            <a:ext cx="4750187" cy="1143000"/>
          </a:xfrm>
        </p:spPr>
        <p:txBody>
          <a:bodyPr/>
          <a:lstStyle/>
          <a:p>
            <a:r>
              <a:rPr lang="en-US" u="sng" dirty="0"/>
              <a:t>Algal-based treatment</a:t>
            </a:r>
          </a:p>
        </p:txBody>
      </p:sp>
      <p:sp>
        <p:nvSpPr>
          <p:cNvPr id="4" name="Slide Number Placeholder 3">
            <a:extLst>
              <a:ext uri="{FF2B5EF4-FFF2-40B4-BE49-F238E27FC236}">
                <a16:creationId xmlns:a16="http://schemas.microsoft.com/office/drawing/2014/main" id="{BC27AC1E-9DE6-C49E-F970-59C4DE5A3269}"/>
              </a:ext>
            </a:extLst>
          </p:cNvPr>
          <p:cNvSpPr>
            <a:spLocks noGrp="1"/>
          </p:cNvSpPr>
          <p:nvPr>
            <p:ph type="sldNum" sz="quarter" idx="4"/>
          </p:nvPr>
        </p:nvSpPr>
        <p:spPr/>
        <p:txBody>
          <a:bodyPr/>
          <a:lstStyle/>
          <a:p>
            <a:pPr>
              <a:defRPr/>
            </a:pPr>
            <a:fld id="{3D0814A7-6EEF-4E2B-82FD-5338C0AF3E0B}" type="slidenum">
              <a:rPr lang="en-US" smtClean="0"/>
              <a:pPr>
                <a:defRPr/>
              </a:pPr>
              <a:t>26</a:t>
            </a:fld>
            <a:endParaRPr lang="en-US"/>
          </a:p>
        </p:txBody>
      </p:sp>
      <p:pic>
        <p:nvPicPr>
          <p:cNvPr id="1026" name="Picture 2" descr="A picture containing sky, outdoor, shore&#10;&#10;Description automatically generated">
            <a:extLst>
              <a:ext uri="{FF2B5EF4-FFF2-40B4-BE49-F238E27FC236}">
                <a16:creationId xmlns:a16="http://schemas.microsoft.com/office/drawing/2014/main" id="{C3C5DE7B-140E-7DD7-B21D-65D0524E6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5950" y="177037"/>
            <a:ext cx="4750186" cy="2242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5A86C21-2E23-0079-8BDC-224B71F05A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4788" y="3520476"/>
            <a:ext cx="3916074" cy="28437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66E61A8E-1A02-4158-8A28-3ED0B3B77B48}"/>
              </a:ext>
            </a:extLst>
          </p:cNvPr>
          <p:cNvSpPr txBox="1"/>
          <p:nvPr/>
        </p:nvSpPr>
        <p:spPr>
          <a:xfrm>
            <a:off x="7398411" y="2891740"/>
            <a:ext cx="3408828"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Feed Average TP (mg/L): 0.54</a:t>
            </a:r>
          </a:p>
          <a:p>
            <a:r>
              <a:rPr lang="en-US" b="1" dirty="0"/>
              <a:t>Effluent Average TP (mg/L): 0.02</a:t>
            </a:r>
          </a:p>
        </p:txBody>
      </p:sp>
      <p:sp>
        <p:nvSpPr>
          <p:cNvPr id="10" name="TextBox 9">
            <a:extLst>
              <a:ext uri="{FF2B5EF4-FFF2-40B4-BE49-F238E27FC236}">
                <a16:creationId xmlns:a16="http://schemas.microsoft.com/office/drawing/2014/main" id="{A70A6C17-D234-FCEC-7C92-D23D99BE91B5}"/>
              </a:ext>
            </a:extLst>
          </p:cNvPr>
          <p:cNvSpPr txBox="1"/>
          <p:nvPr/>
        </p:nvSpPr>
        <p:spPr>
          <a:xfrm>
            <a:off x="6670964" y="1876991"/>
            <a:ext cx="4597400" cy="461665"/>
          </a:xfrm>
          <a:prstGeom prst="rect">
            <a:avLst/>
          </a:prstGeom>
          <a:noFill/>
        </p:spPr>
        <p:txBody>
          <a:bodyPr wrap="square">
            <a:spAutoFit/>
          </a:bodyPr>
          <a:lstStyle/>
          <a:p>
            <a:r>
              <a:rPr lang="en-US" sz="2400" b="0" i="0" u="none" strike="noStrike" dirty="0">
                <a:solidFill>
                  <a:srgbClr val="FFFFFF"/>
                </a:solidFill>
                <a:effectLst/>
                <a:latin typeface="Calibri" panose="020F0502020204030204" pitchFamily="34" charset="0"/>
              </a:rPr>
              <a:t>CLEARAS: VILLAGE OF ROBERTS, WI</a:t>
            </a:r>
            <a:endParaRPr lang="en-US" dirty="0"/>
          </a:p>
        </p:txBody>
      </p:sp>
      <p:graphicFrame>
        <p:nvGraphicFramePr>
          <p:cNvPr id="11" name="Chart 10">
            <a:extLst>
              <a:ext uri="{FF2B5EF4-FFF2-40B4-BE49-F238E27FC236}">
                <a16:creationId xmlns:a16="http://schemas.microsoft.com/office/drawing/2014/main" id="{C7B1419A-A5F7-4EC1-BAE4-AB96734B586C}"/>
              </a:ext>
            </a:extLst>
          </p:cNvPr>
          <p:cNvGraphicFramePr>
            <a:graphicFrameLocks/>
          </p:cNvGraphicFramePr>
          <p:nvPr>
            <p:extLst>
              <p:ext uri="{D42A27DB-BD31-4B8C-83A1-F6EECF244321}">
                <p14:modId xmlns:p14="http://schemas.microsoft.com/office/powerpoint/2010/main" val="1033768589"/>
              </p:ext>
            </p:extLst>
          </p:nvPr>
        </p:nvGraphicFramePr>
        <p:xfrm>
          <a:off x="473158" y="3621021"/>
          <a:ext cx="457088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4">
            <a:extLst>
              <a:ext uri="{FF2B5EF4-FFF2-40B4-BE49-F238E27FC236}">
                <a16:creationId xmlns:a16="http://schemas.microsoft.com/office/drawing/2014/main" id="{D8807EDB-BE69-B9A6-0C60-BCADDFAB467D}"/>
              </a:ext>
            </a:extLst>
          </p:cNvPr>
          <p:cNvSpPr txBox="1"/>
          <p:nvPr/>
        </p:nvSpPr>
        <p:spPr>
          <a:xfrm>
            <a:off x="1256298" y="2891740"/>
            <a:ext cx="3408828"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Feed Average TP (mg/L): 0.094</a:t>
            </a:r>
          </a:p>
          <a:p>
            <a:r>
              <a:rPr lang="en-US" b="1" dirty="0"/>
              <a:t>Effluent Average TP (mg/L): 0.037</a:t>
            </a:r>
          </a:p>
        </p:txBody>
      </p:sp>
      <p:pic>
        <p:nvPicPr>
          <p:cNvPr id="14" name="Picture 13">
            <a:extLst>
              <a:ext uri="{FF2B5EF4-FFF2-40B4-BE49-F238E27FC236}">
                <a16:creationId xmlns:a16="http://schemas.microsoft.com/office/drawing/2014/main" id="{F502285E-389A-C34A-F762-A47A8B587787}"/>
              </a:ext>
            </a:extLst>
          </p:cNvPr>
          <p:cNvPicPr>
            <a:picLocks noChangeAspect="1"/>
          </p:cNvPicPr>
          <p:nvPr/>
        </p:nvPicPr>
        <p:blipFill>
          <a:blip r:embed="rId5"/>
          <a:stretch>
            <a:fillRect/>
          </a:stretch>
        </p:blipFill>
        <p:spPr>
          <a:xfrm>
            <a:off x="2402470" y="1027927"/>
            <a:ext cx="2467319" cy="1409897"/>
          </a:xfrm>
          <a:prstGeom prst="rect">
            <a:avLst/>
          </a:prstGeom>
        </p:spPr>
      </p:pic>
      <p:sp>
        <p:nvSpPr>
          <p:cNvPr id="15" name="TextBox 14">
            <a:extLst>
              <a:ext uri="{FF2B5EF4-FFF2-40B4-BE49-F238E27FC236}">
                <a16:creationId xmlns:a16="http://schemas.microsoft.com/office/drawing/2014/main" id="{657652C3-AED3-399C-3040-D01C9DA8FFC6}"/>
              </a:ext>
            </a:extLst>
          </p:cNvPr>
          <p:cNvSpPr txBox="1"/>
          <p:nvPr/>
        </p:nvSpPr>
        <p:spPr>
          <a:xfrm>
            <a:off x="277091" y="1154545"/>
            <a:ext cx="2175062" cy="1200329"/>
          </a:xfrm>
          <a:prstGeom prst="rect">
            <a:avLst/>
          </a:prstGeom>
          <a:noFill/>
        </p:spPr>
        <p:txBody>
          <a:bodyPr wrap="square" rtlCol="0">
            <a:spAutoFit/>
          </a:bodyPr>
          <a:lstStyle/>
          <a:p>
            <a:r>
              <a:rPr lang="en-US" b="1" dirty="0"/>
              <a:t>Gross-Wen Pilot, Ontario Canada</a:t>
            </a:r>
          </a:p>
        </p:txBody>
      </p:sp>
    </p:spTree>
    <p:extLst>
      <p:ext uri="{BB962C8B-B14F-4D97-AF65-F5344CB8AC3E}">
        <p14:creationId xmlns:p14="http://schemas.microsoft.com/office/powerpoint/2010/main" val="4250857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2A45B97-6B5C-87DB-BBBE-6DBA5F637A08}"/>
              </a:ext>
            </a:extLst>
          </p:cNvPr>
          <p:cNvSpPr>
            <a:spLocks noGrp="1" noChangeArrowheads="1"/>
          </p:cNvSpPr>
          <p:nvPr>
            <p:ph type="title"/>
          </p:nvPr>
        </p:nvSpPr>
        <p:spPr>
          <a:xfrm>
            <a:off x="315302" y="392303"/>
            <a:ext cx="11277601" cy="1143000"/>
          </a:xfrm>
        </p:spPr>
        <p:txBody>
          <a:bodyPr/>
          <a:lstStyle/>
          <a:p>
            <a:pPr eaLnBrk="1" hangingPunct="1"/>
            <a:r>
              <a:rPr lang="en-US" altLang="en-US" dirty="0"/>
              <a:t>Bundamba Performance – Floc/sed + MF + RO</a:t>
            </a:r>
          </a:p>
        </p:txBody>
      </p:sp>
      <p:pic>
        <p:nvPicPr>
          <p:cNvPr id="63491" name="Picture 3">
            <a:extLst>
              <a:ext uri="{FF2B5EF4-FFF2-40B4-BE49-F238E27FC236}">
                <a16:creationId xmlns:a16="http://schemas.microsoft.com/office/drawing/2014/main" id="{FB88FA4B-DDE3-31F9-AFB8-7B38A6EFF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02" y="1175957"/>
            <a:ext cx="3137339" cy="23533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3492" name="Picture 4">
            <a:extLst>
              <a:ext uri="{FF2B5EF4-FFF2-40B4-BE49-F238E27FC236}">
                <a16:creationId xmlns:a16="http://schemas.microsoft.com/office/drawing/2014/main" id="{85C13C43-3A37-0CBE-1ED2-BE0045AB0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40" y="4001777"/>
            <a:ext cx="4214734" cy="234448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CC3300">
                      <a:alpha val="50000"/>
                    </a:srgbClr>
                  </a:outerShdw>
                </a:effectLst>
              </a14:hiddenEffects>
            </a:ext>
          </a:extLst>
        </p:spPr>
      </p:pic>
      <p:pic>
        <p:nvPicPr>
          <p:cNvPr id="63493" name="Picture 5">
            <a:extLst>
              <a:ext uri="{FF2B5EF4-FFF2-40B4-BE49-F238E27FC236}">
                <a16:creationId xmlns:a16="http://schemas.microsoft.com/office/drawing/2014/main" id="{D9F5BE4A-D0EB-2862-9A07-D6F0E48C40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2590" y="1184849"/>
            <a:ext cx="3027993" cy="234448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3">
            <a:extLst>
              <a:ext uri="{FF2B5EF4-FFF2-40B4-BE49-F238E27FC236}">
                <a16:creationId xmlns:a16="http://schemas.microsoft.com/office/drawing/2014/main" id="{89A2366E-7FB4-0485-7178-F733910DA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7235709" y="3200400"/>
            <a:ext cx="4806940" cy="3246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a:extLst>
              <a:ext uri="{FF2B5EF4-FFF2-40B4-BE49-F238E27FC236}">
                <a16:creationId xmlns:a16="http://schemas.microsoft.com/office/drawing/2014/main" id="{EB661BA4-8259-91B7-E218-49A2E01A450D}"/>
              </a:ext>
            </a:extLst>
          </p:cNvPr>
          <p:cNvSpPr txBox="1">
            <a:spLocks noChangeArrowheads="1"/>
          </p:cNvSpPr>
          <p:nvPr/>
        </p:nvSpPr>
        <p:spPr>
          <a:xfrm>
            <a:off x="7670889" y="1082675"/>
            <a:ext cx="4371759" cy="1879981"/>
          </a:xfrm>
          <a:prstGeom prst="rect">
            <a:avLst/>
          </a:prstGeom>
        </p:spPr>
        <p:txBody>
          <a:bodyPr/>
          <a:lstStyle>
            <a:lvl1pPr marL="342900" indent="-342900" algn="l" rtl="0" eaLnBrk="0" fontAlgn="base" hangingPunct="0">
              <a:spcBef>
                <a:spcPct val="60000"/>
              </a:spcBef>
              <a:spcAft>
                <a:spcPct val="0"/>
              </a:spcAft>
              <a:buClr>
                <a:schemeClr val="tx2"/>
              </a:buClr>
              <a:buSzPct val="80000"/>
              <a:buFont typeface="Wingdings" panose="05000000000000000000" pitchFamily="2" charset="2"/>
              <a:buChar char="l"/>
              <a:defRPr sz="2800" kern="1200">
                <a:solidFill>
                  <a:schemeClr val="tx1"/>
                </a:solidFill>
                <a:latin typeface="+mn-lt"/>
                <a:ea typeface="+mn-ea"/>
                <a:cs typeface="+mn-cs"/>
              </a:defRPr>
            </a:lvl1pPr>
            <a:lvl2pPr marL="742950" indent="-28575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2pPr>
            <a:lvl3pPr marL="11430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3pPr>
            <a:lvl4pPr marL="16002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4pPr>
            <a:lvl5pPr marL="2057400" indent="-228600" algn="l" rtl="0" eaLnBrk="0" fontAlgn="base" hangingPunct="0">
              <a:spcBef>
                <a:spcPct val="60000"/>
              </a:spcBef>
              <a:spcAft>
                <a:spcPct val="0"/>
              </a:spcAft>
              <a:buClr>
                <a:srgbClr val="969696"/>
              </a:buClr>
              <a:buSzPct val="70000"/>
              <a:buFont typeface="Wingdings" panose="05000000000000000000" pitchFamily="2" charset="2"/>
              <a:buChar char="l"/>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spcBef>
                <a:spcPct val="40000"/>
              </a:spcBef>
            </a:pPr>
            <a:r>
              <a:rPr lang="en-US" altLang="en-US" sz="2400" dirty="0"/>
              <a:t>Western Corridor Recycled Water Project, Queensland, Australia</a:t>
            </a:r>
          </a:p>
          <a:p>
            <a:pPr lvl="1" defTabSz="914400" eaLnBrk="1" hangingPunct="1">
              <a:spcBef>
                <a:spcPct val="40000"/>
              </a:spcBef>
            </a:pPr>
            <a:r>
              <a:rPr lang="en-US" altLang="en-US" sz="2400" dirty="0"/>
              <a:t>Achieved 0.01 to 0.02 mg/L TP</a:t>
            </a:r>
          </a:p>
          <a:p>
            <a:pPr defTabSz="914400" eaLnBrk="1" hangingPunct="1">
              <a:spcBef>
                <a:spcPct val="40000"/>
              </a:spcBef>
            </a:pPr>
            <a:endParaRPr lang="en-US" altLang="en-US" sz="2400" dirty="0"/>
          </a:p>
        </p:txBody>
      </p:sp>
    </p:spTree>
    <p:extLst>
      <p:ext uri="{BB962C8B-B14F-4D97-AF65-F5344CB8AC3E}">
        <p14:creationId xmlns:p14="http://schemas.microsoft.com/office/powerpoint/2010/main" val="404303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635F39-4438-42E4-BBCF-EBA22C8D39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257" y="0"/>
            <a:ext cx="8646310" cy="6858000"/>
          </a:xfrm>
          <a:prstGeom prst="rect">
            <a:avLst/>
          </a:prstGeom>
        </p:spPr>
      </p:pic>
    </p:spTree>
    <p:extLst>
      <p:ext uri="{BB962C8B-B14F-4D97-AF65-F5344CB8AC3E}">
        <p14:creationId xmlns:p14="http://schemas.microsoft.com/office/powerpoint/2010/main" val="1598798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5DAB97-DA57-A5D9-07F4-0DA4D5C4A16F}"/>
              </a:ext>
            </a:extLst>
          </p:cNvPr>
          <p:cNvSpPr>
            <a:spLocks noGrp="1"/>
          </p:cNvSpPr>
          <p:nvPr>
            <p:ph type="sldNum" sz="quarter" idx="4"/>
          </p:nvPr>
        </p:nvSpPr>
        <p:spPr/>
        <p:txBody>
          <a:bodyPr/>
          <a:lstStyle/>
          <a:p>
            <a:pPr>
              <a:defRPr/>
            </a:pPr>
            <a:fld id="{3D0814A7-6EEF-4E2B-82FD-5338C0AF3E0B}" type="slidenum">
              <a:rPr lang="en-US" smtClean="0"/>
              <a:pPr>
                <a:defRPr/>
              </a:pPr>
              <a:t>29</a:t>
            </a:fld>
            <a:endParaRPr lang="en-US"/>
          </a:p>
        </p:txBody>
      </p:sp>
      <p:sp>
        <p:nvSpPr>
          <p:cNvPr id="3" name="Title 2">
            <a:extLst>
              <a:ext uri="{FF2B5EF4-FFF2-40B4-BE49-F238E27FC236}">
                <a16:creationId xmlns:a16="http://schemas.microsoft.com/office/drawing/2014/main" id="{9CC57994-1B14-2113-C2C7-18558FB842B9}"/>
              </a:ext>
            </a:extLst>
          </p:cNvPr>
          <p:cNvSpPr>
            <a:spLocks noGrp="1"/>
          </p:cNvSpPr>
          <p:nvPr>
            <p:ph type="title"/>
          </p:nvPr>
        </p:nvSpPr>
        <p:spPr/>
        <p:txBody>
          <a:bodyPr/>
          <a:lstStyle/>
          <a:p>
            <a:r>
              <a:rPr lang="en-US" dirty="0"/>
              <a:t>Summary</a:t>
            </a:r>
          </a:p>
        </p:txBody>
      </p:sp>
      <p:sp>
        <p:nvSpPr>
          <p:cNvPr id="4" name="Text Placeholder 3">
            <a:extLst>
              <a:ext uri="{FF2B5EF4-FFF2-40B4-BE49-F238E27FC236}">
                <a16:creationId xmlns:a16="http://schemas.microsoft.com/office/drawing/2014/main" id="{7A41CCF8-7300-1028-DC3E-E12F1F4DE3A8}"/>
              </a:ext>
            </a:extLst>
          </p:cNvPr>
          <p:cNvSpPr>
            <a:spLocks noGrp="1"/>
          </p:cNvSpPr>
          <p:nvPr>
            <p:ph type="body" sz="quarter" idx="15"/>
          </p:nvPr>
        </p:nvSpPr>
        <p:spPr>
          <a:xfrm>
            <a:off x="461412" y="1424761"/>
            <a:ext cx="11271801" cy="3519107"/>
          </a:xfrm>
        </p:spPr>
        <p:txBody>
          <a:bodyPr/>
          <a:lstStyle/>
          <a:p>
            <a:pPr>
              <a:spcBef>
                <a:spcPts val="600"/>
              </a:spcBef>
            </a:pPr>
            <a:r>
              <a:rPr lang="en-US" dirty="0"/>
              <a:t>We can reliably reach &lt;1 mg/L TP using biological phosphorus removal if we have sufficient carbon (C/P ratio)</a:t>
            </a:r>
          </a:p>
          <a:p>
            <a:pPr lvl="1">
              <a:spcBef>
                <a:spcPts val="600"/>
              </a:spcBef>
            </a:pPr>
            <a:r>
              <a:rPr lang="en-US" dirty="0"/>
              <a:t>Well operating systems can go even lower</a:t>
            </a:r>
          </a:p>
          <a:p>
            <a:pPr lvl="1">
              <a:spcBef>
                <a:spcPts val="600"/>
              </a:spcBef>
            </a:pPr>
            <a:r>
              <a:rPr lang="en-US" dirty="0"/>
              <a:t>Similar results can be achieved with chemicals</a:t>
            </a:r>
          </a:p>
          <a:p>
            <a:pPr>
              <a:spcBef>
                <a:spcPts val="600"/>
              </a:spcBef>
            </a:pPr>
            <a:r>
              <a:rPr lang="en-US" dirty="0"/>
              <a:t>Getting lower than 0.5 mg/L </a:t>
            </a:r>
          </a:p>
          <a:p>
            <a:pPr lvl="1">
              <a:spcBef>
                <a:spcPts val="600"/>
              </a:spcBef>
            </a:pPr>
            <a:r>
              <a:rPr lang="en-US" dirty="0"/>
              <a:t>Filters</a:t>
            </a:r>
          </a:p>
          <a:p>
            <a:pPr lvl="1">
              <a:spcBef>
                <a:spcPts val="600"/>
              </a:spcBef>
            </a:pPr>
            <a:r>
              <a:rPr lang="en-US" dirty="0"/>
              <a:t>May need chemical trim</a:t>
            </a:r>
          </a:p>
          <a:p>
            <a:pPr>
              <a:spcBef>
                <a:spcPts val="600"/>
              </a:spcBef>
            </a:pPr>
            <a:r>
              <a:rPr lang="en-US" dirty="0"/>
              <a:t>We </a:t>
            </a:r>
            <a:r>
              <a:rPr lang="en-US" i="1" dirty="0"/>
              <a:t>can</a:t>
            </a:r>
            <a:r>
              <a:rPr lang="en-US" dirty="0"/>
              <a:t> get to 0.05 mg/L with advanced treatment, BUT phosphorus speciation becomes very important (</a:t>
            </a:r>
            <a:r>
              <a:rPr lang="en-US" dirty="0" err="1"/>
              <a:t>rDOP</a:t>
            </a:r>
            <a:r>
              <a:rPr lang="en-US" dirty="0"/>
              <a:t>)</a:t>
            </a:r>
          </a:p>
          <a:p>
            <a:pPr>
              <a:spcBef>
                <a:spcPts val="600"/>
              </a:spcBef>
            </a:pPr>
            <a:r>
              <a:rPr lang="en-US" dirty="0"/>
              <a:t>Getting below 0.02 mg/L is difficult and speciation is critical</a:t>
            </a:r>
          </a:p>
          <a:p>
            <a:pPr lvl="1">
              <a:spcBef>
                <a:spcPts val="600"/>
              </a:spcBef>
            </a:pPr>
            <a:endParaRPr lang="en-US" dirty="0"/>
          </a:p>
          <a:p>
            <a:pPr marL="459237" lvl="1" indent="0">
              <a:spcBef>
                <a:spcPts val="600"/>
              </a:spcBef>
              <a:buNone/>
            </a:pPr>
            <a:endParaRPr lang="en-US" dirty="0"/>
          </a:p>
          <a:p>
            <a:endParaRPr lang="en-US" dirty="0"/>
          </a:p>
        </p:txBody>
      </p:sp>
    </p:spTree>
    <p:extLst>
      <p:ext uri="{BB962C8B-B14F-4D97-AF65-F5344CB8AC3E}">
        <p14:creationId xmlns:p14="http://schemas.microsoft.com/office/powerpoint/2010/main" val="2757287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CBE8F3-54FA-E97C-8CD8-ADBF0FB81004}"/>
              </a:ext>
            </a:extLst>
          </p:cNvPr>
          <p:cNvSpPr>
            <a:spLocks noGrp="1"/>
          </p:cNvSpPr>
          <p:nvPr>
            <p:ph type="body" sz="quarter" idx="15"/>
          </p:nvPr>
        </p:nvSpPr>
        <p:spPr>
          <a:xfrm>
            <a:off x="1431573" y="1518874"/>
            <a:ext cx="10281485" cy="3564220"/>
          </a:xfrm>
        </p:spPr>
        <p:txBody>
          <a:bodyPr/>
          <a:lstStyle/>
          <a:p>
            <a:pPr eaLnBrk="1" hangingPunct="1"/>
            <a:r>
              <a:rPr lang="en-US" altLang="en-US" dirty="0"/>
              <a:t>Phosphorus Cycle and Forms of Phosphorus</a:t>
            </a:r>
          </a:p>
          <a:p>
            <a:pPr eaLnBrk="1" hangingPunct="1"/>
            <a:r>
              <a:rPr lang="en-US" altLang="en-US" dirty="0"/>
              <a:t>Biological Phosphorus Removal</a:t>
            </a:r>
          </a:p>
          <a:p>
            <a:pPr eaLnBrk="1" hangingPunct="1"/>
            <a:r>
              <a:rPr lang="en-US" altLang="en-US" dirty="0"/>
              <a:t>Chemical Phosphorus Removal</a:t>
            </a:r>
          </a:p>
          <a:p>
            <a:r>
              <a:rPr lang="en-US" dirty="0"/>
              <a:t>Taking it lower (down to 0.02 mg/L?)</a:t>
            </a:r>
          </a:p>
        </p:txBody>
      </p:sp>
      <p:sp>
        <p:nvSpPr>
          <p:cNvPr id="3" name="Text Placeholder 2">
            <a:extLst>
              <a:ext uri="{FF2B5EF4-FFF2-40B4-BE49-F238E27FC236}">
                <a16:creationId xmlns:a16="http://schemas.microsoft.com/office/drawing/2014/main" id="{CD440859-2362-C1D6-981F-A06D3A702FFA}"/>
              </a:ext>
            </a:extLst>
          </p:cNvPr>
          <p:cNvSpPr>
            <a:spLocks noGrp="1"/>
          </p:cNvSpPr>
          <p:nvPr>
            <p:ph type="body" sz="quarter" idx="19"/>
          </p:nvPr>
        </p:nvSpPr>
        <p:spPr/>
        <p:txBody>
          <a:bodyPr/>
          <a:lstStyle/>
          <a:p>
            <a:endParaRPr lang="en-US"/>
          </a:p>
        </p:txBody>
      </p:sp>
      <p:sp>
        <p:nvSpPr>
          <p:cNvPr id="4" name="Slide Number Placeholder 3">
            <a:extLst>
              <a:ext uri="{FF2B5EF4-FFF2-40B4-BE49-F238E27FC236}">
                <a16:creationId xmlns:a16="http://schemas.microsoft.com/office/drawing/2014/main" id="{407F9C37-F699-5CA8-9CD4-D49DC375B167}"/>
              </a:ext>
            </a:extLst>
          </p:cNvPr>
          <p:cNvSpPr>
            <a:spLocks noGrp="1"/>
          </p:cNvSpPr>
          <p:nvPr>
            <p:ph type="sldNum" sz="quarter" idx="4294967295"/>
          </p:nvPr>
        </p:nvSpPr>
        <p:spPr>
          <a:xfrm flipH="1">
            <a:off x="11394440" y="6598040"/>
            <a:ext cx="685800" cy="184666"/>
          </a:xfrm>
          <a:prstGeom prst="rect">
            <a:avLst/>
          </a:prstGeom>
        </p:spPr>
        <p:txBody>
          <a:bodyPr/>
          <a:lstStyle/>
          <a:p>
            <a:pPr>
              <a:defRPr/>
            </a:pPr>
            <a:endParaRPr lang="en-US" dirty="0"/>
          </a:p>
        </p:txBody>
      </p:sp>
      <p:sp>
        <p:nvSpPr>
          <p:cNvPr id="5" name="Title 4">
            <a:extLst>
              <a:ext uri="{FF2B5EF4-FFF2-40B4-BE49-F238E27FC236}">
                <a16:creationId xmlns:a16="http://schemas.microsoft.com/office/drawing/2014/main" id="{E340FCE3-1661-A040-E7C3-B67F49D3055D}"/>
              </a:ext>
            </a:extLst>
          </p:cNvPr>
          <p:cNvSpPr>
            <a:spLocks noGrp="1"/>
          </p:cNvSpPr>
          <p:nvPr>
            <p:ph type="title"/>
          </p:nvPr>
        </p:nvSpPr>
        <p:spPr/>
        <p:txBody>
          <a:bodyPr/>
          <a:lstStyle/>
          <a:p>
            <a:r>
              <a:rPr lang="en-US" u="sng" dirty="0"/>
              <a:t>Agenda</a:t>
            </a:r>
          </a:p>
        </p:txBody>
      </p:sp>
    </p:spTree>
    <p:extLst>
      <p:ext uri="{BB962C8B-B14F-4D97-AF65-F5344CB8AC3E}">
        <p14:creationId xmlns:p14="http://schemas.microsoft.com/office/powerpoint/2010/main" val="2372565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2794D-D451-83BA-A213-25D2DCCFBB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4184" y="4712017"/>
            <a:ext cx="4850562" cy="1840920"/>
          </a:xfrm>
          <a:prstGeom prst="rect">
            <a:avLst/>
          </a:prstGeom>
        </p:spPr>
      </p:pic>
      <p:sp>
        <p:nvSpPr>
          <p:cNvPr id="4" name="Text Placeholder 3">
            <a:extLst>
              <a:ext uri="{FF2B5EF4-FFF2-40B4-BE49-F238E27FC236}">
                <a16:creationId xmlns:a16="http://schemas.microsoft.com/office/drawing/2014/main" id="{8CE2E411-E3BA-38FB-5FE5-22A56E00FB0D}"/>
              </a:ext>
            </a:extLst>
          </p:cNvPr>
          <p:cNvSpPr>
            <a:spLocks noGrp="1"/>
          </p:cNvSpPr>
          <p:nvPr>
            <p:ph type="body" sz="quarter" idx="16"/>
          </p:nvPr>
        </p:nvSpPr>
        <p:spPr/>
        <p:txBody>
          <a:bodyPr/>
          <a:lstStyle/>
          <a:p>
            <a:r>
              <a:rPr lang="en-US" dirty="0"/>
              <a:t>Andy &amp; Chris Contact info:</a:t>
            </a:r>
          </a:p>
          <a:p>
            <a:r>
              <a:rPr lang="en-US" dirty="0">
                <a:hlinkClick r:id="rId3"/>
              </a:rPr>
              <a:t>ShawAR@bv.com</a:t>
            </a:r>
            <a:endParaRPr lang="en-US" dirty="0"/>
          </a:p>
          <a:p>
            <a:r>
              <a:rPr lang="en-US" dirty="0">
                <a:hlinkClick r:id="rId4"/>
              </a:rPr>
              <a:t>deBarbadilloC@bv.com</a:t>
            </a:r>
            <a:r>
              <a:rPr lang="en-US" dirty="0"/>
              <a:t> </a:t>
            </a:r>
          </a:p>
          <a:p>
            <a:endParaRPr lang="en-US" dirty="0"/>
          </a:p>
        </p:txBody>
      </p:sp>
      <p:sp>
        <p:nvSpPr>
          <p:cNvPr id="3" name="Title 2">
            <a:extLst>
              <a:ext uri="{FF2B5EF4-FFF2-40B4-BE49-F238E27FC236}">
                <a16:creationId xmlns:a16="http://schemas.microsoft.com/office/drawing/2014/main" id="{A6A98A4B-7032-BD94-5AF6-AC7AB93ABEBF}"/>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555435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A02732AD-B3C8-1DB6-56BD-AB8DE08682D2}"/>
              </a:ext>
            </a:extLst>
          </p:cNvPr>
          <p:cNvSpPr>
            <a:spLocks noGrp="1" noChangeArrowheads="1"/>
          </p:cNvSpPr>
          <p:nvPr>
            <p:ph type="title"/>
          </p:nvPr>
        </p:nvSpPr>
        <p:spPr/>
        <p:txBody>
          <a:bodyPr/>
          <a:lstStyle/>
          <a:p>
            <a:pPr eaLnBrk="1" hangingPunct="1"/>
            <a:r>
              <a:rPr lang="en-US" altLang="en-US"/>
              <a:t>Phosphorus Cycle</a:t>
            </a:r>
          </a:p>
        </p:txBody>
      </p:sp>
      <p:pic>
        <p:nvPicPr>
          <p:cNvPr id="34819" name="Picture 5">
            <a:extLst>
              <a:ext uri="{FF2B5EF4-FFF2-40B4-BE49-F238E27FC236}">
                <a16:creationId xmlns:a16="http://schemas.microsoft.com/office/drawing/2014/main" id="{1B3E2B9D-23F6-B12F-EBCD-4455BBA42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459" y="1125530"/>
            <a:ext cx="5427663"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6">
            <a:extLst>
              <a:ext uri="{FF2B5EF4-FFF2-40B4-BE49-F238E27FC236}">
                <a16:creationId xmlns:a16="http://schemas.microsoft.com/office/drawing/2014/main" id="{0D9ED637-6168-77B1-3D50-FA46678CF949}"/>
              </a:ext>
            </a:extLst>
          </p:cNvPr>
          <p:cNvSpPr>
            <a:spLocks noChangeArrowheads="1"/>
          </p:cNvSpPr>
          <p:nvPr/>
        </p:nvSpPr>
        <p:spPr bwMode="auto">
          <a:xfrm>
            <a:off x="8004969" y="1496187"/>
            <a:ext cx="2946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60000"/>
              </a:spcBef>
              <a:buClr>
                <a:schemeClr val="tx2"/>
              </a:buClr>
              <a:buSzPct val="80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60000"/>
              </a:spcBef>
              <a:buClr>
                <a:srgbClr val="969696"/>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60000"/>
              </a:spcBef>
              <a:buClr>
                <a:srgbClr val="969696"/>
              </a:buClr>
              <a:buSzPct val="70000"/>
              <a:buFont typeface="Wingdings" panose="05000000000000000000" pitchFamily="2" charset="2"/>
              <a:buChar char="l"/>
              <a:defRPr sz="2800">
                <a:solidFill>
                  <a:schemeClr val="tx1"/>
                </a:solidFill>
                <a:latin typeface="Arial" panose="020B0604020202020204" pitchFamily="34" charset="0"/>
              </a:defRPr>
            </a:lvl3pPr>
            <a:lvl4pPr marL="1600200" indent="-228600">
              <a:spcBef>
                <a:spcPct val="60000"/>
              </a:spcBef>
              <a:buClr>
                <a:srgbClr val="969696"/>
              </a:buClr>
              <a:buSzPct val="70000"/>
              <a:buFont typeface="Wingdings" panose="05000000000000000000" pitchFamily="2" charset="2"/>
              <a:buChar char="l"/>
              <a:defRPr sz="2800">
                <a:solidFill>
                  <a:schemeClr val="tx1"/>
                </a:solidFill>
                <a:latin typeface="Arial" panose="020B0604020202020204" pitchFamily="34" charset="0"/>
              </a:defRPr>
            </a:lvl4pPr>
            <a:lvl5pPr marL="2057400" indent="-228600">
              <a:spcBef>
                <a:spcPct val="60000"/>
              </a:spcBef>
              <a:buClr>
                <a:srgbClr val="969696"/>
              </a:buClr>
              <a:buSzPct val="70000"/>
              <a:buFont typeface="Wingdings" panose="05000000000000000000" pitchFamily="2" charset="2"/>
              <a:buChar char="l"/>
              <a:defRPr sz="2800">
                <a:solidFill>
                  <a:schemeClr val="tx1"/>
                </a:solidFill>
                <a:latin typeface="Arial" panose="020B0604020202020204" pitchFamily="34" charset="0"/>
              </a:defRPr>
            </a:lvl5pPr>
            <a:lvl6pPr marL="2514600" indent="-22860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Arial" panose="020B0604020202020204" pitchFamily="34" charset="0"/>
              </a:defRPr>
            </a:lvl6pPr>
            <a:lvl7pPr marL="2971800" indent="-22860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Arial" panose="020B0604020202020204" pitchFamily="34" charset="0"/>
              </a:defRPr>
            </a:lvl7pPr>
            <a:lvl8pPr marL="3429000" indent="-22860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Arial" panose="020B0604020202020204" pitchFamily="34" charset="0"/>
              </a:defRPr>
            </a:lvl8pPr>
            <a:lvl9pPr marL="3886200" indent="-22860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None/>
            </a:pPr>
            <a:r>
              <a:rPr lang="en-US" altLang="en-US" sz="2400" b="1" i="1" dirty="0">
                <a:solidFill>
                  <a:schemeClr val="accent1"/>
                </a:solidFill>
              </a:rPr>
              <a:t>Phosphorus in Wastewater</a:t>
            </a:r>
            <a:endParaRPr lang="en-US" altLang="en-US" sz="2400" b="1" dirty="0">
              <a:solidFill>
                <a:schemeClr val="accent1"/>
              </a:solidFill>
            </a:endParaRPr>
          </a:p>
          <a:p>
            <a:pPr eaLnBrk="1" hangingPunct="1">
              <a:spcBef>
                <a:spcPct val="20000"/>
              </a:spcBef>
            </a:pPr>
            <a:r>
              <a:rPr lang="en-US" altLang="en-US" sz="2400" dirty="0"/>
              <a:t>Human contribution </a:t>
            </a:r>
          </a:p>
          <a:p>
            <a:pPr eaLnBrk="1" hangingPunct="1">
              <a:spcBef>
                <a:spcPct val="20000"/>
              </a:spcBef>
            </a:pPr>
            <a:r>
              <a:rPr lang="en-US" altLang="en-US" sz="2400" dirty="0"/>
              <a:t>Fertilizers</a:t>
            </a:r>
          </a:p>
          <a:p>
            <a:pPr eaLnBrk="1" hangingPunct="1">
              <a:spcBef>
                <a:spcPct val="20000"/>
              </a:spcBef>
            </a:pPr>
            <a:r>
              <a:rPr lang="en-US" altLang="en-US" sz="2400" dirty="0"/>
              <a:t>Detergents, soaps etc.</a:t>
            </a:r>
          </a:p>
          <a:p>
            <a:pPr eaLnBrk="1" hangingPunct="1">
              <a:spcBef>
                <a:spcPct val="20000"/>
              </a:spcBef>
            </a:pPr>
            <a:r>
              <a:rPr lang="en-US" altLang="en-US" sz="2400" dirty="0"/>
              <a:t>Paints, pesticides</a:t>
            </a:r>
          </a:p>
        </p:txBody>
      </p:sp>
    </p:spTree>
    <p:extLst>
      <p:ext uri="{BB962C8B-B14F-4D97-AF65-F5344CB8AC3E}">
        <p14:creationId xmlns:p14="http://schemas.microsoft.com/office/powerpoint/2010/main" val="1215221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9B5E33E-40C4-255F-B211-4E076FF73B27}"/>
              </a:ext>
            </a:extLst>
          </p:cNvPr>
          <p:cNvSpPr>
            <a:spLocks noGrp="1" noChangeArrowheads="1"/>
          </p:cNvSpPr>
          <p:nvPr>
            <p:ph type="title"/>
          </p:nvPr>
        </p:nvSpPr>
        <p:spPr>
          <a:noFill/>
        </p:spPr>
        <p:txBody>
          <a:bodyPr/>
          <a:lstStyle/>
          <a:p>
            <a:pPr eaLnBrk="1" hangingPunct="1"/>
            <a:r>
              <a:rPr lang="en-US" altLang="en-US" u="sng"/>
              <a:t>Forms of Phosphorus</a:t>
            </a:r>
          </a:p>
        </p:txBody>
      </p:sp>
      <p:sp>
        <p:nvSpPr>
          <p:cNvPr id="35843" name="Text Box 3">
            <a:extLst>
              <a:ext uri="{FF2B5EF4-FFF2-40B4-BE49-F238E27FC236}">
                <a16:creationId xmlns:a16="http://schemas.microsoft.com/office/drawing/2014/main" id="{2CAC8902-E950-8E8A-67EE-67463187726C}"/>
              </a:ext>
            </a:extLst>
          </p:cNvPr>
          <p:cNvSpPr txBox="1">
            <a:spLocks noChangeArrowheads="1"/>
          </p:cNvSpPr>
          <p:nvPr/>
        </p:nvSpPr>
        <p:spPr bwMode="auto">
          <a:xfrm>
            <a:off x="4700588" y="1760538"/>
            <a:ext cx="32099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2800" b="1"/>
              <a:t>Total Phosphorus</a:t>
            </a:r>
          </a:p>
        </p:txBody>
      </p:sp>
      <p:sp>
        <p:nvSpPr>
          <p:cNvPr id="35844" name="Line 4">
            <a:extLst>
              <a:ext uri="{FF2B5EF4-FFF2-40B4-BE49-F238E27FC236}">
                <a16:creationId xmlns:a16="http://schemas.microsoft.com/office/drawing/2014/main" id="{40938EFE-1CDD-42C4-476E-D4C67C8CF3FB}"/>
              </a:ext>
            </a:extLst>
          </p:cNvPr>
          <p:cNvSpPr>
            <a:spLocks noChangeShapeType="1"/>
          </p:cNvSpPr>
          <p:nvPr/>
        </p:nvSpPr>
        <p:spPr bwMode="auto">
          <a:xfrm>
            <a:off x="6305550" y="2252663"/>
            <a:ext cx="0" cy="5524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845" name="Group 5">
            <a:extLst>
              <a:ext uri="{FF2B5EF4-FFF2-40B4-BE49-F238E27FC236}">
                <a16:creationId xmlns:a16="http://schemas.microsoft.com/office/drawing/2014/main" id="{B684169A-8A80-6FA6-EEAA-3281593D2584}"/>
              </a:ext>
            </a:extLst>
          </p:cNvPr>
          <p:cNvGrpSpPr>
            <a:grpSpLocks/>
          </p:cNvGrpSpPr>
          <p:nvPr/>
        </p:nvGrpSpPr>
        <p:grpSpPr bwMode="auto">
          <a:xfrm>
            <a:off x="2516187" y="3284538"/>
            <a:ext cx="7875588" cy="519112"/>
            <a:chOff x="458" y="1937"/>
            <a:chExt cx="4961" cy="327"/>
          </a:xfrm>
        </p:grpSpPr>
        <p:sp>
          <p:nvSpPr>
            <p:cNvPr id="35865" name="Text Box 6">
              <a:extLst>
                <a:ext uri="{FF2B5EF4-FFF2-40B4-BE49-F238E27FC236}">
                  <a16:creationId xmlns:a16="http://schemas.microsoft.com/office/drawing/2014/main" id="{AEE05566-2889-B34A-6351-56C5C90F30DF}"/>
                </a:ext>
              </a:extLst>
            </p:cNvPr>
            <p:cNvSpPr txBox="1">
              <a:spLocks noChangeArrowheads="1"/>
            </p:cNvSpPr>
            <p:nvPr/>
          </p:nvSpPr>
          <p:spPr bwMode="auto">
            <a:xfrm>
              <a:off x="3086" y="1937"/>
              <a:ext cx="233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2800" b="1"/>
                <a:t>Organic Phosphorus</a:t>
              </a:r>
              <a:endParaRPr lang="en-US" altLang="en-US" sz="2600" b="1"/>
            </a:p>
          </p:txBody>
        </p:sp>
        <p:sp>
          <p:nvSpPr>
            <p:cNvPr id="35866" name="Text Box 7">
              <a:extLst>
                <a:ext uri="{FF2B5EF4-FFF2-40B4-BE49-F238E27FC236}">
                  <a16:creationId xmlns:a16="http://schemas.microsoft.com/office/drawing/2014/main" id="{A7FBA0C3-0D84-BD46-D68E-DC97123A68CA}"/>
                </a:ext>
              </a:extLst>
            </p:cNvPr>
            <p:cNvSpPr txBox="1">
              <a:spLocks noChangeArrowheads="1"/>
            </p:cNvSpPr>
            <p:nvPr/>
          </p:nvSpPr>
          <p:spPr bwMode="auto">
            <a:xfrm>
              <a:off x="458" y="1937"/>
              <a:ext cx="249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2800" b="1"/>
                <a:t>Inorganic Phosphorus</a:t>
              </a:r>
              <a:endParaRPr lang="en-US" altLang="en-US" sz="2600" b="1"/>
            </a:p>
          </p:txBody>
        </p:sp>
      </p:grpSp>
      <p:grpSp>
        <p:nvGrpSpPr>
          <p:cNvPr id="35846" name="Group 8">
            <a:extLst>
              <a:ext uri="{FF2B5EF4-FFF2-40B4-BE49-F238E27FC236}">
                <a16:creationId xmlns:a16="http://schemas.microsoft.com/office/drawing/2014/main" id="{B4C76D4C-ABC8-E009-8791-662ADB755719}"/>
              </a:ext>
            </a:extLst>
          </p:cNvPr>
          <p:cNvGrpSpPr>
            <a:grpSpLocks/>
          </p:cNvGrpSpPr>
          <p:nvPr/>
        </p:nvGrpSpPr>
        <p:grpSpPr bwMode="auto">
          <a:xfrm>
            <a:off x="3351212" y="4327525"/>
            <a:ext cx="5867400" cy="0"/>
            <a:chOff x="984" y="2448"/>
            <a:chExt cx="3696" cy="0"/>
          </a:xfrm>
        </p:grpSpPr>
        <p:sp>
          <p:nvSpPr>
            <p:cNvPr id="35863" name="Line 9">
              <a:extLst>
                <a:ext uri="{FF2B5EF4-FFF2-40B4-BE49-F238E27FC236}">
                  <a16:creationId xmlns:a16="http://schemas.microsoft.com/office/drawing/2014/main" id="{4BBF270A-025A-E9AC-2269-AB8288DED4FE}"/>
                </a:ext>
              </a:extLst>
            </p:cNvPr>
            <p:cNvSpPr>
              <a:spLocks noChangeShapeType="1"/>
            </p:cNvSpPr>
            <p:nvPr/>
          </p:nvSpPr>
          <p:spPr bwMode="auto">
            <a:xfrm>
              <a:off x="984" y="2448"/>
              <a:ext cx="133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64" name="Line 10">
              <a:extLst>
                <a:ext uri="{FF2B5EF4-FFF2-40B4-BE49-F238E27FC236}">
                  <a16:creationId xmlns:a16="http://schemas.microsoft.com/office/drawing/2014/main" id="{A62F8C13-146C-A0F9-ECD5-0137710F0664}"/>
                </a:ext>
              </a:extLst>
            </p:cNvPr>
            <p:cNvSpPr>
              <a:spLocks noChangeShapeType="1"/>
            </p:cNvSpPr>
            <p:nvPr/>
          </p:nvSpPr>
          <p:spPr bwMode="auto">
            <a:xfrm>
              <a:off x="3348" y="2448"/>
              <a:ext cx="133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5847" name="Text Box 11">
            <a:extLst>
              <a:ext uri="{FF2B5EF4-FFF2-40B4-BE49-F238E27FC236}">
                <a16:creationId xmlns:a16="http://schemas.microsoft.com/office/drawing/2014/main" id="{E2210A5B-0900-F63C-6204-D753DC07FC6F}"/>
              </a:ext>
            </a:extLst>
          </p:cNvPr>
          <p:cNvSpPr txBox="1">
            <a:spLocks noChangeArrowheads="1"/>
          </p:cNvSpPr>
          <p:nvPr/>
        </p:nvSpPr>
        <p:spPr bwMode="auto">
          <a:xfrm>
            <a:off x="1789112" y="4803776"/>
            <a:ext cx="2954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2800" b="1"/>
              <a:t>Orthophosphate</a:t>
            </a:r>
            <a:endParaRPr lang="en-US" altLang="en-US" sz="2600" b="1"/>
          </a:p>
        </p:txBody>
      </p:sp>
      <p:sp>
        <p:nvSpPr>
          <p:cNvPr id="35848" name="Text Box 12">
            <a:extLst>
              <a:ext uri="{FF2B5EF4-FFF2-40B4-BE49-F238E27FC236}">
                <a16:creationId xmlns:a16="http://schemas.microsoft.com/office/drawing/2014/main" id="{D21EE54A-9675-B94E-DF40-1063C304181E}"/>
              </a:ext>
            </a:extLst>
          </p:cNvPr>
          <p:cNvSpPr txBox="1">
            <a:spLocks noChangeArrowheads="1"/>
          </p:cNvSpPr>
          <p:nvPr/>
        </p:nvSpPr>
        <p:spPr bwMode="auto">
          <a:xfrm>
            <a:off x="4249737" y="5656263"/>
            <a:ext cx="29352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2800" b="1"/>
              <a:t>Polyphosphates</a:t>
            </a:r>
            <a:endParaRPr lang="en-US" altLang="en-US" sz="2600" b="1"/>
          </a:p>
        </p:txBody>
      </p:sp>
      <p:sp>
        <p:nvSpPr>
          <p:cNvPr id="35849" name="Text Box 13">
            <a:extLst>
              <a:ext uri="{FF2B5EF4-FFF2-40B4-BE49-F238E27FC236}">
                <a16:creationId xmlns:a16="http://schemas.microsoft.com/office/drawing/2014/main" id="{12321263-DAE8-CF7C-E0AE-684D6DAFC83E}"/>
              </a:ext>
            </a:extLst>
          </p:cNvPr>
          <p:cNvSpPr txBox="1">
            <a:spLocks noChangeArrowheads="1"/>
          </p:cNvSpPr>
          <p:nvPr/>
        </p:nvSpPr>
        <p:spPr bwMode="auto">
          <a:xfrm>
            <a:off x="6230937" y="4803776"/>
            <a:ext cx="1866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2800" b="1"/>
              <a:t>Dissolved</a:t>
            </a:r>
            <a:endParaRPr lang="en-US" altLang="en-US" sz="2600" b="1"/>
          </a:p>
        </p:txBody>
      </p:sp>
      <p:sp>
        <p:nvSpPr>
          <p:cNvPr id="35850" name="Text Box 14">
            <a:extLst>
              <a:ext uri="{FF2B5EF4-FFF2-40B4-BE49-F238E27FC236}">
                <a16:creationId xmlns:a16="http://schemas.microsoft.com/office/drawing/2014/main" id="{0FEA58A4-3308-BA62-5AD3-67E113C917A5}"/>
              </a:ext>
            </a:extLst>
          </p:cNvPr>
          <p:cNvSpPr txBox="1">
            <a:spLocks noChangeArrowheads="1"/>
          </p:cNvSpPr>
          <p:nvPr/>
        </p:nvSpPr>
        <p:spPr bwMode="auto">
          <a:xfrm>
            <a:off x="8174038" y="5656263"/>
            <a:ext cx="20050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2800" b="1"/>
              <a:t>Particulate</a:t>
            </a:r>
            <a:endParaRPr lang="en-US" altLang="en-US" sz="2600" b="1"/>
          </a:p>
        </p:txBody>
      </p:sp>
      <p:grpSp>
        <p:nvGrpSpPr>
          <p:cNvPr id="35851" name="Group 15">
            <a:extLst>
              <a:ext uri="{FF2B5EF4-FFF2-40B4-BE49-F238E27FC236}">
                <a16:creationId xmlns:a16="http://schemas.microsoft.com/office/drawing/2014/main" id="{4E6FE525-2923-ACFE-227A-D734863E2D48}"/>
              </a:ext>
            </a:extLst>
          </p:cNvPr>
          <p:cNvGrpSpPr>
            <a:grpSpLocks/>
          </p:cNvGrpSpPr>
          <p:nvPr/>
        </p:nvGrpSpPr>
        <p:grpSpPr bwMode="auto">
          <a:xfrm>
            <a:off x="4410075" y="2800350"/>
            <a:ext cx="3790950" cy="554038"/>
            <a:chOff x="1651" y="1752"/>
            <a:chExt cx="2388" cy="349"/>
          </a:xfrm>
        </p:grpSpPr>
        <p:sp>
          <p:nvSpPr>
            <p:cNvPr id="35860" name="Line 16">
              <a:extLst>
                <a:ext uri="{FF2B5EF4-FFF2-40B4-BE49-F238E27FC236}">
                  <a16:creationId xmlns:a16="http://schemas.microsoft.com/office/drawing/2014/main" id="{E072999F-EFD7-75AD-E121-9E47FD834C85}"/>
                </a:ext>
              </a:extLst>
            </p:cNvPr>
            <p:cNvSpPr>
              <a:spLocks noChangeShapeType="1"/>
            </p:cNvSpPr>
            <p:nvPr/>
          </p:nvSpPr>
          <p:spPr bwMode="auto">
            <a:xfrm>
              <a:off x="1651" y="1752"/>
              <a:ext cx="23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61" name="Line 17">
              <a:extLst>
                <a:ext uri="{FF2B5EF4-FFF2-40B4-BE49-F238E27FC236}">
                  <a16:creationId xmlns:a16="http://schemas.microsoft.com/office/drawing/2014/main" id="{09F8D98E-8FA2-EB14-FE59-FC5DF7E21C94}"/>
                </a:ext>
              </a:extLst>
            </p:cNvPr>
            <p:cNvSpPr>
              <a:spLocks noChangeShapeType="1"/>
            </p:cNvSpPr>
            <p:nvPr/>
          </p:nvSpPr>
          <p:spPr bwMode="auto">
            <a:xfrm>
              <a:off x="4033" y="1753"/>
              <a:ext cx="0" cy="34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62" name="Line 18">
              <a:extLst>
                <a:ext uri="{FF2B5EF4-FFF2-40B4-BE49-F238E27FC236}">
                  <a16:creationId xmlns:a16="http://schemas.microsoft.com/office/drawing/2014/main" id="{7FBC1E8E-9130-47E3-4096-599C3A91F231}"/>
                </a:ext>
              </a:extLst>
            </p:cNvPr>
            <p:cNvSpPr>
              <a:spLocks noChangeShapeType="1"/>
            </p:cNvSpPr>
            <p:nvPr/>
          </p:nvSpPr>
          <p:spPr bwMode="auto">
            <a:xfrm>
              <a:off x="1655" y="1753"/>
              <a:ext cx="1" cy="34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5852" name="Line 19">
            <a:extLst>
              <a:ext uri="{FF2B5EF4-FFF2-40B4-BE49-F238E27FC236}">
                <a16:creationId xmlns:a16="http://schemas.microsoft.com/office/drawing/2014/main" id="{D1B97AE8-6183-33D8-CFFF-976497C282E1}"/>
              </a:ext>
            </a:extLst>
          </p:cNvPr>
          <p:cNvSpPr>
            <a:spLocks noChangeShapeType="1"/>
          </p:cNvSpPr>
          <p:nvPr/>
        </p:nvSpPr>
        <p:spPr bwMode="auto">
          <a:xfrm>
            <a:off x="8191500" y="3773488"/>
            <a:ext cx="0" cy="5524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3" name="Line 20">
            <a:extLst>
              <a:ext uri="{FF2B5EF4-FFF2-40B4-BE49-F238E27FC236}">
                <a16:creationId xmlns:a16="http://schemas.microsoft.com/office/drawing/2014/main" id="{C174900D-72E3-49E6-A4AE-D9CA6B129066}"/>
              </a:ext>
            </a:extLst>
          </p:cNvPr>
          <p:cNvSpPr>
            <a:spLocks noChangeShapeType="1"/>
          </p:cNvSpPr>
          <p:nvPr/>
        </p:nvSpPr>
        <p:spPr bwMode="auto">
          <a:xfrm>
            <a:off x="4416426" y="3773488"/>
            <a:ext cx="1587" cy="5524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4" name="Line 21">
            <a:extLst>
              <a:ext uri="{FF2B5EF4-FFF2-40B4-BE49-F238E27FC236}">
                <a16:creationId xmlns:a16="http://schemas.microsoft.com/office/drawing/2014/main" id="{244799AB-D151-48B5-F130-92A3EFD03B0D}"/>
              </a:ext>
            </a:extLst>
          </p:cNvPr>
          <p:cNvSpPr>
            <a:spLocks noChangeShapeType="1"/>
          </p:cNvSpPr>
          <p:nvPr/>
        </p:nvSpPr>
        <p:spPr bwMode="auto">
          <a:xfrm>
            <a:off x="3355976" y="4325938"/>
            <a:ext cx="1587" cy="5524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5" name="Line 22">
            <a:extLst>
              <a:ext uri="{FF2B5EF4-FFF2-40B4-BE49-F238E27FC236}">
                <a16:creationId xmlns:a16="http://schemas.microsoft.com/office/drawing/2014/main" id="{4A28A23A-1BC3-096D-ABE5-61EF640A7EA7}"/>
              </a:ext>
            </a:extLst>
          </p:cNvPr>
          <p:cNvSpPr>
            <a:spLocks noChangeShapeType="1"/>
          </p:cNvSpPr>
          <p:nvPr/>
        </p:nvSpPr>
        <p:spPr bwMode="auto">
          <a:xfrm>
            <a:off x="9210676" y="4325938"/>
            <a:ext cx="1587" cy="5524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6" name="Line 23">
            <a:extLst>
              <a:ext uri="{FF2B5EF4-FFF2-40B4-BE49-F238E27FC236}">
                <a16:creationId xmlns:a16="http://schemas.microsoft.com/office/drawing/2014/main" id="{C284B76C-70C1-D396-D0B2-0E539B176F59}"/>
              </a:ext>
            </a:extLst>
          </p:cNvPr>
          <p:cNvSpPr>
            <a:spLocks noChangeShapeType="1"/>
          </p:cNvSpPr>
          <p:nvPr/>
        </p:nvSpPr>
        <p:spPr bwMode="auto">
          <a:xfrm>
            <a:off x="7108826" y="4325938"/>
            <a:ext cx="1587" cy="5524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7" name="Line 24">
            <a:extLst>
              <a:ext uri="{FF2B5EF4-FFF2-40B4-BE49-F238E27FC236}">
                <a16:creationId xmlns:a16="http://schemas.microsoft.com/office/drawing/2014/main" id="{CD5D728F-3710-0790-CBEA-9029B6275B1D}"/>
              </a:ext>
            </a:extLst>
          </p:cNvPr>
          <p:cNvSpPr>
            <a:spLocks noChangeShapeType="1"/>
          </p:cNvSpPr>
          <p:nvPr/>
        </p:nvSpPr>
        <p:spPr bwMode="auto">
          <a:xfrm>
            <a:off x="5457826" y="4332288"/>
            <a:ext cx="1587" cy="5524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8" name="Line 25">
            <a:extLst>
              <a:ext uri="{FF2B5EF4-FFF2-40B4-BE49-F238E27FC236}">
                <a16:creationId xmlns:a16="http://schemas.microsoft.com/office/drawing/2014/main" id="{9AF69C89-C0F0-505F-C02D-FCF3F366B309}"/>
              </a:ext>
            </a:extLst>
          </p:cNvPr>
          <p:cNvSpPr>
            <a:spLocks noChangeShapeType="1"/>
          </p:cNvSpPr>
          <p:nvPr/>
        </p:nvSpPr>
        <p:spPr bwMode="auto">
          <a:xfrm>
            <a:off x="5459412" y="4884739"/>
            <a:ext cx="0" cy="7969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9" name="Line 26">
            <a:extLst>
              <a:ext uri="{FF2B5EF4-FFF2-40B4-BE49-F238E27FC236}">
                <a16:creationId xmlns:a16="http://schemas.microsoft.com/office/drawing/2014/main" id="{BA38F99E-E35E-1F1D-A916-21EB5F44E4A1}"/>
              </a:ext>
            </a:extLst>
          </p:cNvPr>
          <p:cNvSpPr>
            <a:spLocks noChangeShapeType="1"/>
          </p:cNvSpPr>
          <p:nvPr/>
        </p:nvSpPr>
        <p:spPr bwMode="auto">
          <a:xfrm>
            <a:off x="9210675" y="4884739"/>
            <a:ext cx="0" cy="7969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95830857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E6C3F19-A94D-2030-1960-4AB23B7525A9}"/>
              </a:ext>
            </a:extLst>
          </p:cNvPr>
          <p:cNvSpPr>
            <a:spLocks noGrp="1" noChangeArrowheads="1"/>
          </p:cNvSpPr>
          <p:nvPr>
            <p:ph type="title"/>
          </p:nvPr>
        </p:nvSpPr>
        <p:spPr>
          <a:xfrm>
            <a:off x="466216" y="398069"/>
            <a:ext cx="11277601" cy="1143000"/>
          </a:xfrm>
        </p:spPr>
        <p:txBody>
          <a:bodyPr>
            <a:normAutofit/>
          </a:bodyPr>
          <a:lstStyle/>
          <a:p>
            <a:pPr eaLnBrk="1" hangingPunct="1"/>
            <a:r>
              <a:rPr lang="en-US" altLang="en-US" sz="3200" dirty="0"/>
              <a:t>Process Considerations for P Removal</a:t>
            </a:r>
          </a:p>
        </p:txBody>
      </p:sp>
      <p:sp>
        <p:nvSpPr>
          <p:cNvPr id="38915" name="Rectangle 3">
            <a:extLst>
              <a:ext uri="{FF2B5EF4-FFF2-40B4-BE49-F238E27FC236}">
                <a16:creationId xmlns:a16="http://schemas.microsoft.com/office/drawing/2014/main" id="{0B954413-E103-2007-FDAB-EEE1FF9085A2}"/>
              </a:ext>
            </a:extLst>
          </p:cNvPr>
          <p:cNvSpPr>
            <a:spLocks noGrp="1" noChangeArrowheads="1"/>
          </p:cNvSpPr>
          <p:nvPr>
            <p:ph type="body" sz="quarter" idx="15"/>
          </p:nvPr>
        </p:nvSpPr>
        <p:spPr>
          <a:xfrm>
            <a:off x="466216" y="1262177"/>
            <a:ext cx="11009376" cy="4910023"/>
          </a:xfrm>
        </p:spPr>
        <p:txBody>
          <a:bodyPr/>
          <a:lstStyle/>
          <a:p>
            <a:pPr eaLnBrk="1" hangingPunct="1">
              <a:spcBef>
                <a:spcPts val="600"/>
              </a:spcBef>
            </a:pPr>
            <a:r>
              <a:rPr lang="en-US" altLang="en-US" sz="2400" dirty="0"/>
              <a:t>Generally remove 1/3 to 1/2 of influent P through primary and secondary treatment without incorporating a specific process for P removal</a:t>
            </a:r>
          </a:p>
          <a:p>
            <a:pPr lvl="1" eaLnBrk="1" hangingPunct="1">
              <a:spcBef>
                <a:spcPts val="600"/>
              </a:spcBef>
            </a:pPr>
            <a:r>
              <a:rPr lang="en-US" altLang="en-US" sz="2000" dirty="0"/>
              <a:t>Primary Settling</a:t>
            </a:r>
          </a:p>
          <a:p>
            <a:pPr marL="1085850" lvl="2" eaLnBrk="1" hangingPunct="1">
              <a:spcBef>
                <a:spcPts val="600"/>
              </a:spcBef>
            </a:pPr>
            <a:r>
              <a:rPr lang="en-US" altLang="en-US" sz="2000" dirty="0"/>
              <a:t>Removes some particulate P</a:t>
            </a:r>
          </a:p>
          <a:p>
            <a:pPr lvl="1" eaLnBrk="1" hangingPunct="1">
              <a:spcBef>
                <a:spcPts val="600"/>
              </a:spcBef>
            </a:pPr>
            <a:r>
              <a:rPr lang="en-US" altLang="en-US" sz="2000" dirty="0"/>
              <a:t>Conventional Biological Treatment </a:t>
            </a:r>
          </a:p>
          <a:p>
            <a:pPr marL="1085850" lvl="2" eaLnBrk="1" hangingPunct="1">
              <a:spcBef>
                <a:spcPts val="600"/>
              </a:spcBef>
            </a:pPr>
            <a:r>
              <a:rPr lang="en-US" altLang="en-US" sz="2000" dirty="0"/>
              <a:t>Hydrolyzes much of the remaining particulate P</a:t>
            </a:r>
          </a:p>
          <a:p>
            <a:pPr marL="1085850" lvl="2" eaLnBrk="1" hangingPunct="1">
              <a:spcBef>
                <a:spcPts val="600"/>
              </a:spcBef>
            </a:pPr>
            <a:r>
              <a:rPr lang="en-US" altLang="en-US" sz="2000" dirty="0"/>
              <a:t>Utilizes some soluble P for bacterial growth</a:t>
            </a:r>
            <a:endParaRPr lang="en-US" altLang="en-US" sz="2400" dirty="0"/>
          </a:p>
          <a:p>
            <a:pPr eaLnBrk="1" hangingPunct="1">
              <a:spcBef>
                <a:spcPts val="600"/>
              </a:spcBef>
            </a:pPr>
            <a:r>
              <a:rPr lang="en-US" altLang="en-US" sz="2400" dirty="0"/>
              <a:t>Additional P removal</a:t>
            </a:r>
          </a:p>
          <a:p>
            <a:pPr lvl="1" eaLnBrk="1" hangingPunct="1">
              <a:spcBef>
                <a:spcPts val="600"/>
              </a:spcBef>
            </a:pPr>
            <a:r>
              <a:rPr lang="en-US" altLang="en-US" sz="2000" dirty="0"/>
              <a:t>Chemical</a:t>
            </a:r>
          </a:p>
          <a:p>
            <a:pPr lvl="1" eaLnBrk="1" hangingPunct="1">
              <a:spcBef>
                <a:spcPts val="600"/>
              </a:spcBef>
            </a:pPr>
            <a:r>
              <a:rPr lang="en-US" altLang="en-US" sz="2000" dirty="0"/>
              <a:t>Biological</a:t>
            </a:r>
          </a:p>
          <a:p>
            <a:pPr>
              <a:spcBef>
                <a:spcPts val="600"/>
              </a:spcBef>
            </a:pPr>
            <a:r>
              <a:rPr lang="en-US" altLang="en-US" sz="2400" dirty="0"/>
              <a:t>P removal to very low levels</a:t>
            </a:r>
          </a:p>
          <a:p>
            <a:pPr lvl="1" eaLnBrk="1" hangingPunct="1">
              <a:spcBef>
                <a:spcPts val="600"/>
              </a:spcBef>
            </a:pPr>
            <a:r>
              <a:rPr lang="en-US" altLang="en-US" sz="2000" dirty="0"/>
              <a:t>Tertiary treatment</a:t>
            </a:r>
          </a:p>
          <a:p>
            <a:pPr marL="459237" lvl="1" indent="0" eaLnBrk="1" hangingPunct="1">
              <a:lnSpc>
                <a:spcPct val="90000"/>
              </a:lnSpc>
              <a:buNone/>
            </a:pPr>
            <a:endParaRPr lang="en-US" altLang="en-US" sz="2400" dirty="0"/>
          </a:p>
          <a:p>
            <a:pPr eaLnBrk="1" hangingPunct="1">
              <a:lnSpc>
                <a:spcPct val="90000"/>
              </a:lnSpc>
            </a:pPr>
            <a:endParaRPr lang="en-US" altLang="en-US" sz="2400" dirty="0"/>
          </a:p>
        </p:txBody>
      </p:sp>
    </p:spTree>
    <p:extLst>
      <p:ext uri="{BB962C8B-B14F-4D97-AF65-F5344CB8AC3E}">
        <p14:creationId xmlns:p14="http://schemas.microsoft.com/office/powerpoint/2010/main" val="16707588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8865-7754-4498-A0A8-239BD30A5873}"/>
              </a:ext>
            </a:extLst>
          </p:cNvPr>
          <p:cNvSpPr>
            <a:spLocks noGrp="1"/>
          </p:cNvSpPr>
          <p:nvPr>
            <p:ph type="title"/>
          </p:nvPr>
        </p:nvSpPr>
        <p:spPr/>
        <p:txBody>
          <a:bodyPr>
            <a:normAutofit fontScale="90000"/>
          </a:bodyPr>
          <a:lstStyle/>
          <a:p>
            <a:r>
              <a:rPr lang="en-US" dirty="0"/>
              <a:t>Conventional Biological Phosphorus Removal</a:t>
            </a:r>
          </a:p>
        </p:txBody>
      </p:sp>
      <p:pic>
        <p:nvPicPr>
          <p:cNvPr id="9" name="Picture Placeholder 8">
            <a:extLst>
              <a:ext uri="{FF2B5EF4-FFF2-40B4-BE49-F238E27FC236}">
                <a16:creationId xmlns:a16="http://schemas.microsoft.com/office/drawing/2014/main" id="{BCF7B5F4-CE56-4F82-85DD-521118B50349}"/>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5" name="Slide Number Placeholder 4">
            <a:extLst>
              <a:ext uri="{FF2B5EF4-FFF2-40B4-BE49-F238E27FC236}">
                <a16:creationId xmlns:a16="http://schemas.microsoft.com/office/drawing/2014/main" id="{F3BC8AFC-74F7-4715-9D72-F405FAA3A219}"/>
              </a:ext>
            </a:extLst>
          </p:cNvPr>
          <p:cNvSpPr>
            <a:spLocks noGrp="1"/>
          </p:cNvSpPr>
          <p:nvPr>
            <p:ph type="sldNum" sz="quarter" idx="4"/>
          </p:nvPr>
        </p:nvSpPr>
        <p:spPr/>
        <p:txBody>
          <a:bodyPr/>
          <a:lstStyle/>
          <a:p>
            <a:pPr>
              <a:defRPr/>
            </a:pPr>
            <a:fld id="{3D0814A7-6EEF-4E2B-82FD-5338C0AF3E0B}" type="slidenum">
              <a:rPr lang="en-US" smtClean="0"/>
              <a:pPr>
                <a:defRPr/>
              </a:pPr>
              <a:t>7</a:t>
            </a:fld>
            <a:endParaRPr lang="en-US"/>
          </a:p>
        </p:txBody>
      </p:sp>
      <p:sp>
        <p:nvSpPr>
          <p:cNvPr id="10" name="Text Box 5">
            <a:extLst>
              <a:ext uri="{FF2B5EF4-FFF2-40B4-BE49-F238E27FC236}">
                <a16:creationId xmlns:a16="http://schemas.microsoft.com/office/drawing/2014/main" id="{0617D855-436F-46C1-AF3D-42029603B94C}"/>
              </a:ext>
            </a:extLst>
          </p:cNvPr>
          <p:cNvSpPr txBox="1">
            <a:spLocks noChangeArrowheads="1"/>
          </p:cNvSpPr>
          <p:nvPr/>
        </p:nvSpPr>
        <p:spPr bwMode="auto">
          <a:xfrm>
            <a:off x="1981200" y="0"/>
            <a:ext cx="1219200" cy="457200"/>
          </a:xfrm>
          <a:prstGeom prst="rect">
            <a:avLst/>
          </a:prstGeom>
          <a:noFill/>
          <a:ln w="9525">
            <a:noFill/>
            <a:miter lim="800000"/>
            <a:headEnd/>
            <a:tailEnd/>
          </a:ln>
        </p:spPr>
        <p:txBody>
          <a:bodyPr>
            <a:spAutoFit/>
          </a:bodyPr>
          <a:lstStyle/>
          <a:p>
            <a:pPr eaLnBrk="0" hangingPunct="0">
              <a:spcBef>
                <a:spcPct val="50000"/>
              </a:spcBef>
            </a:pPr>
            <a:r>
              <a:rPr lang="en-US" b="1" dirty="0">
                <a:solidFill>
                  <a:srgbClr val="A50021"/>
                </a:solidFill>
              </a:rPr>
              <a:t>Poly-P</a:t>
            </a:r>
          </a:p>
        </p:txBody>
      </p:sp>
      <p:sp>
        <p:nvSpPr>
          <p:cNvPr id="11" name="Text Box 7">
            <a:extLst>
              <a:ext uri="{FF2B5EF4-FFF2-40B4-BE49-F238E27FC236}">
                <a16:creationId xmlns:a16="http://schemas.microsoft.com/office/drawing/2014/main" id="{80B87033-EC05-408B-967F-EAD48E58BF17}"/>
              </a:ext>
            </a:extLst>
          </p:cNvPr>
          <p:cNvSpPr txBox="1">
            <a:spLocks noChangeArrowheads="1"/>
          </p:cNvSpPr>
          <p:nvPr/>
        </p:nvSpPr>
        <p:spPr bwMode="auto">
          <a:xfrm>
            <a:off x="0" y="226367"/>
            <a:ext cx="1066800" cy="461665"/>
          </a:xfrm>
          <a:prstGeom prst="rect">
            <a:avLst/>
          </a:prstGeom>
          <a:noFill/>
          <a:ln w="9525">
            <a:noFill/>
            <a:miter lim="800000"/>
            <a:headEnd/>
            <a:tailEnd/>
          </a:ln>
        </p:spPr>
        <p:txBody>
          <a:bodyPr>
            <a:spAutoFit/>
          </a:bodyPr>
          <a:lstStyle/>
          <a:p>
            <a:pPr eaLnBrk="0" hangingPunct="0">
              <a:spcBef>
                <a:spcPct val="50000"/>
              </a:spcBef>
            </a:pPr>
            <a:r>
              <a:rPr lang="en-US" b="1" dirty="0">
                <a:solidFill>
                  <a:srgbClr val="000099"/>
                </a:solidFill>
              </a:rPr>
              <a:t>PHB</a:t>
            </a:r>
          </a:p>
        </p:txBody>
      </p:sp>
    </p:spTree>
    <p:extLst>
      <p:ext uri="{BB962C8B-B14F-4D97-AF65-F5344CB8AC3E}">
        <p14:creationId xmlns:p14="http://schemas.microsoft.com/office/powerpoint/2010/main" val="437803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D40A5BE-BDC6-9C9F-F991-A074FC33134D}"/>
              </a:ext>
            </a:extLst>
          </p:cNvPr>
          <p:cNvSpPr>
            <a:spLocks noGrp="1" noChangeArrowheads="1"/>
          </p:cNvSpPr>
          <p:nvPr>
            <p:ph type="title"/>
          </p:nvPr>
        </p:nvSpPr>
        <p:spPr>
          <a:xfrm>
            <a:off x="439737" y="309310"/>
            <a:ext cx="11277601" cy="1143000"/>
          </a:xfrm>
        </p:spPr>
        <p:txBody>
          <a:bodyPr/>
          <a:lstStyle/>
          <a:p>
            <a:pPr eaLnBrk="1" hangingPunct="1"/>
            <a:r>
              <a:rPr lang="en-US" altLang="en-US" dirty="0"/>
              <a:t>Biological Phosphorus Removal Theory</a:t>
            </a:r>
          </a:p>
        </p:txBody>
      </p:sp>
      <p:sp>
        <p:nvSpPr>
          <p:cNvPr id="41170" name="Rectangle 210">
            <a:extLst>
              <a:ext uri="{FF2B5EF4-FFF2-40B4-BE49-F238E27FC236}">
                <a16:creationId xmlns:a16="http://schemas.microsoft.com/office/drawing/2014/main" id="{F1865D75-DCC6-E1FD-6266-299880B5F068}"/>
              </a:ext>
            </a:extLst>
          </p:cNvPr>
          <p:cNvSpPr>
            <a:spLocks noGrp="1" noChangeArrowheads="1"/>
          </p:cNvSpPr>
          <p:nvPr>
            <p:ph type="body" idx="4294967295"/>
          </p:nvPr>
        </p:nvSpPr>
        <p:spPr>
          <a:xfrm>
            <a:off x="523220" y="1075890"/>
            <a:ext cx="9242572" cy="1521023"/>
          </a:xfrm>
          <a:noFill/>
        </p:spPr>
        <p:txBody>
          <a:bodyPr/>
          <a:lstStyle/>
          <a:p>
            <a:pPr eaLnBrk="1" hangingPunct="1"/>
            <a:r>
              <a:rPr lang="en-US" altLang="en-US" sz="2400" b="0" dirty="0"/>
              <a:t>Step 1: VFA uptake and P release</a:t>
            </a:r>
          </a:p>
          <a:p>
            <a:pPr eaLnBrk="1" hangingPunct="1"/>
            <a:r>
              <a:rPr lang="en-US" altLang="en-US" sz="2400" b="0" dirty="0"/>
              <a:t>Step 2: “Luxury uptake” by phosphate-accumulating organisms (PAOs)</a:t>
            </a:r>
          </a:p>
        </p:txBody>
      </p:sp>
      <p:sp>
        <p:nvSpPr>
          <p:cNvPr id="41165" name="Rectangle 205">
            <a:extLst>
              <a:ext uri="{FF2B5EF4-FFF2-40B4-BE49-F238E27FC236}">
                <a16:creationId xmlns:a16="http://schemas.microsoft.com/office/drawing/2014/main" id="{6B323851-F616-ED7F-48FE-99A2F44B9EE8}"/>
              </a:ext>
            </a:extLst>
          </p:cNvPr>
          <p:cNvSpPr>
            <a:spLocks noChangeArrowheads="1"/>
          </p:cNvSpPr>
          <p:nvPr/>
        </p:nvSpPr>
        <p:spPr bwMode="auto">
          <a:xfrm>
            <a:off x="482320" y="6252841"/>
            <a:ext cx="3478736" cy="4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lvl1pPr marL="342900" indent="-342900">
              <a:spcBef>
                <a:spcPct val="60000"/>
              </a:spcBef>
              <a:buClr>
                <a:schemeClr val="tx2"/>
              </a:buClr>
              <a:buSzPct val="80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60000"/>
              </a:spcBef>
              <a:buClr>
                <a:srgbClr val="969696"/>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60000"/>
              </a:spcBef>
              <a:buClr>
                <a:srgbClr val="969696"/>
              </a:buClr>
              <a:buSzPct val="70000"/>
              <a:buFont typeface="Wingdings" panose="05000000000000000000" pitchFamily="2" charset="2"/>
              <a:buChar char="l"/>
              <a:defRPr sz="2800">
                <a:solidFill>
                  <a:schemeClr val="tx1"/>
                </a:solidFill>
                <a:latin typeface="Arial" panose="020B0604020202020204" pitchFamily="34" charset="0"/>
              </a:defRPr>
            </a:lvl3pPr>
            <a:lvl4pPr marL="1600200" indent="-228600">
              <a:spcBef>
                <a:spcPct val="60000"/>
              </a:spcBef>
              <a:buClr>
                <a:srgbClr val="969696"/>
              </a:buClr>
              <a:buSzPct val="70000"/>
              <a:buFont typeface="Wingdings" panose="05000000000000000000" pitchFamily="2" charset="2"/>
              <a:buChar char="l"/>
              <a:defRPr sz="2800">
                <a:solidFill>
                  <a:schemeClr val="tx1"/>
                </a:solidFill>
                <a:latin typeface="Arial" panose="020B0604020202020204" pitchFamily="34" charset="0"/>
              </a:defRPr>
            </a:lvl4pPr>
            <a:lvl5pPr marL="2057400" indent="-228600">
              <a:spcBef>
                <a:spcPct val="60000"/>
              </a:spcBef>
              <a:buClr>
                <a:srgbClr val="969696"/>
              </a:buClr>
              <a:buSzPct val="70000"/>
              <a:buFont typeface="Wingdings" panose="05000000000000000000" pitchFamily="2" charset="2"/>
              <a:buChar char="l"/>
              <a:defRPr sz="2800">
                <a:solidFill>
                  <a:schemeClr val="tx1"/>
                </a:solidFill>
                <a:latin typeface="Arial" panose="020B0604020202020204" pitchFamily="34" charset="0"/>
              </a:defRPr>
            </a:lvl5pPr>
            <a:lvl6pPr marL="2514600" indent="-22860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Arial" panose="020B0604020202020204" pitchFamily="34" charset="0"/>
              </a:defRPr>
            </a:lvl6pPr>
            <a:lvl7pPr marL="2971800" indent="-22860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Arial" panose="020B0604020202020204" pitchFamily="34" charset="0"/>
              </a:defRPr>
            </a:lvl7pPr>
            <a:lvl8pPr marL="3429000" indent="-22860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Arial" panose="020B0604020202020204" pitchFamily="34" charset="0"/>
              </a:defRPr>
            </a:lvl8pPr>
            <a:lvl9pPr marL="3886200" indent="-228600" eaLnBrk="0" fontAlgn="base" hangingPunct="0">
              <a:spcBef>
                <a:spcPct val="60000"/>
              </a:spcBef>
              <a:spcAft>
                <a:spcPct val="0"/>
              </a:spcAft>
              <a:buClr>
                <a:srgbClr val="969696"/>
              </a:buClr>
              <a:buSzPct val="70000"/>
              <a:buFont typeface="Wingdings" panose="05000000000000000000" pitchFamily="2" charset="2"/>
              <a:buChar char="l"/>
              <a:defRPr sz="28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400" dirty="0" err="1">
                <a:solidFill>
                  <a:srgbClr val="000099"/>
                </a:solidFill>
              </a:rPr>
              <a:t>Fuhs</a:t>
            </a:r>
            <a:r>
              <a:rPr lang="en-US" altLang="en-US" sz="2400" dirty="0">
                <a:solidFill>
                  <a:srgbClr val="000099"/>
                </a:solidFill>
              </a:rPr>
              <a:t> &amp; Chen, 1975</a:t>
            </a:r>
          </a:p>
        </p:txBody>
      </p:sp>
      <p:grpSp>
        <p:nvGrpSpPr>
          <p:cNvPr id="2" name="Group 1">
            <a:extLst>
              <a:ext uri="{FF2B5EF4-FFF2-40B4-BE49-F238E27FC236}">
                <a16:creationId xmlns:a16="http://schemas.microsoft.com/office/drawing/2014/main" id="{9E4D0FA3-EBB3-0775-DC49-6F7D7DE494F0}"/>
              </a:ext>
            </a:extLst>
          </p:cNvPr>
          <p:cNvGrpSpPr/>
          <p:nvPr/>
        </p:nvGrpSpPr>
        <p:grpSpPr>
          <a:xfrm>
            <a:off x="1793049" y="2161141"/>
            <a:ext cx="8131302" cy="4089276"/>
            <a:chOff x="2247901" y="1905001"/>
            <a:chExt cx="8332787" cy="4295775"/>
          </a:xfrm>
        </p:grpSpPr>
        <p:sp>
          <p:nvSpPr>
            <p:cNvPr id="40963" name="Freeform 3">
              <a:extLst>
                <a:ext uri="{FF2B5EF4-FFF2-40B4-BE49-F238E27FC236}">
                  <a16:creationId xmlns:a16="http://schemas.microsoft.com/office/drawing/2014/main" id="{F719C875-9ED5-307A-5091-8B3B63A13028}"/>
                </a:ext>
              </a:extLst>
            </p:cNvPr>
            <p:cNvSpPr>
              <a:spLocks/>
            </p:cNvSpPr>
            <p:nvPr/>
          </p:nvSpPr>
          <p:spPr bwMode="auto">
            <a:xfrm>
              <a:off x="3916363" y="3463925"/>
              <a:ext cx="2232025" cy="1562100"/>
            </a:xfrm>
            <a:custGeom>
              <a:avLst/>
              <a:gdLst>
                <a:gd name="T0" fmla="*/ 1228725 w 1406"/>
                <a:gd name="T1" fmla="*/ 3156 h 990"/>
                <a:gd name="T2" fmla="*/ 1393825 w 1406"/>
                <a:gd name="T3" fmla="*/ 22090 h 990"/>
                <a:gd name="T4" fmla="*/ 1549400 w 1406"/>
                <a:gd name="T5" fmla="*/ 61537 h 990"/>
                <a:gd name="T6" fmla="*/ 1692275 w 1406"/>
                <a:gd name="T7" fmla="*/ 112029 h 990"/>
                <a:gd name="T8" fmla="*/ 1825625 w 1406"/>
                <a:gd name="T9" fmla="*/ 176722 h 990"/>
                <a:gd name="T10" fmla="*/ 1941513 w 1406"/>
                <a:gd name="T11" fmla="*/ 255616 h 990"/>
                <a:gd name="T12" fmla="*/ 2038350 w 1406"/>
                <a:gd name="T13" fmla="*/ 342400 h 990"/>
                <a:gd name="T14" fmla="*/ 2119313 w 1406"/>
                <a:gd name="T15" fmla="*/ 438650 h 990"/>
                <a:gd name="T16" fmla="*/ 2181225 w 1406"/>
                <a:gd name="T17" fmla="*/ 545946 h 990"/>
                <a:gd name="T18" fmla="*/ 2217738 w 1406"/>
                <a:gd name="T19" fmla="*/ 659553 h 990"/>
                <a:gd name="T20" fmla="*/ 2230438 w 1406"/>
                <a:gd name="T21" fmla="*/ 779472 h 990"/>
                <a:gd name="T22" fmla="*/ 2217738 w 1406"/>
                <a:gd name="T23" fmla="*/ 900969 h 990"/>
                <a:gd name="T24" fmla="*/ 2181225 w 1406"/>
                <a:gd name="T25" fmla="*/ 1012998 h 990"/>
                <a:gd name="T26" fmla="*/ 2119313 w 1406"/>
                <a:gd name="T27" fmla="*/ 1117138 h 990"/>
                <a:gd name="T28" fmla="*/ 2038350 w 1406"/>
                <a:gd name="T29" fmla="*/ 1216545 h 990"/>
                <a:gd name="T30" fmla="*/ 1941513 w 1406"/>
                <a:gd name="T31" fmla="*/ 1303328 h 990"/>
                <a:gd name="T32" fmla="*/ 1825625 w 1406"/>
                <a:gd name="T33" fmla="*/ 1382222 h 990"/>
                <a:gd name="T34" fmla="*/ 1692275 w 1406"/>
                <a:gd name="T35" fmla="*/ 1446915 h 990"/>
                <a:gd name="T36" fmla="*/ 1549400 w 1406"/>
                <a:gd name="T37" fmla="*/ 1498985 h 990"/>
                <a:gd name="T38" fmla="*/ 1393825 w 1406"/>
                <a:gd name="T39" fmla="*/ 1536854 h 990"/>
                <a:gd name="T40" fmla="*/ 1228725 w 1406"/>
                <a:gd name="T41" fmla="*/ 1555788 h 990"/>
                <a:gd name="T42" fmla="*/ 1058863 w 1406"/>
                <a:gd name="T43" fmla="*/ 1560522 h 990"/>
                <a:gd name="T44" fmla="*/ 890588 w 1406"/>
                <a:gd name="T45" fmla="*/ 1543165 h 990"/>
                <a:gd name="T46" fmla="*/ 731838 w 1406"/>
                <a:gd name="T47" fmla="*/ 1514764 h 990"/>
                <a:gd name="T48" fmla="*/ 585788 w 1406"/>
                <a:gd name="T49" fmla="*/ 1465849 h 990"/>
                <a:gd name="T50" fmla="*/ 449263 w 1406"/>
                <a:gd name="T51" fmla="*/ 1405890 h 990"/>
                <a:gd name="T52" fmla="*/ 325438 w 1406"/>
                <a:gd name="T53" fmla="*/ 1333308 h 990"/>
                <a:gd name="T54" fmla="*/ 222250 w 1406"/>
                <a:gd name="T55" fmla="*/ 1246524 h 990"/>
                <a:gd name="T56" fmla="*/ 134938 w 1406"/>
                <a:gd name="T57" fmla="*/ 1153429 h 990"/>
                <a:gd name="T58" fmla="*/ 66675 w 1406"/>
                <a:gd name="T59" fmla="*/ 1047712 h 990"/>
                <a:gd name="T60" fmla="*/ 20638 w 1406"/>
                <a:gd name="T61" fmla="*/ 938838 h 990"/>
                <a:gd name="T62" fmla="*/ 0 w 1406"/>
                <a:gd name="T63" fmla="*/ 818919 h 990"/>
                <a:gd name="T64" fmla="*/ 4763 w 1406"/>
                <a:gd name="T65" fmla="*/ 699000 h 990"/>
                <a:gd name="T66" fmla="*/ 34925 w 1406"/>
                <a:gd name="T67" fmla="*/ 585393 h 990"/>
                <a:gd name="T68" fmla="*/ 85725 w 1406"/>
                <a:gd name="T69" fmla="*/ 476519 h 990"/>
                <a:gd name="T70" fmla="*/ 160338 w 1406"/>
                <a:gd name="T71" fmla="*/ 373957 h 990"/>
                <a:gd name="T72" fmla="*/ 254000 w 1406"/>
                <a:gd name="T73" fmla="*/ 284018 h 990"/>
                <a:gd name="T74" fmla="*/ 365125 w 1406"/>
                <a:gd name="T75" fmla="*/ 198813 h 990"/>
                <a:gd name="T76" fmla="*/ 490538 w 1406"/>
                <a:gd name="T77" fmla="*/ 130964 h 990"/>
                <a:gd name="T78" fmla="*/ 630238 w 1406"/>
                <a:gd name="T79" fmla="*/ 74160 h 990"/>
                <a:gd name="T80" fmla="*/ 782638 w 1406"/>
                <a:gd name="T81" fmla="*/ 31558 h 990"/>
                <a:gd name="T82" fmla="*/ 944563 w 1406"/>
                <a:gd name="T83" fmla="*/ 6312 h 990"/>
                <a:gd name="T84" fmla="*/ 1114425 w 1406"/>
                <a:gd name="T85" fmla="*/ 0 h 9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06" h="990">
                  <a:moveTo>
                    <a:pt x="702" y="0"/>
                  </a:moveTo>
                  <a:lnTo>
                    <a:pt x="737" y="0"/>
                  </a:lnTo>
                  <a:lnTo>
                    <a:pt x="774" y="2"/>
                  </a:lnTo>
                  <a:lnTo>
                    <a:pt x="809" y="4"/>
                  </a:lnTo>
                  <a:lnTo>
                    <a:pt x="843" y="10"/>
                  </a:lnTo>
                  <a:lnTo>
                    <a:pt x="878" y="14"/>
                  </a:lnTo>
                  <a:lnTo>
                    <a:pt x="911" y="20"/>
                  </a:lnTo>
                  <a:lnTo>
                    <a:pt x="943" y="28"/>
                  </a:lnTo>
                  <a:lnTo>
                    <a:pt x="976" y="39"/>
                  </a:lnTo>
                  <a:lnTo>
                    <a:pt x="1007" y="47"/>
                  </a:lnTo>
                  <a:lnTo>
                    <a:pt x="1037" y="59"/>
                  </a:lnTo>
                  <a:lnTo>
                    <a:pt x="1066" y="71"/>
                  </a:lnTo>
                  <a:lnTo>
                    <a:pt x="1094" y="83"/>
                  </a:lnTo>
                  <a:lnTo>
                    <a:pt x="1123" y="98"/>
                  </a:lnTo>
                  <a:lnTo>
                    <a:pt x="1150" y="112"/>
                  </a:lnTo>
                  <a:lnTo>
                    <a:pt x="1174" y="126"/>
                  </a:lnTo>
                  <a:lnTo>
                    <a:pt x="1199" y="144"/>
                  </a:lnTo>
                  <a:lnTo>
                    <a:pt x="1223" y="162"/>
                  </a:lnTo>
                  <a:lnTo>
                    <a:pt x="1246" y="180"/>
                  </a:lnTo>
                  <a:lnTo>
                    <a:pt x="1266" y="199"/>
                  </a:lnTo>
                  <a:lnTo>
                    <a:pt x="1284" y="217"/>
                  </a:lnTo>
                  <a:lnTo>
                    <a:pt x="1303" y="237"/>
                  </a:lnTo>
                  <a:lnTo>
                    <a:pt x="1321" y="258"/>
                  </a:lnTo>
                  <a:lnTo>
                    <a:pt x="1335" y="278"/>
                  </a:lnTo>
                  <a:lnTo>
                    <a:pt x="1350" y="302"/>
                  </a:lnTo>
                  <a:lnTo>
                    <a:pt x="1362" y="324"/>
                  </a:lnTo>
                  <a:lnTo>
                    <a:pt x="1374" y="346"/>
                  </a:lnTo>
                  <a:lnTo>
                    <a:pt x="1384" y="371"/>
                  </a:lnTo>
                  <a:lnTo>
                    <a:pt x="1391" y="393"/>
                  </a:lnTo>
                  <a:lnTo>
                    <a:pt x="1397" y="418"/>
                  </a:lnTo>
                  <a:lnTo>
                    <a:pt x="1403" y="443"/>
                  </a:lnTo>
                  <a:lnTo>
                    <a:pt x="1405" y="470"/>
                  </a:lnTo>
                  <a:lnTo>
                    <a:pt x="1405" y="494"/>
                  </a:lnTo>
                  <a:lnTo>
                    <a:pt x="1405" y="519"/>
                  </a:lnTo>
                  <a:lnTo>
                    <a:pt x="1403" y="545"/>
                  </a:lnTo>
                  <a:lnTo>
                    <a:pt x="1397" y="571"/>
                  </a:lnTo>
                  <a:lnTo>
                    <a:pt x="1391" y="595"/>
                  </a:lnTo>
                  <a:lnTo>
                    <a:pt x="1384" y="617"/>
                  </a:lnTo>
                  <a:lnTo>
                    <a:pt x="1374" y="642"/>
                  </a:lnTo>
                  <a:lnTo>
                    <a:pt x="1362" y="664"/>
                  </a:lnTo>
                  <a:lnTo>
                    <a:pt x="1350" y="687"/>
                  </a:lnTo>
                  <a:lnTo>
                    <a:pt x="1335" y="708"/>
                  </a:lnTo>
                  <a:lnTo>
                    <a:pt x="1321" y="731"/>
                  </a:lnTo>
                  <a:lnTo>
                    <a:pt x="1303" y="751"/>
                  </a:lnTo>
                  <a:lnTo>
                    <a:pt x="1284" y="771"/>
                  </a:lnTo>
                  <a:lnTo>
                    <a:pt x="1266" y="790"/>
                  </a:lnTo>
                  <a:lnTo>
                    <a:pt x="1246" y="808"/>
                  </a:lnTo>
                  <a:lnTo>
                    <a:pt x="1223" y="826"/>
                  </a:lnTo>
                  <a:lnTo>
                    <a:pt x="1199" y="845"/>
                  </a:lnTo>
                  <a:lnTo>
                    <a:pt x="1174" y="862"/>
                  </a:lnTo>
                  <a:lnTo>
                    <a:pt x="1150" y="876"/>
                  </a:lnTo>
                  <a:lnTo>
                    <a:pt x="1123" y="891"/>
                  </a:lnTo>
                  <a:lnTo>
                    <a:pt x="1094" y="905"/>
                  </a:lnTo>
                  <a:lnTo>
                    <a:pt x="1066" y="917"/>
                  </a:lnTo>
                  <a:lnTo>
                    <a:pt x="1037" y="929"/>
                  </a:lnTo>
                  <a:lnTo>
                    <a:pt x="1007" y="942"/>
                  </a:lnTo>
                  <a:lnTo>
                    <a:pt x="976" y="950"/>
                  </a:lnTo>
                  <a:lnTo>
                    <a:pt x="943" y="960"/>
                  </a:lnTo>
                  <a:lnTo>
                    <a:pt x="911" y="966"/>
                  </a:lnTo>
                  <a:lnTo>
                    <a:pt x="878" y="974"/>
                  </a:lnTo>
                  <a:lnTo>
                    <a:pt x="843" y="978"/>
                  </a:lnTo>
                  <a:lnTo>
                    <a:pt x="809" y="984"/>
                  </a:lnTo>
                  <a:lnTo>
                    <a:pt x="774" y="986"/>
                  </a:lnTo>
                  <a:lnTo>
                    <a:pt x="737" y="989"/>
                  </a:lnTo>
                  <a:lnTo>
                    <a:pt x="702" y="989"/>
                  </a:lnTo>
                  <a:lnTo>
                    <a:pt x="667" y="989"/>
                  </a:lnTo>
                  <a:lnTo>
                    <a:pt x="632" y="986"/>
                  </a:lnTo>
                  <a:lnTo>
                    <a:pt x="595" y="984"/>
                  </a:lnTo>
                  <a:lnTo>
                    <a:pt x="561" y="978"/>
                  </a:lnTo>
                  <a:lnTo>
                    <a:pt x="528" y="974"/>
                  </a:lnTo>
                  <a:lnTo>
                    <a:pt x="493" y="966"/>
                  </a:lnTo>
                  <a:lnTo>
                    <a:pt x="461" y="960"/>
                  </a:lnTo>
                  <a:lnTo>
                    <a:pt x="430" y="950"/>
                  </a:lnTo>
                  <a:lnTo>
                    <a:pt x="397" y="942"/>
                  </a:lnTo>
                  <a:lnTo>
                    <a:pt x="369" y="929"/>
                  </a:lnTo>
                  <a:lnTo>
                    <a:pt x="338" y="917"/>
                  </a:lnTo>
                  <a:lnTo>
                    <a:pt x="309" y="905"/>
                  </a:lnTo>
                  <a:lnTo>
                    <a:pt x="283" y="891"/>
                  </a:lnTo>
                  <a:lnTo>
                    <a:pt x="256" y="876"/>
                  </a:lnTo>
                  <a:lnTo>
                    <a:pt x="230" y="862"/>
                  </a:lnTo>
                  <a:lnTo>
                    <a:pt x="205" y="845"/>
                  </a:lnTo>
                  <a:lnTo>
                    <a:pt x="183" y="826"/>
                  </a:lnTo>
                  <a:lnTo>
                    <a:pt x="160" y="808"/>
                  </a:lnTo>
                  <a:lnTo>
                    <a:pt x="140" y="790"/>
                  </a:lnTo>
                  <a:lnTo>
                    <a:pt x="120" y="771"/>
                  </a:lnTo>
                  <a:lnTo>
                    <a:pt x="101" y="751"/>
                  </a:lnTo>
                  <a:lnTo>
                    <a:pt x="85" y="731"/>
                  </a:lnTo>
                  <a:lnTo>
                    <a:pt x="69" y="708"/>
                  </a:lnTo>
                  <a:lnTo>
                    <a:pt x="54" y="687"/>
                  </a:lnTo>
                  <a:lnTo>
                    <a:pt x="42" y="664"/>
                  </a:lnTo>
                  <a:lnTo>
                    <a:pt x="30" y="642"/>
                  </a:lnTo>
                  <a:lnTo>
                    <a:pt x="22" y="617"/>
                  </a:lnTo>
                  <a:lnTo>
                    <a:pt x="13" y="595"/>
                  </a:lnTo>
                  <a:lnTo>
                    <a:pt x="7" y="571"/>
                  </a:lnTo>
                  <a:lnTo>
                    <a:pt x="3" y="545"/>
                  </a:lnTo>
                  <a:lnTo>
                    <a:pt x="0" y="519"/>
                  </a:lnTo>
                  <a:lnTo>
                    <a:pt x="0" y="494"/>
                  </a:lnTo>
                  <a:lnTo>
                    <a:pt x="0" y="470"/>
                  </a:lnTo>
                  <a:lnTo>
                    <a:pt x="3" y="443"/>
                  </a:lnTo>
                  <a:lnTo>
                    <a:pt x="7" y="418"/>
                  </a:lnTo>
                  <a:lnTo>
                    <a:pt x="13" y="393"/>
                  </a:lnTo>
                  <a:lnTo>
                    <a:pt x="22" y="371"/>
                  </a:lnTo>
                  <a:lnTo>
                    <a:pt x="30" y="346"/>
                  </a:lnTo>
                  <a:lnTo>
                    <a:pt x="42" y="324"/>
                  </a:lnTo>
                  <a:lnTo>
                    <a:pt x="54" y="302"/>
                  </a:lnTo>
                  <a:lnTo>
                    <a:pt x="69" y="278"/>
                  </a:lnTo>
                  <a:lnTo>
                    <a:pt x="85" y="258"/>
                  </a:lnTo>
                  <a:lnTo>
                    <a:pt x="101" y="237"/>
                  </a:lnTo>
                  <a:lnTo>
                    <a:pt x="120" y="217"/>
                  </a:lnTo>
                  <a:lnTo>
                    <a:pt x="140" y="199"/>
                  </a:lnTo>
                  <a:lnTo>
                    <a:pt x="160" y="180"/>
                  </a:lnTo>
                  <a:lnTo>
                    <a:pt x="183" y="162"/>
                  </a:lnTo>
                  <a:lnTo>
                    <a:pt x="205" y="144"/>
                  </a:lnTo>
                  <a:lnTo>
                    <a:pt x="230" y="126"/>
                  </a:lnTo>
                  <a:lnTo>
                    <a:pt x="256" y="112"/>
                  </a:lnTo>
                  <a:lnTo>
                    <a:pt x="283" y="98"/>
                  </a:lnTo>
                  <a:lnTo>
                    <a:pt x="309" y="83"/>
                  </a:lnTo>
                  <a:lnTo>
                    <a:pt x="338" y="71"/>
                  </a:lnTo>
                  <a:lnTo>
                    <a:pt x="369" y="59"/>
                  </a:lnTo>
                  <a:lnTo>
                    <a:pt x="397" y="47"/>
                  </a:lnTo>
                  <a:lnTo>
                    <a:pt x="430" y="39"/>
                  </a:lnTo>
                  <a:lnTo>
                    <a:pt x="461" y="28"/>
                  </a:lnTo>
                  <a:lnTo>
                    <a:pt x="493" y="20"/>
                  </a:lnTo>
                  <a:lnTo>
                    <a:pt x="528" y="14"/>
                  </a:lnTo>
                  <a:lnTo>
                    <a:pt x="561" y="10"/>
                  </a:lnTo>
                  <a:lnTo>
                    <a:pt x="595" y="4"/>
                  </a:lnTo>
                  <a:lnTo>
                    <a:pt x="632" y="2"/>
                  </a:lnTo>
                  <a:lnTo>
                    <a:pt x="667" y="0"/>
                  </a:lnTo>
                  <a:lnTo>
                    <a:pt x="702"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4" name="Freeform 4">
              <a:extLst>
                <a:ext uri="{FF2B5EF4-FFF2-40B4-BE49-F238E27FC236}">
                  <a16:creationId xmlns:a16="http://schemas.microsoft.com/office/drawing/2014/main" id="{9C21F4EA-D980-503B-48C5-2878667A343F}"/>
                </a:ext>
              </a:extLst>
            </p:cNvPr>
            <p:cNvSpPr>
              <a:spLocks/>
            </p:cNvSpPr>
            <p:nvPr/>
          </p:nvSpPr>
          <p:spPr bwMode="auto">
            <a:xfrm>
              <a:off x="3956050" y="3473451"/>
              <a:ext cx="2184400" cy="1533525"/>
            </a:xfrm>
            <a:custGeom>
              <a:avLst/>
              <a:gdLst>
                <a:gd name="T0" fmla="*/ 1200150 w 1376"/>
                <a:gd name="T1" fmla="*/ 6311 h 972"/>
                <a:gd name="T2" fmla="*/ 1362075 w 1376"/>
                <a:gd name="T3" fmla="*/ 25243 h 972"/>
                <a:gd name="T4" fmla="*/ 1514475 w 1376"/>
                <a:gd name="T5" fmla="*/ 61530 h 972"/>
                <a:gd name="T6" fmla="*/ 1657350 w 1376"/>
                <a:gd name="T7" fmla="*/ 112017 h 972"/>
                <a:gd name="T8" fmla="*/ 1784350 w 1376"/>
                <a:gd name="T9" fmla="*/ 173547 h 972"/>
                <a:gd name="T10" fmla="*/ 1900238 w 1376"/>
                <a:gd name="T11" fmla="*/ 252432 h 972"/>
                <a:gd name="T12" fmla="*/ 1997075 w 1376"/>
                <a:gd name="T13" fmla="*/ 339206 h 972"/>
                <a:gd name="T14" fmla="*/ 2074863 w 1376"/>
                <a:gd name="T15" fmla="*/ 432290 h 972"/>
                <a:gd name="T16" fmla="*/ 2133600 w 1376"/>
                <a:gd name="T17" fmla="*/ 536418 h 972"/>
                <a:gd name="T18" fmla="*/ 2170113 w 1376"/>
                <a:gd name="T19" fmla="*/ 650013 h 972"/>
                <a:gd name="T20" fmla="*/ 2182813 w 1376"/>
                <a:gd name="T21" fmla="*/ 766763 h 972"/>
                <a:gd name="T22" fmla="*/ 2170113 w 1376"/>
                <a:gd name="T23" fmla="*/ 880357 h 972"/>
                <a:gd name="T24" fmla="*/ 2133600 w 1376"/>
                <a:gd name="T25" fmla="*/ 993951 h 972"/>
                <a:gd name="T26" fmla="*/ 2074863 w 1376"/>
                <a:gd name="T27" fmla="*/ 1098080 h 972"/>
                <a:gd name="T28" fmla="*/ 1997075 w 1376"/>
                <a:gd name="T29" fmla="*/ 1191164 h 972"/>
                <a:gd name="T30" fmla="*/ 1900238 w 1376"/>
                <a:gd name="T31" fmla="*/ 1277938 h 972"/>
                <a:gd name="T32" fmla="*/ 1784350 w 1376"/>
                <a:gd name="T33" fmla="*/ 1356823 h 972"/>
                <a:gd name="T34" fmla="*/ 1657350 w 1376"/>
                <a:gd name="T35" fmla="*/ 1418353 h 972"/>
                <a:gd name="T36" fmla="*/ 1514475 w 1376"/>
                <a:gd name="T37" fmla="*/ 1468839 h 972"/>
                <a:gd name="T38" fmla="*/ 1362075 w 1376"/>
                <a:gd name="T39" fmla="*/ 1505126 h 972"/>
                <a:gd name="T40" fmla="*/ 1200150 w 1376"/>
                <a:gd name="T41" fmla="*/ 1524059 h 972"/>
                <a:gd name="T42" fmla="*/ 1035050 w 1376"/>
                <a:gd name="T43" fmla="*/ 1527214 h 972"/>
                <a:gd name="T44" fmla="*/ 869950 w 1376"/>
                <a:gd name="T45" fmla="*/ 1514593 h 972"/>
                <a:gd name="T46" fmla="*/ 714375 w 1376"/>
                <a:gd name="T47" fmla="*/ 1483039 h 972"/>
                <a:gd name="T48" fmla="*/ 571500 w 1376"/>
                <a:gd name="T49" fmla="*/ 1437285 h 972"/>
                <a:gd name="T50" fmla="*/ 438150 w 1376"/>
                <a:gd name="T51" fmla="*/ 1378910 h 972"/>
                <a:gd name="T52" fmla="*/ 319088 w 1376"/>
                <a:gd name="T53" fmla="*/ 1304758 h 972"/>
                <a:gd name="T54" fmla="*/ 214313 w 1376"/>
                <a:gd name="T55" fmla="*/ 1224296 h 972"/>
                <a:gd name="T56" fmla="*/ 130175 w 1376"/>
                <a:gd name="T57" fmla="*/ 1129634 h 972"/>
                <a:gd name="T58" fmla="*/ 61913 w 1376"/>
                <a:gd name="T59" fmla="*/ 1028661 h 972"/>
                <a:gd name="T60" fmla="*/ 20638 w 1376"/>
                <a:gd name="T61" fmla="*/ 919799 h 972"/>
                <a:gd name="T62" fmla="*/ 0 w 1376"/>
                <a:gd name="T63" fmla="*/ 806205 h 972"/>
                <a:gd name="T64" fmla="*/ 4763 w 1376"/>
                <a:gd name="T65" fmla="*/ 686300 h 972"/>
                <a:gd name="T66" fmla="*/ 33338 w 1376"/>
                <a:gd name="T67" fmla="*/ 575861 h 972"/>
                <a:gd name="T68" fmla="*/ 82550 w 1376"/>
                <a:gd name="T69" fmla="*/ 470155 h 972"/>
                <a:gd name="T70" fmla="*/ 157163 w 1376"/>
                <a:gd name="T71" fmla="*/ 367604 h 972"/>
                <a:gd name="T72" fmla="*/ 247650 w 1376"/>
                <a:gd name="T73" fmla="*/ 277675 h 972"/>
                <a:gd name="T74" fmla="*/ 357188 w 1376"/>
                <a:gd name="T75" fmla="*/ 198790 h 972"/>
                <a:gd name="T76" fmla="*/ 481013 w 1376"/>
                <a:gd name="T77" fmla="*/ 132527 h 972"/>
                <a:gd name="T78" fmla="*/ 617538 w 1376"/>
                <a:gd name="T79" fmla="*/ 77307 h 972"/>
                <a:gd name="T80" fmla="*/ 765175 w 1376"/>
                <a:gd name="T81" fmla="*/ 34709 h 972"/>
                <a:gd name="T82" fmla="*/ 925513 w 1376"/>
                <a:gd name="T83" fmla="*/ 9466 h 972"/>
                <a:gd name="T84" fmla="*/ 1090613 w 1376"/>
                <a:gd name="T85" fmla="*/ 0 h 9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76" h="972">
                  <a:moveTo>
                    <a:pt x="687" y="0"/>
                  </a:moveTo>
                  <a:lnTo>
                    <a:pt x="721" y="2"/>
                  </a:lnTo>
                  <a:lnTo>
                    <a:pt x="756" y="4"/>
                  </a:lnTo>
                  <a:lnTo>
                    <a:pt x="791" y="6"/>
                  </a:lnTo>
                  <a:lnTo>
                    <a:pt x="825" y="10"/>
                  </a:lnTo>
                  <a:lnTo>
                    <a:pt x="858" y="16"/>
                  </a:lnTo>
                  <a:lnTo>
                    <a:pt x="891" y="22"/>
                  </a:lnTo>
                  <a:lnTo>
                    <a:pt x="923" y="31"/>
                  </a:lnTo>
                  <a:lnTo>
                    <a:pt x="954" y="39"/>
                  </a:lnTo>
                  <a:lnTo>
                    <a:pt x="985" y="49"/>
                  </a:lnTo>
                  <a:lnTo>
                    <a:pt x="1015" y="59"/>
                  </a:lnTo>
                  <a:lnTo>
                    <a:pt x="1044" y="71"/>
                  </a:lnTo>
                  <a:lnTo>
                    <a:pt x="1070" y="84"/>
                  </a:lnTo>
                  <a:lnTo>
                    <a:pt x="1099" y="96"/>
                  </a:lnTo>
                  <a:lnTo>
                    <a:pt x="1124" y="110"/>
                  </a:lnTo>
                  <a:lnTo>
                    <a:pt x="1150" y="126"/>
                  </a:lnTo>
                  <a:lnTo>
                    <a:pt x="1173" y="144"/>
                  </a:lnTo>
                  <a:lnTo>
                    <a:pt x="1197" y="160"/>
                  </a:lnTo>
                  <a:lnTo>
                    <a:pt x="1217" y="176"/>
                  </a:lnTo>
                  <a:lnTo>
                    <a:pt x="1238" y="195"/>
                  </a:lnTo>
                  <a:lnTo>
                    <a:pt x="1258" y="215"/>
                  </a:lnTo>
                  <a:lnTo>
                    <a:pt x="1275" y="233"/>
                  </a:lnTo>
                  <a:lnTo>
                    <a:pt x="1291" y="254"/>
                  </a:lnTo>
                  <a:lnTo>
                    <a:pt x="1307" y="274"/>
                  </a:lnTo>
                  <a:lnTo>
                    <a:pt x="1322" y="298"/>
                  </a:lnTo>
                  <a:lnTo>
                    <a:pt x="1334" y="318"/>
                  </a:lnTo>
                  <a:lnTo>
                    <a:pt x="1344" y="340"/>
                  </a:lnTo>
                  <a:lnTo>
                    <a:pt x="1354" y="365"/>
                  </a:lnTo>
                  <a:lnTo>
                    <a:pt x="1360" y="387"/>
                  </a:lnTo>
                  <a:lnTo>
                    <a:pt x="1367" y="412"/>
                  </a:lnTo>
                  <a:lnTo>
                    <a:pt x="1373" y="435"/>
                  </a:lnTo>
                  <a:lnTo>
                    <a:pt x="1375" y="460"/>
                  </a:lnTo>
                  <a:lnTo>
                    <a:pt x="1375" y="486"/>
                  </a:lnTo>
                  <a:lnTo>
                    <a:pt x="1375" y="511"/>
                  </a:lnTo>
                  <a:lnTo>
                    <a:pt x="1373" y="535"/>
                  </a:lnTo>
                  <a:lnTo>
                    <a:pt x="1367" y="558"/>
                  </a:lnTo>
                  <a:lnTo>
                    <a:pt x="1360" y="583"/>
                  </a:lnTo>
                  <a:lnTo>
                    <a:pt x="1354" y="605"/>
                  </a:lnTo>
                  <a:lnTo>
                    <a:pt x="1344" y="630"/>
                  </a:lnTo>
                  <a:lnTo>
                    <a:pt x="1334" y="652"/>
                  </a:lnTo>
                  <a:lnTo>
                    <a:pt x="1322" y="673"/>
                  </a:lnTo>
                  <a:lnTo>
                    <a:pt x="1307" y="696"/>
                  </a:lnTo>
                  <a:lnTo>
                    <a:pt x="1291" y="716"/>
                  </a:lnTo>
                  <a:lnTo>
                    <a:pt x="1275" y="737"/>
                  </a:lnTo>
                  <a:lnTo>
                    <a:pt x="1258" y="755"/>
                  </a:lnTo>
                  <a:lnTo>
                    <a:pt x="1238" y="776"/>
                  </a:lnTo>
                  <a:lnTo>
                    <a:pt x="1217" y="794"/>
                  </a:lnTo>
                  <a:lnTo>
                    <a:pt x="1197" y="810"/>
                  </a:lnTo>
                  <a:lnTo>
                    <a:pt x="1173" y="827"/>
                  </a:lnTo>
                  <a:lnTo>
                    <a:pt x="1150" y="844"/>
                  </a:lnTo>
                  <a:lnTo>
                    <a:pt x="1124" y="860"/>
                  </a:lnTo>
                  <a:lnTo>
                    <a:pt x="1099" y="874"/>
                  </a:lnTo>
                  <a:lnTo>
                    <a:pt x="1070" y="887"/>
                  </a:lnTo>
                  <a:lnTo>
                    <a:pt x="1044" y="899"/>
                  </a:lnTo>
                  <a:lnTo>
                    <a:pt x="1015" y="911"/>
                  </a:lnTo>
                  <a:lnTo>
                    <a:pt x="985" y="921"/>
                  </a:lnTo>
                  <a:lnTo>
                    <a:pt x="954" y="931"/>
                  </a:lnTo>
                  <a:lnTo>
                    <a:pt x="923" y="940"/>
                  </a:lnTo>
                  <a:lnTo>
                    <a:pt x="891" y="948"/>
                  </a:lnTo>
                  <a:lnTo>
                    <a:pt x="858" y="954"/>
                  </a:lnTo>
                  <a:lnTo>
                    <a:pt x="825" y="960"/>
                  </a:lnTo>
                  <a:lnTo>
                    <a:pt x="791" y="964"/>
                  </a:lnTo>
                  <a:lnTo>
                    <a:pt x="756" y="966"/>
                  </a:lnTo>
                  <a:lnTo>
                    <a:pt x="721" y="968"/>
                  </a:lnTo>
                  <a:lnTo>
                    <a:pt x="687" y="971"/>
                  </a:lnTo>
                  <a:lnTo>
                    <a:pt x="652" y="968"/>
                  </a:lnTo>
                  <a:lnTo>
                    <a:pt x="617" y="966"/>
                  </a:lnTo>
                  <a:lnTo>
                    <a:pt x="583" y="964"/>
                  </a:lnTo>
                  <a:lnTo>
                    <a:pt x="548" y="960"/>
                  </a:lnTo>
                  <a:lnTo>
                    <a:pt x="515" y="954"/>
                  </a:lnTo>
                  <a:lnTo>
                    <a:pt x="482" y="948"/>
                  </a:lnTo>
                  <a:lnTo>
                    <a:pt x="450" y="940"/>
                  </a:lnTo>
                  <a:lnTo>
                    <a:pt x="419" y="931"/>
                  </a:lnTo>
                  <a:lnTo>
                    <a:pt x="389" y="921"/>
                  </a:lnTo>
                  <a:lnTo>
                    <a:pt x="360" y="911"/>
                  </a:lnTo>
                  <a:lnTo>
                    <a:pt x="329" y="899"/>
                  </a:lnTo>
                  <a:lnTo>
                    <a:pt x="303" y="887"/>
                  </a:lnTo>
                  <a:lnTo>
                    <a:pt x="276" y="874"/>
                  </a:lnTo>
                  <a:lnTo>
                    <a:pt x="250" y="860"/>
                  </a:lnTo>
                  <a:lnTo>
                    <a:pt x="225" y="844"/>
                  </a:lnTo>
                  <a:lnTo>
                    <a:pt x="201" y="827"/>
                  </a:lnTo>
                  <a:lnTo>
                    <a:pt x="178" y="810"/>
                  </a:lnTo>
                  <a:lnTo>
                    <a:pt x="156" y="794"/>
                  </a:lnTo>
                  <a:lnTo>
                    <a:pt x="135" y="776"/>
                  </a:lnTo>
                  <a:lnTo>
                    <a:pt x="117" y="755"/>
                  </a:lnTo>
                  <a:lnTo>
                    <a:pt x="99" y="737"/>
                  </a:lnTo>
                  <a:lnTo>
                    <a:pt x="82" y="716"/>
                  </a:lnTo>
                  <a:lnTo>
                    <a:pt x="66" y="696"/>
                  </a:lnTo>
                  <a:lnTo>
                    <a:pt x="52" y="673"/>
                  </a:lnTo>
                  <a:lnTo>
                    <a:pt x="39" y="652"/>
                  </a:lnTo>
                  <a:lnTo>
                    <a:pt x="29" y="630"/>
                  </a:lnTo>
                  <a:lnTo>
                    <a:pt x="21" y="605"/>
                  </a:lnTo>
                  <a:lnTo>
                    <a:pt x="13" y="583"/>
                  </a:lnTo>
                  <a:lnTo>
                    <a:pt x="7" y="558"/>
                  </a:lnTo>
                  <a:lnTo>
                    <a:pt x="3" y="535"/>
                  </a:lnTo>
                  <a:lnTo>
                    <a:pt x="0" y="511"/>
                  </a:lnTo>
                  <a:lnTo>
                    <a:pt x="0" y="486"/>
                  </a:lnTo>
                  <a:lnTo>
                    <a:pt x="0" y="460"/>
                  </a:lnTo>
                  <a:lnTo>
                    <a:pt x="3" y="435"/>
                  </a:lnTo>
                  <a:lnTo>
                    <a:pt x="7" y="412"/>
                  </a:lnTo>
                  <a:lnTo>
                    <a:pt x="13" y="387"/>
                  </a:lnTo>
                  <a:lnTo>
                    <a:pt x="21" y="365"/>
                  </a:lnTo>
                  <a:lnTo>
                    <a:pt x="29" y="340"/>
                  </a:lnTo>
                  <a:lnTo>
                    <a:pt x="39" y="318"/>
                  </a:lnTo>
                  <a:lnTo>
                    <a:pt x="52" y="298"/>
                  </a:lnTo>
                  <a:lnTo>
                    <a:pt x="66" y="274"/>
                  </a:lnTo>
                  <a:lnTo>
                    <a:pt x="82" y="254"/>
                  </a:lnTo>
                  <a:lnTo>
                    <a:pt x="99" y="233"/>
                  </a:lnTo>
                  <a:lnTo>
                    <a:pt x="117" y="215"/>
                  </a:lnTo>
                  <a:lnTo>
                    <a:pt x="135" y="195"/>
                  </a:lnTo>
                  <a:lnTo>
                    <a:pt x="156" y="176"/>
                  </a:lnTo>
                  <a:lnTo>
                    <a:pt x="178" y="160"/>
                  </a:lnTo>
                  <a:lnTo>
                    <a:pt x="201" y="144"/>
                  </a:lnTo>
                  <a:lnTo>
                    <a:pt x="225" y="126"/>
                  </a:lnTo>
                  <a:lnTo>
                    <a:pt x="250" y="110"/>
                  </a:lnTo>
                  <a:lnTo>
                    <a:pt x="276" y="96"/>
                  </a:lnTo>
                  <a:lnTo>
                    <a:pt x="303" y="84"/>
                  </a:lnTo>
                  <a:lnTo>
                    <a:pt x="329" y="71"/>
                  </a:lnTo>
                  <a:lnTo>
                    <a:pt x="360" y="59"/>
                  </a:lnTo>
                  <a:lnTo>
                    <a:pt x="389" y="49"/>
                  </a:lnTo>
                  <a:lnTo>
                    <a:pt x="419" y="39"/>
                  </a:lnTo>
                  <a:lnTo>
                    <a:pt x="450" y="31"/>
                  </a:lnTo>
                  <a:lnTo>
                    <a:pt x="482" y="22"/>
                  </a:lnTo>
                  <a:lnTo>
                    <a:pt x="515" y="16"/>
                  </a:lnTo>
                  <a:lnTo>
                    <a:pt x="548" y="10"/>
                  </a:lnTo>
                  <a:lnTo>
                    <a:pt x="583" y="6"/>
                  </a:lnTo>
                  <a:lnTo>
                    <a:pt x="617" y="4"/>
                  </a:lnTo>
                  <a:lnTo>
                    <a:pt x="652" y="2"/>
                  </a:lnTo>
                  <a:lnTo>
                    <a:pt x="687" y="0"/>
                  </a:lnTo>
                </a:path>
              </a:pathLst>
            </a:custGeom>
            <a:solidFill>
              <a:srgbClr val="05050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5" name="Freeform 5">
              <a:extLst>
                <a:ext uri="{FF2B5EF4-FFF2-40B4-BE49-F238E27FC236}">
                  <a16:creationId xmlns:a16="http://schemas.microsoft.com/office/drawing/2014/main" id="{D6286DC9-66A6-6A40-33F7-7748727B7EF8}"/>
                </a:ext>
              </a:extLst>
            </p:cNvPr>
            <p:cNvSpPr>
              <a:spLocks/>
            </p:cNvSpPr>
            <p:nvPr/>
          </p:nvSpPr>
          <p:spPr bwMode="auto">
            <a:xfrm>
              <a:off x="3994151" y="3486150"/>
              <a:ext cx="2136775" cy="1498600"/>
            </a:xfrm>
            <a:custGeom>
              <a:avLst/>
              <a:gdLst>
                <a:gd name="T0" fmla="*/ 1174750 w 1346"/>
                <a:gd name="T1" fmla="*/ 3155 h 950"/>
                <a:gd name="T2" fmla="*/ 1333500 w 1346"/>
                <a:gd name="T3" fmla="*/ 25240 h 950"/>
                <a:gd name="T4" fmla="*/ 1482725 w 1346"/>
                <a:gd name="T5" fmla="*/ 58367 h 950"/>
                <a:gd name="T6" fmla="*/ 1619250 w 1346"/>
                <a:gd name="T7" fmla="*/ 108846 h 950"/>
                <a:gd name="T8" fmla="*/ 1746250 w 1346"/>
                <a:gd name="T9" fmla="*/ 170367 h 950"/>
                <a:gd name="T10" fmla="*/ 1855788 w 1346"/>
                <a:gd name="T11" fmla="*/ 246086 h 950"/>
                <a:gd name="T12" fmla="*/ 1952625 w 1346"/>
                <a:gd name="T13" fmla="*/ 329692 h 950"/>
                <a:gd name="T14" fmla="*/ 2030413 w 1346"/>
                <a:gd name="T15" fmla="*/ 422763 h 950"/>
                <a:gd name="T16" fmla="*/ 2085975 w 1346"/>
                <a:gd name="T17" fmla="*/ 526876 h 950"/>
                <a:gd name="T18" fmla="*/ 2120900 w 1346"/>
                <a:gd name="T19" fmla="*/ 634144 h 950"/>
                <a:gd name="T20" fmla="*/ 2135188 w 1346"/>
                <a:gd name="T21" fmla="*/ 747723 h 950"/>
                <a:gd name="T22" fmla="*/ 2120900 w 1346"/>
                <a:gd name="T23" fmla="*/ 861301 h 950"/>
                <a:gd name="T24" fmla="*/ 2085975 w 1346"/>
                <a:gd name="T25" fmla="*/ 971724 h 950"/>
                <a:gd name="T26" fmla="*/ 2030413 w 1346"/>
                <a:gd name="T27" fmla="*/ 1072682 h 950"/>
                <a:gd name="T28" fmla="*/ 1952625 w 1346"/>
                <a:gd name="T29" fmla="*/ 1165753 h 950"/>
                <a:gd name="T30" fmla="*/ 1855788 w 1346"/>
                <a:gd name="T31" fmla="*/ 1249359 h 950"/>
                <a:gd name="T32" fmla="*/ 1746250 w 1346"/>
                <a:gd name="T33" fmla="*/ 1325078 h 950"/>
                <a:gd name="T34" fmla="*/ 1619250 w 1346"/>
                <a:gd name="T35" fmla="*/ 1386599 h 950"/>
                <a:gd name="T36" fmla="*/ 1482725 w 1346"/>
                <a:gd name="T37" fmla="*/ 1437079 h 950"/>
                <a:gd name="T38" fmla="*/ 1333500 w 1346"/>
                <a:gd name="T39" fmla="*/ 1473360 h 950"/>
                <a:gd name="T40" fmla="*/ 1174750 w 1346"/>
                <a:gd name="T41" fmla="*/ 1492290 h 950"/>
                <a:gd name="T42" fmla="*/ 1012825 w 1346"/>
                <a:gd name="T43" fmla="*/ 1497023 h 950"/>
                <a:gd name="T44" fmla="*/ 850900 w 1346"/>
                <a:gd name="T45" fmla="*/ 1479670 h 950"/>
                <a:gd name="T46" fmla="*/ 698500 w 1346"/>
                <a:gd name="T47" fmla="*/ 1449698 h 950"/>
                <a:gd name="T48" fmla="*/ 558800 w 1346"/>
                <a:gd name="T49" fmla="*/ 1405529 h 950"/>
                <a:gd name="T50" fmla="*/ 430213 w 1346"/>
                <a:gd name="T51" fmla="*/ 1347163 h 950"/>
                <a:gd name="T52" fmla="*/ 312738 w 1346"/>
                <a:gd name="T53" fmla="*/ 1274599 h 950"/>
                <a:gd name="T54" fmla="*/ 212725 w 1346"/>
                <a:gd name="T55" fmla="*/ 1194148 h 950"/>
                <a:gd name="T56" fmla="*/ 128588 w 1346"/>
                <a:gd name="T57" fmla="*/ 1104232 h 950"/>
                <a:gd name="T58" fmla="*/ 63500 w 1346"/>
                <a:gd name="T59" fmla="*/ 1003273 h 950"/>
                <a:gd name="T60" fmla="*/ 20638 w 1346"/>
                <a:gd name="T61" fmla="*/ 897583 h 950"/>
                <a:gd name="T62" fmla="*/ 0 w 1346"/>
                <a:gd name="T63" fmla="*/ 785582 h 950"/>
                <a:gd name="T64" fmla="*/ 4763 w 1346"/>
                <a:gd name="T65" fmla="*/ 673581 h 950"/>
                <a:gd name="T66" fmla="*/ 31750 w 1346"/>
                <a:gd name="T67" fmla="*/ 563158 h 950"/>
                <a:gd name="T68" fmla="*/ 82550 w 1346"/>
                <a:gd name="T69" fmla="*/ 457467 h 950"/>
                <a:gd name="T70" fmla="*/ 153988 w 1346"/>
                <a:gd name="T71" fmla="*/ 361241 h 950"/>
                <a:gd name="T72" fmla="*/ 241300 w 1346"/>
                <a:gd name="T73" fmla="*/ 271325 h 950"/>
                <a:gd name="T74" fmla="*/ 349250 w 1346"/>
                <a:gd name="T75" fmla="*/ 192452 h 950"/>
                <a:gd name="T76" fmla="*/ 468313 w 1346"/>
                <a:gd name="T77" fmla="*/ 129353 h 950"/>
                <a:gd name="T78" fmla="*/ 604838 w 1346"/>
                <a:gd name="T79" fmla="*/ 74141 h 950"/>
                <a:gd name="T80" fmla="*/ 750888 w 1346"/>
                <a:gd name="T81" fmla="*/ 36282 h 950"/>
                <a:gd name="T82" fmla="*/ 903288 w 1346"/>
                <a:gd name="T83" fmla="*/ 9465 h 950"/>
                <a:gd name="T84" fmla="*/ 1068388 w 1346"/>
                <a:gd name="T85" fmla="*/ 0 h 9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46" h="950">
                  <a:moveTo>
                    <a:pt x="673" y="0"/>
                  </a:moveTo>
                  <a:lnTo>
                    <a:pt x="706" y="2"/>
                  </a:lnTo>
                  <a:lnTo>
                    <a:pt x="740" y="2"/>
                  </a:lnTo>
                  <a:lnTo>
                    <a:pt x="775" y="6"/>
                  </a:lnTo>
                  <a:lnTo>
                    <a:pt x="808" y="10"/>
                  </a:lnTo>
                  <a:lnTo>
                    <a:pt x="840" y="16"/>
                  </a:lnTo>
                  <a:lnTo>
                    <a:pt x="871" y="23"/>
                  </a:lnTo>
                  <a:lnTo>
                    <a:pt x="904" y="29"/>
                  </a:lnTo>
                  <a:lnTo>
                    <a:pt x="934" y="37"/>
                  </a:lnTo>
                  <a:lnTo>
                    <a:pt x="963" y="47"/>
                  </a:lnTo>
                  <a:lnTo>
                    <a:pt x="991" y="57"/>
                  </a:lnTo>
                  <a:lnTo>
                    <a:pt x="1020" y="69"/>
                  </a:lnTo>
                  <a:lnTo>
                    <a:pt x="1049" y="82"/>
                  </a:lnTo>
                  <a:lnTo>
                    <a:pt x="1075" y="94"/>
                  </a:lnTo>
                  <a:lnTo>
                    <a:pt x="1100" y="108"/>
                  </a:lnTo>
                  <a:lnTo>
                    <a:pt x="1124" y="122"/>
                  </a:lnTo>
                  <a:lnTo>
                    <a:pt x="1147" y="140"/>
                  </a:lnTo>
                  <a:lnTo>
                    <a:pt x="1169" y="156"/>
                  </a:lnTo>
                  <a:lnTo>
                    <a:pt x="1191" y="172"/>
                  </a:lnTo>
                  <a:lnTo>
                    <a:pt x="1212" y="191"/>
                  </a:lnTo>
                  <a:lnTo>
                    <a:pt x="1230" y="209"/>
                  </a:lnTo>
                  <a:lnTo>
                    <a:pt x="1247" y="229"/>
                  </a:lnTo>
                  <a:lnTo>
                    <a:pt x="1263" y="248"/>
                  </a:lnTo>
                  <a:lnTo>
                    <a:pt x="1279" y="268"/>
                  </a:lnTo>
                  <a:lnTo>
                    <a:pt x="1291" y="290"/>
                  </a:lnTo>
                  <a:lnTo>
                    <a:pt x="1304" y="312"/>
                  </a:lnTo>
                  <a:lnTo>
                    <a:pt x="1314" y="334"/>
                  </a:lnTo>
                  <a:lnTo>
                    <a:pt x="1324" y="357"/>
                  </a:lnTo>
                  <a:lnTo>
                    <a:pt x="1330" y="379"/>
                  </a:lnTo>
                  <a:lnTo>
                    <a:pt x="1336" y="402"/>
                  </a:lnTo>
                  <a:lnTo>
                    <a:pt x="1340" y="427"/>
                  </a:lnTo>
                  <a:lnTo>
                    <a:pt x="1345" y="450"/>
                  </a:lnTo>
                  <a:lnTo>
                    <a:pt x="1345" y="474"/>
                  </a:lnTo>
                  <a:lnTo>
                    <a:pt x="1345" y="498"/>
                  </a:lnTo>
                  <a:lnTo>
                    <a:pt x="1340" y="523"/>
                  </a:lnTo>
                  <a:lnTo>
                    <a:pt x="1336" y="546"/>
                  </a:lnTo>
                  <a:lnTo>
                    <a:pt x="1330" y="569"/>
                  </a:lnTo>
                  <a:lnTo>
                    <a:pt x="1324" y="593"/>
                  </a:lnTo>
                  <a:lnTo>
                    <a:pt x="1314" y="616"/>
                  </a:lnTo>
                  <a:lnTo>
                    <a:pt x="1304" y="636"/>
                  </a:lnTo>
                  <a:lnTo>
                    <a:pt x="1291" y="658"/>
                  </a:lnTo>
                  <a:lnTo>
                    <a:pt x="1279" y="680"/>
                  </a:lnTo>
                  <a:lnTo>
                    <a:pt x="1263" y="700"/>
                  </a:lnTo>
                  <a:lnTo>
                    <a:pt x="1247" y="721"/>
                  </a:lnTo>
                  <a:lnTo>
                    <a:pt x="1230" y="739"/>
                  </a:lnTo>
                  <a:lnTo>
                    <a:pt x="1212" y="757"/>
                  </a:lnTo>
                  <a:lnTo>
                    <a:pt x="1191" y="776"/>
                  </a:lnTo>
                  <a:lnTo>
                    <a:pt x="1169" y="792"/>
                  </a:lnTo>
                  <a:lnTo>
                    <a:pt x="1147" y="808"/>
                  </a:lnTo>
                  <a:lnTo>
                    <a:pt x="1124" y="826"/>
                  </a:lnTo>
                  <a:lnTo>
                    <a:pt x="1100" y="840"/>
                  </a:lnTo>
                  <a:lnTo>
                    <a:pt x="1075" y="854"/>
                  </a:lnTo>
                  <a:lnTo>
                    <a:pt x="1049" y="866"/>
                  </a:lnTo>
                  <a:lnTo>
                    <a:pt x="1020" y="879"/>
                  </a:lnTo>
                  <a:lnTo>
                    <a:pt x="991" y="891"/>
                  </a:lnTo>
                  <a:lnTo>
                    <a:pt x="963" y="901"/>
                  </a:lnTo>
                  <a:lnTo>
                    <a:pt x="934" y="911"/>
                  </a:lnTo>
                  <a:lnTo>
                    <a:pt x="904" y="919"/>
                  </a:lnTo>
                  <a:lnTo>
                    <a:pt x="871" y="926"/>
                  </a:lnTo>
                  <a:lnTo>
                    <a:pt x="840" y="934"/>
                  </a:lnTo>
                  <a:lnTo>
                    <a:pt x="808" y="938"/>
                  </a:lnTo>
                  <a:lnTo>
                    <a:pt x="775" y="942"/>
                  </a:lnTo>
                  <a:lnTo>
                    <a:pt x="740" y="946"/>
                  </a:lnTo>
                  <a:lnTo>
                    <a:pt x="706" y="949"/>
                  </a:lnTo>
                  <a:lnTo>
                    <a:pt x="673" y="949"/>
                  </a:lnTo>
                  <a:lnTo>
                    <a:pt x="638" y="949"/>
                  </a:lnTo>
                  <a:lnTo>
                    <a:pt x="603" y="946"/>
                  </a:lnTo>
                  <a:lnTo>
                    <a:pt x="569" y="942"/>
                  </a:lnTo>
                  <a:lnTo>
                    <a:pt x="536" y="938"/>
                  </a:lnTo>
                  <a:lnTo>
                    <a:pt x="503" y="934"/>
                  </a:lnTo>
                  <a:lnTo>
                    <a:pt x="473" y="926"/>
                  </a:lnTo>
                  <a:lnTo>
                    <a:pt x="440" y="919"/>
                  </a:lnTo>
                  <a:lnTo>
                    <a:pt x="409" y="911"/>
                  </a:lnTo>
                  <a:lnTo>
                    <a:pt x="381" y="901"/>
                  </a:lnTo>
                  <a:lnTo>
                    <a:pt x="352" y="891"/>
                  </a:lnTo>
                  <a:lnTo>
                    <a:pt x="324" y="879"/>
                  </a:lnTo>
                  <a:lnTo>
                    <a:pt x="295" y="866"/>
                  </a:lnTo>
                  <a:lnTo>
                    <a:pt x="271" y="854"/>
                  </a:lnTo>
                  <a:lnTo>
                    <a:pt x="244" y="840"/>
                  </a:lnTo>
                  <a:lnTo>
                    <a:pt x="220" y="826"/>
                  </a:lnTo>
                  <a:lnTo>
                    <a:pt x="197" y="808"/>
                  </a:lnTo>
                  <a:lnTo>
                    <a:pt x="175" y="792"/>
                  </a:lnTo>
                  <a:lnTo>
                    <a:pt x="152" y="776"/>
                  </a:lnTo>
                  <a:lnTo>
                    <a:pt x="134" y="757"/>
                  </a:lnTo>
                  <a:lnTo>
                    <a:pt x="113" y="739"/>
                  </a:lnTo>
                  <a:lnTo>
                    <a:pt x="97" y="721"/>
                  </a:lnTo>
                  <a:lnTo>
                    <a:pt x="81" y="700"/>
                  </a:lnTo>
                  <a:lnTo>
                    <a:pt x="66" y="680"/>
                  </a:lnTo>
                  <a:lnTo>
                    <a:pt x="52" y="658"/>
                  </a:lnTo>
                  <a:lnTo>
                    <a:pt x="40" y="636"/>
                  </a:lnTo>
                  <a:lnTo>
                    <a:pt x="30" y="616"/>
                  </a:lnTo>
                  <a:lnTo>
                    <a:pt x="20" y="593"/>
                  </a:lnTo>
                  <a:lnTo>
                    <a:pt x="13" y="569"/>
                  </a:lnTo>
                  <a:lnTo>
                    <a:pt x="7" y="546"/>
                  </a:lnTo>
                  <a:lnTo>
                    <a:pt x="3" y="523"/>
                  </a:lnTo>
                  <a:lnTo>
                    <a:pt x="0" y="498"/>
                  </a:lnTo>
                  <a:lnTo>
                    <a:pt x="0" y="474"/>
                  </a:lnTo>
                  <a:lnTo>
                    <a:pt x="0" y="450"/>
                  </a:lnTo>
                  <a:lnTo>
                    <a:pt x="3" y="427"/>
                  </a:lnTo>
                  <a:lnTo>
                    <a:pt x="7" y="402"/>
                  </a:lnTo>
                  <a:lnTo>
                    <a:pt x="13" y="379"/>
                  </a:lnTo>
                  <a:lnTo>
                    <a:pt x="20" y="357"/>
                  </a:lnTo>
                  <a:lnTo>
                    <a:pt x="30" y="334"/>
                  </a:lnTo>
                  <a:lnTo>
                    <a:pt x="40" y="312"/>
                  </a:lnTo>
                  <a:lnTo>
                    <a:pt x="52" y="290"/>
                  </a:lnTo>
                  <a:lnTo>
                    <a:pt x="66" y="268"/>
                  </a:lnTo>
                  <a:lnTo>
                    <a:pt x="81" y="248"/>
                  </a:lnTo>
                  <a:lnTo>
                    <a:pt x="97" y="229"/>
                  </a:lnTo>
                  <a:lnTo>
                    <a:pt x="113" y="209"/>
                  </a:lnTo>
                  <a:lnTo>
                    <a:pt x="134" y="191"/>
                  </a:lnTo>
                  <a:lnTo>
                    <a:pt x="152" y="172"/>
                  </a:lnTo>
                  <a:lnTo>
                    <a:pt x="175" y="156"/>
                  </a:lnTo>
                  <a:lnTo>
                    <a:pt x="197" y="140"/>
                  </a:lnTo>
                  <a:lnTo>
                    <a:pt x="220" y="122"/>
                  </a:lnTo>
                  <a:lnTo>
                    <a:pt x="244" y="108"/>
                  </a:lnTo>
                  <a:lnTo>
                    <a:pt x="271" y="94"/>
                  </a:lnTo>
                  <a:lnTo>
                    <a:pt x="295" y="82"/>
                  </a:lnTo>
                  <a:lnTo>
                    <a:pt x="324" y="69"/>
                  </a:lnTo>
                  <a:lnTo>
                    <a:pt x="352" y="57"/>
                  </a:lnTo>
                  <a:lnTo>
                    <a:pt x="381" y="47"/>
                  </a:lnTo>
                  <a:lnTo>
                    <a:pt x="409" y="37"/>
                  </a:lnTo>
                  <a:lnTo>
                    <a:pt x="440" y="29"/>
                  </a:lnTo>
                  <a:lnTo>
                    <a:pt x="473" y="23"/>
                  </a:lnTo>
                  <a:lnTo>
                    <a:pt x="503" y="16"/>
                  </a:lnTo>
                  <a:lnTo>
                    <a:pt x="536" y="10"/>
                  </a:lnTo>
                  <a:lnTo>
                    <a:pt x="569" y="6"/>
                  </a:lnTo>
                  <a:lnTo>
                    <a:pt x="603" y="2"/>
                  </a:lnTo>
                  <a:lnTo>
                    <a:pt x="638" y="2"/>
                  </a:lnTo>
                  <a:lnTo>
                    <a:pt x="673" y="0"/>
                  </a:lnTo>
                </a:path>
              </a:pathLst>
            </a:custGeom>
            <a:solidFill>
              <a:srgbClr val="0D0D0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6" name="Freeform 6">
              <a:extLst>
                <a:ext uri="{FF2B5EF4-FFF2-40B4-BE49-F238E27FC236}">
                  <a16:creationId xmlns:a16="http://schemas.microsoft.com/office/drawing/2014/main" id="{3EF2DDCF-C01A-5EA0-5E72-AEB3F6A10108}"/>
                </a:ext>
              </a:extLst>
            </p:cNvPr>
            <p:cNvSpPr>
              <a:spLocks/>
            </p:cNvSpPr>
            <p:nvPr/>
          </p:nvSpPr>
          <p:spPr bwMode="auto">
            <a:xfrm>
              <a:off x="4033838" y="3498851"/>
              <a:ext cx="2085975" cy="1463675"/>
            </a:xfrm>
            <a:custGeom>
              <a:avLst/>
              <a:gdLst>
                <a:gd name="T0" fmla="*/ 1147763 w 1314"/>
                <a:gd name="T1" fmla="*/ 3154 h 928"/>
                <a:gd name="T2" fmla="*/ 1300163 w 1314"/>
                <a:gd name="T3" fmla="*/ 23659 h 928"/>
                <a:gd name="T4" fmla="*/ 1446213 w 1314"/>
                <a:gd name="T5" fmla="*/ 58358 h 928"/>
                <a:gd name="T6" fmla="*/ 1582738 w 1314"/>
                <a:gd name="T7" fmla="*/ 107252 h 928"/>
                <a:gd name="T8" fmla="*/ 1706563 w 1314"/>
                <a:gd name="T9" fmla="*/ 167187 h 928"/>
                <a:gd name="T10" fmla="*/ 1812925 w 1314"/>
                <a:gd name="T11" fmla="*/ 239740 h 928"/>
                <a:gd name="T12" fmla="*/ 1906588 w 1314"/>
                <a:gd name="T13" fmla="*/ 323333 h 928"/>
                <a:gd name="T14" fmla="*/ 1981200 w 1314"/>
                <a:gd name="T15" fmla="*/ 413236 h 928"/>
                <a:gd name="T16" fmla="*/ 2036763 w 1314"/>
                <a:gd name="T17" fmla="*/ 514179 h 928"/>
                <a:gd name="T18" fmla="*/ 2071688 w 1314"/>
                <a:gd name="T19" fmla="*/ 618277 h 928"/>
                <a:gd name="T20" fmla="*/ 2084388 w 1314"/>
                <a:gd name="T21" fmla="*/ 731838 h 928"/>
                <a:gd name="T22" fmla="*/ 2071688 w 1314"/>
                <a:gd name="T23" fmla="*/ 842244 h 928"/>
                <a:gd name="T24" fmla="*/ 2036763 w 1314"/>
                <a:gd name="T25" fmla="*/ 949496 h 928"/>
                <a:gd name="T26" fmla="*/ 1981200 w 1314"/>
                <a:gd name="T27" fmla="*/ 1047285 h 928"/>
                <a:gd name="T28" fmla="*/ 1906588 w 1314"/>
                <a:gd name="T29" fmla="*/ 1140342 h 928"/>
                <a:gd name="T30" fmla="*/ 1812925 w 1314"/>
                <a:gd name="T31" fmla="*/ 1220781 h 928"/>
                <a:gd name="T32" fmla="*/ 1706563 w 1314"/>
                <a:gd name="T33" fmla="*/ 1296488 h 928"/>
                <a:gd name="T34" fmla="*/ 1582738 w 1314"/>
                <a:gd name="T35" fmla="*/ 1353268 h 928"/>
                <a:gd name="T36" fmla="*/ 1446213 w 1314"/>
                <a:gd name="T37" fmla="*/ 1402163 h 928"/>
                <a:gd name="T38" fmla="*/ 1300163 w 1314"/>
                <a:gd name="T39" fmla="*/ 1436862 h 928"/>
                <a:gd name="T40" fmla="*/ 1147763 w 1314"/>
                <a:gd name="T41" fmla="*/ 1457366 h 928"/>
                <a:gd name="T42" fmla="*/ 985838 w 1314"/>
                <a:gd name="T43" fmla="*/ 1462098 h 928"/>
                <a:gd name="T44" fmla="*/ 830263 w 1314"/>
                <a:gd name="T45" fmla="*/ 1447903 h 928"/>
                <a:gd name="T46" fmla="*/ 681038 w 1314"/>
                <a:gd name="T47" fmla="*/ 1414781 h 928"/>
                <a:gd name="T48" fmla="*/ 546100 w 1314"/>
                <a:gd name="T49" fmla="*/ 1373773 h 928"/>
                <a:gd name="T50" fmla="*/ 419100 w 1314"/>
                <a:gd name="T51" fmla="*/ 1315415 h 928"/>
                <a:gd name="T52" fmla="*/ 303213 w 1314"/>
                <a:gd name="T53" fmla="*/ 1246016 h 928"/>
                <a:gd name="T54" fmla="*/ 204788 w 1314"/>
                <a:gd name="T55" fmla="*/ 1165577 h 928"/>
                <a:gd name="T56" fmla="*/ 123825 w 1314"/>
                <a:gd name="T57" fmla="*/ 1078829 h 928"/>
                <a:gd name="T58" fmla="*/ 61913 w 1314"/>
                <a:gd name="T59" fmla="*/ 981041 h 928"/>
                <a:gd name="T60" fmla="*/ 20638 w 1314"/>
                <a:gd name="T61" fmla="*/ 878520 h 928"/>
                <a:gd name="T62" fmla="*/ 0 w 1314"/>
                <a:gd name="T63" fmla="*/ 766537 h 928"/>
                <a:gd name="T64" fmla="*/ 4763 w 1314"/>
                <a:gd name="T65" fmla="*/ 657707 h 928"/>
                <a:gd name="T66" fmla="*/ 30163 w 1314"/>
                <a:gd name="T67" fmla="*/ 547301 h 928"/>
                <a:gd name="T68" fmla="*/ 79375 w 1314"/>
                <a:gd name="T69" fmla="*/ 447935 h 928"/>
                <a:gd name="T70" fmla="*/ 150813 w 1314"/>
                <a:gd name="T71" fmla="*/ 351724 h 928"/>
                <a:gd name="T72" fmla="*/ 238125 w 1314"/>
                <a:gd name="T73" fmla="*/ 264976 h 928"/>
                <a:gd name="T74" fmla="*/ 341313 w 1314"/>
                <a:gd name="T75" fmla="*/ 190846 h 928"/>
                <a:gd name="T76" fmla="*/ 458788 w 1314"/>
                <a:gd name="T77" fmla="*/ 126179 h 928"/>
                <a:gd name="T78" fmla="*/ 590550 w 1314"/>
                <a:gd name="T79" fmla="*/ 70976 h 928"/>
                <a:gd name="T80" fmla="*/ 730250 w 1314"/>
                <a:gd name="T81" fmla="*/ 33122 h 928"/>
                <a:gd name="T82" fmla="*/ 882650 w 1314"/>
                <a:gd name="T83" fmla="*/ 9463 h 928"/>
                <a:gd name="T84" fmla="*/ 1041400 w 1314"/>
                <a:gd name="T85" fmla="*/ 0 h 9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4" h="928">
                  <a:moveTo>
                    <a:pt x="656" y="0"/>
                  </a:moveTo>
                  <a:lnTo>
                    <a:pt x="691" y="0"/>
                  </a:lnTo>
                  <a:lnTo>
                    <a:pt x="723" y="2"/>
                  </a:lnTo>
                  <a:lnTo>
                    <a:pt x="756" y="6"/>
                  </a:lnTo>
                  <a:lnTo>
                    <a:pt x="789" y="10"/>
                  </a:lnTo>
                  <a:lnTo>
                    <a:pt x="819" y="15"/>
                  </a:lnTo>
                  <a:lnTo>
                    <a:pt x="852" y="21"/>
                  </a:lnTo>
                  <a:lnTo>
                    <a:pt x="883" y="29"/>
                  </a:lnTo>
                  <a:lnTo>
                    <a:pt x="911" y="37"/>
                  </a:lnTo>
                  <a:lnTo>
                    <a:pt x="940" y="45"/>
                  </a:lnTo>
                  <a:lnTo>
                    <a:pt x="968" y="55"/>
                  </a:lnTo>
                  <a:lnTo>
                    <a:pt x="997" y="68"/>
                  </a:lnTo>
                  <a:lnTo>
                    <a:pt x="1024" y="80"/>
                  </a:lnTo>
                  <a:lnTo>
                    <a:pt x="1048" y="92"/>
                  </a:lnTo>
                  <a:lnTo>
                    <a:pt x="1075" y="106"/>
                  </a:lnTo>
                  <a:lnTo>
                    <a:pt x="1097" y="121"/>
                  </a:lnTo>
                  <a:lnTo>
                    <a:pt x="1119" y="136"/>
                  </a:lnTo>
                  <a:lnTo>
                    <a:pt x="1142" y="152"/>
                  </a:lnTo>
                  <a:lnTo>
                    <a:pt x="1162" y="168"/>
                  </a:lnTo>
                  <a:lnTo>
                    <a:pt x="1183" y="187"/>
                  </a:lnTo>
                  <a:lnTo>
                    <a:pt x="1201" y="205"/>
                  </a:lnTo>
                  <a:lnTo>
                    <a:pt x="1217" y="223"/>
                  </a:lnTo>
                  <a:lnTo>
                    <a:pt x="1234" y="242"/>
                  </a:lnTo>
                  <a:lnTo>
                    <a:pt x="1248" y="262"/>
                  </a:lnTo>
                  <a:lnTo>
                    <a:pt x="1262" y="284"/>
                  </a:lnTo>
                  <a:lnTo>
                    <a:pt x="1273" y="304"/>
                  </a:lnTo>
                  <a:lnTo>
                    <a:pt x="1283" y="326"/>
                  </a:lnTo>
                  <a:lnTo>
                    <a:pt x="1293" y="347"/>
                  </a:lnTo>
                  <a:lnTo>
                    <a:pt x="1299" y="369"/>
                  </a:lnTo>
                  <a:lnTo>
                    <a:pt x="1305" y="392"/>
                  </a:lnTo>
                  <a:lnTo>
                    <a:pt x="1309" y="417"/>
                  </a:lnTo>
                  <a:lnTo>
                    <a:pt x="1313" y="440"/>
                  </a:lnTo>
                  <a:lnTo>
                    <a:pt x="1313" y="464"/>
                  </a:lnTo>
                  <a:lnTo>
                    <a:pt x="1313" y="486"/>
                  </a:lnTo>
                  <a:lnTo>
                    <a:pt x="1309" y="511"/>
                  </a:lnTo>
                  <a:lnTo>
                    <a:pt x="1305" y="534"/>
                  </a:lnTo>
                  <a:lnTo>
                    <a:pt x="1299" y="557"/>
                  </a:lnTo>
                  <a:lnTo>
                    <a:pt x="1293" y="579"/>
                  </a:lnTo>
                  <a:lnTo>
                    <a:pt x="1283" y="602"/>
                  </a:lnTo>
                  <a:lnTo>
                    <a:pt x="1273" y="622"/>
                  </a:lnTo>
                  <a:lnTo>
                    <a:pt x="1262" y="642"/>
                  </a:lnTo>
                  <a:lnTo>
                    <a:pt x="1248" y="664"/>
                  </a:lnTo>
                  <a:lnTo>
                    <a:pt x="1234" y="684"/>
                  </a:lnTo>
                  <a:lnTo>
                    <a:pt x="1217" y="702"/>
                  </a:lnTo>
                  <a:lnTo>
                    <a:pt x="1201" y="723"/>
                  </a:lnTo>
                  <a:lnTo>
                    <a:pt x="1183" y="739"/>
                  </a:lnTo>
                  <a:lnTo>
                    <a:pt x="1162" y="758"/>
                  </a:lnTo>
                  <a:lnTo>
                    <a:pt x="1142" y="774"/>
                  </a:lnTo>
                  <a:lnTo>
                    <a:pt x="1119" y="790"/>
                  </a:lnTo>
                  <a:lnTo>
                    <a:pt x="1097" y="805"/>
                  </a:lnTo>
                  <a:lnTo>
                    <a:pt x="1075" y="822"/>
                  </a:lnTo>
                  <a:lnTo>
                    <a:pt x="1048" y="834"/>
                  </a:lnTo>
                  <a:lnTo>
                    <a:pt x="1024" y="848"/>
                  </a:lnTo>
                  <a:lnTo>
                    <a:pt x="997" y="858"/>
                  </a:lnTo>
                  <a:lnTo>
                    <a:pt x="968" y="871"/>
                  </a:lnTo>
                  <a:lnTo>
                    <a:pt x="940" y="881"/>
                  </a:lnTo>
                  <a:lnTo>
                    <a:pt x="911" y="889"/>
                  </a:lnTo>
                  <a:lnTo>
                    <a:pt x="883" y="897"/>
                  </a:lnTo>
                  <a:lnTo>
                    <a:pt x="852" y="905"/>
                  </a:lnTo>
                  <a:lnTo>
                    <a:pt x="819" y="911"/>
                  </a:lnTo>
                  <a:lnTo>
                    <a:pt x="789" y="918"/>
                  </a:lnTo>
                  <a:lnTo>
                    <a:pt x="756" y="920"/>
                  </a:lnTo>
                  <a:lnTo>
                    <a:pt x="723" y="924"/>
                  </a:lnTo>
                  <a:lnTo>
                    <a:pt x="691" y="927"/>
                  </a:lnTo>
                  <a:lnTo>
                    <a:pt x="656" y="927"/>
                  </a:lnTo>
                  <a:lnTo>
                    <a:pt x="621" y="927"/>
                  </a:lnTo>
                  <a:lnTo>
                    <a:pt x="589" y="924"/>
                  </a:lnTo>
                  <a:lnTo>
                    <a:pt x="556" y="920"/>
                  </a:lnTo>
                  <a:lnTo>
                    <a:pt x="523" y="918"/>
                  </a:lnTo>
                  <a:lnTo>
                    <a:pt x="493" y="911"/>
                  </a:lnTo>
                  <a:lnTo>
                    <a:pt x="460" y="905"/>
                  </a:lnTo>
                  <a:lnTo>
                    <a:pt x="429" y="897"/>
                  </a:lnTo>
                  <a:lnTo>
                    <a:pt x="401" y="889"/>
                  </a:lnTo>
                  <a:lnTo>
                    <a:pt x="372" y="881"/>
                  </a:lnTo>
                  <a:lnTo>
                    <a:pt x="344" y="871"/>
                  </a:lnTo>
                  <a:lnTo>
                    <a:pt x="315" y="858"/>
                  </a:lnTo>
                  <a:lnTo>
                    <a:pt x="289" y="848"/>
                  </a:lnTo>
                  <a:lnTo>
                    <a:pt x="264" y="834"/>
                  </a:lnTo>
                  <a:lnTo>
                    <a:pt x="237" y="822"/>
                  </a:lnTo>
                  <a:lnTo>
                    <a:pt x="215" y="805"/>
                  </a:lnTo>
                  <a:lnTo>
                    <a:pt x="191" y="790"/>
                  </a:lnTo>
                  <a:lnTo>
                    <a:pt x="170" y="774"/>
                  </a:lnTo>
                  <a:lnTo>
                    <a:pt x="150" y="758"/>
                  </a:lnTo>
                  <a:lnTo>
                    <a:pt x="129" y="739"/>
                  </a:lnTo>
                  <a:lnTo>
                    <a:pt x="111" y="723"/>
                  </a:lnTo>
                  <a:lnTo>
                    <a:pt x="95" y="702"/>
                  </a:lnTo>
                  <a:lnTo>
                    <a:pt x="78" y="684"/>
                  </a:lnTo>
                  <a:lnTo>
                    <a:pt x="64" y="664"/>
                  </a:lnTo>
                  <a:lnTo>
                    <a:pt x="50" y="642"/>
                  </a:lnTo>
                  <a:lnTo>
                    <a:pt x="39" y="622"/>
                  </a:lnTo>
                  <a:lnTo>
                    <a:pt x="27" y="602"/>
                  </a:lnTo>
                  <a:lnTo>
                    <a:pt x="19" y="579"/>
                  </a:lnTo>
                  <a:lnTo>
                    <a:pt x="13" y="557"/>
                  </a:lnTo>
                  <a:lnTo>
                    <a:pt x="7" y="534"/>
                  </a:lnTo>
                  <a:lnTo>
                    <a:pt x="3" y="511"/>
                  </a:lnTo>
                  <a:lnTo>
                    <a:pt x="0" y="486"/>
                  </a:lnTo>
                  <a:lnTo>
                    <a:pt x="0" y="464"/>
                  </a:lnTo>
                  <a:lnTo>
                    <a:pt x="0" y="440"/>
                  </a:lnTo>
                  <a:lnTo>
                    <a:pt x="3" y="417"/>
                  </a:lnTo>
                  <a:lnTo>
                    <a:pt x="7" y="392"/>
                  </a:lnTo>
                  <a:lnTo>
                    <a:pt x="13" y="369"/>
                  </a:lnTo>
                  <a:lnTo>
                    <a:pt x="19" y="347"/>
                  </a:lnTo>
                  <a:lnTo>
                    <a:pt x="27" y="326"/>
                  </a:lnTo>
                  <a:lnTo>
                    <a:pt x="39" y="304"/>
                  </a:lnTo>
                  <a:lnTo>
                    <a:pt x="50" y="284"/>
                  </a:lnTo>
                  <a:lnTo>
                    <a:pt x="64" y="262"/>
                  </a:lnTo>
                  <a:lnTo>
                    <a:pt x="78" y="242"/>
                  </a:lnTo>
                  <a:lnTo>
                    <a:pt x="95" y="223"/>
                  </a:lnTo>
                  <a:lnTo>
                    <a:pt x="111" y="205"/>
                  </a:lnTo>
                  <a:lnTo>
                    <a:pt x="129" y="187"/>
                  </a:lnTo>
                  <a:lnTo>
                    <a:pt x="150" y="168"/>
                  </a:lnTo>
                  <a:lnTo>
                    <a:pt x="170" y="152"/>
                  </a:lnTo>
                  <a:lnTo>
                    <a:pt x="191" y="136"/>
                  </a:lnTo>
                  <a:lnTo>
                    <a:pt x="215" y="121"/>
                  </a:lnTo>
                  <a:lnTo>
                    <a:pt x="237" y="106"/>
                  </a:lnTo>
                  <a:lnTo>
                    <a:pt x="264" y="92"/>
                  </a:lnTo>
                  <a:lnTo>
                    <a:pt x="289" y="80"/>
                  </a:lnTo>
                  <a:lnTo>
                    <a:pt x="315" y="68"/>
                  </a:lnTo>
                  <a:lnTo>
                    <a:pt x="344" y="55"/>
                  </a:lnTo>
                  <a:lnTo>
                    <a:pt x="372" y="45"/>
                  </a:lnTo>
                  <a:lnTo>
                    <a:pt x="401" y="37"/>
                  </a:lnTo>
                  <a:lnTo>
                    <a:pt x="429" y="29"/>
                  </a:lnTo>
                  <a:lnTo>
                    <a:pt x="460" y="21"/>
                  </a:lnTo>
                  <a:lnTo>
                    <a:pt x="493" y="15"/>
                  </a:lnTo>
                  <a:lnTo>
                    <a:pt x="523" y="10"/>
                  </a:lnTo>
                  <a:lnTo>
                    <a:pt x="556" y="6"/>
                  </a:lnTo>
                  <a:lnTo>
                    <a:pt x="589" y="2"/>
                  </a:lnTo>
                  <a:lnTo>
                    <a:pt x="621" y="0"/>
                  </a:lnTo>
                  <a:lnTo>
                    <a:pt x="656" y="0"/>
                  </a:lnTo>
                </a:path>
              </a:pathLst>
            </a:custGeom>
            <a:solidFill>
              <a:srgbClr val="12121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7" name="Freeform 7">
              <a:extLst>
                <a:ext uri="{FF2B5EF4-FFF2-40B4-BE49-F238E27FC236}">
                  <a16:creationId xmlns:a16="http://schemas.microsoft.com/office/drawing/2014/main" id="{B6FEFBB0-1CFE-04CC-F92C-2C12AEE12BAD}"/>
                </a:ext>
              </a:extLst>
            </p:cNvPr>
            <p:cNvSpPr>
              <a:spLocks/>
            </p:cNvSpPr>
            <p:nvPr/>
          </p:nvSpPr>
          <p:spPr bwMode="auto">
            <a:xfrm>
              <a:off x="4071937" y="3511551"/>
              <a:ext cx="2038350" cy="1427163"/>
            </a:xfrm>
            <a:custGeom>
              <a:avLst/>
              <a:gdLst>
                <a:gd name="T0" fmla="*/ 1120775 w 1284"/>
                <a:gd name="T1" fmla="*/ 3154 h 905"/>
                <a:gd name="T2" fmla="*/ 1271588 w 1284"/>
                <a:gd name="T3" fmla="*/ 23655 h 905"/>
                <a:gd name="T4" fmla="*/ 1414463 w 1284"/>
                <a:gd name="T5" fmla="*/ 55194 h 905"/>
                <a:gd name="T6" fmla="*/ 1544638 w 1284"/>
                <a:gd name="T7" fmla="*/ 104080 h 905"/>
                <a:gd name="T8" fmla="*/ 1665288 w 1284"/>
                <a:gd name="T9" fmla="*/ 160852 h 905"/>
                <a:gd name="T10" fmla="*/ 1771650 w 1284"/>
                <a:gd name="T11" fmla="*/ 233392 h 905"/>
                <a:gd name="T12" fmla="*/ 1862138 w 1284"/>
                <a:gd name="T13" fmla="*/ 313818 h 905"/>
                <a:gd name="T14" fmla="*/ 1936750 w 1284"/>
                <a:gd name="T15" fmla="*/ 403706 h 905"/>
                <a:gd name="T16" fmla="*/ 1992313 w 1284"/>
                <a:gd name="T17" fmla="*/ 501478 h 905"/>
                <a:gd name="T18" fmla="*/ 2024063 w 1284"/>
                <a:gd name="T19" fmla="*/ 605559 h 905"/>
                <a:gd name="T20" fmla="*/ 2036763 w 1284"/>
                <a:gd name="T21" fmla="*/ 712793 h 905"/>
                <a:gd name="T22" fmla="*/ 2024063 w 1284"/>
                <a:gd name="T23" fmla="*/ 823181 h 905"/>
                <a:gd name="T24" fmla="*/ 1992313 w 1284"/>
                <a:gd name="T25" fmla="*/ 925685 h 905"/>
                <a:gd name="T26" fmla="*/ 1936750 w 1284"/>
                <a:gd name="T27" fmla="*/ 1021880 h 905"/>
                <a:gd name="T28" fmla="*/ 1862138 w 1284"/>
                <a:gd name="T29" fmla="*/ 1111768 h 905"/>
                <a:gd name="T30" fmla="*/ 1771650 w 1284"/>
                <a:gd name="T31" fmla="*/ 1192194 h 905"/>
                <a:gd name="T32" fmla="*/ 1665288 w 1284"/>
                <a:gd name="T33" fmla="*/ 1263158 h 905"/>
                <a:gd name="T34" fmla="*/ 1544638 w 1284"/>
                <a:gd name="T35" fmla="*/ 1321506 h 905"/>
                <a:gd name="T36" fmla="*/ 1414463 w 1284"/>
                <a:gd name="T37" fmla="*/ 1370392 h 905"/>
                <a:gd name="T38" fmla="*/ 1271588 w 1284"/>
                <a:gd name="T39" fmla="*/ 1401931 h 905"/>
                <a:gd name="T40" fmla="*/ 1120775 w 1284"/>
                <a:gd name="T41" fmla="*/ 1420855 h 905"/>
                <a:gd name="T42" fmla="*/ 965200 w 1284"/>
                <a:gd name="T43" fmla="*/ 1425586 h 905"/>
                <a:gd name="T44" fmla="*/ 812800 w 1284"/>
                <a:gd name="T45" fmla="*/ 1411393 h 905"/>
                <a:gd name="T46" fmla="*/ 666750 w 1284"/>
                <a:gd name="T47" fmla="*/ 1383008 h 905"/>
                <a:gd name="T48" fmla="*/ 533400 w 1284"/>
                <a:gd name="T49" fmla="*/ 1340429 h 905"/>
                <a:gd name="T50" fmla="*/ 406400 w 1284"/>
                <a:gd name="T51" fmla="*/ 1286812 h 905"/>
                <a:gd name="T52" fmla="*/ 296863 w 1284"/>
                <a:gd name="T53" fmla="*/ 1217425 h 905"/>
                <a:gd name="T54" fmla="*/ 203200 w 1284"/>
                <a:gd name="T55" fmla="*/ 1140153 h 905"/>
                <a:gd name="T56" fmla="*/ 122238 w 1284"/>
                <a:gd name="T57" fmla="*/ 1053420 h 905"/>
                <a:gd name="T58" fmla="*/ 60325 w 1284"/>
                <a:gd name="T59" fmla="*/ 958801 h 905"/>
                <a:gd name="T60" fmla="*/ 17463 w 1284"/>
                <a:gd name="T61" fmla="*/ 856298 h 905"/>
                <a:gd name="T62" fmla="*/ 0 w 1284"/>
                <a:gd name="T63" fmla="*/ 747486 h 905"/>
                <a:gd name="T64" fmla="*/ 4763 w 1284"/>
                <a:gd name="T65" fmla="*/ 641829 h 905"/>
                <a:gd name="T66" fmla="*/ 31750 w 1284"/>
                <a:gd name="T67" fmla="*/ 534595 h 905"/>
                <a:gd name="T68" fmla="*/ 79375 w 1284"/>
                <a:gd name="T69" fmla="*/ 438399 h 905"/>
                <a:gd name="T70" fmla="*/ 147638 w 1284"/>
                <a:gd name="T71" fmla="*/ 343781 h 905"/>
                <a:gd name="T72" fmla="*/ 231775 w 1284"/>
                <a:gd name="T73" fmla="*/ 260201 h 905"/>
                <a:gd name="T74" fmla="*/ 331788 w 1284"/>
                <a:gd name="T75" fmla="*/ 184506 h 905"/>
                <a:gd name="T76" fmla="*/ 449263 w 1284"/>
                <a:gd name="T77" fmla="*/ 123004 h 905"/>
                <a:gd name="T78" fmla="*/ 576263 w 1284"/>
                <a:gd name="T79" fmla="*/ 70964 h 905"/>
                <a:gd name="T80" fmla="*/ 714375 w 1284"/>
                <a:gd name="T81" fmla="*/ 33116 h 905"/>
                <a:gd name="T82" fmla="*/ 863600 w 1284"/>
                <a:gd name="T83" fmla="*/ 11039 h 905"/>
                <a:gd name="T84" fmla="*/ 1016000 w 1284"/>
                <a:gd name="T85" fmla="*/ 0 h 9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84" h="905">
                  <a:moveTo>
                    <a:pt x="640" y="0"/>
                  </a:moveTo>
                  <a:lnTo>
                    <a:pt x="675" y="0"/>
                  </a:lnTo>
                  <a:lnTo>
                    <a:pt x="706" y="2"/>
                  </a:lnTo>
                  <a:lnTo>
                    <a:pt x="738" y="7"/>
                  </a:lnTo>
                  <a:lnTo>
                    <a:pt x="771" y="9"/>
                  </a:lnTo>
                  <a:lnTo>
                    <a:pt x="801" y="15"/>
                  </a:lnTo>
                  <a:lnTo>
                    <a:pt x="832" y="21"/>
                  </a:lnTo>
                  <a:lnTo>
                    <a:pt x="861" y="27"/>
                  </a:lnTo>
                  <a:lnTo>
                    <a:pt x="891" y="35"/>
                  </a:lnTo>
                  <a:lnTo>
                    <a:pt x="920" y="45"/>
                  </a:lnTo>
                  <a:lnTo>
                    <a:pt x="946" y="55"/>
                  </a:lnTo>
                  <a:lnTo>
                    <a:pt x="973" y="66"/>
                  </a:lnTo>
                  <a:lnTo>
                    <a:pt x="1000" y="78"/>
                  </a:lnTo>
                  <a:lnTo>
                    <a:pt x="1024" y="90"/>
                  </a:lnTo>
                  <a:lnTo>
                    <a:pt x="1049" y="102"/>
                  </a:lnTo>
                  <a:lnTo>
                    <a:pt x="1073" y="117"/>
                  </a:lnTo>
                  <a:lnTo>
                    <a:pt x="1095" y="134"/>
                  </a:lnTo>
                  <a:lnTo>
                    <a:pt x="1116" y="148"/>
                  </a:lnTo>
                  <a:lnTo>
                    <a:pt x="1136" y="165"/>
                  </a:lnTo>
                  <a:lnTo>
                    <a:pt x="1155" y="183"/>
                  </a:lnTo>
                  <a:lnTo>
                    <a:pt x="1173" y="199"/>
                  </a:lnTo>
                  <a:lnTo>
                    <a:pt x="1189" y="218"/>
                  </a:lnTo>
                  <a:lnTo>
                    <a:pt x="1206" y="236"/>
                  </a:lnTo>
                  <a:lnTo>
                    <a:pt x="1220" y="256"/>
                  </a:lnTo>
                  <a:lnTo>
                    <a:pt x="1232" y="278"/>
                  </a:lnTo>
                  <a:lnTo>
                    <a:pt x="1245" y="298"/>
                  </a:lnTo>
                  <a:lnTo>
                    <a:pt x="1255" y="318"/>
                  </a:lnTo>
                  <a:lnTo>
                    <a:pt x="1263" y="339"/>
                  </a:lnTo>
                  <a:lnTo>
                    <a:pt x="1269" y="361"/>
                  </a:lnTo>
                  <a:lnTo>
                    <a:pt x="1275" y="384"/>
                  </a:lnTo>
                  <a:lnTo>
                    <a:pt x="1279" y="407"/>
                  </a:lnTo>
                  <a:lnTo>
                    <a:pt x="1281" y="429"/>
                  </a:lnTo>
                  <a:lnTo>
                    <a:pt x="1283" y="452"/>
                  </a:lnTo>
                  <a:lnTo>
                    <a:pt x="1281" y="474"/>
                  </a:lnTo>
                  <a:lnTo>
                    <a:pt x="1279" y="499"/>
                  </a:lnTo>
                  <a:lnTo>
                    <a:pt x="1275" y="522"/>
                  </a:lnTo>
                  <a:lnTo>
                    <a:pt x="1269" y="543"/>
                  </a:lnTo>
                  <a:lnTo>
                    <a:pt x="1263" y="565"/>
                  </a:lnTo>
                  <a:lnTo>
                    <a:pt x="1255" y="587"/>
                  </a:lnTo>
                  <a:lnTo>
                    <a:pt x="1245" y="608"/>
                  </a:lnTo>
                  <a:lnTo>
                    <a:pt x="1232" y="628"/>
                  </a:lnTo>
                  <a:lnTo>
                    <a:pt x="1220" y="648"/>
                  </a:lnTo>
                  <a:lnTo>
                    <a:pt x="1206" y="668"/>
                  </a:lnTo>
                  <a:lnTo>
                    <a:pt x="1189" y="686"/>
                  </a:lnTo>
                  <a:lnTo>
                    <a:pt x="1173" y="705"/>
                  </a:lnTo>
                  <a:lnTo>
                    <a:pt x="1155" y="723"/>
                  </a:lnTo>
                  <a:lnTo>
                    <a:pt x="1136" y="739"/>
                  </a:lnTo>
                  <a:lnTo>
                    <a:pt x="1116" y="756"/>
                  </a:lnTo>
                  <a:lnTo>
                    <a:pt x="1095" y="772"/>
                  </a:lnTo>
                  <a:lnTo>
                    <a:pt x="1073" y="787"/>
                  </a:lnTo>
                  <a:lnTo>
                    <a:pt x="1049" y="801"/>
                  </a:lnTo>
                  <a:lnTo>
                    <a:pt x="1024" y="816"/>
                  </a:lnTo>
                  <a:lnTo>
                    <a:pt x="1000" y="828"/>
                  </a:lnTo>
                  <a:lnTo>
                    <a:pt x="973" y="838"/>
                  </a:lnTo>
                  <a:lnTo>
                    <a:pt x="946" y="850"/>
                  </a:lnTo>
                  <a:lnTo>
                    <a:pt x="920" y="861"/>
                  </a:lnTo>
                  <a:lnTo>
                    <a:pt x="891" y="869"/>
                  </a:lnTo>
                  <a:lnTo>
                    <a:pt x="861" y="877"/>
                  </a:lnTo>
                  <a:lnTo>
                    <a:pt x="832" y="883"/>
                  </a:lnTo>
                  <a:lnTo>
                    <a:pt x="801" y="889"/>
                  </a:lnTo>
                  <a:lnTo>
                    <a:pt x="771" y="895"/>
                  </a:lnTo>
                  <a:lnTo>
                    <a:pt x="738" y="899"/>
                  </a:lnTo>
                  <a:lnTo>
                    <a:pt x="706" y="901"/>
                  </a:lnTo>
                  <a:lnTo>
                    <a:pt x="675" y="904"/>
                  </a:lnTo>
                  <a:lnTo>
                    <a:pt x="640" y="904"/>
                  </a:lnTo>
                  <a:lnTo>
                    <a:pt x="608" y="904"/>
                  </a:lnTo>
                  <a:lnTo>
                    <a:pt x="575" y="901"/>
                  </a:lnTo>
                  <a:lnTo>
                    <a:pt x="544" y="899"/>
                  </a:lnTo>
                  <a:lnTo>
                    <a:pt x="512" y="895"/>
                  </a:lnTo>
                  <a:lnTo>
                    <a:pt x="481" y="889"/>
                  </a:lnTo>
                  <a:lnTo>
                    <a:pt x="450" y="883"/>
                  </a:lnTo>
                  <a:lnTo>
                    <a:pt x="420" y="877"/>
                  </a:lnTo>
                  <a:lnTo>
                    <a:pt x="391" y="869"/>
                  </a:lnTo>
                  <a:lnTo>
                    <a:pt x="363" y="861"/>
                  </a:lnTo>
                  <a:lnTo>
                    <a:pt x="336" y="850"/>
                  </a:lnTo>
                  <a:lnTo>
                    <a:pt x="309" y="838"/>
                  </a:lnTo>
                  <a:lnTo>
                    <a:pt x="283" y="828"/>
                  </a:lnTo>
                  <a:lnTo>
                    <a:pt x="256" y="816"/>
                  </a:lnTo>
                  <a:lnTo>
                    <a:pt x="234" y="801"/>
                  </a:lnTo>
                  <a:lnTo>
                    <a:pt x="209" y="787"/>
                  </a:lnTo>
                  <a:lnTo>
                    <a:pt x="187" y="772"/>
                  </a:lnTo>
                  <a:lnTo>
                    <a:pt x="167" y="756"/>
                  </a:lnTo>
                  <a:lnTo>
                    <a:pt x="146" y="739"/>
                  </a:lnTo>
                  <a:lnTo>
                    <a:pt x="128" y="723"/>
                  </a:lnTo>
                  <a:lnTo>
                    <a:pt x="109" y="705"/>
                  </a:lnTo>
                  <a:lnTo>
                    <a:pt x="93" y="686"/>
                  </a:lnTo>
                  <a:lnTo>
                    <a:pt x="77" y="668"/>
                  </a:lnTo>
                  <a:lnTo>
                    <a:pt x="62" y="648"/>
                  </a:lnTo>
                  <a:lnTo>
                    <a:pt x="50" y="628"/>
                  </a:lnTo>
                  <a:lnTo>
                    <a:pt x="38" y="608"/>
                  </a:lnTo>
                  <a:lnTo>
                    <a:pt x="28" y="587"/>
                  </a:lnTo>
                  <a:lnTo>
                    <a:pt x="20" y="565"/>
                  </a:lnTo>
                  <a:lnTo>
                    <a:pt x="11" y="543"/>
                  </a:lnTo>
                  <a:lnTo>
                    <a:pt x="7" y="522"/>
                  </a:lnTo>
                  <a:lnTo>
                    <a:pt x="3" y="499"/>
                  </a:lnTo>
                  <a:lnTo>
                    <a:pt x="0" y="474"/>
                  </a:lnTo>
                  <a:lnTo>
                    <a:pt x="0" y="452"/>
                  </a:lnTo>
                  <a:lnTo>
                    <a:pt x="0" y="429"/>
                  </a:lnTo>
                  <a:lnTo>
                    <a:pt x="3" y="407"/>
                  </a:lnTo>
                  <a:lnTo>
                    <a:pt x="7" y="384"/>
                  </a:lnTo>
                  <a:lnTo>
                    <a:pt x="11" y="361"/>
                  </a:lnTo>
                  <a:lnTo>
                    <a:pt x="20" y="339"/>
                  </a:lnTo>
                  <a:lnTo>
                    <a:pt x="28" y="318"/>
                  </a:lnTo>
                  <a:lnTo>
                    <a:pt x="38" y="298"/>
                  </a:lnTo>
                  <a:lnTo>
                    <a:pt x="50" y="278"/>
                  </a:lnTo>
                  <a:lnTo>
                    <a:pt x="62" y="256"/>
                  </a:lnTo>
                  <a:lnTo>
                    <a:pt x="77" y="236"/>
                  </a:lnTo>
                  <a:lnTo>
                    <a:pt x="93" y="218"/>
                  </a:lnTo>
                  <a:lnTo>
                    <a:pt x="109" y="199"/>
                  </a:lnTo>
                  <a:lnTo>
                    <a:pt x="128" y="183"/>
                  </a:lnTo>
                  <a:lnTo>
                    <a:pt x="146" y="165"/>
                  </a:lnTo>
                  <a:lnTo>
                    <a:pt x="167" y="148"/>
                  </a:lnTo>
                  <a:lnTo>
                    <a:pt x="187" y="134"/>
                  </a:lnTo>
                  <a:lnTo>
                    <a:pt x="209" y="117"/>
                  </a:lnTo>
                  <a:lnTo>
                    <a:pt x="234" y="102"/>
                  </a:lnTo>
                  <a:lnTo>
                    <a:pt x="256" y="90"/>
                  </a:lnTo>
                  <a:lnTo>
                    <a:pt x="283" y="78"/>
                  </a:lnTo>
                  <a:lnTo>
                    <a:pt x="309" y="66"/>
                  </a:lnTo>
                  <a:lnTo>
                    <a:pt x="336" y="55"/>
                  </a:lnTo>
                  <a:lnTo>
                    <a:pt x="363" y="45"/>
                  </a:lnTo>
                  <a:lnTo>
                    <a:pt x="391" y="35"/>
                  </a:lnTo>
                  <a:lnTo>
                    <a:pt x="420" y="27"/>
                  </a:lnTo>
                  <a:lnTo>
                    <a:pt x="450" y="21"/>
                  </a:lnTo>
                  <a:lnTo>
                    <a:pt x="481" y="15"/>
                  </a:lnTo>
                  <a:lnTo>
                    <a:pt x="512" y="9"/>
                  </a:lnTo>
                  <a:lnTo>
                    <a:pt x="544" y="7"/>
                  </a:lnTo>
                  <a:lnTo>
                    <a:pt x="575" y="2"/>
                  </a:lnTo>
                  <a:lnTo>
                    <a:pt x="608" y="0"/>
                  </a:lnTo>
                  <a:lnTo>
                    <a:pt x="640" y="0"/>
                  </a:lnTo>
                </a:path>
              </a:pathLst>
            </a:custGeom>
            <a:solidFill>
              <a:srgbClr val="19191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8" name="Freeform 8">
              <a:extLst>
                <a:ext uri="{FF2B5EF4-FFF2-40B4-BE49-F238E27FC236}">
                  <a16:creationId xmlns:a16="http://schemas.microsoft.com/office/drawing/2014/main" id="{0C6FDF90-AA24-7DC0-235D-19EF1333FDB4}"/>
                </a:ext>
              </a:extLst>
            </p:cNvPr>
            <p:cNvSpPr>
              <a:spLocks/>
            </p:cNvSpPr>
            <p:nvPr/>
          </p:nvSpPr>
          <p:spPr bwMode="auto">
            <a:xfrm>
              <a:off x="4111626" y="3525839"/>
              <a:ext cx="1989137" cy="1393825"/>
            </a:xfrm>
            <a:custGeom>
              <a:avLst/>
              <a:gdLst>
                <a:gd name="T0" fmla="*/ 1093787 w 1253"/>
                <a:gd name="T1" fmla="*/ 3153 h 884"/>
                <a:gd name="T2" fmla="*/ 1239837 w 1253"/>
                <a:gd name="T3" fmla="*/ 22074 h 884"/>
                <a:gd name="T4" fmla="*/ 1377950 w 1253"/>
                <a:gd name="T5" fmla="*/ 53609 h 884"/>
                <a:gd name="T6" fmla="*/ 1508125 w 1253"/>
                <a:gd name="T7" fmla="*/ 99334 h 884"/>
                <a:gd name="T8" fmla="*/ 1625600 w 1253"/>
                <a:gd name="T9" fmla="*/ 156096 h 884"/>
                <a:gd name="T10" fmla="*/ 1728787 w 1253"/>
                <a:gd name="T11" fmla="*/ 225472 h 884"/>
                <a:gd name="T12" fmla="*/ 1816100 w 1253"/>
                <a:gd name="T13" fmla="*/ 305885 h 884"/>
                <a:gd name="T14" fmla="*/ 1887537 w 1253"/>
                <a:gd name="T15" fmla="*/ 392605 h 884"/>
                <a:gd name="T16" fmla="*/ 1943100 w 1253"/>
                <a:gd name="T17" fmla="*/ 487208 h 884"/>
                <a:gd name="T18" fmla="*/ 1974850 w 1253"/>
                <a:gd name="T19" fmla="*/ 588118 h 884"/>
                <a:gd name="T20" fmla="*/ 1987550 w 1253"/>
                <a:gd name="T21" fmla="*/ 695336 h 884"/>
                <a:gd name="T22" fmla="*/ 1974850 w 1253"/>
                <a:gd name="T23" fmla="*/ 799400 h 884"/>
                <a:gd name="T24" fmla="*/ 1943100 w 1253"/>
                <a:gd name="T25" fmla="*/ 898733 h 884"/>
                <a:gd name="T26" fmla="*/ 1887537 w 1253"/>
                <a:gd name="T27" fmla="*/ 996490 h 884"/>
                <a:gd name="T28" fmla="*/ 1816100 w 1253"/>
                <a:gd name="T29" fmla="*/ 1084787 h 884"/>
                <a:gd name="T30" fmla="*/ 1728787 w 1253"/>
                <a:gd name="T31" fmla="*/ 1160470 h 884"/>
                <a:gd name="T32" fmla="*/ 1625600 w 1253"/>
                <a:gd name="T33" fmla="*/ 1229846 h 884"/>
                <a:gd name="T34" fmla="*/ 1508125 w 1253"/>
                <a:gd name="T35" fmla="*/ 1288184 h 884"/>
                <a:gd name="T36" fmla="*/ 1377950 w 1253"/>
                <a:gd name="T37" fmla="*/ 1337063 h 884"/>
                <a:gd name="T38" fmla="*/ 1239837 w 1253"/>
                <a:gd name="T39" fmla="*/ 1368597 h 884"/>
                <a:gd name="T40" fmla="*/ 1093787 w 1253"/>
                <a:gd name="T41" fmla="*/ 1384365 h 884"/>
                <a:gd name="T42" fmla="*/ 941387 w 1253"/>
                <a:gd name="T43" fmla="*/ 1387518 h 884"/>
                <a:gd name="T44" fmla="*/ 792162 w 1253"/>
                <a:gd name="T45" fmla="*/ 1374904 h 884"/>
                <a:gd name="T46" fmla="*/ 652462 w 1253"/>
                <a:gd name="T47" fmla="*/ 1349677 h 884"/>
                <a:gd name="T48" fmla="*/ 519112 w 1253"/>
                <a:gd name="T49" fmla="*/ 1307105 h 884"/>
                <a:gd name="T50" fmla="*/ 396875 w 1253"/>
                <a:gd name="T51" fmla="*/ 1253496 h 884"/>
                <a:gd name="T52" fmla="*/ 288925 w 1253"/>
                <a:gd name="T53" fmla="*/ 1187274 h 884"/>
                <a:gd name="T54" fmla="*/ 195262 w 1253"/>
                <a:gd name="T55" fmla="*/ 1110014 h 884"/>
                <a:gd name="T56" fmla="*/ 117475 w 1253"/>
                <a:gd name="T57" fmla="*/ 1026448 h 884"/>
                <a:gd name="T58" fmla="*/ 58737 w 1253"/>
                <a:gd name="T59" fmla="*/ 931845 h 884"/>
                <a:gd name="T60" fmla="*/ 17462 w 1253"/>
                <a:gd name="T61" fmla="*/ 835664 h 884"/>
                <a:gd name="T62" fmla="*/ 0 w 1253"/>
                <a:gd name="T63" fmla="*/ 730024 h 884"/>
                <a:gd name="T64" fmla="*/ 4762 w 1253"/>
                <a:gd name="T65" fmla="*/ 624383 h 884"/>
                <a:gd name="T66" fmla="*/ 30162 w 1253"/>
                <a:gd name="T67" fmla="*/ 520319 h 884"/>
                <a:gd name="T68" fmla="*/ 76200 w 1253"/>
                <a:gd name="T69" fmla="*/ 424139 h 884"/>
                <a:gd name="T70" fmla="*/ 139700 w 1253"/>
                <a:gd name="T71" fmla="*/ 332689 h 884"/>
                <a:gd name="T72" fmla="*/ 225425 w 1253"/>
                <a:gd name="T73" fmla="*/ 252276 h 884"/>
                <a:gd name="T74" fmla="*/ 325437 w 1253"/>
                <a:gd name="T75" fmla="*/ 179747 h 884"/>
                <a:gd name="T76" fmla="*/ 434975 w 1253"/>
                <a:gd name="T77" fmla="*/ 118254 h 884"/>
                <a:gd name="T78" fmla="*/ 561975 w 1253"/>
                <a:gd name="T79" fmla="*/ 66222 h 884"/>
                <a:gd name="T80" fmla="*/ 698500 w 1253"/>
                <a:gd name="T81" fmla="*/ 31535 h 884"/>
                <a:gd name="T82" fmla="*/ 839787 w 1253"/>
                <a:gd name="T83" fmla="*/ 6307 h 884"/>
                <a:gd name="T84" fmla="*/ 992187 w 1253"/>
                <a:gd name="T85" fmla="*/ 0 h 8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3" h="884">
                  <a:moveTo>
                    <a:pt x="625" y="0"/>
                  </a:moveTo>
                  <a:lnTo>
                    <a:pt x="658" y="0"/>
                  </a:lnTo>
                  <a:lnTo>
                    <a:pt x="689" y="2"/>
                  </a:lnTo>
                  <a:lnTo>
                    <a:pt x="719" y="4"/>
                  </a:lnTo>
                  <a:lnTo>
                    <a:pt x="752" y="8"/>
                  </a:lnTo>
                  <a:lnTo>
                    <a:pt x="781" y="14"/>
                  </a:lnTo>
                  <a:lnTo>
                    <a:pt x="811" y="20"/>
                  </a:lnTo>
                  <a:lnTo>
                    <a:pt x="840" y="26"/>
                  </a:lnTo>
                  <a:lnTo>
                    <a:pt x="868" y="34"/>
                  </a:lnTo>
                  <a:lnTo>
                    <a:pt x="897" y="42"/>
                  </a:lnTo>
                  <a:lnTo>
                    <a:pt x="923" y="53"/>
                  </a:lnTo>
                  <a:lnTo>
                    <a:pt x="950" y="63"/>
                  </a:lnTo>
                  <a:lnTo>
                    <a:pt x="975" y="75"/>
                  </a:lnTo>
                  <a:lnTo>
                    <a:pt x="999" y="87"/>
                  </a:lnTo>
                  <a:lnTo>
                    <a:pt x="1024" y="99"/>
                  </a:lnTo>
                  <a:lnTo>
                    <a:pt x="1046" y="114"/>
                  </a:lnTo>
                  <a:lnTo>
                    <a:pt x="1068" y="129"/>
                  </a:lnTo>
                  <a:lnTo>
                    <a:pt x="1089" y="143"/>
                  </a:lnTo>
                  <a:lnTo>
                    <a:pt x="1107" y="160"/>
                  </a:lnTo>
                  <a:lnTo>
                    <a:pt x="1128" y="176"/>
                  </a:lnTo>
                  <a:lnTo>
                    <a:pt x="1144" y="194"/>
                  </a:lnTo>
                  <a:lnTo>
                    <a:pt x="1160" y="211"/>
                  </a:lnTo>
                  <a:lnTo>
                    <a:pt x="1177" y="229"/>
                  </a:lnTo>
                  <a:lnTo>
                    <a:pt x="1189" y="249"/>
                  </a:lnTo>
                  <a:lnTo>
                    <a:pt x="1203" y="269"/>
                  </a:lnTo>
                  <a:lnTo>
                    <a:pt x="1213" y="289"/>
                  </a:lnTo>
                  <a:lnTo>
                    <a:pt x="1224" y="309"/>
                  </a:lnTo>
                  <a:lnTo>
                    <a:pt x="1232" y="330"/>
                  </a:lnTo>
                  <a:lnTo>
                    <a:pt x="1238" y="350"/>
                  </a:lnTo>
                  <a:lnTo>
                    <a:pt x="1244" y="373"/>
                  </a:lnTo>
                  <a:lnTo>
                    <a:pt x="1248" y="396"/>
                  </a:lnTo>
                  <a:lnTo>
                    <a:pt x="1250" y="418"/>
                  </a:lnTo>
                  <a:lnTo>
                    <a:pt x="1252" y="441"/>
                  </a:lnTo>
                  <a:lnTo>
                    <a:pt x="1250" y="463"/>
                  </a:lnTo>
                  <a:lnTo>
                    <a:pt x="1248" y="486"/>
                  </a:lnTo>
                  <a:lnTo>
                    <a:pt x="1244" y="507"/>
                  </a:lnTo>
                  <a:lnTo>
                    <a:pt x="1238" y="530"/>
                  </a:lnTo>
                  <a:lnTo>
                    <a:pt x="1232" y="550"/>
                  </a:lnTo>
                  <a:lnTo>
                    <a:pt x="1224" y="570"/>
                  </a:lnTo>
                  <a:lnTo>
                    <a:pt x="1213" y="591"/>
                  </a:lnTo>
                  <a:lnTo>
                    <a:pt x="1203" y="611"/>
                  </a:lnTo>
                  <a:lnTo>
                    <a:pt x="1189" y="632"/>
                  </a:lnTo>
                  <a:lnTo>
                    <a:pt x="1177" y="651"/>
                  </a:lnTo>
                  <a:lnTo>
                    <a:pt x="1160" y="669"/>
                  </a:lnTo>
                  <a:lnTo>
                    <a:pt x="1144" y="688"/>
                  </a:lnTo>
                  <a:lnTo>
                    <a:pt x="1128" y="704"/>
                  </a:lnTo>
                  <a:lnTo>
                    <a:pt x="1107" y="720"/>
                  </a:lnTo>
                  <a:lnTo>
                    <a:pt x="1089" y="736"/>
                  </a:lnTo>
                  <a:lnTo>
                    <a:pt x="1068" y="753"/>
                  </a:lnTo>
                  <a:lnTo>
                    <a:pt x="1046" y="768"/>
                  </a:lnTo>
                  <a:lnTo>
                    <a:pt x="1024" y="780"/>
                  </a:lnTo>
                  <a:lnTo>
                    <a:pt x="999" y="795"/>
                  </a:lnTo>
                  <a:lnTo>
                    <a:pt x="975" y="807"/>
                  </a:lnTo>
                  <a:lnTo>
                    <a:pt x="950" y="817"/>
                  </a:lnTo>
                  <a:lnTo>
                    <a:pt x="923" y="829"/>
                  </a:lnTo>
                  <a:lnTo>
                    <a:pt x="897" y="837"/>
                  </a:lnTo>
                  <a:lnTo>
                    <a:pt x="868" y="848"/>
                  </a:lnTo>
                  <a:lnTo>
                    <a:pt x="840" y="856"/>
                  </a:lnTo>
                  <a:lnTo>
                    <a:pt x="811" y="862"/>
                  </a:lnTo>
                  <a:lnTo>
                    <a:pt x="781" y="868"/>
                  </a:lnTo>
                  <a:lnTo>
                    <a:pt x="752" y="872"/>
                  </a:lnTo>
                  <a:lnTo>
                    <a:pt x="719" y="876"/>
                  </a:lnTo>
                  <a:lnTo>
                    <a:pt x="689" y="878"/>
                  </a:lnTo>
                  <a:lnTo>
                    <a:pt x="658" y="880"/>
                  </a:lnTo>
                  <a:lnTo>
                    <a:pt x="625" y="883"/>
                  </a:lnTo>
                  <a:lnTo>
                    <a:pt x="593" y="880"/>
                  </a:lnTo>
                  <a:lnTo>
                    <a:pt x="562" y="878"/>
                  </a:lnTo>
                  <a:lnTo>
                    <a:pt x="529" y="876"/>
                  </a:lnTo>
                  <a:lnTo>
                    <a:pt x="499" y="872"/>
                  </a:lnTo>
                  <a:lnTo>
                    <a:pt x="468" y="868"/>
                  </a:lnTo>
                  <a:lnTo>
                    <a:pt x="440" y="862"/>
                  </a:lnTo>
                  <a:lnTo>
                    <a:pt x="411" y="856"/>
                  </a:lnTo>
                  <a:lnTo>
                    <a:pt x="382" y="848"/>
                  </a:lnTo>
                  <a:lnTo>
                    <a:pt x="354" y="837"/>
                  </a:lnTo>
                  <a:lnTo>
                    <a:pt x="327" y="829"/>
                  </a:lnTo>
                  <a:lnTo>
                    <a:pt x="301" y="817"/>
                  </a:lnTo>
                  <a:lnTo>
                    <a:pt x="274" y="807"/>
                  </a:lnTo>
                  <a:lnTo>
                    <a:pt x="250" y="795"/>
                  </a:lnTo>
                  <a:lnTo>
                    <a:pt x="227" y="780"/>
                  </a:lnTo>
                  <a:lnTo>
                    <a:pt x="205" y="768"/>
                  </a:lnTo>
                  <a:lnTo>
                    <a:pt x="182" y="753"/>
                  </a:lnTo>
                  <a:lnTo>
                    <a:pt x="162" y="736"/>
                  </a:lnTo>
                  <a:lnTo>
                    <a:pt x="142" y="720"/>
                  </a:lnTo>
                  <a:lnTo>
                    <a:pt x="123" y="704"/>
                  </a:lnTo>
                  <a:lnTo>
                    <a:pt x="105" y="688"/>
                  </a:lnTo>
                  <a:lnTo>
                    <a:pt x="88" y="669"/>
                  </a:lnTo>
                  <a:lnTo>
                    <a:pt x="74" y="651"/>
                  </a:lnTo>
                  <a:lnTo>
                    <a:pt x="60" y="632"/>
                  </a:lnTo>
                  <a:lnTo>
                    <a:pt x="48" y="611"/>
                  </a:lnTo>
                  <a:lnTo>
                    <a:pt x="37" y="591"/>
                  </a:lnTo>
                  <a:lnTo>
                    <a:pt x="27" y="570"/>
                  </a:lnTo>
                  <a:lnTo>
                    <a:pt x="19" y="550"/>
                  </a:lnTo>
                  <a:lnTo>
                    <a:pt x="11" y="530"/>
                  </a:lnTo>
                  <a:lnTo>
                    <a:pt x="7" y="507"/>
                  </a:lnTo>
                  <a:lnTo>
                    <a:pt x="3" y="486"/>
                  </a:lnTo>
                  <a:lnTo>
                    <a:pt x="0" y="463"/>
                  </a:lnTo>
                  <a:lnTo>
                    <a:pt x="0" y="441"/>
                  </a:lnTo>
                  <a:lnTo>
                    <a:pt x="0" y="418"/>
                  </a:lnTo>
                  <a:lnTo>
                    <a:pt x="3" y="396"/>
                  </a:lnTo>
                  <a:lnTo>
                    <a:pt x="7" y="373"/>
                  </a:lnTo>
                  <a:lnTo>
                    <a:pt x="11" y="350"/>
                  </a:lnTo>
                  <a:lnTo>
                    <a:pt x="19" y="330"/>
                  </a:lnTo>
                  <a:lnTo>
                    <a:pt x="27" y="309"/>
                  </a:lnTo>
                  <a:lnTo>
                    <a:pt x="37" y="289"/>
                  </a:lnTo>
                  <a:lnTo>
                    <a:pt x="48" y="269"/>
                  </a:lnTo>
                  <a:lnTo>
                    <a:pt x="60" y="249"/>
                  </a:lnTo>
                  <a:lnTo>
                    <a:pt x="74" y="229"/>
                  </a:lnTo>
                  <a:lnTo>
                    <a:pt x="88" y="211"/>
                  </a:lnTo>
                  <a:lnTo>
                    <a:pt x="105" y="194"/>
                  </a:lnTo>
                  <a:lnTo>
                    <a:pt x="123" y="176"/>
                  </a:lnTo>
                  <a:lnTo>
                    <a:pt x="142" y="160"/>
                  </a:lnTo>
                  <a:lnTo>
                    <a:pt x="162" y="143"/>
                  </a:lnTo>
                  <a:lnTo>
                    <a:pt x="182" y="129"/>
                  </a:lnTo>
                  <a:lnTo>
                    <a:pt x="205" y="114"/>
                  </a:lnTo>
                  <a:lnTo>
                    <a:pt x="227" y="99"/>
                  </a:lnTo>
                  <a:lnTo>
                    <a:pt x="250" y="87"/>
                  </a:lnTo>
                  <a:lnTo>
                    <a:pt x="274" y="75"/>
                  </a:lnTo>
                  <a:lnTo>
                    <a:pt x="301" y="63"/>
                  </a:lnTo>
                  <a:lnTo>
                    <a:pt x="327" y="53"/>
                  </a:lnTo>
                  <a:lnTo>
                    <a:pt x="354" y="42"/>
                  </a:lnTo>
                  <a:lnTo>
                    <a:pt x="382" y="34"/>
                  </a:lnTo>
                  <a:lnTo>
                    <a:pt x="411" y="26"/>
                  </a:lnTo>
                  <a:lnTo>
                    <a:pt x="440" y="20"/>
                  </a:lnTo>
                  <a:lnTo>
                    <a:pt x="468" y="14"/>
                  </a:lnTo>
                  <a:lnTo>
                    <a:pt x="499" y="8"/>
                  </a:lnTo>
                  <a:lnTo>
                    <a:pt x="529" y="4"/>
                  </a:lnTo>
                  <a:lnTo>
                    <a:pt x="562" y="2"/>
                  </a:lnTo>
                  <a:lnTo>
                    <a:pt x="593" y="0"/>
                  </a:lnTo>
                  <a:lnTo>
                    <a:pt x="625" y="0"/>
                  </a:lnTo>
                </a:path>
              </a:pathLst>
            </a:custGeom>
            <a:solidFill>
              <a:srgbClr val="1F1F1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9" name="Freeform 9">
              <a:extLst>
                <a:ext uri="{FF2B5EF4-FFF2-40B4-BE49-F238E27FC236}">
                  <a16:creationId xmlns:a16="http://schemas.microsoft.com/office/drawing/2014/main" id="{E4AE9257-FE53-782A-74DC-881C2CB87331}"/>
                </a:ext>
              </a:extLst>
            </p:cNvPr>
            <p:cNvSpPr>
              <a:spLocks/>
            </p:cNvSpPr>
            <p:nvPr/>
          </p:nvSpPr>
          <p:spPr bwMode="auto">
            <a:xfrm>
              <a:off x="4149725" y="3540126"/>
              <a:ext cx="1941512" cy="1357313"/>
            </a:xfrm>
            <a:custGeom>
              <a:avLst/>
              <a:gdLst>
                <a:gd name="T0" fmla="*/ 1068387 w 1223"/>
                <a:gd name="T1" fmla="*/ 3153 h 861"/>
                <a:gd name="T2" fmla="*/ 1211262 w 1223"/>
                <a:gd name="T3" fmla="*/ 18917 h 861"/>
                <a:gd name="T4" fmla="*/ 1346200 w 1223"/>
                <a:gd name="T5" fmla="*/ 50446 h 861"/>
                <a:gd name="T6" fmla="*/ 1470025 w 1223"/>
                <a:gd name="T7" fmla="*/ 96163 h 861"/>
                <a:gd name="T8" fmla="*/ 1582737 w 1223"/>
                <a:gd name="T9" fmla="*/ 154491 h 861"/>
                <a:gd name="T10" fmla="*/ 1687512 w 1223"/>
                <a:gd name="T11" fmla="*/ 217548 h 861"/>
                <a:gd name="T12" fmla="*/ 1771650 w 1223"/>
                <a:gd name="T13" fmla="*/ 296370 h 861"/>
                <a:gd name="T14" fmla="*/ 1843087 w 1223"/>
                <a:gd name="T15" fmla="*/ 383074 h 861"/>
                <a:gd name="T16" fmla="*/ 1893887 w 1223"/>
                <a:gd name="T17" fmla="*/ 474508 h 861"/>
                <a:gd name="T18" fmla="*/ 1927225 w 1223"/>
                <a:gd name="T19" fmla="*/ 572247 h 861"/>
                <a:gd name="T20" fmla="*/ 1939925 w 1223"/>
                <a:gd name="T21" fmla="*/ 674715 h 861"/>
                <a:gd name="T22" fmla="*/ 1927225 w 1223"/>
                <a:gd name="T23" fmla="*/ 778760 h 861"/>
                <a:gd name="T24" fmla="*/ 1893887 w 1223"/>
                <a:gd name="T25" fmla="*/ 874923 h 861"/>
                <a:gd name="T26" fmla="*/ 1843087 w 1223"/>
                <a:gd name="T27" fmla="*/ 969509 h 861"/>
                <a:gd name="T28" fmla="*/ 1771650 w 1223"/>
                <a:gd name="T29" fmla="*/ 1053060 h 861"/>
                <a:gd name="T30" fmla="*/ 1687512 w 1223"/>
                <a:gd name="T31" fmla="*/ 1131882 h 861"/>
                <a:gd name="T32" fmla="*/ 1582737 w 1223"/>
                <a:gd name="T33" fmla="*/ 1199669 h 861"/>
                <a:gd name="T34" fmla="*/ 1470025 w 1223"/>
                <a:gd name="T35" fmla="*/ 1254845 h 861"/>
                <a:gd name="T36" fmla="*/ 1346200 w 1223"/>
                <a:gd name="T37" fmla="*/ 1298985 h 861"/>
                <a:gd name="T38" fmla="*/ 1211262 w 1223"/>
                <a:gd name="T39" fmla="*/ 1332090 h 861"/>
                <a:gd name="T40" fmla="*/ 1068387 w 1223"/>
                <a:gd name="T41" fmla="*/ 1351007 h 861"/>
                <a:gd name="T42" fmla="*/ 919162 w 1223"/>
                <a:gd name="T43" fmla="*/ 1355737 h 861"/>
                <a:gd name="T44" fmla="*/ 773112 w 1223"/>
                <a:gd name="T45" fmla="*/ 1341549 h 861"/>
                <a:gd name="T46" fmla="*/ 636587 w 1223"/>
                <a:gd name="T47" fmla="*/ 1311596 h 861"/>
                <a:gd name="T48" fmla="*/ 508000 w 1223"/>
                <a:gd name="T49" fmla="*/ 1270609 h 861"/>
                <a:gd name="T50" fmla="*/ 387350 w 1223"/>
                <a:gd name="T51" fmla="*/ 1218586 h 861"/>
                <a:gd name="T52" fmla="*/ 284162 w 1223"/>
                <a:gd name="T53" fmla="*/ 1155529 h 861"/>
                <a:gd name="T54" fmla="*/ 193675 w 1223"/>
                <a:gd name="T55" fmla="*/ 1083013 h 861"/>
                <a:gd name="T56" fmla="*/ 115887 w 1223"/>
                <a:gd name="T57" fmla="*/ 999462 h 861"/>
                <a:gd name="T58" fmla="*/ 57150 w 1223"/>
                <a:gd name="T59" fmla="*/ 909605 h 861"/>
                <a:gd name="T60" fmla="*/ 17462 w 1223"/>
                <a:gd name="T61" fmla="*/ 810289 h 861"/>
                <a:gd name="T62" fmla="*/ 0 w 1223"/>
                <a:gd name="T63" fmla="*/ 710973 h 861"/>
                <a:gd name="T64" fmla="*/ 4762 w 1223"/>
                <a:gd name="T65" fmla="*/ 606929 h 861"/>
                <a:gd name="T66" fmla="*/ 26987 w 1223"/>
                <a:gd name="T67" fmla="*/ 507613 h 861"/>
                <a:gd name="T68" fmla="*/ 76200 w 1223"/>
                <a:gd name="T69" fmla="*/ 413027 h 861"/>
                <a:gd name="T70" fmla="*/ 138112 w 1223"/>
                <a:gd name="T71" fmla="*/ 326323 h 861"/>
                <a:gd name="T72" fmla="*/ 219075 w 1223"/>
                <a:gd name="T73" fmla="*/ 245924 h 861"/>
                <a:gd name="T74" fmla="*/ 315912 w 1223"/>
                <a:gd name="T75" fmla="*/ 173408 h 861"/>
                <a:gd name="T76" fmla="*/ 427037 w 1223"/>
                <a:gd name="T77" fmla="*/ 115080 h 861"/>
                <a:gd name="T78" fmla="*/ 549275 w 1223"/>
                <a:gd name="T79" fmla="*/ 63058 h 861"/>
                <a:gd name="T80" fmla="*/ 679450 w 1223"/>
                <a:gd name="T81" fmla="*/ 28376 h 861"/>
                <a:gd name="T82" fmla="*/ 822325 w 1223"/>
                <a:gd name="T83" fmla="*/ 6306 h 861"/>
                <a:gd name="T84" fmla="*/ 968375 w 1223"/>
                <a:gd name="T85" fmla="*/ 0 h 8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3" h="861">
                  <a:moveTo>
                    <a:pt x="610" y="0"/>
                  </a:moveTo>
                  <a:lnTo>
                    <a:pt x="642" y="0"/>
                  </a:lnTo>
                  <a:lnTo>
                    <a:pt x="673" y="2"/>
                  </a:lnTo>
                  <a:lnTo>
                    <a:pt x="703" y="4"/>
                  </a:lnTo>
                  <a:lnTo>
                    <a:pt x="732" y="8"/>
                  </a:lnTo>
                  <a:lnTo>
                    <a:pt x="763" y="12"/>
                  </a:lnTo>
                  <a:lnTo>
                    <a:pt x="791" y="18"/>
                  </a:lnTo>
                  <a:lnTo>
                    <a:pt x="820" y="24"/>
                  </a:lnTo>
                  <a:lnTo>
                    <a:pt x="848" y="32"/>
                  </a:lnTo>
                  <a:lnTo>
                    <a:pt x="875" y="40"/>
                  </a:lnTo>
                  <a:lnTo>
                    <a:pt x="902" y="51"/>
                  </a:lnTo>
                  <a:lnTo>
                    <a:pt x="926" y="61"/>
                  </a:lnTo>
                  <a:lnTo>
                    <a:pt x="951" y="73"/>
                  </a:lnTo>
                  <a:lnTo>
                    <a:pt x="975" y="83"/>
                  </a:lnTo>
                  <a:lnTo>
                    <a:pt x="997" y="98"/>
                  </a:lnTo>
                  <a:lnTo>
                    <a:pt x="1020" y="110"/>
                  </a:lnTo>
                  <a:lnTo>
                    <a:pt x="1042" y="124"/>
                  </a:lnTo>
                  <a:lnTo>
                    <a:pt x="1063" y="138"/>
                  </a:lnTo>
                  <a:lnTo>
                    <a:pt x="1081" y="156"/>
                  </a:lnTo>
                  <a:lnTo>
                    <a:pt x="1100" y="172"/>
                  </a:lnTo>
                  <a:lnTo>
                    <a:pt x="1116" y="188"/>
                  </a:lnTo>
                  <a:lnTo>
                    <a:pt x="1132" y="207"/>
                  </a:lnTo>
                  <a:lnTo>
                    <a:pt x="1147" y="225"/>
                  </a:lnTo>
                  <a:lnTo>
                    <a:pt x="1161" y="243"/>
                  </a:lnTo>
                  <a:lnTo>
                    <a:pt x="1173" y="262"/>
                  </a:lnTo>
                  <a:lnTo>
                    <a:pt x="1183" y="280"/>
                  </a:lnTo>
                  <a:lnTo>
                    <a:pt x="1193" y="301"/>
                  </a:lnTo>
                  <a:lnTo>
                    <a:pt x="1202" y="322"/>
                  </a:lnTo>
                  <a:lnTo>
                    <a:pt x="1208" y="342"/>
                  </a:lnTo>
                  <a:lnTo>
                    <a:pt x="1214" y="363"/>
                  </a:lnTo>
                  <a:lnTo>
                    <a:pt x="1218" y="385"/>
                  </a:lnTo>
                  <a:lnTo>
                    <a:pt x="1220" y="407"/>
                  </a:lnTo>
                  <a:lnTo>
                    <a:pt x="1222" y="428"/>
                  </a:lnTo>
                  <a:lnTo>
                    <a:pt x="1220" y="451"/>
                  </a:lnTo>
                  <a:lnTo>
                    <a:pt x="1218" y="474"/>
                  </a:lnTo>
                  <a:lnTo>
                    <a:pt x="1214" y="494"/>
                  </a:lnTo>
                  <a:lnTo>
                    <a:pt x="1208" y="514"/>
                  </a:lnTo>
                  <a:lnTo>
                    <a:pt x="1202" y="537"/>
                  </a:lnTo>
                  <a:lnTo>
                    <a:pt x="1193" y="555"/>
                  </a:lnTo>
                  <a:lnTo>
                    <a:pt x="1183" y="577"/>
                  </a:lnTo>
                  <a:lnTo>
                    <a:pt x="1173" y="597"/>
                  </a:lnTo>
                  <a:lnTo>
                    <a:pt x="1161" y="615"/>
                  </a:lnTo>
                  <a:lnTo>
                    <a:pt x="1147" y="634"/>
                  </a:lnTo>
                  <a:lnTo>
                    <a:pt x="1132" y="652"/>
                  </a:lnTo>
                  <a:lnTo>
                    <a:pt x="1116" y="668"/>
                  </a:lnTo>
                  <a:lnTo>
                    <a:pt x="1100" y="687"/>
                  </a:lnTo>
                  <a:lnTo>
                    <a:pt x="1081" y="701"/>
                  </a:lnTo>
                  <a:lnTo>
                    <a:pt x="1063" y="718"/>
                  </a:lnTo>
                  <a:lnTo>
                    <a:pt x="1042" y="733"/>
                  </a:lnTo>
                  <a:lnTo>
                    <a:pt x="1020" y="747"/>
                  </a:lnTo>
                  <a:lnTo>
                    <a:pt x="997" y="761"/>
                  </a:lnTo>
                  <a:lnTo>
                    <a:pt x="975" y="773"/>
                  </a:lnTo>
                  <a:lnTo>
                    <a:pt x="951" y="786"/>
                  </a:lnTo>
                  <a:lnTo>
                    <a:pt x="926" y="796"/>
                  </a:lnTo>
                  <a:lnTo>
                    <a:pt x="902" y="806"/>
                  </a:lnTo>
                  <a:lnTo>
                    <a:pt x="875" y="816"/>
                  </a:lnTo>
                  <a:lnTo>
                    <a:pt x="848" y="824"/>
                  </a:lnTo>
                  <a:lnTo>
                    <a:pt x="820" y="832"/>
                  </a:lnTo>
                  <a:lnTo>
                    <a:pt x="791" y="839"/>
                  </a:lnTo>
                  <a:lnTo>
                    <a:pt x="763" y="845"/>
                  </a:lnTo>
                  <a:lnTo>
                    <a:pt x="732" y="851"/>
                  </a:lnTo>
                  <a:lnTo>
                    <a:pt x="703" y="853"/>
                  </a:lnTo>
                  <a:lnTo>
                    <a:pt x="673" y="857"/>
                  </a:lnTo>
                  <a:lnTo>
                    <a:pt x="642" y="860"/>
                  </a:lnTo>
                  <a:lnTo>
                    <a:pt x="610" y="860"/>
                  </a:lnTo>
                  <a:lnTo>
                    <a:pt x="579" y="860"/>
                  </a:lnTo>
                  <a:lnTo>
                    <a:pt x="548" y="857"/>
                  </a:lnTo>
                  <a:lnTo>
                    <a:pt x="518" y="853"/>
                  </a:lnTo>
                  <a:lnTo>
                    <a:pt x="487" y="851"/>
                  </a:lnTo>
                  <a:lnTo>
                    <a:pt x="458" y="845"/>
                  </a:lnTo>
                  <a:lnTo>
                    <a:pt x="428" y="839"/>
                  </a:lnTo>
                  <a:lnTo>
                    <a:pt x="401" y="832"/>
                  </a:lnTo>
                  <a:lnTo>
                    <a:pt x="373" y="824"/>
                  </a:lnTo>
                  <a:lnTo>
                    <a:pt x="346" y="816"/>
                  </a:lnTo>
                  <a:lnTo>
                    <a:pt x="320" y="806"/>
                  </a:lnTo>
                  <a:lnTo>
                    <a:pt x="293" y="796"/>
                  </a:lnTo>
                  <a:lnTo>
                    <a:pt x="269" y="786"/>
                  </a:lnTo>
                  <a:lnTo>
                    <a:pt x="244" y="773"/>
                  </a:lnTo>
                  <a:lnTo>
                    <a:pt x="222" y="761"/>
                  </a:lnTo>
                  <a:lnTo>
                    <a:pt x="199" y="747"/>
                  </a:lnTo>
                  <a:lnTo>
                    <a:pt x="179" y="733"/>
                  </a:lnTo>
                  <a:lnTo>
                    <a:pt x="158" y="718"/>
                  </a:lnTo>
                  <a:lnTo>
                    <a:pt x="138" y="701"/>
                  </a:lnTo>
                  <a:lnTo>
                    <a:pt x="122" y="687"/>
                  </a:lnTo>
                  <a:lnTo>
                    <a:pt x="103" y="668"/>
                  </a:lnTo>
                  <a:lnTo>
                    <a:pt x="87" y="652"/>
                  </a:lnTo>
                  <a:lnTo>
                    <a:pt x="73" y="634"/>
                  </a:lnTo>
                  <a:lnTo>
                    <a:pt x="60" y="615"/>
                  </a:lnTo>
                  <a:lnTo>
                    <a:pt x="48" y="597"/>
                  </a:lnTo>
                  <a:lnTo>
                    <a:pt x="36" y="577"/>
                  </a:lnTo>
                  <a:lnTo>
                    <a:pt x="26" y="555"/>
                  </a:lnTo>
                  <a:lnTo>
                    <a:pt x="17" y="537"/>
                  </a:lnTo>
                  <a:lnTo>
                    <a:pt x="11" y="514"/>
                  </a:lnTo>
                  <a:lnTo>
                    <a:pt x="5" y="494"/>
                  </a:lnTo>
                  <a:lnTo>
                    <a:pt x="3" y="474"/>
                  </a:lnTo>
                  <a:lnTo>
                    <a:pt x="0" y="451"/>
                  </a:lnTo>
                  <a:lnTo>
                    <a:pt x="0" y="428"/>
                  </a:lnTo>
                  <a:lnTo>
                    <a:pt x="0" y="407"/>
                  </a:lnTo>
                  <a:lnTo>
                    <a:pt x="3" y="385"/>
                  </a:lnTo>
                  <a:lnTo>
                    <a:pt x="5" y="363"/>
                  </a:lnTo>
                  <a:lnTo>
                    <a:pt x="11" y="342"/>
                  </a:lnTo>
                  <a:lnTo>
                    <a:pt x="17" y="322"/>
                  </a:lnTo>
                  <a:lnTo>
                    <a:pt x="26" y="301"/>
                  </a:lnTo>
                  <a:lnTo>
                    <a:pt x="36" y="280"/>
                  </a:lnTo>
                  <a:lnTo>
                    <a:pt x="48" y="262"/>
                  </a:lnTo>
                  <a:lnTo>
                    <a:pt x="60" y="243"/>
                  </a:lnTo>
                  <a:lnTo>
                    <a:pt x="73" y="225"/>
                  </a:lnTo>
                  <a:lnTo>
                    <a:pt x="87" y="207"/>
                  </a:lnTo>
                  <a:lnTo>
                    <a:pt x="103" y="188"/>
                  </a:lnTo>
                  <a:lnTo>
                    <a:pt x="122" y="172"/>
                  </a:lnTo>
                  <a:lnTo>
                    <a:pt x="138" y="156"/>
                  </a:lnTo>
                  <a:lnTo>
                    <a:pt x="158" y="138"/>
                  </a:lnTo>
                  <a:lnTo>
                    <a:pt x="179" y="124"/>
                  </a:lnTo>
                  <a:lnTo>
                    <a:pt x="199" y="110"/>
                  </a:lnTo>
                  <a:lnTo>
                    <a:pt x="222" y="98"/>
                  </a:lnTo>
                  <a:lnTo>
                    <a:pt x="244" y="83"/>
                  </a:lnTo>
                  <a:lnTo>
                    <a:pt x="269" y="73"/>
                  </a:lnTo>
                  <a:lnTo>
                    <a:pt x="293" y="61"/>
                  </a:lnTo>
                  <a:lnTo>
                    <a:pt x="320" y="51"/>
                  </a:lnTo>
                  <a:lnTo>
                    <a:pt x="346" y="40"/>
                  </a:lnTo>
                  <a:lnTo>
                    <a:pt x="373" y="32"/>
                  </a:lnTo>
                  <a:lnTo>
                    <a:pt x="401" y="24"/>
                  </a:lnTo>
                  <a:lnTo>
                    <a:pt x="428" y="18"/>
                  </a:lnTo>
                  <a:lnTo>
                    <a:pt x="458" y="12"/>
                  </a:lnTo>
                  <a:lnTo>
                    <a:pt x="487" y="8"/>
                  </a:lnTo>
                  <a:lnTo>
                    <a:pt x="518" y="4"/>
                  </a:lnTo>
                  <a:lnTo>
                    <a:pt x="548" y="2"/>
                  </a:lnTo>
                  <a:lnTo>
                    <a:pt x="579" y="0"/>
                  </a:lnTo>
                  <a:lnTo>
                    <a:pt x="610" y="0"/>
                  </a:lnTo>
                </a:path>
              </a:pathLst>
            </a:custGeom>
            <a:solidFill>
              <a:srgbClr val="26262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0" name="Freeform 10">
              <a:extLst>
                <a:ext uri="{FF2B5EF4-FFF2-40B4-BE49-F238E27FC236}">
                  <a16:creationId xmlns:a16="http://schemas.microsoft.com/office/drawing/2014/main" id="{5A17B15D-3850-116B-F23A-CD2755C0E98E}"/>
                </a:ext>
              </a:extLst>
            </p:cNvPr>
            <p:cNvSpPr>
              <a:spLocks/>
            </p:cNvSpPr>
            <p:nvPr/>
          </p:nvSpPr>
          <p:spPr bwMode="auto">
            <a:xfrm>
              <a:off x="4189413" y="3552825"/>
              <a:ext cx="1889125" cy="1322388"/>
            </a:xfrm>
            <a:custGeom>
              <a:avLst/>
              <a:gdLst>
                <a:gd name="T0" fmla="*/ 1038225 w 1190"/>
                <a:gd name="T1" fmla="*/ 3152 h 839"/>
                <a:gd name="T2" fmla="*/ 1177925 w 1190"/>
                <a:gd name="T3" fmla="*/ 18914 h 839"/>
                <a:gd name="T4" fmla="*/ 1309688 w 1190"/>
                <a:gd name="T5" fmla="*/ 50437 h 839"/>
                <a:gd name="T6" fmla="*/ 1433513 w 1190"/>
                <a:gd name="T7" fmla="*/ 92993 h 839"/>
                <a:gd name="T8" fmla="*/ 1543050 w 1190"/>
                <a:gd name="T9" fmla="*/ 148158 h 839"/>
                <a:gd name="T10" fmla="*/ 1641475 w 1190"/>
                <a:gd name="T11" fmla="*/ 214356 h 839"/>
                <a:gd name="T12" fmla="*/ 1728788 w 1190"/>
                <a:gd name="T13" fmla="*/ 290011 h 839"/>
                <a:gd name="T14" fmla="*/ 1797050 w 1190"/>
                <a:gd name="T15" fmla="*/ 370395 h 839"/>
                <a:gd name="T16" fmla="*/ 1844675 w 1190"/>
                <a:gd name="T17" fmla="*/ 461811 h 839"/>
                <a:gd name="T18" fmla="*/ 1878013 w 1190"/>
                <a:gd name="T19" fmla="*/ 559532 h 839"/>
                <a:gd name="T20" fmla="*/ 1887538 w 1190"/>
                <a:gd name="T21" fmla="*/ 660406 h 839"/>
                <a:gd name="T22" fmla="*/ 1878013 w 1190"/>
                <a:gd name="T23" fmla="*/ 759703 h 839"/>
                <a:gd name="T24" fmla="*/ 1844675 w 1190"/>
                <a:gd name="T25" fmla="*/ 852696 h 839"/>
                <a:gd name="T26" fmla="*/ 1797050 w 1190"/>
                <a:gd name="T27" fmla="*/ 944113 h 839"/>
                <a:gd name="T28" fmla="*/ 1728788 w 1190"/>
                <a:gd name="T29" fmla="*/ 1027648 h 839"/>
                <a:gd name="T30" fmla="*/ 1641475 w 1190"/>
                <a:gd name="T31" fmla="*/ 1103303 h 839"/>
                <a:gd name="T32" fmla="*/ 1543050 w 1190"/>
                <a:gd name="T33" fmla="*/ 1167926 h 839"/>
                <a:gd name="T34" fmla="*/ 1433513 w 1190"/>
                <a:gd name="T35" fmla="*/ 1221515 h 839"/>
                <a:gd name="T36" fmla="*/ 1309688 w 1190"/>
                <a:gd name="T37" fmla="*/ 1267223 h 839"/>
                <a:gd name="T38" fmla="*/ 1177925 w 1190"/>
                <a:gd name="T39" fmla="*/ 1298746 h 839"/>
                <a:gd name="T40" fmla="*/ 1038225 w 1190"/>
                <a:gd name="T41" fmla="*/ 1316083 h 839"/>
                <a:gd name="T42" fmla="*/ 895350 w 1190"/>
                <a:gd name="T43" fmla="*/ 1320812 h 839"/>
                <a:gd name="T44" fmla="*/ 752475 w 1190"/>
                <a:gd name="T45" fmla="*/ 1305050 h 839"/>
                <a:gd name="T46" fmla="*/ 620713 w 1190"/>
                <a:gd name="T47" fmla="*/ 1279832 h 839"/>
                <a:gd name="T48" fmla="*/ 493713 w 1190"/>
                <a:gd name="T49" fmla="*/ 1238852 h 839"/>
                <a:gd name="T50" fmla="*/ 376238 w 1190"/>
                <a:gd name="T51" fmla="*/ 1186839 h 839"/>
                <a:gd name="T52" fmla="*/ 276225 w 1190"/>
                <a:gd name="T53" fmla="*/ 1125370 h 839"/>
                <a:gd name="T54" fmla="*/ 185738 w 1190"/>
                <a:gd name="T55" fmla="*/ 1052867 h 839"/>
                <a:gd name="T56" fmla="*/ 111125 w 1190"/>
                <a:gd name="T57" fmla="*/ 972483 h 839"/>
                <a:gd name="T58" fmla="*/ 55563 w 1190"/>
                <a:gd name="T59" fmla="*/ 885795 h 839"/>
                <a:gd name="T60" fmla="*/ 17463 w 1190"/>
                <a:gd name="T61" fmla="*/ 791226 h 839"/>
                <a:gd name="T62" fmla="*/ 0 w 1190"/>
                <a:gd name="T63" fmla="*/ 691929 h 839"/>
                <a:gd name="T64" fmla="*/ 1588 w 1190"/>
                <a:gd name="T65" fmla="*/ 591055 h 839"/>
                <a:gd name="T66" fmla="*/ 26988 w 1190"/>
                <a:gd name="T67" fmla="*/ 494910 h 839"/>
                <a:gd name="T68" fmla="*/ 73025 w 1190"/>
                <a:gd name="T69" fmla="*/ 400342 h 839"/>
                <a:gd name="T70" fmla="*/ 133350 w 1190"/>
                <a:gd name="T71" fmla="*/ 316806 h 839"/>
                <a:gd name="T72" fmla="*/ 214313 w 1190"/>
                <a:gd name="T73" fmla="*/ 239574 h 839"/>
                <a:gd name="T74" fmla="*/ 309563 w 1190"/>
                <a:gd name="T75" fmla="*/ 170224 h 839"/>
                <a:gd name="T76" fmla="*/ 415925 w 1190"/>
                <a:gd name="T77" fmla="*/ 108754 h 839"/>
                <a:gd name="T78" fmla="*/ 531813 w 1190"/>
                <a:gd name="T79" fmla="*/ 64622 h 839"/>
                <a:gd name="T80" fmla="*/ 661988 w 1190"/>
                <a:gd name="T81" fmla="*/ 28371 h 839"/>
                <a:gd name="T82" fmla="*/ 798513 w 1190"/>
                <a:gd name="T83" fmla="*/ 6305 h 839"/>
                <a:gd name="T84" fmla="*/ 944563 w 1190"/>
                <a:gd name="T85" fmla="*/ 0 h 8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0" h="839">
                  <a:moveTo>
                    <a:pt x="595" y="0"/>
                  </a:moveTo>
                  <a:lnTo>
                    <a:pt x="625" y="0"/>
                  </a:lnTo>
                  <a:lnTo>
                    <a:pt x="654" y="2"/>
                  </a:lnTo>
                  <a:lnTo>
                    <a:pt x="685" y="4"/>
                  </a:lnTo>
                  <a:lnTo>
                    <a:pt x="713" y="8"/>
                  </a:lnTo>
                  <a:lnTo>
                    <a:pt x="742" y="12"/>
                  </a:lnTo>
                  <a:lnTo>
                    <a:pt x="770" y="18"/>
                  </a:lnTo>
                  <a:lnTo>
                    <a:pt x="799" y="24"/>
                  </a:lnTo>
                  <a:lnTo>
                    <a:pt x="825" y="32"/>
                  </a:lnTo>
                  <a:lnTo>
                    <a:pt x="852" y="41"/>
                  </a:lnTo>
                  <a:lnTo>
                    <a:pt x="879" y="49"/>
                  </a:lnTo>
                  <a:lnTo>
                    <a:pt x="903" y="59"/>
                  </a:lnTo>
                  <a:lnTo>
                    <a:pt x="928" y="69"/>
                  </a:lnTo>
                  <a:lnTo>
                    <a:pt x="950" y="81"/>
                  </a:lnTo>
                  <a:lnTo>
                    <a:pt x="972" y="94"/>
                  </a:lnTo>
                  <a:lnTo>
                    <a:pt x="995" y="108"/>
                  </a:lnTo>
                  <a:lnTo>
                    <a:pt x="1015" y="120"/>
                  </a:lnTo>
                  <a:lnTo>
                    <a:pt x="1034" y="136"/>
                  </a:lnTo>
                  <a:lnTo>
                    <a:pt x="1054" y="152"/>
                  </a:lnTo>
                  <a:lnTo>
                    <a:pt x="1070" y="168"/>
                  </a:lnTo>
                  <a:lnTo>
                    <a:pt x="1089" y="184"/>
                  </a:lnTo>
                  <a:lnTo>
                    <a:pt x="1103" y="201"/>
                  </a:lnTo>
                  <a:lnTo>
                    <a:pt x="1117" y="219"/>
                  </a:lnTo>
                  <a:lnTo>
                    <a:pt x="1132" y="235"/>
                  </a:lnTo>
                  <a:lnTo>
                    <a:pt x="1142" y="254"/>
                  </a:lnTo>
                  <a:lnTo>
                    <a:pt x="1154" y="274"/>
                  </a:lnTo>
                  <a:lnTo>
                    <a:pt x="1162" y="293"/>
                  </a:lnTo>
                  <a:lnTo>
                    <a:pt x="1171" y="314"/>
                  </a:lnTo>
                  <a:lnTo>
                    <a:pt x="1177" y="334"/>
                  </a:lnTo>
                  <a:lnTo>
                    <a:pt x="1183" y="355"/>
                  </a:lnTo>
                  <a:lnTo>
                    <a:pt x="1187" y="375"/>
                  </a:lnTo>
                  <a:lnTo>
                    <a:pt x="1189" y="395"/>
                  </a:lnTo>
                  <a:lnTo>
                    <a:pt x="1189" y="419"/>
                  </a:lnTo>
                  <a:lnTo>
                    <a:pt x="1189" y="439"/>
                  </a:lnTo>
                  <a:lnTo>
                    <a:pt x="1187" y="462"/>
                  </a:lnTo>
                  <a:lnTo>
                    <a:pt x="1183" y="482"/>
                  </a:lnTo>
                  <a:lnTo>
                    <a:pt x="1177" y="502"/>
                  </a:lnTo>
                  <a:lnTo>
                    <a:pt x="1171" y="523"/>
                  </a:lnTo>
                  <a:lnTo>
                    <a:pt x="1162" y="541"/>
                  </a:lnTo>
                  <a:lnTo>
                    <a:pt x="1154" y="562"/>
                  </a:lnTo>
                  <a:lnTo>
                    <a:pt x="1142" y="581"/>
                  </a:lnTo>
                  <a:lnTo>
                    <a:pt x="1132" y="599"/>
                  </a:lnTo>
                  <a:lnTo>
                    <a:pt x="1117" y="617"/>
                  </a:lnTo>
                  <a:lnTo>
                    <a:pt x="1103" y="636"/>
                  </a:lnTo>
                  <a:lnTo>
                    <a:pt x="1089" y="652"/>
                  </a:lnTo>
                  <a:lnTo>
                    <a:pt x="1070" y="668"/>
                  </a:lnTo>
                  <a:lnTo>
                    <a:pt x="1054" y="685"/>
                  </a:lnTo>
                  <a:lnTo>
                    <a:pt x="1034" y="700"/>
                  </a:lnTo>
                  <a:lnTo>
                    <a:pt x="1015" y="714"/>
                  </a:lnTo>
                  <a:lnTo>
                    <a:pt x="995" y="729"/>
                  </a:lnTo>
                  <a:lnTo>
                    <a:pt x="972" y="741"/>
                  </a:lnTo>
                  <a:lnTo>
                    <a:pt x="950" y="753"/>
                  </a:lnTo>
                  <a:lnTo>
                    <a:pt x="928" y="765"/>
                  </a:lnTo>
                  <a:lnTo>
                    <a:pt x="903" y="775"/>
                  </a:lnTo>
                  <a:lnTo>
                    <a:pt x="879" y="786"/>
                  </a:lnTo>
                  <a:lnTo>
                    <a:pt x="852" y="796"/>
                  </a:lnTo>
                  <a:lnTo>
                    <a:pt x="825" y="804"/>
                  </a:lnTo>
                  <a:lnTo>
                    <a:pt x="799" y="812"/>
                  </a:lnTo>
                  <a:lnTo>
                    <a:pt x="770" y="818"/>
                  </a:lnTo>
                  <a:lnTo>
                    <a:pt x="742" y="824"/>
                  </a:lnTo>
                  <a:lnTo>
                    <a:pt x="713" y="828"/>
                  </a:lnTo>
                  <a:lnTo>
                    <a:pt x="685" y="833"/>
                  </a:lnTo>
                  <a:lnTo>
                    <a:pt x="654" y="835"/>
                  </a:lnTo>
                  <a:lnTo>
                    <a:pt x="625" y="838"/>
                  </a:lnTo>
                  <a:lnTo>
                    <a:pt x="595" y="838"/>
                  </a:lnTo>
                  <a:lnTo>
                    <a:pt x="564" y="838"/>
                  </a:lnTo>
                  <a:lnTo>
                    <a:pt x="534" y="835"/>
                  </a:lnTo>
                  <a:lnTo>
                    <a:pt x="503" y="833"/>
                  </a:lnTo>
                  <a:lnTo>
                    <a:pt x="474" y="828"/>
                  </a:lnTo>
                  <a:lnTo>
                    <a:pt x="446" y="824"/>
                  </a:lnTo>
                  <a:lnTo>
                    <a:pt x="417" y="818"/>
                  </a:lnTo>
                  <a:lnTo>
                    <a:pt x="391" y="812"/>
                  </a:lnTo>
                  <a:lnTo>
                    <a:pt x="362" y="804"/>
                  </a:lnTo>
                  <a:lnTo>
                    <a:pt x="335" y="796"/>
                  </a:lnTo>
                  <a:lnTo>
                    <a:pt x="311" y="786"/>
                  </a:lnTo>
                  <a:lnTo>
                    <a:pt x="286" y="775"/>
                  </a:lnTo>
                  <a:lnTo>
                    <a:pt x="262" y="765"/>
                  </a:lnTo>
                  <a:lnTo>
                    <a:pt x="237" y="753"/>
                  </a:lnTo>
                  <a:lnTo>
                    <a:pt x="215" y="741"/>
                  </a:lnTo>
                  <a:lnTo>
                    <a:pt x="195" y="729"/>
                  </a:lnTo>
                  <a:lnTo>
                    <a:pt x="174" y="714"/>
                  </a:lnTo>
                  <a:lnTo>
                    <a:pt x="154" y="700"/>
                  </a:lnTo>
                  <a:lnTo>
                    <a:pt x="135" y="685"/>
                  </a:lnTo>
                  <a:lnTo>
                    <a:pt x="117" y="668"/>
                  </a:lnTo>
                  <a:lnTo>
                    <a:pt x="101" y="652"/>
                  </a:lnTo>
                  <a:lnTo>
                    <a:pt x="84" y="636"/>
                  </a:lnTo>
                  <a:lnTo>
                    <a:pt x="70" y="617"/>
                  </a:lnTo>
                  <a:lnTo>
                    <a:pt x="58" y="599"/>
                  </a:lnTo>
                  <a:lnTo>
                    <a:pt x="46" y="581"/>
                  </a:lnTo>
                  <a:lnTo>
                    <a:pt x="35" y="562"/>
                  </a:lnTo>
                  <a:lnTo>
                    <a:pt x="25" y="541"/>
                  </a:lnTo>
                  <a:lnTo>
                    <a:pt x="17" y="523"/>
                  </a:lnTo>
                  <a:lnTo>
                    <a:pt x="11" y="502"/>
                  </a:lnTo>
                  <a:lnTo>
                    <a:pt x="5" y="482"/>
                  </a:lnTo>
                  <a:lnTo>
                    <a:pt x="1" y="462"/>
                  </a:lnTo>
                  <a:lnTo>
                    <a:pt x="0" y="439"/>
                  </a:lnTo>
                  <a:lnTo>
                    <a:pt x="0" y="419"/>
                  </a:lnTo>
                  <a:lnTo>
                    <a:pt x="0" y="395"/>
                  </a:lnTo>
                  <a:lnTo>
                    <a:pt x="1" y="375"/>
                  </a:lnTo>
                  <a:lnTo>
                    <a:pt x="5" y="355"/>
                  </a:lnTo>
                  <a:lnTo>
                    <a:pt x="11" y="334"/>
                  </a:lnTo>
                  <a:lnTo>
                    <a:pt x="17" y="314"/>
                  </a:lnTo>
                  <a:lnTo>
                    <a:pt x="25" y="293"/>
                  </a:lnTo>
                  <a:lnTo>
                    <a:pt x="35" y="274"/>
                  </a:lnTo>
                  <a:lnTo>
                    <a:pt x="46" y="254"/>
                  </a:lnTo>
                  <a:lnTo>
                    <a:pt x="58" y="235"/>
                  </a:lnTo>
                  <a:lnTo>
                    <a:pt x="70" y="219"/>
                  </a:lnTo>
                  <a:lnTo>
                    <a:pt x="84" y="201"/>
                  </a:lnTo>
                  <a:lnTo>
                    <a:pt x="101" y="184"/>
                  </a:lnTo>
                  <a:lnTo>
                    <a:pt x="117" y="168"/>
                  </a:lnTo>
                  <a:lnTo>
                    <a:pt x="135" y="152"/>
                  </a:lnTo>
                  <a:lnTo>
                    <a:pt x="154" y="136"/>
                  </a:lnTo>
                  <a:lnTo>
                    <a:pt x="174" y="120"/>
                  </a:lnTo>
                  <a:lnTo>
                    <a:pt x="195" y="108"/>
                  </a:lnTo>
                  <a:lnTo>
                    <a:pt x="215" y="94"/>
                  </a:lnTo>
                  <a:lnTo>
                    <a:pt x="237" y="81"/>
                  </a:lnTo>
                  <a:lnTo>
                    <a:pt x="262" y="69"/>
                  </a:lnTo>
                  <a:lnTo>
                    <a:pt x="286" y="59"/>
                  </a:lnTo>
                  <a:lnTo>
                    <a:pt x="311" y="49"/>
                  </a:lnTo>
                  <a:lnTo>
                    <a:pt x="335" y="41"/>
                  </a:lnTo>
                  <a:lnTo>
                    <a:pt x="362" y="32"/>
                  </a:lnTo>
                  <a:lnTo>
                    <a:pt x="391" y="24"/>
                  </a:lnTo>
                  <a:lnTo>
                    <a:pt x="417" y="18"/>
                  </a:lnTo>
                  <a:lnTo>
                    <a:pt x="446" y="12"/>
                  </a:lnTo>
                  <a:lnTo>
                    <a:pt x="474" y="8"/>
                  </a:lnTo>
                  <a:lnTo>
                    <a:pt x="503" y="4"/>
                  </a:lnTo>
                  <a:lnTo>
                    <a:pt x="534" y="2"/>
                  </a:lnTo>
                  <a:lnTo>
                    <a:pt x="564" y="0"/>
                  </a:lnTo>
                  <a:lnTo>
                    <a:pt x="595" y="0"/>
                  </a:lnTo>
                </a:path>
              </a:pathLst>
            </a:custGeom>
            <a:solidFill>
              <a:srgbClr val="2B2B2B"/>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1" name="Freeform 11">
              <a:extLst>
                <a:ext uri="{FF2B5EF4-FFF2-40B4-BE49-F238E27FC236}">
                  <a16:creationId xmlns:a16="http://schemas.microsoft.com/office/drawing/2014/main" id="{8A57C945-28A9-4A34-1150-8A0BE0757147}"/>
                </a:ext>
              </a:extLst>
            </p:cNvPr>
            <p:cNvSpPr>
              <a:spLocks/>
            </p:cNvSpPr>
            <p:nvPr/>
          </p:nvSpPr>
          <p:spPr bwMode="auto">
            <a:xfrm>
              <a:off x="4227512" y="3562350"/>
              <a:ext cx="1841500" cy="1289050"/>
            </a:xfrm>
            <a:custGeom>
              <a:avLst/>
              <a:gdLst>
                <a:gd name="T0" fmla="*/ 1012825 w 1160"/>
                <a:gd name="T1" fmla="*/ 3152 h 818"/>
                <a:gd name="T2" fmla="*/ 1149350 w 1160"/>
                <a:gd name="T3" fmla="*/ 22062 h 818"/>
                <a:gd name="T4" fmla="*/ 1279525 w 1160"/>
                <a:gd name="T5" fmla="*/ 52003 h 818"/>
                <a:gd name="T6" fmla="*/ 1395413 w 1160"/>
                <a:gd name="T7" fmla="*/ 92975 h 818"/>
                <a:gd name="T8" fmla="*/ 1504950 w 1160"/>
                <a:gd name="T9" fmla="*/ 148130 h 818"/>
                <a:gd name="T10" fmla="*/ 1600200 w 1160"/>
                <a:gd name="T11" fmla="*/ 212741 h 818"/>
                <a:gd name="T12" fmla="*/ 1684338 w 1160"/>
                <a:gd name="T13" fmla="*/ 283654 h 818"/>
                <a:gd name="T14" fmla="*/ 1749425 w 1160"/>
                <a:gd name="T15" fmla="*/ 364023 h 818"/>
                <a:gd name="T16" fmla="*/ 1797050 w 1160"/>
                <a:gd name="T17" fmla="*/ 452271 h 818"/>
                <a:gd name="T18" fmla="*/ 1830388 w 1160"/>
                <a:gd name="T19" fmla="*/ 546822 h 818"/>
                <a:gd name="T20" fmla="*/ 1839913 w 1160"/>
                <a:gd name="T21" fmla="*/ 644525 h 818"/>
                <a:gd name="T22" fmla="*/ 1830388 w 1160"/>
                <a:gd name="T23" fmla="*/ 743804 h 818"/>
                <a:gd name="T24" fmla="*/ 1797050 w 1160"/>
                <a:gd name="T25" fmla="*/ 833628 h 818"/>
                <a:gd name="T26" fmla="*/ 1749425 w 1160"/>
                <a:gd name="T27" fmla="*/ 921876 h 818"/>
                <a:gd name="T28" fmla="*/ 1684338 w 1160"/>
                <a:gd name="T29" fmla="*/ 1002244 h 818"/>
                <a:gd name="T30" fmla="*/ 1600200 w 1160"/>
                <a:gd name="T31" fmla="*/ 1077885 h 818"/>
                <a:gd name="T32" fmla="*/ 1504950 w 1160"/>
                <a:gd name="T33" fmla="*/ 1142495 h 818"/>
                <a:gd name="T34" fmla="*/ 1395413 w 1160"/>
                <a:gd name="T35" fmla="*/ 1192923 h 818"/>
                <a:gd name="T36" fmla="*/ 1279525 w 1160"/>
                <a:gd name="T37" fmla="*/ 1238623 h 818"/>
                <a:gd name="T38" fmla="*/ 1149350 w 1160"/>
                <a:gd name="T39" fmla="*/ 1266988 h 818"/>
                <a:gd name="T40" fmla="*/ 1012825 w 1160"/>
                <a:gd name="T41" fmla="*/ 1282747 h 818"/>
                <a:gd name="T42" fmla="*/ 873125 w 1160"/>
                <a:gd name="T43" fmla="*/ 1287474 h 818"/>
                <a:gd name="T44" fmla="*/ 735013 w 1160"/>
                <a:gd name="T45" fmla="*/ 1273291 h 818"/>
                <a:gd name="T46" fmla="*/ 604838 w 1160"/>
                <a:gd name="T47" fmla="*/ 1248078 h 818"/>
                <a:gd name="T48" fmla="*/ 481013 w 1160"/>
                <a:gd name="T49" fmla="*/ 1208681 h 818"/>
                <a:gd name="T50" fmla="*/ 368300 w 1160"/>
                <a:gd name="T51" fmla="*/ 1161406 h 818"/>
                <a:gd name="T52" fmla="*/ 268288 w 1160"/>
                <a:gd name="T53" fmla="*/ 1099947 h 818"/>
                <a:gd name="T54" fmla="*/ 182563 w 1160"/>
                <a:gd name="T55" fmla="*/ 1027458 h 818"/>
                <a:gd name="T56" fmla="*/ 109538 w 1160"/>
                <a:gd name="T57" fmla="*/ 950241 h 818"/>
                <a:gd name="T58" fmla="*/ 53975 w 1160"/>
                <a:gd name="T59" fmla="*/ 866721 h 818"/>
                <a:gd name="T60" fmla="*/ 17463 w 1160"/>
                <a:gd name="T61" fmla="*/ 772169 h 818"/>
                <a:gd name="T62" fmla="*/ 0 w 1160"/>
                <a:gd name="T63" fmla="*/ 679194 h 818"/>
                <a:gd name="T64" fmla="*/ 1588 w 1160"/>
                <a:gd name="T65" fmla="*/ 578339 h 818"/>
                <a:gd name="T66" fmla="*/ 26988 w 1160"/>
                <a:gd name="T67" fmla="*/ 485364 h 818"/>
                <a:gd name="T68" fmla="*/ 69850 w 1160"/>
                <a:gd name="T69" fmla="*/ 393964 h 818"/>
                <a:gd name="T70" fmla="*/ 131763 w 1160"/>
                <a:gd name="T71" fmla="*/ 310444 h 818"/>
                <a:gd name="T72" fmla="*/ 209550 w 1160"/>
                <a:gd name="T73" fmla="*/ 236378 h 818"/>
                <a:gd name="T74" fmla="*/ 300038 w 1160"/>
                <a:gd name="T75" fmla="*/ 167041 h 818"/>
                <a:gd name="T76" fmla="*/ 403225 w 1160"/>
                <a:gd name="T77" fmla="*/ 108734 h 818"/>
                <a:gd name="T78" fmla="*/ 520700 w 1160"/>
                <a:gd name="T79" fmla="*/ 64610 h 818"/>
                <a:gd name="T80" fmla="*/ 646113 w 1160"/>
                <a:gd name="T81" fmla="*/ 28365 h 818"/>
                <a:gd name="T82" fmla="*/ 779463 w 1160"/>
                <a:gd name="T83" fmla="*/ 9455 h 818"/>
                <a:gd name="T84" fmla="*/ 919163 w 1160"/>
                <a:gd name="T85" fmla="*/ 0 h 8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60" h="818">
                  <a:moveTo>
                    <a:pt x="579" y="0"/>
                  </a:moveTo>
                  <a:lnTo>
                    <a:pt x="610" y="2"/>
                  </a:lnTo>
                  <a:lnTo>
                    <a:pt x="638" y="2"/>
                  </a:lnTo>
                  <a:lnTo>
                    <a:pt x="667" y="6"/>
                  </a:lnTo>
                  <a:lnTo>
                    <a:pt x="695" y="8"/>
                  </a:lnTo>
                  <a:lnTo>
                    <a:pt x="724" y="14"/>
                  </a:lnTo>
                  <a:lnTo>
                    <a:pt x="750" y="18"/>
                  </a:lnTo>
                  <a:lnTo>
                    <a:pt x="779" y="24"/>
                  </a:lnTo>
                  <a:lnTo>
                    <a:pt x="806" y="33"/>
                  </a:lnTo>
                  <a:lnTo>
                    <a:pt x="830" y="41"/>
                  </a:lnTo>
                  <a:lnTo>
                    <a:pt x="855" y="49"/>
                  </a:lnTo>
                  <a:lnTo>
                    <a:pt x="879" y="59"/>
                  </a:lnTo>
                  <a:lnTo>
                    <a:pt x="904" y="69"/>
                  </a:lnTo>
                  <a:lnTo>
                    <a:pt x="926" y="82"/>
                  </a:lnTo>
                  <a:lnTo>
                    <a:pt x="948" y="94"/>
                  </a:lnTo>
                  <a:lnTo>
                    <a:pt x="969" y="106"/>
                  </a:lnTo>
                  <a:lnTo>
                    <a:pt x="989" y="120"/>
                  </a:lnTo>
                  <a:lnTo>
                    <a:pt x="1008" y="135"/>
                  </a:lnTo>
                  <a:lnTo>
                    <a:pt x="1026" y="150"/>
                  </a:lnTo>
                  <a:lnTo>
                    <a:pt x="1044" y="164"/>
                  </a:lnTo>
                  <a:lnTo>
                    <a:pt x="1061" y="180"/>
                  </a:lnTo>
                  <a:lnTo>
                    <a:pt x="1075" y="197"/>
                  </a:lnTo>
                  <a:lnTo>
                    <a:pt x="1089" y="215"/>
                  </a:lnTo>
                  <a:lnTo>
                    <a:pt x="1102" y="231"/>
                  </a:lnTo>
                  <a:lnTo>
                    <a:pt x="1114" y="250"/>
                  </a:lnTo>
                  <a:lnTo>
                    <a:pt x="1124" y="268"/>
                  </a:lnTo>
                  <a:lnTo>
                    <a:pt x="1132" y="287"/>
                  </a:lnTo>
                  <a:lnTo>
                    <a:pt x="1140" y="308"/>
                  </a:lnTo>
                  <a:lnTo>
                    <a:pt x="1149" y="326"/>
                  </a:lnTo>
                  <a:lnTo>
                    <a:pt x="1153" y="347"/>
                  </a:lnTo>
                  <a:lnTo>
                    <a:pt x="1157" y="367"/>
                  </a:lnTo>
                  <a:lnTo>
                    <a:pt x="1159" y="387"/>
                  </a:lnTo>
                  <a:lnTo>
                    <a:pt x="1159" y="409"/>
                  </a:lnTo>
                  <a:lnTo>
                    <a:pt x="1159" y="431"/>
                  </a:lnTo>
                  <a:lnTo>
                    <a:pt x="1157" y="451"/>
                  </a:lnTo>
                  <a:lnTo>
                    <a:pt x="1153" y="472"/>
                  </a:lnTo>
                  <a:lnTo>
                    <a:pt x="1149" y="490"/>
                  </a:lnTo>
                  <a:lnTo>
                    <a:pt x="1140" y="511"/>
                  </a:lnTo>
                  <a:lnTo>
                    <a:pt x="1132" y="529"/>
                  </a:lnTo>
                  <a:lnTo>
                    <a:pt x="1124" y="550"/>
                  </a:lnTo>
                  <a:lnTo>
                    <a:pt x="1114" y="569"/>
                  </a:lnTo>
                  <a:lnTo>
                    <a:pt x="1102" y="585"/>
                  </a:lnTo>
                  <a:lnTo>
                    <a:pt x="1089" y="603"/>
                  </a:lnTo>
                  <a:lnTo>
                    <a:pt x="1075" y="620"/>
                  </a:lnTo>
                  <a:lnTo>
                    <a:pt x="1061" y="636"/>
                  </a:lnTo>
                  <a:lnTo>
                    <a:pt x="1044" y="652"/>
                  </a:lnTo>
                  <a:lnTo>
                    <a:pt x="1026" y="669"/>
                  </a:lnTo>
                  <a:lnTo>
                    <a:pt x="1008" y="684"/>
                  </a:lnTo>
                  <a:lnTo>
                    <a:pt x="989" y="698"/>
                  </a:lnTo>
                  <a:lnTo>
                    <a:pt x="969" y="712"/>
                  </a:lnTo>
                  <a:lnTo>
                    <a:pt x="948" y="725"/>
                  </a:lnTo>
                  <a:lnTo>
                    <a:pt x="926" y="737"/>
                  </a:lnTo>
                  <a:lnTo>
                    <a:pt x="904" y="747"/>
                  </a:lnTo>
                  <a:lnTo>
                    <a:pt x="879" y="757"/>
                  </a:lnTo>
                  <a:lnTo>
                    <a:pt x="855" y="767"/>
                  </a:lnTo>
                  <a:lnTo>
                    <a:pt x="830" y="778"/>
                  </a:lnTo>
                  <a:lnTo>
                    <a:pt x="806" y="786"/>
                  </a:lnTo>
                  <a:lnTo>
                    <a:pt x="779" y="792"/>
                  </a:lnTo>
                  <a:lnTo>
                    <a:pt x="750" y="798"/>
                  </a:lnTo>
                  <a:lnTo>
                    <a:pt x="724" y="804"/>
                  </a:lnTo>
                  <a:lnTo>
                    <a:pt x="695" y="808"/>
                  </a:lnTo>
                  <a:lnTo>
                    <a:pt x="667" y="812"/>
                  </a:lnTo>
                  <a:lnTo>
                    <a:pt x="638" y="814"/>
                  </a:lnTo>
                  <a:lnTo>
                    <a:pt x="610" y="817"/>
                  </a:lnTo>
                  <a:lnTo>
                    <a:pt x="579" y="817"/>
                  </a:lnTo>
                  <a:lnTo>
                    <a:pt x="550" y="817"/>
                  </a:lnTo>
                  <a:lnTo>
                    <a:pt x="520" y="814"/>
                  </a:lnTo>
                  <a:lnTo>
                    <a:pt x="491" y="812"/>
                  </a:lnTo>
                  <a:lnTo>
                    <a:pt x="463" y="808"/>
                  </a:lnTo>
                  <a:lnTo>
                    <a:pt x="434" y="804"/>
                  </a:lnTo>
                  <a:lnTo>
                    <a:pt x="407" y="798"/>
                  </a:lnTo>
                  <a:lnTo>
                    <a:pt x="381" y="792"/>
                  </a:lnTo>
                  <a:lnTo>
                    <a:pt x="354" y="786"/>
                  </a:lnTo>
                  <a:lnTo>
                    <a:pt x="328" y="778"/>
                  </a:lnTo>
                  <a:lnTo>
                    <a:pt x="303" y="767"/>
                  </a:lnTo>
                  <a:lnTo>
                    <a:pt x="279" y="757"/>
                  </a:lnTo>
                  <a:lnTo>
                    <a:pt x="254" y="747"/>
                  </a:lnTo>
                  <a:lnTo>
                    <a:pt x="232" y="737"/>
                  </a:lnTo>
                  <a:lnTo>
                    <a:pt x="211" y="725"/>
                  </a:lnTo>
                  <a:lnTo>
                    <a:pt x="189" y="712"/>
                  </a:lnTo>
                  <a:lnTo>
                    <a:pt x="169" y="698"/>
                  </a:lnTo>
                  <a:lnTo>
                    <a:pt x="150" y="684"/>
                  </a:lnTo>
                  <a:lnTo>
                    <a:pt x="132" y="669"/>
                  </a:lnTo>
                  <a:lnTo>
                    <a:pt x="115" y="652"/>
                  </a:lnTo>
                  <a:lnTo>
                    <a:pt x="99" y="636"/>
                  </a:lnTo>
                  <a:lnTo>
                    <a:pt x="83" y="620"/>
                  </a:lnTo>
                  <a:lnTo>
                    <a:pt x="69" y="603"/>
                  </a:lnTo>
                  <a:lnTo>
                    <a:pt x="56" y="585"/>
                  </a:lnTo>
                  <a:lnTo>
                    <a:pt x="44" y="569"/>
                  </a:lnTo>
                  <a:lnTo>
                    <a:pt x="34" y="550"/>
                  </a:lnTo>
                  <a:lnTo>
                    <a:pt x="26" y="529"/>
                  </a:lnTo>
                  <a:lnTo>
                    <a:pt x="17" y="511"/>
                  </a:lnTo>
                  <a:lnTo>
                    <a:pt x="11" y="490"/>
                  </a:lnTo>
                  <a:lnTo>
                    <a:pt x="5" y="472"/>
                  </a:lnTo>
                  <a:lnTo>
                    <a:pt x="1" y="451"/>
                  </a:lnTo>
                  <a:lnTo>
                    <a:pt x="0" y="431"/>
                  </a:lnTo>
                  <a:lnTo>
                    <a:pt x="0" y="409"/>
                  </a:lnTo>
                  <a:lnTo>
                    <a:pt x="0" y="387"/>
                  </a:lnTo>
                  <a:lnTo>
                    <a:pt x="1" y="367"/>
                  </a:lnTo>
                  <a:lnTo>
                    <a:pt x="5" y="347"/>
                  </a:lnTo>
                  <a:lnTo>
                    <a:pt x="11" y="326"/>
                  </a:lnTo>
                  <a:lnTo>
                    <a:pt x="17" y="308"/>
                  </a:lnTo>
                  <a:lnTo>
                    <a:pt x="26" y="287"/>
                  </a:lnTo>
                  <a:lnTo>
                    <a:pt x="34" y="268"/>
                  </a:lnTo>
                  <a:lnTo>
                    <a:pt x="44" y="250"/>
                  </a:lnTo>
                  <a:lnTo>
                    <a:pt x="56" y="231"/>
                  </a:lnTo>
                  <a:lnTo>
                    <a:pt x="69" y="215"/>
                  </a:lnTo>
                  <a:lnTo>
                    <a:pt x="83" y="197"/>
                  </a:lnTo>
                  <a:lnTo>
                    <a:pt x="99" y="180"/>
                  </a:lnTo>
                  <a:lnTo>
                    <a:pt x="115" y="164"/>
                  </a:lnTo>
                  <a:lnTo>
                    <a:pt x="132" y="150"/>
                  </a:lnTo>
                  <a:lnTo>
                    <a:pt x="150" y="135"/>
                  </a:lnTo>
                  <a:lnTo>
                    <a:pt x="169" y="120"/>
                  </a:lnTo>
                  <a:lnTo>
                    <a:pt x="189" y="106"/>
                  </a:lnTo>
                  <a:lnTo>
                    <a:pt x="211" y="94"/>
                  </a:lnTo>
                  <a:lnTo>
                    <a:pt x="232" y="82"/>
                  </a:lnTo>
                  <a:lnTo>
                    <a:pt x="254" y="69"/>
                  </a:lnTo>
                  <a:lnTo>
                    <a:pt x="279" y="59"/>
                  </a:lnTo>
                  <a:lnTo>
                    <a:pt x="303" y="49"/>
                  </a:lnTo>
                  <a:lnTo>
                    <a:pt x="328" y="41"/>
                  </a:lnTo>
                  <a:lnTo>
                    <a:pt x="354" y="33"/>
                  </a:lnTo>
                  <a:lnTo>
                    <a:pt x="381" y="24"/>
                  </a:lnTo>
                  <a:lnTo>
                    <a:pt x="407" y="18"/>
                  </a:lnTo>
                  <a:lnTo>
                    <a:pt x="434" y="14"/>
                  </a:lnTo>
                  <a:lnTo>
                    <a:pt x="463" y="8"/>
                  </a:lnTo>
                  <a:lnTo>
                    <a:pt x="491" y="6"/>
                  </a:lnTo>
                  <a:lnTo>
                    <a:pt x="520" y="2"/>
                  </a:lnTo>
                  <a:lnTo>
                    <a:pt x="550" y="2"/>
                  </a:lnTo>
                  <a:lnTo>
                    <a:pt x="579" y="0"/>
                  </a:lnTo>
                </a:path>
              </a:pathLst>
            </a:custGeom>
            <a:solidFill>
              <a:srgbClr val="3333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2" name="Freeform 12">
              <a:extLst>
                <a:ext uri="{FF2B5EF4-FFF2-40B4-BE49-F238E27FC236}">
                  <a16:creationId xmlns:a16="http://schemas.microsoft.com/office/drawing/2014/main" id="{CA21FD9E-D3BB-9BF0-5C72-8FA50330811C}"/>
                </a:ext>
              </a:extLst>
            </p:cNvPr>
            <p:cNvSpPr>
              <a:spLocks/>
            </p:cNvSpPr>
            <p:nvPr/>
          </p:nvSpPr>
          <p:spPr bwMode="auto">
            <a:xfrm>
              <a:off x="4267201" y="3573464"/>
              <a:ext cx="1792287" cy="1260475"/>
            </a:xfrm>
            <a:custGeom>
              <a:avLst/>
              <a:gdLst>
                <a:gd name="T0" fmla="*/ 985837 w 1129"/>
                <a:gd name="T1" fmla="*/ 3159 h 798"/>
                <a:gd name="T2" fmla="*/ 1119187 w 1129"/>
                <a:gd name="T3" fmla="*/ 18955 h 798"/>
                <a:gd name="T4" fmla="*/ 1243012 w 1129"/>
                <a:gd name="T5" fmla="*/ 48966 h 798"/>
                <a:gd name="T6" fmla="*/ 1358900 w 1129"/>
                <a:gd name="T7" fmla="*/ 90034 h 798"/>
                <a:gd name="T8" fmla="*/ 1462087 w 1129"/>
                <a:gd name="T9" fmla="*/ 145318 h 798"/>
                <a:gd name="T10" fmla="*/ 1557337 w 1129"/>
                <a:gd name="T11" fmla="*/ 206920 h 798"/>
                <a:gd name="T12" fmla="*/ 1638300 w 1129"/>
                <a:gd name="T13" fmla="*/ 277999 h 798"/>
                <a:gd name="T14" fmla="*/ 1703387 w 1129"/>
                <a:gd name="T15" fmla="*/ 355397 h 798"/>
                <a:gd name="T16" fmla="*/ 1751012 w 1129"/>
                <a:gd name="T17" fmla="*/ 440692 h 798"/>
                <a:gd name="T18" fmla="*/ 1781175 w 1129"/>
                <a:gd name="T19" fmla="*/ 530726 h 798"/>
                <a:gd name="T20" fmla="*/ 1790700 w 1129"/>
                <a:gd name="T21" fmla="*/ 630238 h 798"/>
                <a:gd name="T22" fmla="*/ 1781175 w 1129"/>
                <a:gd name="T23" fmla="*/ 723431 h 798"/>
                <a:gd name="T24" fmla="*/ 1751012 w 1129"/>
                <a:gd name="T25" fmla="*/ 813464 h 798"/>
                <a:gd name="T26" fmla="*/ 1703387 w 1129"/>
                <a:gd name="T27" fmla="*/ 901919 h 798"/>
                <a:gd name="T28" fmla="*/ 1638300 w 1129"/>
                <a:gd name="T29" fmla="*/ 979316 h 798"/>
                <a:gd name="T30" fmla="*/ 1557337 w 1129"/>
                <a:gd name="T31" fmla="*/ 1051975 h 798"/>
                <a:gd name="T32" fmla="*/ 1462087 w 1129"/>
                <a:gd name="T33" fmla="*/ 1111998 h 798"/>
                <a:gd name="T34" fmla="*/ 1358900 w 1129"/>
                <a:gd name="T35" fmla="*/ 1164123 h 798"/>
                <a:gd name="T36" fmla="*/ 1243012 w 1129"/>
                <a:gd name="T37" fmla="*/ 1206771 h 798"/>
                <a:gd name="T38" fmla="*/ 1119187 w 1129"/>
                <a:gd name="T39" fmla="*/ 1235202 h 798"/>
                <a:gd name="T40" fmla="*/ 985837 w 1129"/>
                <a:gd name="T41" fmla="*/ 1254157 h 798"/>
                <a:gd name="T42" fmla="*/ 847725 w 1129"/>
                <a:gd name="T43" fmla="*/ 1254157 h 798"/>
                <a:gd name="T44" fmla="*/ 714375 w 1129"/>
                <a:gd name="T45" fmla="*/ 1244680 h 798"/>
                <a:gd name="T46" fmla="*/ 587375 w 1129"/>
                <a:gd name="T47" fmla="*/ 1219407 h 798"/>
                <a:gd name="T48" fmla="*/ 468312 w 1129"/>
                <a:gd name="T49" fmla="*/ 1179918 h 798"/>
                <a:gd name="T50" fmla="*/ 357187 w 1129"/>
                <a:gd name="T51" fmla="*/ 1132532 h 798"/>
                <a:gd name="T52" fmla="*/ 260350 w 1129"/>
                <a:gd name="T53" fmla="*/ 1074089 h 798"/>
                <a:gd name="T54" fmla="*/ 176212 w 1129"/>
                <a:gd name="T55" fmla="*/ 1004589 h 798"/>
                <a:gd name="T56" fmla="*/ 104775 w 1129"/>
                <a:gd name="T57" fmla="*/ 927192 h 798"/>
                <a:gd name="T58" fmla="*/ 52387 w 1129"/>
                <a:gd name="T59" fmla="*/ 843476 h 798"/>
                <a:gd name="T60" fmla="*/ 17462 w 1129"/>
                <a:gd name="T61" fmla="*/ 755021 h 798"/>
                <a:gd name="T62" fmla="*/ 0 w 1129"/>
                <a:gd name="T63" fmla="*/ 661828 h 798"/>
                <a:gd name="T64" fmla="*/ 1587 w 1129"/>
                <a:gd name="T65" fmla="*/ 563897 h 798"/>
                <a:gd name="T66" fmla="*/ 26987 w 1129"/>
                <a:gd name="T67" fmla="*/ 473863 h 798"/>
                <a:gd name="T68" fmla="*/ 69850 w 1129"/>
                <a:gd name="T69" fmla="*/ 385408 h 798"/>
                <a:gd name="T70" fmla="*/ 127000 w 1129"/>
                <a:gd name="T71" fmla="*/ 304852 h 798"/>
                <a:gd name="T72" fmla="*/ 201612 w 1129"/>
                <a:gd name="T73" fmla="*/ 230613 h 798"/>
                <a:gd name="T74" fmla="*/ 292100 w 1129"/>
                <a:gd name="T75" fmla="*/ 164272 h 798"/>
                <a:gd name="T76" fmla="*/ 393700 w 1129"/>
                <a:gd name="T77" fmla="*/ 105829 h 798"/>
                <a:gd name="T78" fmla="*/ 506412 w 1129"/>
                <a:gd name="T79" fmla="*/ 61602 h 798"/>
                <a:gd name="T80" fmla="*/ 627062 w 1129"/>
                <a:gd name="T81" fmla="*/ 28432 h 798"/>
                <a:gd name="T82" fmla="*/ 758825 w 1129"/>
                <a:gd name="T83" fmla="*/ 6318 h 798"/>
                <a:gd name="T84" fmla="*/ 895350 w 1129"/>
                <a:gd name="T85" fmla="*/ 0 h 7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29" h="798">
                  <a:moveTo>
                    <a:pt x="564" y="0"/>
                  </a:moveTo>
                  <a:lnTo>
                    <a:pt x="593" y="0"/>
                  </a:lnTo>
                  <a:lnTo>
                    <a:pt x="621" y="2"/>
                  </a:lnTo>
                  <a:lnTo>
                    <a:pt x="650" y="4"/>
                  </a:lnTo>
                  <a:lnTo>
                    <a:pt x="676" y="8"/>
                  </a:lnTo>
                  <a:lnTo>
                    <a:pt x="705" y="12"/>
                  </a:lnTo>
                  <a:lnTo>
                    <a:pt x="732" y="18"/>
                  </a:lnTo>
                  <a:lnTo>
                    <a:pt x="758" y="25"/>
                  </a:lnTo>
                  <a:lnTo>
                    <a:pt x="783" y="31"/>
                  </a:lnTo>
                  <a:lnTo>
                    <a:pt x="807" y="39"/>
                  </a:lnTo>
                  <a:lnTo>
                    <a:pt x="832" y="49"/>
                  </a:lnTo>
                  <a:lnTo>
                    <a:pt x="856" y="57"/>
                  </a:lnTo>
                  <a:lnTo>
                    <a:pt x="879" y="67"/>
                  </a:lnTo>
                  <a:lnTo>
                    <a:pt x="901" y="80"/>
                  </a:lnTo>
                  <a:lnTo>
                    <a:pt x="921" y="92"/>
                  </a:lnTo>
                  <a:lnTo>
                    <a:pt x="942" y="104"/>
                  </a:lnTo>
                  <a:lnTo>
                    <a:pt x="962" y="116"/>
                  </a:lnTo>
                  <a:lnTo>
                    <a:pt x="981" y="131"/>
                  </a:lnTo>
                  <a:lnTo>
                    <a:pt x="999" y="146"/>
                  </a:lnTo>
                  <a:lnTo>
                    <a:pt x="1015" y="160"/>
                  </a:lnTo>
                  <a:lnTo>
                    <a:pt x="1032" y="176"/>
                  </a:lnTo>
                  <a:lnTo>
                    <a:pt x="1046" y="193"/>
                  </a:lnTo>
                  <a:lnTo>
                    <a:pt x="1060" y="209"/>
                  </a:lnTo>
                  <a:lnTo>
                    <a:pt x="1073" y="225"/>
                  </a:lnTo>
                  <a:lnTo>
                    <a:pt x="1083" y="244"/>
                  </a:lnTo>
                  <a:lnTo>
                    <a:pt x="1093" y="260"/>
                  </a:lnTo>
                  <a:lnTo>
                    <a:pt x="1103" y="279"/>
                  </a:lnTo>
                  <a:lnTo>
                    <a:pt x="1109" y="300"/>
                  </a:lnTo>
                  <a:lnTo>
                    <a:pt x="1117" y="318"/>
                  </a:lnTo>
                  <a:lnTo>
                    <a:pt x="1122" y="336"/>
                  </a:lnTo>
                  <a:lnTo>
                    <a:pt x="1126" y="357"/>
                  </a:lnTo>
                  <a:lnTo>
                    <a:pt x="1128" y="377"/>
                  </a:lnTo>
                  <a:lnTo>
                    <a:pt x="1128" y="399"/>
                  </a:lnTo>
                  <a:lnTo>
                    <a:pt x="1128" y="419"/>
                  </a:lnTo>
                  <a:lnTo>
                    <a:pt x="1126" y="439"/>
                  </a:lnTo>
                  <a:lnTo>
                    <a:pt x="1122" y="458"/>
                  </a:lnTo>
                  <a:lnTo>
                    <a:pt x="1117" y="478"/>
                  </a:lnTo>
                  <a:lnTo>
                    <a:pt x="1109" y="496"/>
                  </a:lnTo>
                  <a:lnTo>
                    <a:pt x="1103" y="515"/>
                  </a:lnTo>
                  <a:lnTo>
                    <a:pt x="1093" y="534"/>
                  </a:lnTo>
                  <a:lnTo>
                    <a:pt x="1083" y="553"/>
                  </a:lnTo>
                  <a:lnTo>
                    <a:pt x="1073" y="571"/>
                  </a:lnTo>
                  <a:lnTo>
                    <a:pt x="1060" y="587"/>
                  </a:lnTo>
                  <a:lnTo>
                    <a:pt x="1046" y="603"/>
                  </a:lnTo>
                  <a:lnTo>
                    <a:pt x="1032" y="620"/>
                  </a:lnTo>
                  <a:lnTo>
                    <a:pt x="1015" y="636"/>
                  </a:lnTo>
                  <a:lnTo>
                    <a:pt x="999" y="650"/>
                  </a:lnTo>
                  <a:lnTo>
                    <a:pt x="981" y="666"/>
                  </a:lnTo>
                  <a:lnTo>
                    <a:pt x="962" y="680"/>
                  </a:lnTo>
                  <a:lnTo>
                    <a:pt x="942" y="692"/>
                  </a:lnTo>
                  <a:lnTo>
                    <a:pt x="921" y="704"/>
                  </a:lnTo>
                  <a:lnTo>
                    <a:pt x="901" y="717"/>
                  </a:lnTo>
                  <a:lnTo>
                    <a:pt x="879" y="727"/>
                  </a:lnTo>
                  <a:lnTo>
                    <a:pt x="856" y="737"/>
                  </a:lnTo>
                  <a:lnTo>
                    <a:pt x="832" y="747"/>
                  </a:lnTo>
                  <a:lnTo>
                    <a:pt x="807" y="755"/>
                  </a:lnTo>
                  <a:lnTo>
                    <a:pt x="783" y="764"/>
                  </a:lnTo>
                  <a:lnTo>
                    <a:pt x="758" y="772"/>
                  </a:lnTo>
                  <a:lnTo>
                    <a:pt x="732" y="778"/>
                  </a:lnTo>
                  <a:lnTo>
                    <a:pt x="705" y="782"/>
                  </a:lnTo>
                  <a:lnTo>
                    <a:pt x="676" y="788"/>
                  </a:lnTo>
                  <a:lnTo>
                    <a:pt x="650" y="790"/>
                  </a:lnTo>
                  <a:lnTo>
                    <a:pt x="621" y="794"/>
                  </a:lnTo>
                  <a:lnTo>
                    <a:pt x="593" y="794"/>
                  </a:lnTo>
                  <a:lnTo>
                    <a:pt x="564" y="797"/>
                  </a:lnTo>
                  <a:lnTo>
                    <a:pt x="534" y="794"/>
                  </a:lnTo>
                  <a:lnTo>
                    <a:pt x="505" y="794"/>
                  </a:lnTo>
                  <a:lnTo>
                    <a:pt x="478" y="790"/>
                  </a:lnTo>
                  <a:lnTo>
                    <a:pt x="450" y="788"/>
                  </a:lnTo>
                  <a:lnTo>
                    <a:pt x="423" y="782"/>
                  </a:lnTo>
                  <a:lnTo>
                    <a:pt x="395" y="778"/>
                  </a:lnTo>
                  <a:lnTo>
                    <a:pt x="370" y="772"/>
                  </a:lnTo>
                  <a:lnTo>
                    <a:pt x="344" y="764"/>
                  </a:lnTo>
                  <a:lnTo>
                    <a:pt x="319" y="755"/>
                  </a:lnTo>
                  <a:lnTo>
                    <a:pt x="295" y="747"/>
                  </a:lnTo>
                  <a:lnTo>
                    <a:pt x="270" y="737"/>
                  </a:lnTo>
                  <a:lnTo>
                    <a:pt x="248" y="727"/>
                  </a:lnTo>
                  <a:lnTo>
                    <a:pt x="225" y="717"/>
                  </a:lnTo>
                  <a:lnTo>
                    <a:pt x="205" y="704"/>
                  </a:lnTo>
                  <a:lnTo>
                    <a:pt x="184" y="692"/>
                  </a:lnTo>
                  <a:lnTo>
                    <a:pt x="164" y="680"/>
                  </a:lnTo>
                  <a:lnTo>
                    <a:pt x="146" y="666"/>
                  </a:lnTo>
                  <a:lnTo>
                    <a:pt x="127" y="650"/>
                  </a:lnTo>
                  <a:lnTo>
                    <a:pt x="111" y="636"/>
                  </a:lnTo>
                  <a:lnTo>
                    <a:pt x="95" y="620"/>
                  </a:lnTo>
                  <a:lnTo>
                    <a:pt x="80" y="603"/>
                  </a:lnTo>
                  <a:lnTo>
                    <a:pt x="66" y="587"/>
                  </a:lnTo>
                  <a:lnTo>
                    <a:pt x="54" y="571"/>
                  </a:lnTo>
                  <a:lnTo>
                    <a:pt x="44" y="553"/>
                  </a:lnTo>
                  <a:lnTo>
                    <a:pt x="33" y="534"/>
                  </a:lnTo>
                  <a:lnTo>
                    <a:pt x="23" y="515"/>
                  </a:lnTo>
                  <a:lnTo>
                    <a:pt x="17" y="496"/>
                  </a:lnTo>
                  <a:lnTo>
                    <a:pt x="11" y="478"/>
                  </a:lnTo>
                  <a:lnTo>
                    <a:pt x="5" y="458"/>
                  </a:lnTo>
                  <a:lnTo>
                    <a:pt x="1" y="439"/>
                  </a:lnTo>
                  <a:lnTo>
                    <a:pt x="0" y="419"/>
                  </a:lnTo>
                  <a:lnTo>
                    <a:pt x="0" y="399"/>
                  </a:lnTo>
                  <a:lnTo>
                    <a:pt x="0" y="377"/>
                  </a:lnTo>
                  <a:lnTo>
                    <a:pt x="1" y="357"/>
                  </a:lnTo>
                  <a:lnTo>
                    <a:pt x="5" y="336"/>
                  </a:lnTo>
                  <a:lnTo>
                    <a:pt x="11" y="318"/>
                  </a:lnTo>
                  <a:lnTo>
                    <a:pt x="17" y="300"/>
                  </a:lnTo>
                  <a:lnTo>
                    <a:pt x="23" y="279"/>
                  </a:lnTo>
                  <a:lnTo>
                    <a:pt x="33" y="260"/>
                  </a:lnTo>
                  <a:lnTo>
                    <a:pt x="44" y="244"/>
                  </a:lnTo>
                  <a:lnTo>
                    <a:pt x="54" y="225"/>
                  </a:lnTo>
                  <a:lnTo>
                    <a:pt x="66" y="209"/>
                  </a:lnTo>
                  <a:lnTo>
                    <a:pt x="80" y="193"/>
                  </a:lnTo>
                  <a:lnTo>
                    <a:pt x="95" y="176"/>
                  </a:lnTo>
                  <a:lnTo>
                    <a:pt x="111" y="160"/>
                  </a:lnTo>
                  <a:lnTo>
                    <a:pt x="127" y="146"/>
                  </a:lnTo>
                  <a:lnTo>
                    <a:pt x="146" y="131"/>
                  </a:lnTo>
                  <a:lnTo>
                    <a:pt x="164" y="116"/>
                  </a:lnTo>
                  <a:lnTo>
                    <a:pt x="184" y="104"/>
                  </a:lnTo>
                  <a:lnTo>
                    <a:pt x="205" y="92"/>
                  </a:lnTo>
                  <a:lnTo>
                    <a:pt x="225" y="80"/>
                  </a:lnTo>
                  <a:lnTo>
                    <a:pt x="248" y="67"/>
                  </a:lnTo>
                  <a:lnTo>
                    <a:pt x="270" y="57"/>
                  </a:lnTo>
                  <a:lnTo>
                    <a:pt x="295" y="49"/>
                  </a:lnTo>
                  <a:lnTo>
                    <a:pt x="319" y="39"/>
                  </a:lnTo>
                  <a:lnTo>
                    <a:pt x="344" y="31"/>
                  </a:lnTo>
                  <a:lnTo>
                    <a:pt x="370" y="25"/>
                  </a:lnTo>
                  <a:lnTo>
                    <a:pt x="395" y="18"/>
                  </a:lnTo>
                  <a:lnTo>
                    <a:pt x="423" y="12"/>
                  </a:lnTo>
                  <a:lnTo>
                    <a:pt x="450" y="8"/>
                  </a:lnTo>
                  <a:lnTo>
                    <a:pt x="478" y="4"/>
                  </a:lnTo>
                  <a:lnTo>
                    <a:pt x="505" y="2"/>
                  </a:lnTo>
                  <a:lnTo>
                    <a:pt x="534" y="0"/>
                  </a:lnTo>
                  <a:lnTo>
                    <a:pt x="564" y="0"/>
                  </a:lnTo>
                </a:path>
              </a:pathLst>
            </a:custGeom>
            <a:solidFill>
              <a:srgbClr val="38383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3" name="Freeform 13">
              <a:extLst>
                <a:ext uri="{FF2B5EF4-FFF2-40B4-BE49-F238E27FC236}">
                  <a16:creationId xmlns:a16="http://schemas.microsoft.com/office/drawing/2014/main" id="{A00B1C01-9323-119E-2C8A-F7409DC7F9D8}"/>
                </a:ext>
              </a:extLst>
            </p:cNvPr>
            <p:cNvSpPr>
              <a:spLocks/>
            </p:cNvSpPr>
            <p:nvPr/>
          </p:nvSpPr>
          <p:spPr bwMode="auto">
            <a:xfrm>
              <a:off x="4305300" y="3586163"/>
              <a:ext cx="1744662" cy="1225550"/>
            </a:xfrm>
            <a:custGeom>
              <a:avLst/>
              <a:gdLst>
                <a:gd name="T0" fmla="*/ 957262 w 1099"/>
                <a:gd name="T1" fmla="*/ 3159 h 776"/>
                <a:gd name="T2" fmla="*/ 1087437 w 1099"/>
                <a:gd name="T3" fmla="*/ 20531 h 776"/>
                <a:gd name="T4" fmla="*/ 1211262 w 1099"/>
                <a:gd name="T5" fmla="*/ 48959 h 776"/>
                <a:gd name="T6" fmla="*/ 1320800 w 1099"/>
                <a:gd name="T7" fmla="*/ 86862 h 776"/>
                <a:gd name="T8" fmla="*/ 1423987 w 1099"/>
                <a:gd name="T9" fmla="*/ 138980 h 776"/>
                <a:gd name="T10" fmla="*/ 1516062 w 1099"/>
                <a:gd name="T11" fmla="*/ 200573 h 776"/>
                <a:gd name="T12" fmla="*/ 1593850 w 1099"/>
                <a:gd name="T13" fmla="*/ 270063 h 776"/>
                <a:gd name="T14" fmla="*/ 1654175 w 1099"/>
                <a:gd name="T15" fmla="*/ 345870 h 776"/>
                <a:gd name="T16" fmla="*/ 1703387 w 1099"/>
                <a:gd name="T17" fmla="*/ 431154 h 776"/>
                <a:gd name="T18" fmla="*/ 1731962 w 1099"/>
                <a:gd name="T19" fmla="*/ 518016 h 776"/>
                <a:gd name="T20" fmla="*/ 1743075 w 1099"/>
                <a:gd name="T21" fmla="*/ 609616 h 776"/>
                <a:gd name="T22" fmla="*/ 1731962 w 1099"/>
                <a:gd name="T23" fmla="*/ 704375 h 776"/>
                <a:gd name="T24" fmla="*/ 1703387 w 1099"/>
                <a:gd name="T25" fmla="*/ 791238 h 776"/>
                <a:gd name="T26" fmla="*/ 1654175 w 1099"/>
                <a:gd name="T27" fmla="*/ 876521 h 776"/>
                <a:gd name="T28" fmla="*/ 1593850 w 1099"/>
                <a:gd name="T29" fmla="*/ 953907 h 776"/>
                <a:gd name="T30" fmla="*/ 1516062 w 1099"/>
                <a:gd name="T31" fmla="*/ 1021818 h 776"/>
                <a:gd name="T32" fmla="*/ 1423987 w 1099"/>
                <a:gd name="T33" fmla="*/ 1083411 h 776"/>
                <a:gd name="T34" fmla="*/ 1320800 w 1099"/>
                <a:gd name="T35" fmla="*/ 1132370 h 776"/>
                <a:gd name="T36" fmla="*/ 1211262 w 1099"/>
                <a:gd name="T37" fmla="*/ 1173433 h 776"/>
                <a:gd name="T38" fmla="*/ 1087437 w 1099"/>
                <a:gd name="T39" fmla="*/ 1203440 h 776"/>
                <a:gd name="T40" fmla="*/ 957262 w 1099"/>
                <a:gd name="T41" fmla="*/ 1219233 h 776"/>
                <a:gd name="T42" fmla="*/ 825500 w 1099"/>
                <a:gd name="T43" fmla="*/ 1223971 h 776"/>
                <a:gd name="T44" fmla="*/ 695325 w 1099"/>
                <a:gd name="T45" fmla="*/ 1209757 h 776"/>
                <a:gd name="T46" fmla="*/ 571500 w 1099"/>
                <a:gd name="T47" fmla="*/ 1182908 h 776"/>
                <a:gd name="T48" fmla="*/ 455612 w 1099"/>
                <a:gd name="T49" fmla="*/ 1148163 h 776"/>
                <a:gd name="T50" fmla="*/ 349250 w 1099"/>
                <a:gd name="T51" fmla="*/ 1099205 h 776"/>
                <a:gd name="T52" fmla="*/ 254000 w 1099"/>
                <a:gd name="T53" fmla="*/ 1045508 h 776"/>
                <a:gd name="T54" fmla="*/ 173037 w 1099"/>
                <a:gd name="T55" fmla="*/ 976018 h 776"/>
                <a:gd name="T56" fmla="*/ 104775 w 1099"/>
                <a:gd name="T57" fmla="*/ 901790 h 776"/>
                <a:gd name="T58" fmla="*/ 50800 w 1099"/>
                <a:gd name="T59" fmla="*/ 821245 h 776"/>
                <a:gd name="T60" fmla="*/ 14287 w 1099"/>
                <a:gd name="T61" fmla="*/ 732803 h 776"/>
                <a:gd name="T62" fmla="*/ 0 w 1099"/>
                <a:gd name="T63" fmla="*/ 642782 h 776"/>
                <a:gd name="T64" fmla="*/ 1587 w 1099"/>
                <a:gd name="T65" fmla="*/ 548023 h 776"/>
                <a:gd name="T66" fmla="*/ 23812 w 1099"/>
                <a:gd name="T67" fmla="*/ 458002 h 776"/>
                <a:gd name="T68" fmla="*/ 66675 w 1099"/>
                <a:gd name="T69" fmla="*/ 372719 h 776"/>
                <a:gd name="T70" fmla="*/ 125412 w 1099"/>
                <a:gd name="T71" fmla="*/ 295332 h 776"/>
                <a:gd name="T72" fmla="*/ 200025 w 1099"/>
                <a:gd name="T73" fmla="*/ 224263 h 776"/>
                <a:gd name="T74" fmla="*/ 284162 w 1099"/>
                <a:gd name="T75" fmla="*/ 157932 h 776"/>
                <a:gd name="T76" fmla="*/ 384175 w 1099"/>
                <a:gd name="T77" fmla="*/ 104235 h 776"/>
                <a:gd name="T78" fmla="*/ 493712 w 1099"/>
                <a:gd name="T79" fmla="*/ 61593 h 776"/>
                <a:gd name="T80" fmla="*/ 611187 w 1099"/>
                <a:gd name="T81" fmla="*/ 30007 h 776"/>
                <a:gd name="T82" fmla="*/ 738187 w 1099"/>
                <a:gd name="T83" fmla="*/ 6317 h 776"/>
                <a:gd name="T84" fmla="*/ 869950 w 1099"/>
                <a:gd name="T85" fmla="*/ 0 h 7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99" h="776">
                  <a:moveTo>
                    <a:pt x="548" y="0"/>
                  </a:moveTo>
                  <a:lnTo>
                    <a:pt x="577" y="0"/>
                  </a:lnTo>
                  <a:lnTo>
                    <a:pt x="603" y="2"/>
                  </a:lnTo>
                  <a:lnTo>
                    <a:pt x="632" y="4"/>
                  </a:lnTo>
                  <a:lnTo>
                    <a:pt x="659" y="8"/>
                  </a:lnTo>
                  <a:lnTo>
                    <a:pt x="685" y="13"/>
                  </a:lnTo>
                  <a:lnTo>
                    <a:pt x="712" y="19"/>
                  </a:lnTo>
                  <a:lnTo>
                    <a:pt x="736" y="25"/>
                  </a:lnTo>
                  <a:lnTo>
                    <a:pt x="763" y="31"/>
                  </a:lnTo>
                  <a:lnTo>
                    <a:pt x="785" y="39"/>
                  </a:lnTo>
                  <a:lnTo>
                    <a:pt x="810" y="47"/>
                  </a:lnTo>
                  <a:lnTo>
                    <a:pt x="832" y="55"/>
                  </a:lnTo>
                  <a:lnTo>
                    <a:pt x="855" y="66"/>
                  </a:lnTo>
                  <a:lnTo>
                    <a:pt x="877" y="78"/>
                  </a:lnTo>
                  <a:lnTo>
                    <a:pt x="897" y="88"/>
                  </a:lnTo>
                  <a:lnTo>
                    <a:pt x="918" y="100"/>
                  </a:lnTo>
                  <a:lnTo>
                    <a:pt x="936" y="112"/>
                  </a:lnTo>
                  <a:lnTo>
                    <a:pt x="955" y="127"/>
                  </a:lnTo>
                  <a:lnTo>
                    <a:pt x="971" y="142"/>
                  </a:lnTo>
                  <a:lnTo>
                    <a:pt x="987" y="156"/>
                  </a:lnTo>
                  <a:lnTo>
                    <a:pt x="1004" y="171"/>
                  </a:lnTo>
                  <a:lnTo>
                    <a:pt x="1018" y="187"/>
                  </a:lnTo>
                  <a:lnTo>
                    <a:pt x="1030" y="203"/>
                  </a:lnTo>
                  <a:lnTo>
                    <a:pt x="1042" y="219"/>
                  </a:lnTo>
                  <a:lnTo>
                    <a:pt x="1055" y="236"/>
                  </a:lnTo>
                  <a:lnTo>
                    <a:pt x="1065" y="254"/>
                  </a:lnTo>
                  <a:lnTo>
                    <a:pt x="1073" y="273"/>
                  </a:lnTo>
                  <a:lnTo>
                    <a:pt x="1081" y="290"/>
                  </a:lnTo>
                  <a:lnTo>
                    <a:pt x="1087" y="310"/>
                  </a:lnTo>
                  <a:lnTo>
                    <a:pt x="1091" y="328"/>
                  </a:lnTo>
                  <a:lnTo>
                    <a:pt x="1095" y="347"/>
                  </a:lnTo>
                  <a:lnTo>
                    <a:pt x="1098" y="367"/>
                  </a:lnTo>
                  <a:lnTo>
                    <a:pt x="1098" y="386"/>
                  </a:lnTo>
                  <a:lnTo>
                    <a:pt x="1098" y="407"/>
                  </a:lnTo>
                  <a:lnTo>
                    <a:pt x="1095" y="427"/>
                  </a:lnTo>
                  <a:lnTo>
                    <a:pt x="1091" y="446"/>
                  </a:lnTo>
                  <a:lnTo>
                    <a:pt x="1087" y="464"/>
                  </a:lnTo>
                  <a:lnTo>
                    <a:pt x="1081" y="482"/>
                  </a:lnTo>
                  <a:lnTo>
                    <a:pt x="1073" y="501"/>
                  </a:lnTo>
                  <a:lnTo>
                    <a:pt x="1065" y="520"/>
                  </a:lnTo>
                  <a:lnTo>
                    <a:pt x="1055" y="538"/>
                  </a:lnTo>
                  <a:lnTo>
                    <a:pt x="1042" y="555"/>
                  </a:lnTo>
                  <a:lnTo>
                    <a:pt x="1030" y="571"/>
                  </a:lnTo>
                  <a:lnTo>
                    <a:pt x="1018" y="587"/>
                  </a:lnTo>
                  <a:lnTo>
                    <a:pt x="1004" y="604"/>
                  </a:lnTo>
                  <a:lnTo>
                    <a:pt x="987" y="618"/>
                  </a:lnTo>
                  <a:lnTo>
                    <a:pt x="971" y="632"/>
                  </a:lnTo>
                  <a:lnTo>
                    <a:pt x="955" y="647"/>
                  </a:lnTo>
                  <a:lnTo>
                    <a:pt x="936" y="662"/>
                  </a:lnTo>
                  <a:lnTo>
                    <a:pt x="918" y="674"/>
                  </a:lnTo>
                  <a:lnTo>
                    <a:pt x="897" y="686"/>
                  </a:lnTo>
                  <a:lnTo>
                    <a:pt x="877" y="696"/>
                  </a:lnTo>
                  <a:lnTo>
                    <a:pt x="855" y="709"/>
                  </a:lnTo>
                  <a:lnTo>
                    <a:pt x="832" y="717"/>
                  </a:lnTo>
                  <a:lnTo>
                    <a:pt x="810" y="727"/>
                  </a:lnTo>
                  <a:lnTo>
                    <a:pt x="785" y="735"/>
                  </a:lnTo>
                  <a:lnTo>
                    <a:pt x="763" y="743"/>
                  </a:lnTo>
                  <a:lnTo>
                    <a:pt x="736" y="749"/>
                  </a:lnTo>
                  <a:lnTo>
                    <a:pt x="712" y="756"/>
                  </a:lnTo>
                  <a:lnTo>
                    <a:pt x="685" y="762"/>
                  </a:lnTo>
                  <a:lnTo>
                    <a:pt x="659" y="766"/>
                  </a:lnTo>
                  <a:lnTo>
                    <a:pt x="632" y="770"/>
                  </a:lnTo>
                  <a:lnTo>
                    <a:pt x="603" y="772"/>
                  </a:lnTo>
                  <a:lnTo>
                    <a:pt x="577" y="775"/>
                  </a:lnTo>
                  <a:lnTo>
                    <a:pt x="548" y="775"/>
                  </a:lnTo>
                  <a:lnTo>
                    <a:pt x="520" y="775"/>
                  </a:lnTo>
                  <a:lnTo>
                    <a:pt x="493" y="772"/>
                  </a:lnTo>
                  <a:lnTo>
                    <a:pt x="465" y="770"/>
                  </a:lnTo>
                  <a:lnTo>
                    <a:pt x="438" y="766"/>
                  </a:lnTo>
                  <a:lnTo>
                    <a:pt x="412" y="762"/>
                  </a:lnTo>
                  <a:lnTo>
                    <a:pt x="385" y="756"/>
                  </a:lnTo>
                  <a:lnTo>
                    <a:pt x="360" y="749"/>
                  </a:lnTo>
                  <a:lnTo>
                    <a:pt x="334" y="743"/>
                  </a:lnTo>
                  <a:lnTo>
                    <a:pt x="311" y="735"/>
                  </a:lnTo>
                  <a:lnTo>
                    <a:pt x="287" y="727"/>
                  </a:lnTo>
                  <a:lnTo>
                    <a:pt x="265" y="717"/>
                  </a:lnTo>
                  <a:lnTo>
                    <a:pt x="242" y="709"/>
                  </a:lnTo>
                  <a:lnTo>
                    <a:pt x="220" y="696"/>
                  </a:lnTo>
                  <a:lnTo>
                    <a:pt x="199" y="686"/>
                  </a:lnTo>
                  <a:lnTo>
                    <a:pt x="179" y="674"/>
                  </a:lnTo>
                  <a:lnTo>
                    <a:pt x="160" y="662"/>
                  </a:lnTo>
                  <a:lnTo>
                    <a:pt x="142" y="647"/>
                  </a:lnTo>
                  <a:lnTo>
                    <a:pt x="126" y="632"/>
                  </a:lnTo>
                  <a:lnTo>
                    <a:pt x="109" y="618"/>
                  </a:lnTo>
                  <a:lnTo>
                    <a:pt x="93" y="604"/>
                  </a:lnTo>
                  <a:lnTo>
                    <a:pt x="79" y="587"/>
                  </a:lnTo>
                  <a:lnTo>
                    <a:pt x="66" y="571"/>
                  </a:lnTo>
                  <a:lnTo>
                    <a:pt x="54" y="555"/>
                  </a:lnTo>
                  <a:lnTo>
                    <a:pt x="42" y="538"/>
                  </a:lnTo>
                  <a:lnTo>
                    <a:pt x="32" y="520"/>
                  </a:lnTo>
                  <a:lnTo>
                    <a:pt x="24" y="501"/>
                  </a:lnTo>
                  <a:lnTo>
                    <a:pt x="15" y="482"/>
                  </a:lnTo>
                  <a:lnTo>
                    <a:pt x="9" y="464"/>
                  </a:lnTo>
                  <a:lnTo>
                    <a:pt x="5" y="446"/>
                  </a:lnTo>
                  <a:lnTo>
                    <a:pt x="1" y="427"/>
                  </a:lnTo>
                  <a:lnTo>
                    <a:pt x="0" y="407"/>
                  </a:lnTo>
                  <a:lnTo>
                    <a:pt x="0" y="386"/>
                  </a:lnTo>
                  <a:lnTo>
                    <a:pt x="0" y="367"/>
                  </a:lnTo>
                  <a:lnTo>
                    <a:pt x="1" y="347"/>
                  </a:lnTo>
                  <a:lnTo>
                    <a:pt x="5" y="328"/>
                  </a:lnTo>
                  <a:lnTo>
                    <a:pt x="9" y="310"/>
                  </a:lnTo>
                  <a:lnTo>
                    <a:pt x="15" y="290"/>
                  </a:lnTo>
                  <a:lnTo>
                    <a:pt x="24" y="273"/>
                  </a:lnTo>
                  <a:lnTo>
                    <a:pt x="32" y="254"/>
                  </a:lnTo>
                  <a:lnTo>
                    <a:pt x="42" y="236"/>
                  </a:lnTo>
                  <a:lnTo>
                    <a:pt x="54" y="219"/>
                  </a:lnTo>
                  <a:lnTo>
                    <a:pt x="66" y="203"/>
                  </a:lnTo>
                  <a:lnTo>
                    <a:pt x="79" y="187"/>
                  </a:lnTo>
                  <a:lnTo>
                    <a:pt x="93" y="171"/>
                  </a:lnTo>
                  <a:lnTo>
                    <a:pt x="109" y="156"/>
                  </a:lnTo>
                  <a:lnTo>
                    <a:pt x="126" y="142"/>
                  </a:lnTo>
                  <a:lnTo>
                    <a:pt x="142" y="127"/>
                  </a:lnTo>
                  <a:lnTo>
                    <a:pt x="160" y="112"/>
                  </a:lnTo>
                  <a:lnTo>
                    <a:pt x="179" y="100"/>
                  </a:lnTo>
                  <a:lnTo>
                    <a:pt x="199" y="88"/>
                  </a:lnTo>
                  <a:lnTo>
                    <a:pt x="220" y="78"/>
                  </a:lnTo>
                  <a:lnTo>
                    <a:pt x="242" y="66"/>
                  </a:lnTo>
                  <a:lnTo>
                    <a:pt x="265" y="55"/>
                  </a:lnTo>
                  <a:lnTo>
                    <a:pt x="287" y="47"/>
                  </a:lnTo>
                  <a:lnTo>
                    <a:pt x="311" y="39"/>
                  </a:lnTo>
                  <a:lnTo>
                    <a:pt x="334" y="31"/>
                  </a:lnTo>
                  <a:lnTo>
                    <a:pt x="360" y="25"/>
                  </a:lnTo>
                  <a:lnTo>
                    <a:pt x="385" y="19"/>
                  </a:lnTo>
                  <a:lnTo>
                    <a:pt x="412" y="13"/>
                  </a:lnTo>
                  <a:lnTo>
                    <a:pt x="438" y="8"/>
                  </a:lnTo>
                  <a:lnTo>
                    <a:pt x="465" y="4"/>
                  </a:lnTo>
                  <a:lnTo>
                    <a:pt x="493" y="2"/>
                  </a:lnTo>
                  <a:lnTo>
                    <a:pt x="520" y="0"/>
                  </a:lnTo>
                  <a:lnTo>
                    <a:pt x="548" y="0"/>
                  </a:lnTo>
                </a:path>
              </a:pathLst>
            </a:custGeom>
            <a:solidFill>
              <a:srgbClr val="3D3D3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4" name="Freeform 14">
              <a:extLst>
                <a:ext uri="{FF2B5EF4-FFF2-40B4-BE49-F238E27FC236}">
                  <a16:creationId xmlns:a16="http://schemas.microsoft.com/office/drawing/2014/main" id="{0CBF63D1-5D84-FB62-75EB-63B8823FC9D3}"/>
                </a:ext>
              </a:extLst>
            </p:cNvPr>
            <p:cNvSpPr>
              <a:spLocks/>
            </p:cNvSpPr>
            <p:nvPr/>
          </p:nvSpPr>
          <p:spPr bwMode="auto">
            <a:xfrm>
              <a:off x="4344988" y="3598864"/>
              <a:ext cx="1693863" cy="1190625"/>
            </a:xfrm>
            <a:custGeom>
              <a:avLst/>
              <a:gdLst>
                <a:gd name="T0" fmla="*/ 931863 w 1067"/>
                <a:gd name="T1" fmla="*/ 3158 h 754"/>
                <a:gd name="T2" fmla="*/ 1057275 w 1067"/>
                <a:gd name="T3" fmla="*/ 20528 h 754"/>
                <a:gd name="T4" fmla="*/ 1174750 w 1067"/>
                <a:gd name="T5" fmla="*/ 45793 h 754"/>
                <a:gd name="T6" fmla="*/ 1284288 w 1067"/>
                <a:gd name="T7" fmla="*/ 83691 h 754"/>
                <a:gd name="T8" fmla="*/ 1384300 w 1067"/>
                <a:gd name="T9" fmla="*/ 135801 h 754"/>
                <a:gd name="T10" fmla="*/ 1473200 w 1067"/>
                <a:gd name="T11" fmla="*/ 194227 h 754"/>
                <a:gd name="T12" fmla="*/ 1547813 w 1067"/>
                <a:gd name="T13" fmla="*/ 263706 h 754"/>
                <a:gd name="T14" fmla="*/ 1608138 w 1067"/>
                <a:gd name="T15" fmla="*/ 336344 h 754"/>
                <a:gd name="T16" fmla="*/ 1654175 w 1067"/>
                <a:gd name="T17" fmla="*/ 418456 h 754"/>
                <a:gd name="T18" fmla="*/ 1682750 w 1067"/>
                <a:gd name="T19" fmla="*/ 502147 h 754"/>
                <a:gd name="T20" fmla="*/ 1692275 w 1067"/>
                <a:gd name="T21" fmla="*/ 595313 h 754"/>
                <a:gd name="T22" fmla="*/ 1682750 w 1067"/>
                <a:gd name="T23" fmla="*/ 685320 h 754"/>
                <a:gd name="T24" fmla="*/ 1654175 w 1067"/>
                <a:gd name="T25" fmla="*/ 769011 h 754"/>
                <a:gd name="T26" fmla="*/ 1608138 w 1067"/>
                <a:gd name="T27" fmla="*/ 851123 h 754"/>
                <a:gd name="T28" fmla="*/ 1547813 w 1067"/>
                <a:gd name="T29" fmla="*/ 923761 h 754"/>
                <a:gd name="T30" fmla="*/ 1473200 w 1067"/>
                <a:gd name="T31" fmla="*/ 993240 h 754"/>
                <a:gd name="T32" fmla="*/ 1384300 w 1067"/>
                <a:gd name="T33" fmla="*/ 1051666 h 754"/>
                <a:gd name="T34" fmla="*/ 1284288 w 1067"/>
                <a:gd name="T35" fmla="*/ 1100618 h 754"/>
                <a:gd name="T36" fmla="*/ 1174750 w 1067"/>
                <a:gd name="T37" fmla="*/ 1141674 h 754"/>
                <a:gd name="T38" fmla="*/ 1057275 w 1067"/>
                <a:gd name="T39" fmla="*/ 1166939 h 754"/>
                <a:gd name="T40" fmla="*/ 931863 w 1067"/>
                <a:gd name="T41" fmla="*/ 1184309 h 754"/>
                <a:gd name="T42" fmla="*/ 801688 w 1067"/>
                <a:gd name="T43" fmla="*/ 1189046 h 754"/>
                <a:gd name="T44" fmla="*/ 674688 w 1067"/>
                <a:gd name="T45" fmla="*/ 1173255 h 754"/>
                <a:gd name="T46" fmla="*/ 555625 w 1067"/>
                <a:gd name="T47" fmla="*/ 1151148 h 754"/>
                <a:gd name="T48" fmla="*/ 441325 w 1067"/>
                <a:gd name="T49" fmla="*/ 1116408 h 754"/>
                <a:gd name="T50" fmla="*/ 338138 w 1067"/>
                <a:gd name="T51" fmla="*/ 1070615 h 754"/>
                <a:gd name="T52" fmla="*/ 247650 w 1067"/>
                <a:gd name="T53" fmla="*/ 1013768 h 754"/>
                <a:gd name="T54" fmla="*/ 166688 w 1067"/>
                <a:gd name="T55" fmla="*/ 947447 h 754"/>
                <a:gd name="T56" fmla="*/ 101600 w 1067"/>
                <a:gd name="T57" fmla="*/ 876388 h 754"/>
                <a:gd name="T58" fmla="*/ 49213 w 1067"/>
                <a:gd name="T59" fmla="*/ 799014 h 754"/>
                <a:gd name="T60" fmla="*/ 14288 w 1067"/>
                <a:gd name="T61" fmla="*/ 713743 h 754"/>
                <a:gd name="T62" fmla="*/ 0 w 1067"/>
                <a:gd name="T63" fmla="*/ 623736 h 754"/>
                <a:gd name="T64" fmla="*/ 1588 w 1067"/>
                <a:gd name="T65" fmla="*/ 532149 h 754"/>
                <a:gd name="T66" fmla="*/ 23813 w 1067"/>
                <a:gd name="T67" fmla="*/ 445300 h 754"/>
                <a:gd name="T68" fmla="*/ 65088 w 1067"/>
                <a:gd name="T69" fmla="*/ 363188 h 754"/>
                <a:gd name="T70" fmla="*/ 120650 w 1067"/>
                <a:gd name="T71" fmla="*/ 285813 h 754"/>
                <a:gd name="T72" fmla="*/ 192088 w 1067"/>
                <a:gd name="T73" fmla="*/ 217913 h 754"/>
                <a:gd name="T74" fmla="*/ 276225 w 1067"/>
                <a:gd name="T75" fmla="*/ 154750 h 754"/>
                <a:gd name="T76" fmla="*/ 369888 w 1067"/>
                <a:gd name="T77" fmla="*/ 101061 h 754"/>
                <a:gd name="T78" fmla="*/ 477838 w 1067"/>
                <a:gd name="T79" fmla="*/ 58426 h 754"/>
                <a:gd name="T80" fmla="*/ 593725 w 1067"/>
                <a:gd name="T81" fmla="*/ 26844 h 754"/>
                <a:gd name="T82" fmla="*/ 717550 w 1067"/>
                <a:gd name="T83" fmla="*/ 7895 h 754"/>
                <a:gd name="T84" fmla="*/ 842963 w 1067"/>
                <a:gd name="T85" fmla="*/ 0 h 7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7" h="754">
                  <a:moveTo>
                    <a:pt x="531" y="0"/>
                  </a:moveTo>
                  <a:lnTo>
                    <a:pt x="560" y="0"/>
                  </a:lnTo>
                  <a:lnTo>
                    <a:pt x="587" y="2"/>
                  </a:lnTo>
                  <a:lnTo>
                    <a:pt x="613" y="5"/>
                  </a:lnTo>
                  <a:lnTo>
                    <a:pt x="640" y="9"/>
                  </a:lnTo>
                  <a:lnTo>
                    <a:pt x="666" y="13"/>
                  </a:lnTo>
                  <a:lnTo>
                    <a:pt x="691" y="17"/>
                  </a:lnTo>
                  <a:lnTo>
                    <a:pt x="715" y="23"/>
                  </a:lnTo>
                  <a:lnTo>
                    <a:pt x="740" y="29"/>
                  </a:lnTo>
                  <a:lnTo>
                    <a:pt x="764" y="37"/>
                  </a:lnTo>
                  <a:lnTo>
                    <a:pt x="787" y="45"/>
                  </a:lnTo>
                  <a:lnTo>
                    <a:pt x="809" y="53"/>
                  </a:lnTo>
                  <a:lnTo>
                    <a:pt x="830" y="64"/>
                  </a:lnTo>
                  <a:lnTo>
                    <a:pt x="852" y="74"/>
                  </a:lnTo>
                  <a:lnTo>
                    <a:pt x="872" y="86"/>
                  </a:lnTo>
                  <a:lnTo>
                    <a:pt x="891" y="98"/>
                  </a:lnTo>
                  <a:lnTo>
                    <a:pt x="909" y="111"/>
                  </a:lnTo>
                  <a:lnTo>
                    <a:pt x="928" y="123"/>
                  </a:lnTo>
                  <a:lnTo>
                    <a:pt x="944" y="138"/>
                  </a:lnTo>
                  <a:lnTo>
                    <a:pt x="960" y="152"/>
                  </a:lnTo>
                  <a:lnTo>
                    <a:pt x="975" y="167"/>
                  </a:lnTo>
                  <a:lnTo>
                    <a:pt x="989" y="181"/>
                  </a:lnTo>
                  <a:lnTo>
                    <a:pt x="1001" y="197"/>
                  </a:lnTo>
                  <a:lnTo>
                    <a:pt x="1013" y="213"/>
                  </a:lnTo>
                  <a:lnTo>
                    <a:pt x="1024" y="230"/>
                  </a:lnTo>
                  <a:lnTo>
                    <a:pt x="1034" y="246"/>
                  </a:lnTo>
                  <a:lnTo>
                    <a:pt x="1042" y="265"/>
                  </a:lnTo>
                  <a:lnTo>
                    <a:pt x="1050" y="282"/>
                  </a:lnTo>
                  <a:lnTo>
                    <a:pt x="1056" y="300"/>
                  </a:lnTo>
                  <a:lnTo>
                    <a:pt x="1060" y="318"/>
                  </a:lnTo>
                  <a:lnTo>
                    <a:pt x="1064" y="337"/>
                  </a:lnTo>
                  <a:lnTo>
                    <a:pt x="1066" y="357"/>
                  </a:lnTo>
                  <a:lnTo>
                    <a:pt x="1066" y="377"/>
                  </a:lnTo>
                  <a:lnTo>
                    <a:pt x="1066" y="395"/>
                  </a:lnTo>
                  <a:lnTo>
                    <a:pt x="1064" y="415"/>
                  </a:lnTo>
                  <a:lnTo>
                    <a:pt x="1060" y="434"/>
                  </a:lnTo>
                  <a:lnTo>
                    <a:pt x="1056" y="452"/>
                  </a:lnTo>
                  <a:lnTo>
                    <a:pt x="1050" y="470"/>
                  </a:lnTo>
                  <a:lnTo>
                    <a:pt x="1042" y="487"/>
                  </a:lnTo>
                  <a:lnTo>
                    <a:pt x="1034" y="506"/>
                  </a:lnTo>
                  <a:lnTo>
                    <a:pt x="1024" y="522"/>
                  </a:lnTo>
                  <a:lnTo>
                    <a:pt x="1013" y="539"/>
                  </a:lnTo>
                  <a:lnTo>
                    <a:pt x="1001" y="555"/>
                  </a:lnTo>
                  <a:lnTo>
                    <a:pt x="989" y="571"/>
                  </a:lnTo>
                  <a:lnTo>
                    <a:pt x="975" y="585"/>
                  </a:lnTo>
                  <a:lnTo>
                    <a:pt x="960" y="600"/>
                  </a:lnTo>
                  <a:lnTo>
                    <a:pt x="944" y="614"/>
                  </a:lnTo>
                  <a:lnTo>
                    <a:pt x="928" y="629"/>
                  </a:lnTo>
                  <a:lnTo>
                    <a:pt x="909" y="642"/>
                  </a:lnTo>
                  <a:lnTo>
                    <a:pt x="891" y="654"/>
                  </a:lnTo>
                  <a:lnTo>
                    <a:pt x="872" y="666"/>
                  </a:lnTo>
                  <a:lnTo>
                    <a:pt x="852" y="678"/>
                  </a:lnTo>
                  <a:lnTo>
                    <a:pt x="830" y="688"/>
                  </a:lnTo>
                  <a:lnTo>
                    <a:pt x="809" y="697"/>
                  </a:lnTo>
                  <a:lnTo>
                    <a:pt x="787" y="707"/>
                  </a:lnTo>
                  <a:lnTo>
                    <a:pt x="764" y="715"/>
                  </a:lnTo>
                  <a:lnTo>
                    <a:pt x="740" y="723"/>
                  </a:lnTo>
                  <a:lnTo>
                    <a:pt x="715" y="729"/>
                  </a:lnTo>
                  <a:lnTo>
                    <a:pt x="691" y="735"/>
                  </a:lnTo>
                  <a:lnTo>
                    <a:pt x="666" y="739"/>
                  </a:lnTo>
                  <a:lnTo>
                    <a:pt x="640" y="743"/>
                  </a:lnTo>
                  <a:lnTo>
                    <a:pt x="613" y="748"/>
                  </a:lnTo>
                  <a:lnTo>
                    <a:pt x="587" y="750"/>
                  </a:lnTo>
                  <a:lnTo>
                    <a:pt x="560" y="753"/>
                  </a:lnTo>
                  <a:lnTo>
                    <a:pt x="531" y="753"/>
                  </a:lnTo>
                  <a:lnTo>
                    <a:pt x="505" y="753"/>
                  </a:lnTo>
                  <a:lnTo>
                    <a:pt x="478" y="750"/>
                  </a:lnTo>
                  <a:lnTo>
                    <a:pt x="452" y="748"/>
                  </a:lnTo>
                  <a:lnTo>
                    <a:pt x="425" y="743"/>
                  </a:lnTo>
                  <a:lnTo>
                    <a:pt x="399" y="739"/>
                  </a:lnTo>
                  <a:lnTo>
                    <a:pt x="374" y="735"/>
                  </a:lnTo>
                  <a:lnTo>
                    <a:pt x="350" y="729"/>
                  </a:lnTo>
                  <a:lnTo>
                    <a:pt x="325" y="723"/>
                  </a:lnTo>
                  <a:lnTo>
                    <a:pt x="301" y="715"/>
                  </a:lnTo>
                  <a:lnTo>
                    <a:pt x="278" y="707"/>
                  </a:lnTo>
                  <a:lnTo>
                    <a:pt x="256" y="697"/>
                  </a:lnTo>
                  <a:lnTo>
                    <a:pt x="233" y="688"/>
                  </a:lnTo>
                  <a:lnTo>
                    <a:pt x="213" y="678"/>
                  </a:lnTo>
                  <a:lnTo>
                    <a:pt x="193" y="666"/>
                  </a:lnTo>
                  <a:lnTo>
                    <a:pt x="174" y="654"/>
                  </a:lnTo>
                  <a:lnTo>
                    <a:pt x="156" y="642"/>
                  </a:lnTo>
                  <a:lnTo>
                    <a:pt x="137" y="629"/>
                  </a:lnTo>
                  <a:lnTo>
                    <a:pt x="121" y="614"/>
                  </a:lnTo>
                  <a:lnTo>
                    <a:pt x="105" y="600"/>
                  </a:lnTo>
                  <a:lnTo>
                    <a:pt x="90" y="585"/>
                  </a:lnTo>
                  <a:lnTo>
                    <a:pt x="76" y="571"/>
                  </a:lnTo>
                  <a:lnTo>
                    <a:pt x="64" y="555"/>
                  </a:lnTo>
                  <a:lnTo>
                    <a:pt x="52" y="539"/>
                  </a:lnTo>
                  <a:lnTo>
                    <a:pt x="41" y="522"/>
                  </a:lnTo>
                  <a:lnTo>
                    <a:pt x="31" y="506"/>
                  </a:lnTo>
                  <a:lnTo>
                    <a:pt x="23" y="487"/>
                  </a:lnTo>
                  <a:lnTo>
                    <a:pt x="15" y="470"/>
                  </a:lnTo>
                  <a:lnTo>
                    <a:pt x="9" y="452"/>
                  </a:lnTo>
                  <a:lnTo>
                    <a:pt x="5" y="434"/>
                  </a:lnTo>
                  <a:lnTo>
                    <a:pt x="1" y="415"/>
                  </a:lnTo>
                  <a:lnTo>
                    <a:pt x="0" y="395"/>
                  </a:lnTo>
                  <a:lnTo>
                    <a:pt x="0" y="377"/>
                  </a:lnTo>
                  <a:lnTo>
                    <a:pt x="0" y="357"/>
                  </a:lnTo>
                  <a:lnTo>
                    <a:pt x="1" y="337"/>
                  </a:lnTo>
                  <a:lnTo>
                    <a:pt x="5" y="318"/>
                  </a:lnTo>
                  <a:lnTo>
                    <a:pt x="9" y="300"/>
                  </a:lnTo>
                  <a:lnTo>
                    <a:pt x="15" y="282"/>
                  </a:lnTo>
                  <a:lnTo>
                    <a:pt x="23" y="265"/>
                  </a:lnTo>
                  <a:lnTo>
                    <a:pt x="31" y="246"/>
                  </a:lnTo>
                  <a:lnTo>
                    <a:pt x="41" y="230"/>
                  </a:lnTo>
                  <a:lnTo>
                    <a:pt x="52" y="213"/>
                  </a:lnTo>
                  <a:lnTo>
                    <a:pt x="64" y="197"/>
                  </a:lnTo>
                  <a:lnTo>
                    <a:pt x="76" y="181"/>
                  </a:lnTo>
                  <a:lnTo>
                    <a:pt x="90" y="167"/>
                  </a:lnTo>
                  <a:lnTo>
                    <a:pt x="105" y="152"/>
                  </a:lnTo>
                  <a:lnTo>
                    <a:pt x="121" y="138"/>
                  </a:lnTo>
                  <a:lnTo>
                    <a:pt x="137" y="123"/>
                  </a:lnTo>
                  <a:lnTo>
                    <a:pt x="156" y="111"/>
                  </a:lnTo>
                  <a:lnTo>
                    <a:pt x="174" y="98"/>
                  </a:lnTo>
                  <a:lnTo>
                    <a:pt x="193" y="86"/>
                  </a:lnTo>
                  <a:lnTo>
                    <a:pt x="213" y="74"/>
                  </a:lnTo>
                  <a:lnTo>
                    <a:pt x="233" y="64"/>
                  </a:lnTo>
                  <a:lnTo>
                    <a:pt x="256" y="53"/>
                  </a:lnTo>
                  <a:lnTo>
                    <a:pt x="278" y="45"/>
                  </a:lnTo>
                  <a:lnTo>
                    <a:pt x="301" y="37"/>
                  </a:lnTo>
                  <a:lnTo>
                    <a:pt x="325" y="29"/>
                  </a:lnTo>
                  <a:lnTo>
                    <a:pt x="350" y="23"/>
                  </a:lnTo>
                  <a:lnTo>
                    <a:pt x="374" y="17"/>
                  </a:lnTo>
                  <a:lnTo>
                    <a:pt x="399" y="13"/>
                  </a:lnTo>
                  <a:lnTo>
                    <a:pt x="425" y="9"/>
                  </a:lnTo>
                  <a:lnTo>
                    <a:pt x="452" y="5"/>
                  </a:lnTo>
                  <a:lnTo>
                    <a:pt x="478" y="2"/>
                  </a:lnTo>
                  <a:lnTo>
                    <a:pt x="505" y="0"/>
                  </a:lnTo>
                  <a:lnTo>
                    <a:pt x="531" y="0"/>
                  </a:lnTo>
                </a:path>
              </a:pathLst>
            </a:custGeom>
            <a:solidFill>
              <a:srgbClr val="45454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5" name="Freeform 15">
              <a:extLst>
                <a:ext uri="{FF2B5EF4-FFF2-40B4-BE49-F238E27FC236}">
                  <a16:creationId xmlns:a16="http://schemas.microsoft.com/office/drawing/2014/main" id="{7F02EFC6-B9D4-28FA-27B4-FBAA7FAFDF13}"/>
                </a:ext>
              </a:extLst>
            </p:cNvPr>
            <p:cNvSpPr>
              <a:spLocks/>
            </p:cNvSpPr>
            <p:nvPr/>
          </p:nvSpPr>
          <p:spPr bwMode="auto">
            <a:xfrm>
              <a:off x="4383087" y="3614739"/>
              <a:ext cx="1646238" cy="1150937"/>
            </a:xfrm>
            <a:custGeom>
              <a:avLst/>
              <a:gdLst>
                <a:gd name="T0" fmla="*/ 906463 w 1037"/>
                <a:gd name="T1" fmla="*/ 3158 h 729"/>
                <a:gd name="T2" fmla="*/ 1025525 w 1037"/>
                <a:gd name="T3" fmla="*/ 15788 h 729"/>
                <a:gd name="T4" fmla="*/ 1143000 w 1037"/>
                <a:gd name="T5" fmla="*/ 44206 h 729"/>
                <a:gd name="T6" fmla="*/ 1246188 w 1037"/>
                <a:gd name="T7" fmla="*/ 83676 h 729"/>
                <a:gd name="T8" fmla="*/ 1343025 w 1037"/>
                <a:gd name="T9" fmla="*/ 127882 h 729"/>
                <a:gd name="T10" fmla="*/ 1431925 w 1037"/>
                <a:gd name="T11" fmla="*/ 186297 h 729"/>
                <a:gd name="T12" fmla="*/ 1501775 w 1037"/>
                <a:gd name="T13" fmla="*/ 252606 h 729"/>
                <a:gd name="T14" fmla="*/ 1563688 w 1037"/>
                <a:gd name="T15" fmla="*/ 326809 h 729"/>
                <a:gd name="T16" fmla="*/ 1606550 w 1037"/>
                <a:gd name="T17" fmla="*/ 402591 h 729"/>
                <a:gd name="T18" fmla="*/ 1635125 w 1037"/>
                <a:gd name="T19" fmla="*/ 487846 h 729"/>
                <a:gd name="T20" fmla="*/ 1644650 w 1037"/>
                <a:gd name="T21" fmla="*/ 574679 h 729"/>
                <a:gd name="T22" fmla="*/ 1635125 w 1037"/>
                <a:gd name="T23" fmla="*/ 663091 h 729"/>
                <a:gd name="T24" fmla="*/ 1606550 w 1037"/>
                <a:gd name="T25" fmla="*/ 743610 h 729"/>
                <a:gd name="T26" fmla="*/ 1563688 w 1037"/>
                <a:gd name="T27" fmla="*/ 820970 h 729"/>
                <a:gd name="T28" fmla="*/ 1501775 w 1037"/>
                <a:gd name="T29" fmla="*/ 895173 h 729"/>
                <a:gd name="T30" fmla="*/ 1431925 w 1037"/>
                <a:gd name="T31" fmla="*/ 961482 h 729"/>
                <a:gd name="T32" fmla="*/ 1343025 w 1037"/>
                <a:gd name="T33" fmla="*/ 1019898 h 729"/>
                <a:gd name="T34" fmla="*/ 1246188 w 1037"/>
                <a:gd name="T35" fmla="*/ 1064104 h 729"/>
                <a:gd name="T36" fmla="*/ 1143000 w 1037"/>
                <a:gd name="T37" fmla="*/ 1103573 h 729"/>
                <a:gd name="T38" fmla="*/ 1025525 w 1037"/>
                <a:gd name="T39" fmla="*/ 1131992 h 729"/>
                <a:gd name="T40" fmla="*/ 906463 w 1037"/>
                <a:gd name="T41" fmla="*/ 1144622 h 729"/>
                <a:gd name="T42" fmla="*/ 779463 w 1037"/>
                <a:gd name="T43" fmla="*/ 1149358 h 729"/>
                <a:gd name="T44" fmla="*/ 657225 w 1037"/>
                <a:gd name="T45" fmla="*/ 1138307 h 729"/>
                <a:gd name="T46" fmla="*/ 539750 w 1037"/>
                <a:gd name="T47" fmla="*/ 1113046 h 729"/>
                <a:gd name="T48" fmla="*/ 430213 w 1037"/>
                <a:gd name="T49" fmla="*/ 1081470 h 729"/>
                <a:gd name="T50" fmla="*/ 328613 w 1037"/>
                <a:gd name="T51" fmla="*/ 1035685 h 729"/>
                <a:gd name="T52" fmla="*/ 241300 w 1037"/>
                <a:gd name="T53" fmla="*/ 980428 h 729"/>
                <a:gd name="T54" fmla="*/ 163513 w 1037"/>
                <a:gd name="T55" fmla="*/ 920434 h 729"/>
                <a:gd name="T56" fmla="*/ 98425 w 1037"/>
                <a:gd name="T57" fmla="*/ 847810 h 729"/>
                <a:gd name="T58" fmla="*/ 47625 w 1037"/>
                <a:gd name="T59" fmla="*/ 773606 h 729"/>
                <a:gd name="T60" fmla="*/ 14288 w 1037"/>
                <a:gd name="T61" fmla="*/ 689931 h 729"/>
                <a:gd name="T62" fmla="*/ 0 w 1037"/>
                <a:gd name="T63" fmla="*/ 604676 h 729"/>
                <a:gd name="T64" fmla="*/ 1588 w 1037"/>
                <a:gd name="T65" fmla="*/ 514685 h 729"/>
                <a:gd name="T66" fmla="*/ 23813 w 1037"/>
                <a:gd name="T67" fmla="*/ 429431 h 729"/>
                <a:gd name="T68" fmla="*/ 63500 w 1037"/>
                <a:gd name="T69" fmla="*/ 348912 h 729"/>
                <a:gd name="T70" fmla="*/ 119063 w 1037"/>
                <a:gd name="T71" fmla="*/ 274709 h 729"/>
                <a:gd name="T72" fmla="*/ 187325 w 1037"/>
                <a:gd name="T73" fmla="*/ 208400 h 729"/>
                <a:gd name="T74" fmla="*/ 268288 w 1037"/>
                <a:gd name="T75" fmla="*/ 146827 h 729"/>
                <a:gd name="T76" fmla="*/ 361950 w 1037"/>
                <a:gd name="T77" fmla="*/ 96306 h 729"/>
                <a:gd name="T78" fmla="*/ 465138 w 1037"/>
                <a:gd name="T79" fmla="*/ 53679 h 729"/>
                <a:gd name="T80" fmla="*/ 579438 w 1037"/>
                <a:gd name="T81" fmla="*/ 25261 h 729"/>
                <a:gd name="T82" fmla="*/ 695325 w 1037"/>
                <a:gd name="T83" fmla="*/ 6315 h 729"/>
                <a:gd name="T84" fmla="*/ 822325 w 1037"/>
                <a:gd name="T85" fmla="*/ 0 h 7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37" h="729">
                  <a:moveTo>
                    <a:pt x="518" y="0"/>
                  </a:moveTo>
                  <a:lnTo>
                    <a:pt x="544" y="0"/>
                  </a:lnTo>
                  <a:lnTo>
                    <a:pt x="571" y="2"/>
                  </a:lnTo>
                  <a:lnTo>
                    <a:pt x="595" y="4"/>
                  </a:lnTo>
                  <a:lnTo>
                    <a:pt x="622" y="6"/>
                  </a:lnTo>
                  <a:lnTo>
                    <a:pt x="646" y="10"/>
                  </a:lnTo>
                  <a:lnTo>
                    <a:pt x="671" y="16"/>
                  </a:lnTo>
                  <a:lnTo>
                    <a:pt x="695" y="22"/>
                  </a:lnTo>
                  <a:lnTo>
                    <a:pt x="720" y="28"/>
                  </a:lnTo>
                  <a:lnTo>
                    <a:pt x="742" y="34"/>
                  </a:lnTo>
                  <a:lnTo>
                    <a:pt x="765" y="42"/>
                  </a:lnTo>
                  <a:lnTo>
                    <a:pt x="785" y="53"/>
                  </a:lnTo>
                  <a:lnTo>
                    <a:pt x="808" y="61"/>
                  </a:lnTo>
                  <a:lnTo>
                    <a:pt x="828" y="71"/>
                  </a:lnTo>
                  <a:lnTo>
                    <a:pt x="846" y="81"/>
                  </a:lnTo>
                  <a:lnTo>
                    <a:pt x="865" y="93"/>
                  </a:lnTo>
                  <a:lnTo>
                    <a:pt x="883" y="106"/>
                  </a:lnTo>
                  <a:lnTo>
                    <a:pt x="902" y="118"/>
                  </a:lnTo>
                  <a:lnTo>
                    <a:pt x="918" y="132"/>
                  </a:lnTo>
                  <a:lnTo>
                    <a:pt x="932" y="144"/>
                  </a:lnTo>
                  <a:lnTo>
                    <a:pt x="946" y="160"/>
                  </a:lnTo>
                  <a:lnTo>
                    <a:pt x="961" y="174"/>
                  </a:lnTo>
                  <a:lnTo>
                    <a:pt x="973" y="190"/>
                  </a:lnTo>
                  <a:lnTo>
                    <a:pt x="985" y="207"/>
                  </a:lnTo>
                  <a:lnTo>
                    <a:pt x="995" y="221"/>
                  </a:lnTo>
                  <a:lnTo>
                    <a:pt x="1004" y="239"/>
                  </a:lnTo>
                  <a:lnTo>
                    <a:pt x="1012" y="255"/>
                  </a:lnTo>
                  <a:lnTo>
                    <a:pt x="1020" y="272"/>
                  </a:lnTo>
                  <a:lnTo>
                    <a:pt x="1026" y="290"/>
                  </a:lnTo>
                  <a:lnTo>
                    <a:pt x="1030" y="309"/>
                  </a:lnTo>
                  <a:lnTo>
                    <a:pt x="1032" y="326"/>
                  </a:lnTo>
                  <a:lnTo>
                    <a:pt x="1034" y="344"/>
                  </a:lnTo>
                  <a:lnTo>
                    <a:pt x="1036" y="364"/>
                  </a:lnTo>
                  <a:lnTo>
                    <a:pt x="1034" y="383"/>
                  </a:lnTo>
                  <a:lnTo>
                    <a:pt x="1032" y="401"/>
                  </a:lnTo>
                  <a:lnTo>
                    <a:pt x="1030" y="420"/>
                  </a:lnTo>
                  <a:lnTo>
                    <a:pt x="1026" y="437"/>
                  </a:lnTo>
                  <a:lnTo>
                    <a:pt x="1020" y="455"/>
                  </a:lnTo>
                  <a:lnTo>
                    <a:pt x="1012" y="471"/>
                  </a:lnTo>
                  <a:lnTo>
                    <a:pt x="1004" y="490"/>
                  </a:lnTo>
                  <a:lnTo>
                    <a:pt x="995" y="506"/>
                  </a:lnTo>
                  <a:lnTo>
                    <a:pt x="985" y="520"/>
                  </a:lnTo>
                  <a:lnTo>
                    <a:pt x="973" y="537"/>
                  </a:lnTo>
                  <a:lnTo>
                    <a:pt x="961" y="553"/>
                  </a:lnTo>
                  <a:lnTo>
                    <a:pt x="946" y="567"/>
                  </a:lnTo>
                  <a:lnTo>
                    <a:pt x="932" y="583"/>
                  </a:lnTo>
                  <a:lnTo>
                    <a:pt x="918" y="595"/>
                  </a:lnTo>
                  <a:lnTo>
                    <a:pt x="902" y="609"/>
                  </a:lnTo>
                  <a:lnTo>
                    <a:pt x="883" y="621"/>
                  </a:lnTo>
                  <a:lnTo>
                    <a:pt x="865" y="634"/>
                  </a:lnTo>
                  <a:lnTo>
                    <a:pt x="846" y="646"/>
                  </a:lnTo>
                  <a:lnTo>
                    <a:pt x="828" y="656"/>
                  </a:lnTo>
                  <a:lnTo>
                    <a:pt x="808" y="666"/>
                  </a:lnTo>
                  <a:lnTo>
                    <a:pt x="785" y="674"/>
                  </a:lnTo>
                  <a:lnTo>
                    <a:pt x="765" y="685"/>
                  </a:lnTo>
                  <a:lnTo>
                    <a:pt x="742" y="693"/>
                  </a:lnTo>
                  <a:lnTo>
                    <a:pt x="720" y="699"/>
                  </a:lnTo>
                  <a:lnTo>
                    <a:pt x="695" y="705"/>
                  </a:lnTo>
                  <a:lnTo>
                    <a:pt x="671" y="711"/>
                  </a:lnTo>
                  <a:lnTo>
                    <a:pt x="646" y="717"/>
                  </a:lnTo>
                  <a:lnTo>
                    <a:pt x="622" y="721"/>
                  </a:lnTo>
                  <a:lnTo>
                    <a:pt x="595" y="723"/>
                  </a:lnTo>
                  <a:lnTo>
                    <a:pt x="571" y="725"/>
                  </a:lnTo>
                  <a:lnTo>
                    <a:pt x="544" y="728"/>
                  </a:lnTo>
                  <a:lnTo>
                    <a:pt x="518" y="728"/>
                  </a:lnTo>
                  <a:lnTo>
                    <a:pt x="491" y="728"/>
                  </a:lnTo>
                  <a:lnTo>
                    <a:pt x="465" y="725"/>
                  </a:lnTo>
                  <a:lnTo>
                    <a:pt x="438" y="723"/>
                  </a:lnTo>
                  <a:lnTo>
                    <a:pt x="414" y="721"/>
                  </a:lnTo>
                  <a:lnTo>
                    <a:pt x="389" y="717"/>
                  </a:lnTo>
                  <a:lnTo>
                    <a:pt x="365" y="711"/>
                  </a:lnTo>
                  <a:lnTo>
                    <a:pt x="340" y="705"/>
                  </a:lnTo>
                  <a:lnTo>
                    <a:pt x="316" y="699"/>
                  </a:lnTo>
                  <a:lnTo>
                    <a:pt x="293" y="693"/>
                  </a:lnTo>
                  <a:lnTo>
                    <a:pt x="271" y="685"/>
                  </a:lnTo>
                  <a:lnTo>
                    <a:pt x="248" y="674"/>
                  </a:lnTo>
                  <a:lnTo>
                    <a:pt x="228" y="666"/>
                  </a:lnTo>
                  <a:lnTo>
                    <a:pt x="207" y="656"/>
                  </a:lnTo>
                  <a:lnTo>
                    <a:pt x="189" y="646"/>
                  </a:lnTo>
                  <a:lnTo>
                    <a:pt x="169" y="634"/>
                  </a:lnTo>
                  <a:lnTo>
                    <a:pt x="152" y="621"/>
                  </a:lnTo>
                  <a:lnTo>
                    <a:pt x="134" y="609"/>
                  </a:lnTo>
                  <a:lnTo>
                    <a:pt x="118" y="595"/>
                  </a:lnTo>
                  <a:lnTo>
                    <a:pt x="103" y="583"/>
                  </a:lnTo>
                  <a:lnTo>
                    <a:pt x="87" y="567"/>
                  </a:lnTo>
                  <a:lnTo>
                    <a:pt x="75" y="553"/>
                  </a:lnTo>
                  <a:lnTo>
                    <a:pt x="62" y="537"/>
                  </a:lnTo>
                  <a:lnTo>
                    <a:pt x="50" y="520"/>
                  </a:lnTo>
                  <a:lnTo>
                    <a:pt x="40" y="506"/>
                  </a:lnTo>
                  <a:lnTo>
                    <a:pt x="30" y="490"/>
                  </a:lnTo>
                  <a:lnTo>
                    <a:pt x="22" y="471"/>
                  </a:lnTo>
                  <a:lnTo>
                    <a:pt x="15" y="455"/>
                  </a:lnTo>
                  <a:lnTo>
                    <a:pt x="9" y="437"/>
                  </a:lnTo>
                  <a:lnTo>
                    <a:pt x="5" y="420"/>
                  </a:lnTo>
                  <a:lnTo>
                    <a:pt x="1" y="401"/>
                  </a:lnTo>
                  <a:lnTo>
                    <a:pt x="0" y="383"/>
                  </a:lnTo>
                  <a:lnTo>
                    <a:pt x="0" y="364"/>
                  </a:lnTo>
                  <a:lnTo>
                    <a:pt x="0" y="344"/>
                  </a:lnTo>
                  <a:lnTo>
                    <a:pt x="1" y="326"/>
                  </a:lnTo>
                  <a:lnTo>
                    <a:pt x="5" y="309"/>
                  </a:lnTo>
                  <a:lnTo>
                    <a:pt x="9" y="290"/>
                  </a:lnTo>
                  <a:lnTo>
                    <a:pt x="15" y="272"/>
                  </a:lnTo>
                  <a:lnTo>
                    <a:pt x="22" y="255"/>
                  </a:lnTo>
                  <a:lnTo>
                    <a:pt x="30" y="239"/>
                  </a:lnTo>
                  <a:lnTo>
                    <a:pt x="40" y="221"/>
                  </a:lnTo>
                  <a:lnTo>
                    <a:pt x="50" y="207"/>
                  </a:lnTo>
                  <a:lnTo>
                    <a:pt x="62" y="190"/>
                  </a:lnTo>
                  <a:lnTo>
                    <a:pt x="75" y="174"/>
                  </a:lnTo>
                  <a:lnTo>
                    <a:pt x="87" y="160"/>
                  </a:lnTo>
                  <a:lnTo>
                    <a:pt x="103" y="144"/>
                  </a:lnTo>
                  <a:lnTo>
                    <a:pt x="118" y="132"/>
                  </a:lnTo>
                  <a:lnTo>
                    <a:pt x="134" y="118"/>
                  </a:lnTo>
                  <a:lnTo>
                    <a:pt x="152" y="106"/>
                  </a:lnTo>
                  <a:lnTo>
                    <a:pt x="169" y="93"/>
                  </a:lnTo>
                  <a:lnTo>
                    <a:pt x="189" y="81"/>
                  </a:lnTo>
                  <a:lnTo>
                    <a:pt x="207" y="71"/>
                  </a:lnTo>
                  <a:lnTo>
                    <a:pt x="228" y="61"/>
                  </a:lnTo>
                  <a:lnTo>
                    <a:pt x="248" y="53"/>
                  </a:lnTo>
                  <a:lnTo>
                    <a:pt x="271" y="42"/>
                  </a:lnTo>
                  <a:lnTo>
                    <a:pt x="293" y="34"/>
                  </a:lnTo>
                  <a:lnTo>
                    <a:pt x="316" y="28"/>
                  </a:lnTo>
                  <a:lnTo>
                    <a:pt x="340" y="22"/>
                  </a:lnTo>
                  <a:lnTo>
                    <a:pt x="365" y="16"/>
                  </a:lnTo>
                  <a:lnTo>
                    <a:pt x="389" y="10"/>
                  </a:lnTo>
                  <a:lnTo>
                    <a:pt x="414" y="6"/>
                  </a:lnTo>
                  <a:lnTo>
                    <a:pt x="438" y="4"/>
                  </a:lnTo>
                  <a:lnTo>
                    <a:pt x="465" y="2"/>
                  </a:lnTo>
                  <a:lnTo>
                    <a:pt x="491" y="0"/>
                  </a:lnTo>
                  <a:lnTo>
                    <a:pt x="518" y="0"/>
                  </a:lnTo>
                </a:path>
              </a:pathLst>
            </a:custGeom>
            <a:solidFill>
              <a:srgbClr val="4A4A4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6" name="Freeform 16">
              <a:extLst>
                <a:ext uri="{FF2B5EF4-FFF2-40B4-BE49-F238E27FC236}">
                  <a16:creationId xmlns:a16="http://schemas.microsoft.com/office/drawing/2014/main" id="{7317D6D1-F54A-6741-4A88-16EE020029D0}"/>
                </a:ext>
              </a:extLst>
            </p:cNvPr>
            <p:cNvSpPr>
              <a:spLocks/>
            </p:cNvSpPr>
            <p:nvPr/>
          </p:nvSpPr>
          <p:spPr bwMode="auto">
            <a:xfrm>
              <a:off x="4422776" y="3627439"/>
              <a:ext cx="1597025" cy="1119187"/>
            </a:xfrm>
            <a:custGeom>
              <a:avLst/>
              <a:gdLst>
                <a:gd name="T0" fmla="*/ 876300 w 1006"/>
                <a:gd name="T1" fmla="*/ 3157 h 709"/>
                <a:gd name="T2" fmla="*/ 995363 w 1006"/>
                <a:gd name="T3" fmla="*/ 15785 h 709"/>
                <a:gd name="T4" fmla="*/ 1106488 w 1006"/>
                <a:gd name="T5" fmla="*/ 41042 h 709"/>
                <a:gd name="T6" fmla="*/ 1209675 w 1006"/>
                <a:gd name="T7" fmla="*/ 80506 h 709"/>
                <a:gd name="T8" fmla="*/ 1303338 w 1006"/>
                <a:gd name="T9" fmla="*/ 124705 h 709"/>
                <a:gd name="T10" fmla="*/ 1384300 w 1006"/>
                <a:gd name="T11" fmla="*/ 179954 h 709"/>
                <a:gd name="T12" fmla="*/ 1455738 w 1006"/>
                <a:gd name="T13" fmla="*/ 246253 h 709"/>
                <a:gd name="T14" fmla="*/ 1514475 w 1006"/>
                <a:gd name="T15" fmla="*/ 314130 h 709"/>
                <a:gd name="T16" fmla="*/ 1557338 w 1006"/>
                <a:gd name="T17" fmla="*/ 389900 h 709"/>
                <a:gd name="T18" fmla="*/ 1585913 w 1006"/>
                <a:gd name="T19" fmla="*/ 471984 h 709"/>
                <a:gd name="T20" fmla="*/ 1595438 w 1006"/>
                <a:gd name="T21" fmla="*/ 555647 h 709"/>
                <a:gd name="T22" fmla="*/ 1585913 w 1006"/>
                <a:gd name="T23" fmla="*/ 639310 h 709"/>
                <a:gd name="T24" fmla="*/ 1557338 w 1006"/>
                <a:gd name="T25" fmla="*/ 721394 h 709"/>
                <a:gd name="T26" fmla="*/ 1514475 w 1006"/>
                <a:gd name="T27" fmla="*/ 798743 h 709"/>
                <a:gd name="T28" fmla="*/ 1455738 w 1006"/>
                <a:gd name="T29" fmla="*/ 866620 h 709"/>
                <a:gd name="T30" fmla="*/ 1384300 w 1006"/>
                <a:gd name="T31" fmla="*/ 932919 h 709"/>
                <a:gd name="T32" fmla="*/ 1303338 w 1006"/>
                <a:gd name="T33" fmla="*/ 988168 h 709"/>
                <a:gd name="T34" fmla="*/ 1209675 w 1006"/>
                <a:gd name="T35" fmla="*/ 1035524 h 709"/>
                <a:gd name="T36" fmla="*/ 1106488 w 1006"/>
                <a:gd name="T37" fmla="*/ 1071831 h 709"/>
                <a:gd name="T38" fmla="*/ 995363 w 1006"/>
                <a:gd name="T39" fmla="*/ 1097087 h 709"/>
                <a:gd name="T40" fmla="*/ 876300 w 1006"/>
                <a:gd name="T41" fmla="*/ 1112873 h 709"/>
                <a:gd name="T42" fmla="*/ 755650 w 1006"/>
                <a:gd name="T43" fmla="*/ 1112873 h 709"/>
                <a:gd name="T44" fmla="*/ 636588 w 1006"/>
                <a:gd name="T45" fmla="*/ 1103402 h 709"/>
                <a:gd name="T46" fmla="*/ 522288 w 1006"/>
                <a:gd name="T47" fmla="*/ 1081302 h 709"/>
                <a:gd name="T48" fmla="*/ 415925 w 1006"/>
                <a:gd name="T49" fmla="*/ 1048153 h 709"/>
                <a:gd name="T50" fmla="*/ 319088 w 1006"/>
                <a:gd name="T51" fmla="*/ 1003953 h 709"/>
                <a:gd name="T52" fmla="*/ 231775 w 1006"/>
                <a:gd name="T53" fmla="*/ 951861 h 709"/>
                <a:gd name="T54" fmla="*/ 157163 w 1006"/>
                <a:gd name="T55" fmla="*/ 888720 h 709"/>
                <a:gd name="T56" fmla="*/ 95250 w 1006"/>
                <a:gd name="T57" fmla="*/ 822421 h 709"/>
                <a:gd name="T58" fmla="*/ 46038 w 1006"/>
                <a:gd name="T59" fmla="*/ 748229 h 709"/>
                <a:gd name="T60" fmla="*/ 14288 w 1006"/>
                <a:gd name="T61" fmla="*/ 670881 h 709"/>
                <a:gd name="T62" fmla="*/ 0 w 1006"/>
                <a:gd name="T63" fmla="*/ 585639 h 709"/>
                <a:gd name="T64" fmla="*/ 1588 w 1006"/>
                <a:gd name="T65" fmla="*/ 498820 h 709"/>
                <a:gd name="T66" fmla="*/ 23813 w 1006"/>
                <a:gd name="T67" fmla="*/ 416735 h 709"/>
                <a:gd name="T68" fmla="*/ 58738 w 1006"/>
                <a:gd name="T69" fmla="*/ 339387 h 709"/>
                <a:gd name="T70" fmla="*/ 114300 w 1006"/>
                <a:gd name="T71" fmla="*/ 268352 h 709"/>
                <a:gd name="T72" fmla="*/ 179388 w 1006"/>
                <a:gd name="T73" fmla="*/ 198896 h 709"/>
                <a:gd name="T74" fmla="*/ 260350 w 1006"/>
                <a:gd name="T75" fmla="*/ 145226 h 709"/>
                <a:gd name="T76" fmla="*/ 350838 w 1006"/>
                <a:gd name="T77" fmla="*/ 93134 h 709"/>
                <a:gd name="T78" fmla="*/ 450850 w 1006"/>
                <a:gd name="T79" fmla="*/ 53670 h 709"/>
                <a:gd name="T80" fmla="*/ 558800 w 1006"/>
                <a:gd name="T81" fmla="*/ 22100 h 709"/>
                <a:gd name="T82" fmla="*/ 674688 w 1006"/>
                <a:gd name="T83" fmla="*/ 6314 h 709"/>
                <a:gd name="T84" fmla="*/ 795338 w 1006"/>
                <a:gd name="T85" fmla="*/ 0 h 7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06" h="709">
                  <a:moveTo>
                    <a:pt x="501" y="0"/>
                  </a:moveTo>
                  <a:lnTo>
                    <a:pt x="527" y="0"/>
                  </a:lnTo>
                  <a:lnTo>
                    <a:pt x="552" y="2"/>
                  </a:lnTo>
                  <a:lnTo>
                    <a:pt x="578" y="4"/>
                  </a:lnTo>
                  <a:lnTo>
                    <a:pt x="603" y="6"/>
                  </a:lnTo>
                  <a:lnTo>
                    <a:pt x="627" y="10"/>
                  </a:lnTo>
                  <a:lnTo>
                    <a:pt x="650" y="14"/>
                  </a:lnTo>
                  <a:lnTo>
                    <a:pt x="674" y="20"/>
                  </a:lnTo>
                  <a:lnTo>
                    <a:pt x="697" y="26"/>
                  </a:lnTo>
                  <a:lnTo>
                    <a:pt x="719" y="34"/>
                  </a:lnTo>
                  <a:lnTo>
                    <a:pt x="742" y="41"/>
                  </a:lnTo>
                  <a:lnTo>
                    <a:pt x="762" y="51"/>
                  </a:lnTo>
                  <a:lnTo>
                    <a:pt x="783" y="59"/>
                  </a:lnTo>
                  <a:lnTo>
                    <a:pt x="803" y="69"/>
                  </a:lnTo>
                  <a:lnTo>
                    <a:pt x="821" y="79"/>
                  </a:lnTo>
                  <a:lnTo>
                    <a:pt x="840" y="92"/>
                  </a:lnTo>
                  <a:lnTo>
                    <a:pt x="856" y="102"/>
                  </a:lnTo>
                  <a:lnTo>
                    <a:pt x="872" y="114"/>
                  </a:lnTo>
                  <a:lnTo>
                    <a:pt x="889" y="126"/>
                  </a:lnTo>
                  <a:lnTo>
                    <a:pt x="905" y="140"/>
                  </a:lnTo>
                  <a:lnTo>
                    <a:pt x="917" y="156"/>
                  </a:lnTo>
                  <a:lnTo>
                    <a:pt x="932" y="170"/>
                  </a:lnTo>
                  <a:lnTo>
                    <a:pt x="944" y="184"/>
                  </a:lnTo>
                  <a:lnTo>
                    <a:pt x="954" y="199"/>
                  </a:lnTo>
                  <a:lnTo>
                    <a:pt x="964" y="215"/>
                  </a:lnTo>
                  <a:lnTo>
                    <a:pt x="975" y="231"/>
                  </a:lnTo>
                  <a:lnTo>
                    <a:pt x="981" y="247"/>
                  </a:lnTo>
                  <a:lnTo>
                    <a:pt x="989" y="264"/>
                  </a:lnTo>
                  <a:lnTo>
                    <a:pt x="995" y="280"/>
                  </a:lnTo>
                  <a:lnTo>
                    <a:pt x="999" y="299"/>
                  </a:lnTo>
                  <a:lnTo>
                    <a:pt x="1001" y="316"/>
                  </a:lnTo>
                  <a:lnTo>
                    <a:pt x="1003" y="334"/>
                  </a:lnTo>
                  <a:lnTo>
                    <a:pt x="1005" y="352"/>
                  </a:lnTo>
                  <a:lnTo>
                    <a:pt x="1003" y="371"/>
                  </a:lnTo>
                  <a:lnTo>
                    <a:pt x="1001" y="389"/>
                  </a:lnTo>
                  <a:lnTo>
                    <a:pt x="999" y="405"/>
                  </a:lnTo>
                  <a:lnTo>
                    <a:pt x="995" y="425"/>
                  </a:lnTo>
                  <a:lnTo>
                    <a:pt x="989" y="441"/>
                  </a:lnTo>
                  <a:lnTo>
                    <a:pt x="981" y="457"/>
                  </a:lnTo>
                  <a:lnTo>
                    <a:pt x="975" y="474"/>
                  </a:lnTo>
                  <a:lnTo>
                    <a:pt x="964" y="490"/>
                  </a:lnTo>
                  <a:lnTo>
                    <a:pt x="954" y="506"/>
                  </a:lnTo>
                  <a:lnTo>
                    <a:pt x="944" y="521"/>
                  </a:lnTo>
                  <a:lnTo>
                    <a:pt x="932" y="535"/>
                  </a:lnTo>
                  <a:lnTo>
                    <a:pt x="917" y="549"/>
                  </a:lnTo>
                  <a:lnTo>
                    <a:pt x="905" y="563"/>
                  </a:lnTo>
                  <a:lnTo>
                    <a:pt x="889" y="579"/>
                  </a:lnTo>
                  <a:lnTo>
                    <a:pt x="872" y="591"/>
                  </a:lnTo>
                  <a:lnTo>
                    <a:pt x="856" y="603"/>
                  </a:lnTo>
                  <a:lnTo>
                    <a:pt x="840" y="615"/>
                  </a:lnTo>
                  <a:lnTo>
                    <a:pt x="821" y="626"/>
                  </a:lnTo>
                  <a:lnTo>
                    <a:pt x="803" y="636"/>
                  </a:lnTo>
                  <a:lnTo>
                    <a:pt x="783" y="646"/>
                  </a:lnTo>
                  <a:lnTo>
                    <a:pt x="762" y="656"/>
                  </a:lnTo>
                  <a:lnTo>
                    <a:pt x="742" y="664"/>
                  </a:lnTo>
                  <a:lnTo>
                    <a:pt x="719" y="670"/>
                  </a:lnTo>
                  <a:lnTo>
                    <a:pt x="697" y="679"/>
                  </a:lnTo>
                  <a:lnTo>
                    <a:pt x="674" y="685"/>
                  </a:lnTo>
                  <a:lnTo>
                    <a:pt x="650" y="691"/>
                  </a:lnTo>
                  <a:lnTo>
                    <a:pt x="627" y="695"/>
                  </a:lnTo>
                  <a:lnTo>
                    <a:pt x="603" y="699"/>
                  </a:lnTo>
                  <a:lnTo>
                    <a:pt x="578" y="703"/>
                  </a:lnTo>
                  <a:lnTo>
                    <a:pt x="552" y="705"/>
                  </a:lnTo>
                  <a:lnTo>
                    <a:pt x="527" y="705"/>
                  </a:lnTo>
                  <a:lnTo>
                    <a:pt x="501" y="708"/>
                  </a:lnTo>
                  <a:lnTo>
                    <a:pt x="476" y="705"/>
                  </a:lnTo>
                  <a:lnTo>
                    <a:pt x="450" y="705"/>
                  </a:lnTo>
                  <a:lnTo>
                    <a:pt x="425" y="703"/>
                  </a:lnTo>
                  <a:lnTo>
                    <a:pt x="401" y="699"/>
                  </a:lnTo>
                  <a:lnTo>
                    <a:pt x="376" y="695"/>
                  </a:lnTo>
                  <a:lnTo>
                    <a:pt x="352" y="691"/>
                  </a:lnTo>
                  <a:lnTo>
                    <a:pt x="329" y="685"/>
                  </a:lnTo>
                  <a:lnTo>
                    <a:pt x="307" y="679"/>
                  </a:lnTo>
                  <a:lnTo>
                    <a:pt x="284" y="670"/>
                  </a:lnTo>
                  <a:lnTo>
                    <a:pt x="262" y="664"/>
                  </a:lnTo>
                  <a:lnTo>
                    <a:pt x="242" y="656"/>
                  </a:lnTo>
                  <a:lnTo>
                    <a:pt x="221" y="646"/>
                  </a:lnTo>
                  <a:lnTo>
                    <a:pt x="201" y="636"/>
                  </a:lnTo>
                  <a:lnTo>
                    <a:pt x="182" y="626"/>
                  </a:lnTo>
                  <a:lnTo>
                    <a:pt x="164" y="615"/>
                  </a:lnTo>
                  <a:lnTo>
                    <a:pt x="146" y="603"/>
                  </a:lnTo>
                  <a:lnTo>
                    <a:pt x="129" y="591"/>
                  </a:lnTo>
                  <a:lnTo>
                    <a:pt x="113" y="579"/>
                  </a:lnTo>
                  <a:lnTo>
                    <a:pt x="99" y="563"/>
                  </a:lnTo>
                  <a:lnTo>
                    <a:pt x="84" y="549"/>
                  </a:lnTo>
                  <a:lnTo>
                    <a:pt x="72" y="535"/>
                  </a:lnTo>
                  <a:lnTo>
                    <a:pt x="60" y="521"/>
                  </a:lnTo>
                  <a:lnTo>
                    <a:pt x="48" y="506"/>
                  </a:lnTo>
                  <a:lnTo>
                    <a:pt x="37" y="490"/>
                  </a:lnTo>
                  <a:lnTo>
                    <a:pt x="29" y="474"/>
                  </a:lnTo>
                  <a:lnTo>
                    <a:pt x="21" y="457"/>
                  </a:lnTo>
                  <a:lnTo>
                    <a:pt x="15" y="441"/>
                  </a:lnTo>
                  <a:lnTo>
                    <a:pt x="9" y="425"/>
                  </a:lnTo>
                  <a:lnTo>
                    <a:pt x="5" y="405"/>
                  </a:lnTo>
                  <a:lnTo>
                    <a:pt x="1" y="389"/>
                  </a:lnTo>
                  <a:lnTo>
                    <a:pt x="0" y="371"/>
                  </a:lnTo>
                  <a:lnTo>
                    <a:pt x="0" y="352"/>
                  </a:lnTo>
                  <a:lnTo>
                    <a:pt x="0" y="334"/>
                  </a:lnTo>
                  <a:lnTo>
                    <a:pt x="1" y="316"/>
                  </a:lnTo>
                  <a:lnTo>
                    <a:pt x="5" y="299"/>
                  </a:lnTo>
                  <a:lnTo>
                    <a:pt x="9" y="280"/>
                  </a:lnTo>
                  <a:lnTo>
                    <a:pt x="15" y="264"/>
                  </a:lnTo>
                  <a:lnTo>
                    <a:pt x="21" y="247"/>
                  </a:lnTo>
                  <a:lnTo>
                    <a:pt x="29" y="231"/>
                  </a:lnTo>
                  <a:lnTo>
                    <a:pt x="37" y="215"/>
                  </a:lnTo>
                  <a:lnTo>
                    <a:pt x="48" y="199"/>
                  </a:lnTo>
                  <a:lnTo>
                    <a:pt x="60" y="184"/>
                  </a:lnTo>
                  <a:lnTo>
                    <a:pt x="72" y="170"/>
                  </a:lnTo>
                  <a:lnTo>
                    <a:pt x="84" y="156"/>
                  </a:lnTo>
                  <a:lnTo>
                    <a:pt x="99" y="140"/>
                  </a:lnTo>
                  <a:lnTo>
                    <a:pt x="113" y="126"/>
                  </a:lnTo>
                  <a:lnTo>
                    <a:pt x="129" y="114"/>
                  </a:lnTo>
                  <a:lnTo>
                    <a:pt x="146" y="102"/>
                  </a:lnTo>
                  <a:lnTo>
                    <a:pt x="164" y="92"/>
                  </a:lnTo>
                  <a:lnTo>
                    <a:pt x="182" y="79"/>
                  </a:lnTo>
                  <a:lnTo>
                    <a:pt x="201" y="69"/>
                  </a:lnTo>
                  <a:lnTo>
                    <a:pt x="221" y="59"/>
                  </a:lnTo>
                  <a:lnTo>
                    <a:pt x="242" y="51"/>
                  </a:lnTo>
                  <a:lnTo>
                    <a:pt x="262" y="41"/>
                  </a:lnTo>
                  <a:lnTo>
                    <a:pt x="284" y="34"/>
                  </a:lnTo>
                  <a:lnTo>
                    <a:pt x="307" y="26"/>
                  </a:lnTo>
                  <a:lnTo>
                    <a:pt x="329" y="20"/>
                  </a:lnTo>
                  <a:lnTo>
                    <a:pt x="352" y="14"/>
                  </a:lnTo>
                  <a:lnTo>
                    <a:pt x="376" y="10"/>
                  </a:lnTo>
                  <a:lnTo>
                    <a:pt x="401" y="6"/>
                  </a:lnTo>
                  <a:lnTo>
                    <a:pt x="425" y="4"/>
                  </a:lnTo>
                  <a:lnTo>
                    <a:pt x="450" y="2"/>
                  </a:lnTo>
                  <a:lnTo>
                    <a:pt x="476" y="0"/>
                  </a:lnTo>
                  <a:lnTo>
                    <a:pt x="501" y="0"/>
                  </a:lnTo>
                </a:path>
              </a:pathLst>
            </a:custGeom>
            <a:solidFill>
              <a:srgbClr val="52525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7" name="Freeform 17">
              <a:extLst>
                <a:ext uri="{FF2B5EF4-FFF2-40B4-BE49-F238E27FC236}">
                  <a16:creationId xmlns:a16="http://schemas.microsoft.com/office/drawing/2014/main" id="{35723397-7BE6-BB4E-3CAC-3A25534D6A20}"/>
                </a:ext>
              </a:extLst>
            </p:cNvPr>
            <p:cNvSpPr>
              <a:spLocks/>
            </p:cNvSpPr>
            <p:nvPr/>
          </p:nvSpPr>
          <p:spPr bwMode="auto">
            <a:xfrm>
              <a:off x="4460876" y="3636964"/>
              <a:ext cx="1546225" cy="1087437"/>
            </a:xfrm>
            <a:custGeom>
              <a:avLst/>
              <a:gdLst>
                <a:gd name="T0" fmla="*/ 850900 w 974"/>
                <a:gd name="T1" fmla="*/ 3157 h 689"/>
                <a:gd name="T2" fmla="*/ 965200 w 974"/>
                <a:gd name="T3" fmla="*/ 18939 h 689"/>
                <a:gd name="T4" fmla="*/ 1074738 w 974"/>
                <a:gd name="T5" fmla="*/ 44192 h 689"/>
                <a:gd name="T6" fmla="*/ 1171575 w 974"/>
                <a:gd name="T7" fmla="*/ 80492 h 689"/>
                <a:gd name="T8" fmla="*/ 1262063 w 974"/>
                <a:gd name="T9" fmla="*/ 124684 h 689"/>
                <a:gd name="T10" fmla="*/ 1343025 w 974"/>
                <a:gd name="T11" fmla="*/ 176768 h 689"/>
                <a:gd name="T12" fmla="*/ 1414463 w 974"/>
                <a:gd name="T13" fmla="*/ 239899 h 689"/>
                <a:gd name="T14" fmla="*/ 1470025 w 974"/>
                <a:gd name="T15" fmla="*/ 307765 h 689"/>
                <a:gd name="T16" fmla="*/ 1512888 w 974"/>
                <a:gd name="T17" fmla="*/ 380366 h 689"/>
                <a:gd name="T18" fmla="*/ 1538288 w 974"/>
                <a:gd name="T19" fmla="*/ 459280 h 689"/>
                <a:gd name="T20" fmla="*/ 1544638 w 974"/>
                <a:gd name="T21" fmla="*/ 542929 h 689"/>
                <a:gd name="T22" fmla="*/ 1538288 w 974"/>
                <a:gd name="T23" fmla="*/ 623422 h 689"/>
                <a:gd name="T24" fmla="*/ 1512888 w 974"/>
                <a:gd name="T25" fmla="*/ 702336 h 689"/>
                <a:gd name="T26" fmla="*/ 1470025 w 974"/>
                <a:gd name="T27" fmla="*/ 776515 h 689"/>
                <a:gd name="T28" fmla="*/ 1414463 w 974"/>
                <a:gd name="T29" fmla="*/ 844381 h 689"/>
                <a:gd name="T30" fmla="*/ 1343025 w 974"/>
                <a:gd name="T31" fmla="*/ 907513 h 689"/>
                <a:gd name="T32" fmla="*/ 1262063 w 974"/>
                <a:gd name="T33" fmla="*/ 961174 h 689"/>
                <a:gd name="T34" fmla="*/ 1171575 w 974"/>
                <a:gd name="T35" fmla="*/ 1006945 h 689"/>
                <a:gd name="T36" fmla="*/ 1074738 w 974"/>
                <a:gd name="T37" fmla="*/ 1041667 h 689"/>
                <a:gd name="T38" fmla="*/ 965200 w 974"/>
                <a:gd name="T39" fmla="*/ 1068498 h 689"/>
                <a:gd name="T40" fmla="*/ 850900 w 974"/>
                <a:gd name="T41" fmla="*/ 1081124 h 689"/>
                <a:gd name="T42" fmla="*/ 731838 w 974"/>
                <a:gd name="T43" fmla="*/ 1085859 h 689"/>
                <a:gd name="T44" fmla="*/ 617538 w 974"/>
                <a:gd name="T45" fmla="*/ 1071654 h 689"/>
                <a:gd name="T46" fmla="*/ 508000 w 974"/>
                <a:gd name="T47" fmla="*/ 1051136 h 689"/>
                <a:gd name="T48" fmla="*/ 403225 w 974"/>
                <a:gd name="T49" fmla="*/ 1019571 h 689"/>
                <a:gd name="T50" fmla="*/ 309563 w 974"/>
                <a:gd name="T51" fmla="*/ 975379 h 689"/>
                <a:gd name="T52" fmla="*/ 225425 w 974"/>
                <a:gd name="T53" fmla="*/ 926452 h 689"/>
                <a:gd name="T54" fmla="*/ 153988 w 974"/>
                <a:gd name="T55" fmla="*/ 866477 h 689"/>
                <a:gd name="T56" fmla="*/ 92075 w 974"/>
                <a:gd name="T57" fmla="*/ 798611 h 689"/>
                <a:gd name="T58" fmla="*/ 47625 w 974"/>
                <a:gd name="T59" fmla="*/ 729167 h 689"/>
                <a:gd name="T60" fmla="*/ 14288 w 974"/>
                <a:gd name="T61" fmla="*/ 651831 h 689"/>
                <a:gd name="T62" fmla="*/ 0 w 974"/>
                <a:gd name="T63" fmla="*/ 569760 h 689"/>
                <a:gd name="T64" fmla="*/ 1588 w 974"/>
                <a:gd name="T65" fmla="*/ 489268 h 689"/>
                <a:gd name="T66" fmla="*/ 23813 w 974"/>
                <a:gd name="T67" fmla="*/ 407197 h 689"/>
                <a:gd name="T68" fmla="*/ 60325 w 974"/>
                <a:gd name="T69" fmla="*/ 333018 h 689"/>
                <a:gd name="T70" fmla="*/ 112713 w 974"/>
                <a:gd name="T71" fmla="*/ 261995 h 689"/>
                <a:gd name="T72" fmla="*/ 176213 w 974"/>
                <a:gd name="T73" fmla="*/ 195707 h 689"/>
                <a:gd name="T74" fmla="*/ 250825 w 974"/>
                <a:gd name="T75" fmla="*/ 142045 h 689"/>
                <a:gd name="T76" fmla="*/ 338138 w 974"/>
                <a:gd name="T77" fmla="*/ 93119 h 689"/>
                <a:gd name="T78" fmla="*/ 436563 w 974"/>
                <a:gd name="T79" fmla="*/ 55240 h 689"/>
                <a:gd name="T80" fmla="*/ 542925 w 974"/>
                <a:gd name="T81" fmla="*/ 25253 h 689"/>
                <a:gd name="T82" fmla="*/ 654050 w 974"/>
                <a:gd name="T83" fmla="*/ 6313 h 689"/>
                <a:gd name="T84" fmla="*/ 773113 w 974"/>
                <a:gd name="T85" fmla="*/ 0 h 6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74" h="689">
                  <a:moveTo>
                    <a:pt x="487" y="0"/>
                  </a:moveTo>
                  <a:lnTo>
                    <a:pt x="512" y="2"/>
                  </a:lnTo>
                  <a:lnTo>
                    <a:pt x="536" y="2"/>
                  </a:lnTo>
                  <a:lnTo>
                    <a:pt x="561" y="4"/>
                  </a:lnTo>
                  <a:lnTo>
                    <a:pt x="585" y="8"/>
                  </a:lnTo>
                  <a:lnTo>
                    <a:pt x="608" y="12"/>
                  </a:lnTo>
                  <a:lnTo>
                    <a:pt x="632" y="16"/>
                  </a:lnTo>
                  <a:lnTo>
                    <a:pt x="654" y="22"/>
                  </a:lnTo>
                  <a:lnTo>
                    <a:pt x="677" y="28"/>
                  </a:lnTo>
                  <a:lnTo>
                    <a:pt x="697" y="35"/>
                  </a:lnTo>
                  <a:lnTo>
                    <a:pt x="718" y="43"/>
                  </a:lnTo>
                  <a:lnTo>
                    <a:pt x="738" y="51"/>
                  </a:lnTo>
                  <a:lnTo>
                    <a:pt x="759" y="59"/>
                  </a:lnTo>
                  <a:lnTo>
                    <a:pt x="777" y="69"/>
                  </a:lnTo>
                  <a:lnTo>
                    <a:pt x="795" y="79"/>
                  </a:lnTo>
                  <a:lnTo>
                    <a:pt x="814" y="90"/>
                  </a:lnTo>
                  <a:lnTo>
                    <a:pt x="830" y="102"/>
                  </a:lnTo>
                  <a:lnTo>
                    <a:pt x="846" y="112"/>
                  </a:lnTo>
                  <a:lnTo>
                    <a:pt x="863" y="124"/>
                  </a:lnTo>
                  <a:lnTo>
                    <a:pt x="877" y="140"/>
                  </a:lnTo>
                  <a:lnTo>
                    <a:pt x="891" y="152"/>
                  </a:lnTo>
                  <a:lnTo>
                    <a:pt x="904" y="166"/>
                  </a:lnTo>
                  <a:lnTo>
                    <a:pt x="916" y="180"/>
                  </a:lnTo>
                  <a:lnTo>
                    <a:pt x="926" y="195"/>
                  </a:lnTo>
                  <a:lnTo>
                    <a:pt x="936" y="211"/>
                  </a:lnTo>
                  <a:lnTo>
                    <a:pt x="944" y="225"/>
                  </a:lnTo>
                  <a:lnTo>
                    <a:pt x="953" y="241"/>
                  </a:lnTo>
                  <a:lnTo>
                    <a:pt x="959" y="258"/>
                  </a:lnTo>
                  <a:lnTo>
                    <a:pt x="965" y="274"/>
                  </a:lnTo>
                  <a:lnTo>
                    <a:pt x="969" y="291"/>
                  </a:lnTo>
                  <a:lnTo>
                    <a:pt x="971" y="310"/>
                  </a:lnTo>
                  <a:lnTo>
                    <a:pt x="973" y="326"/>
                  </a:lnTo>
                  <a:lnTo>
                    <a:pt x="973" y="344"/>
                  </a:lnTo>
                  <a:lnTo>
                    <a:pt x="973" y="361"/>
                  </a:lnTo>
                  <a:lnTo>
                    <a:pt x="971" y="379"/>
                  </a:lnTo>
                  <a:lnTo>
                    <a:pt x="969" y="395"/>
                  </a:lnTo>
                  <a:lnTo>
                    <a:pt x="965" y="413"/>
                  </a:lnTo>
                  <a:lnTo>
                    <a:pt x="959" y="429"/>
                  </a:lnTo>
                  <a:lnTo>
                    <a:pt x="953" y="445"/>
                  </a:lnTo>
                  <a:lnTo>
                    <a:pt x="944" y="462"/>
                  </a:lnTo>
                  <a:lnTo>
                    <a:pt x="936" y="478"/>
                  </a:lnTo>
                  <a:lnTo>
                    <a:pt x="926" y="492"/>
                  </a:lnTo>
                  <a:lnTo>
                    <a:pt x="916" y="506"/>
                  </a:lnTo>
                  <a:lnTo>
                    <a:pt x="904" y="521"/>
                  </a:lnTo>
                  <a:lnTo>
                    <a:pt x="891" y="535"/>
                  </a:lnTo>
                  <a:lnTo>
                    <a:pt x="877" y="549"/>
                  </a:lnTo>
                  <a:lnTo>
                    <a:pt x="863" y="562"/>
                  </a:lnTo>
                  <a:lnTo>
                    <a:pt x="846" y="575"/>
                  </a:lnTo>
                  <a:lnTo>
                    <a:pt x="830" y="587"/>
                  </a:lnTo>
                  <a:lnTo>
                    <a:pt x="814" y="597"/>
                  </a:lnTo>
                  <a:lnTo>
                    <a:pt x="795" y="609"/>
                  </a:lnTo>
                  <a:lnTo>
                    <a:pt x="777" y="618"/>
                  </a:lnTo>
                  <a:lnTo>
                    <a:pt x="759" y="628"/>
                  </a:lnTo>
                  <a:lnTo>
                    <a:pt x="738" y="638"/>
                  </a:lnTo>
                  <a:lnTo>
                    <a:pt x="718" y="646"/>
                  </a:lnTo>
                  <a:lnTo>
                    <a:pt x="697" y="652"/>
                  </a:lnTo>
                  <a:lnTo>
                    <a:pt x="677" y="660"/>
                  </a:lnTo>
                  <a:lnTo>
                    <a:pt x="654" y="666"/>
                  </a:lnTo>
                  <a:lnTo>
                    <a:pt x="632" y="671"/>
                  </a:lnTo>
                  <a:lnTo>
                    <a:pt x="608" y="677"/>
                  </a:lnTo>
                  <a:lnTo>
                    <a:pt x="585" y="679"/>
                  </a:lnTo>
                  <a:lnTo>
                    <a:pt x="561" y="683"/>
                  </a:lnTo>
                  <a:lnTo>
                    <a:pt x="536" y="685"/>
                  </a:lnTo>
                  <a:lnTo>
                    <a:pt x="512" y="688"/>
                  </a:lnTo>
                  <a:lnTo>
                    <a:pt x="487" y="688"/>
                  </a:lnTo>
                  <a:lnTo>
                    <a:pt x="461" y="688"/>
                  </a:lnTo>
                  <a:lnTo>
                    <a:pt x="436" y="685"/>
                  </a:lnTo>
                  <a:lnTo>
                    <a:pt x="412" y="683"/>
                  </a:lnTo>
                  <a:lnTo>
                    <a:pt x="389" y="679"/>
                  </a:lnTo>
                  <a:lnTo>
                    <a:pt x="365" y="677"/>
                  </a:lnTo>
                  <a:lnTo>
                    <a:pt x="342" y="671"/>
                  </a:lnTo>
                  <a:lnTo>
                    <a:pt x="320" y="666"/>
                  </a:lnTo>
                  <a:lnTo>
                    <a:pt x="297" y="660"/>
                  </a:lnTo>
                  <a:lnTo>
                    <a:pt x="275" y="652"/>
                  </a:lnTo>
                  <a:lnTo>
                    <a:pt x="254" y="646"/>
                  </a:lnTo>
                  <a:lnTo>
                    <a:pt x="234" y="638"/>
                  </a:lnTo>
                  <a:lnTo>
                    <a:pt x="213" y="628"/>
                  </a:lnTo>
                  <a:lnTo>
                    <a:pt x="195" y="618"/>
                  </a:lnTo>
                  <a:lnTo>
                    <a:pt x="177" y="609"/>
                  </a:lnTo>
                  <a:lnTo>
                    <a:pt x="158" y="597"/>
                  </a:lnTo>
                  <a:lnTo>
                    <a:pt x="142" y="587"/>
                  </a:lnTo>
                  <a:lnTo>
                    <a:pt x="126" y="575"/>
                  </a:lnTo>
                  <a:lnTo>
                    <a:pt x="111" y="562"/>
                  </a:lnTo>
                  <a:lnTo>
                    <a:pt x="97" y="549"/>
                  </a:lnTo>
                  <a:lnTo>
                    <a:pt x="83" y="535"/>
                  </a:lnTo>
                  <a:lnTo>
                    <a:pt x="71" y="521"/>
                  </a:lnTo>
                  <a:lnTo>
                    <a:pt x="58" y="506"/>
                  </a:lnTo>
                  <a:lnTo>
                    <a:pt x="48" y="492"/>
                  </a:lnTo>
                  <a:lnTo>
                    <a:pt x="38" y="478"/>
                  </a:lnTo>
                  <a:lnTo>
                    <a:pt x="30" y="462"/>
                  </a:lnTo>
                  <a:lnTo>
                    <a:pt x="22" y="445"/>
                  </a:lnTo>
                  <a:lnTo>
                    <a:pt x="15" y="429"/>
                  </a:lnTo>
                  <a:lnTo>
                    <a:pt x="9" y="413"/>
                  </a:lnTo>
                  <a:lnTo>
                    <a:pt x="5" y="395"/>
                  </a:lnTo>
                  <a:lnTo>
                    <a:pt x="1" y="379"/>
                  </a:lnTo>
                  <a:lnTo>
                    <a:pt x="0" y="361"/>
                  </a:lnTo>
                  <a:lnTo>
                    <a:pt x="0" y="344"/>
                  </a:lnTo>
                  <a:lnTo>
                    <a:pt x="0" y="326"/>
                  </a:lnTo>
                  <a:lnTo>
                    <a:pt x="1" y="310"/>
                  </a:lnTo>
                  <a:lnTo>
                    <a:pt x="5" y="291"/>
                  </a:lnTo>
                  <a:lnTo>
                    <a:pt x="9" y="274"/>
                  </a:lnTo>
                  <a:lnTo>
                    <a:pt x="15" y="258"/>
                  </a:lnTo>
                  <a:lnTo>
                    <a:pt x="22" y="241"/>
                  </a:lnTo>
                  <a:lnTo>
                    <a:pt x="30" y="225"/>
                  </a:lnTo>
                  <a:lnTo>
                    <a:pt x="38" y="211"/>
                  </a:lnTo>
                  <a:lnTo>
                    <a:pt x="48" y="195"/>
                  </a:lnTo>
                  <a:lnTo>
                    <a:pt x="58" y="180"/>
                  </a:lnTo>
                  <a:lnTo>
                    <a:pt x="71" y="166"/>
                  </a:lnTo>
                  <a:lnTo>
                    <a:pt x="83" y="152"/>
                  </a:lnTo>
                  <a:lnTo>
                    <a:pt x="97" y="140"/>
                  </a:lnTo>
                  <a:lnTo>
                    <a:pt x="111" y="124"/>
                  </a:lnTo>
                  <a:lnTo>
                    <a:pt x="126" y="112"/>
                  </a:lnTo>
                  <a:lnTo>
                    <a:pt x="142" y="102"/>
                  </a:lnTo>
                  <a:lnTo>
                    <a:pt x="158" y="90"/>
                  </a:lnTo>
                  <a:lnTo>
                    <a:pt x="177" y="79"/>
                  </a:lnTo>
                  <a:lnTo>
                    <a:pt x="195" y="69"/>
                  </a:lnTo>
                  <a:lnTo>
                    <a:pt x="213" y="59"/>
                  </a:lnTo>
                  <a:lnTo>
                    <a:pt x="234" y="51"/>
                  </a:lnTo>
                  <a:lnTo>
                    <a:pt x="254" y="43"/>
                  </a:lnTo>
                  <a:lnTo>
                    <a:pt x="275" y="35"/>
                  </a:lnTo>
                  <a:lnTo>
                    <a:pt x="297" y="28"/>
                  </a:lnTo>
                  <a:lnTo>
                    <a:pt x="320" y="22"/>
                  </a:lnTo>
                  <a:lnTo>
                    <a:pt x="342" y="16"/>
                  </a:lnTo>
                  <a:lnTo>
                    <a:pt x="365" y="12"/>
                  </a:lnTo>
                  <a:lnTo>
                    <a:pt x="389" y="8"/>
                  </a:lnTo>
                  <a:lnTo>
                    <a:pt x="412" y="4"/>
                  </a:lnTo>
                  <a:lnTo>
                    <a:pt x="436" y="2"/>
                  </a:lnTo>
                  <a:lnTo>
                    <a:pt x="461" y="2"/>
                  </a:lnTo>
                  <a:lnTo>
                    <a:pt x="487" y="0"/>
                  </a:lnTo>
                </a:path>
              </a:pathLst>
            </a:custGeom>
            <a:solidFill>
              <a:srgbClr val="57575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8" name="Freeform 18">
              <a:extLst>
                <a:ext uri="{FF2B5EF4-FFF2-40B4-BE49-F238E27FC236}">
                  <a16:creationId xmlns:a16="http://schemas.microsoft.com/office/drawing/2014/main" id="{AA465095-D28C-1C5F-DD3C-88B1630A3EAB}"/>
                </a:ext>
              </a:extLst>
            </p:cNvPr>
            <p:cNvSpPr>
              <a:spLocks/>
            </p:cNvSpPr>
            <p:nvPr/>
          </p:nvSpPr>
          <p:spPr bwMode="auto">
            <a:xfrm>
              <a:off x="4500563" y="3649663"/>
              <a:ext cx="1497013" cy="1052512"/>
            </a:xfrm>
            <a:custGeom>
              <a:avLst/>
              <a:gdLst>
                <a:gd name="T0" fmla="*/ 823913 w 943"/>
                <a:gd name="T1" fmla="*/ 3156 h 667"/>
                <a:gd name="T2" fmla="*/ 935038 w 943"/>
                <a:gd name="T3" fmla="*/ 15780 h 667"/>
                <a:gd name="T4" fmla="*/ 1038225 w 943"/>
                <a:gd name="T5" fmla="*/ 42605 h 667"/>
                <a:gd name="T6" fmla="*/ 1135063 w 943"/>
                <a:gd name="T7" fmla="*/ 77321 h 667"/>
                <a:gd name="T8" fmla="*/ 1222375 w 943"/>
                <a:gd name="T9" fmla="*/ 118348 h 667"/>
                <a:gd name="T10" fmla="*/ 1300163 w 943"/>
                <a:gd name="T11" fmla="*/ 170422 h 667"/>
                <a:gd name="T12" fmla="*/ 1368425 w 943"/>
                <a:gd name="T13" fmla="*/ 233541 h 667"/>
                <a:gd name="T14" fmla="*/ 1420813 w 943"/>
                <a:gd name="T15" fmla="*/ 298238 h 667"/>
                <a:gd name="T16" fmla="*/ 1462088 w 943"/>
                <a:gd name="T17" fmla="*/ 367669 h 667"/>
                <a:gd name="T18" fmla="*/ 1489075 w 943"/>
                <a:gd name="T19" fmla="*/ 446568 h 667"/>
                <a:gd name="T20" fmla="*/ 1495425 w 943"/>
                <a:gd name="T21" fmla="*/ 523889 h 667"/>
                <a:gd name="T22" fmla="*/ 1489075 w 943"/>
                <a:gd name="T23" fmla="*/ 604366 h 667"/>
                <a:gd name="T24" fmla="*/ 1462088 w 943"/>
                <a:gd name="T25" fmla="*/ 680109 h 667"/>
                <a:gd name="T26" fmla="*/ 1420813 w 943"/>
                <a:gd name="T27" fmla="*/ 751118 h 667"/>
                <a:gd name="T28" fmla="*/ 1368425 w 943"/>
                <a:gd name="T29" fmla="*/ 818971 h 667"/>
                <a:gd name="T30" fmla="*/ 1300163 w 943"/>
                <a:gd name="T31" fmla="*/ 877356 h 667"/>
                <a:gd name="T32" fmla="*/ 1222375 w 943"/>
                <a:gd name="T33" fmla="*/ 929430 h 667"/>
                <a:gd name="T34" fmla="*/ 1135063 w 943"/>
                <a:gd name="T35" fmla="*/ 975191 h 667"/>
                <a:gd name="T36" fmla="*/ 1038225 w 943"/>
                <a:gd name="T37" fmla="*/ 1006751 h 667"/>
                <a:gd name="T38" fmla="*/ 935038 w 943"/>
                <a:gd name="T39" fmla="*/ 1031998 h 667"/>
                <a:gd name="T40" fmla="*/ 823913 w 943"/>
                <a:gd name="T41" fmla="*/ 1046200 h 667"/>
                <a:gd name="T42" fmla="*/ 708025 w 943"/>
                <a:gd name="T43" fmla="*/ 1050934 h 667"/>
                <a:gd name="T44" fmla="*/ 596900 w 943"/>
                <a:gd name="T45" fmla="*/ 1038310 h 667"/>
                <a:gd name="T46" fmla="*/ 490538 w 943"/>
                <a:gd name="T47" fmla="*/ 1016218 h 667"/>
                <a:gd name="T48" fmla="*/ 390525 w 943"/>
                <a:gd name="T49" fmla="*/ 984659 h 667"/>
                <a:gd name="T50" fmla="*/ 298450 w 943"/>
                <a:gd name="T51" fmla="*/ 945209 h 667"/>
                <a:gd name="T52" fmla="*/ 217488 w 943"/>
                <a:gd name="T53" fmla="*/ 897870 h 667"/>
                <a:gd name="T54" fmla="*/ 147638 w 943"/>
                <a:gd name="T55" fmla="*/ 837907 h 667"/>
                <a:gd name="T56" fmla="*/ 88900 w 943"/>
                <a:gd name="T57" fmla="*/ 773210 h 667"/>
                <a:gd name="T58" fmla="*/ 42863 w 943"/>
                <a:gd name="T59" fmla="*/ 705357 h 667"/>
                <a:gd name="T60" fmla="*/ 14288 w 943"/>
                <a:gd name="T61" fmla="*/ 632770 h 667"/>
                <a:gd name="T62" fmla="*/ 0 w 943"/>
                <a:gd name="T63" fmla="*/ 550715 h 667"/>
                <a:gd name="T64" fmla="*/ 1588 w 943"/>
                <a:gd name="T65" fmla="*/ 473394 h 667"/>
                <a:gd name="T66" fmla="*/ 20638 w 943"/>
                <a:gd name="T67" fmla="*/ 394495 h 667"/>
                <a:gd name="T68" fmla="*/ 55563 w 943"/>
                <a:gd name="T69" fmla="*/ 320330 h 667"/>
                <a:gd name="T70" fmla="*/ 107950 w 943"/>
                <a:gd name="T71" fmla="*/ 252477 h 667"/>
                <a:gd name="T72" fmla="*/ 169863 w 943"/>
                <a:gd name="T73" fmla="*/ 189357 h 667"/>
                <a:gd name="T74" fmla="*/ 244475 w 943"/>
                <a:gd name="T75" fmla="*/ 135706 h 667"/>
                <a:gd name="T76" fmla="*/ 328613 w 943"/>
                <a:gd name="T77" fmla="*/ 89945 h 667"/>
                <a:gd name="T78" fmla="*/ 422275 w 943"/>
                <a:gd name="T79" fmla="*/ 52073 h 667"/>
                <a:gd name="T80" fmla="*/ 525463 w 943"/>
                <a:gd name="T81" fmla="*/ 25248 h 667"/>
                <a:gd name="T82" fmla="*/ 633413 w 943"/>
                <a:gd name="T83" fmla="*/ 6312 h 667"/>
                <a:gd name="T84" fmla="*/ 746125 w 943"/>
                <a:gd name="T85" fmla="*/ 0 h 6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43" h="667">
                  <a:moveTo>
                    <a:pt x="470" y="0"/>
                  </a:moveTo>
                  <a:lnTo>
                    <a:pt x="495" y="2"/>
                  </a:lnTo>
                  <a:lnTo>
                    <a:pt x="519" y="2"/>
                  </a:lnTo>
                  <a:lnTo>
                    <a:pt x="542" y="4"/>
                  </a:lnTo>
                  <a:lnTo>
                    <a:pt x="566" y="8"/>
                  </a:lnTo>
                  <a:lnTo>
                    <a:pt x="589" y="10"/>
                  </a:lnTo>
                  <a:lnTo>
                    <a:pt x="611" y="16"/>
                  </a:lnTo>
                  <a:lnTo>
                    <a:pt x="634" y="20"/>
                  </a:lnTo>
                  <a:lnTo>
                    <a:pt x="654" y="27"/>
                  </a:lnTo>
                  <a:lnTo>
                    <a:pt x="674" y="33"/>
                  </a:lnTo>
                  <a:lnTo>
                    <a:pt x="695" y="41"/>
                  </a:lnTo>
                  <a:lnTo>
                    <a:pt x="715" y="49"/>
                  </a:lnTo>
                  <a:lnTo>
                    <a:pt x="734" y="57"/>
                  </a:lnTo>
                  <a:lnTo>
                    <a:pt x="752" y="67"/>
                  </a:lnTo>
                  <a:lnTo>
                    <a:pt x="770" y="75"/>
                  </a:lnTo>
                  <a:lnTo>
                    <a:pt x="787" y="86"/>
                  </a:lnTo>
                  <a:lnTo>
                    <a:pt x="803" y="98"/>
                  </a:lnTo>
                  <a:lnTo>
                    <a:pt x="819" y="108"/>
                  </a:lnTo>
                  <a:lnTo>
                    <a:pt x="834" y="120"/>
                  </a:lnTo>
                  <a:lnTo>
                    <a:pt x="848" y="134"/>
                  </a:lnTo>
                  <a:lnTo>
                    <a:pt x="862" y="148"/>
                  </a:lnTo>
                  <a:lnTo>
                    <a:pt x="874" y="160"/>
                  </a:lnTo>
                  <a:lnTo>
                    <a:pt x="885" y="174"/>
                  </a:lnTo>
                  <a:lnTo>
                    <a:pt x="895" y="189"/>
                  </a:lnTo>
                  <a:lnTo>
                    <a:pt x="905" y="203"/>
                  </a:lnTo>
                  <a:lnTo>
                    <a:pt x="913" y="219"/>
                  </a:lnTo>
                  <a:lnTo>
                    <a:pt x="921" y="233"/>
                  </a:lnTo>
                  <a:lnTo>
                    <a:pt x="928" y="250"/>
                  </a:lnTo>
                  <a:lnTo>
                    <a:pt x="934" y="267"/>
                  </a:lnTo>
                  <a:lnTo>
                    <a:pt x="938" y="283"/>
                  </a:lnTo>
                  <a:lnTo>
                    <a:pt x="940" y="300"/>
                  </a:lnTo>
                  <a:lnTo>
                    <a:pt x="942" y="316"/>
                  </a:lnTo>
                  <a:lnTo>
                    <a:pt x="942" y="332"/>
                  </a:lnTo>
                  <a:lnTo>
                    <a:pt x="942" y="349"/>
                  </a:lnTo>
                  <a:lnTo>
                    <a:pt x="940" y="367"/>
                  </a:lnTo>
                  <a:lnTo>
                    <a:pt x="938" y="383"/>
                  </a:lnTo>
                  <a:lnTo>
                    <a:pt x="934" y="401"/>
                  </a:lnTo>
                  <a:lnTo>
                    <a:pt x="928" y="417"/>
                  </a:lnTo>
                  <a:lnTo>
                    <a:pt x="921" y="431"/>
                  </a:lnTo>
                  <a:lnTo>
                    <a:pt x="913" y="447"/>
                  </a:lnTo>
                  <a:lnTo>
                    <a:pt x="905" y="462"/>
                  </a:lnTo>
                  <a:lnTo>
                    <a:pt x="895" y="476"/>
                  </a:lnTo>
                  <a:lnTo>
                    <a:pt x="885" y="490"/>
                  </a:lnTo>
                  <a:lnTo>
                    <a:pt x="874" y="505"/>
                  </a:lnTo>
                  <a:lnTo>
                    <a:pt x="862" y="519"/>
                  </a:lnTo>
                  <a:lnTo>
                    <a:pt x="848" y="531"/>
                  </a:lnTo>
                  <a:lnTo>
                    <a:pt x="834" y="544"/>
                  </a:lnTo>
                  <a:lnTo>
                    <a:pt x="819" y="556"/>
                  </a:lnTo>
                  <a:lnTo>
                    <a:pt x="803" y="569"/>
                  </a:lnTo>
                  <a:lnTo>
                    <a:pt x="787" y="579"/>
                  </a:lnTo>
                  <a:lnTo>
                    <a:pt x="770" y="589"/>
                  </a:lnTo>
                  <a:lnTo>
                    <a:pt x="752" y="599"/>
                  </a:lnTo>
                  <a:lnTo>
                    <a:pt x="734" y="607"/>
                  </a:lnTo>
                  <a:lnTo>
                    <a:pt x="715" y="618"/>
                  </a:lnTo>
                  <a:lnTo>
                    <a:pt x="695" y="624"/>
                  </a:lnTo>
                  <a:lnTo>
                    <a:pt x="674" y="632"/>
                  </a:lnTo>
                  <a:lnTo>
                    <a:pt x="654" y="638"/>
                  </a:lnTo>
                  <a:lnTo>
                    <a:pt x="634" y="644"/>
                  </a:lnTo>
                  <a:lnTo>
                    <a:pt x="611" y="650"/>
                  </a:lnTo>
                  <a:lnTo>
                    <a:pt x="589" y="654"/>
                  </a:lnTo>
                  <a:lnTo>
                    <a:pt x="566" y="658"/>
                  </a:lnTo>
                  <a:lnTo>
                    <a:pt x="542" y="660"/>
                  </a:lnTo>
                  <a:lnTo>
                    <a:pt x="519" y="663"/>
                  </a:lnTo>
                  <a:lnTo>
                    <a:pt x="495" y="666"/>
                  </a:lnTo>
                  <a:lnTo>
                    <a:pt x="470" y="666"/>
                  </a:lnTo>
                  <a:lnTo>
                    <a:pt x="446" y="666"/>
                  </a:lnTo>
                  <a:lnTo>
                    <a:pt x="423" y="663"/>
                  </a:lnTo>
                  <a:lnTo>
                    <a:pt x="399" y="660"/>
                  </a:lnTo>
                  <a:lnTo>
                    <a:pt x="376" y="658"/>
                  </a:lnTo>
                  <a:lnTo>
                    <a:pt x="354" y="654"/>
                  </a:lnTo>
                  <a:lnTo>
                    <a:pt x="331" y="650"/>
                  </a:lnTo>
                  <a:lnTo>
                    <a:pt x="309" y="644"/>
                  </a:lnTo>
                  <a:lnTo>
                    <a:pt x="286" y="638"/>
                  </a:lnTo>
                  <a:lnTo>
                    <a:pt x="266" y="632"/>
                  </a:lnTo>
                  <a:lnTo>
                    <a:pt x="246" y="624"/>
                  </a:lnTo>
                  <a:lnTo>
                    <a:pt x="225" y="618"/>
                  </a:lnTo>
                  <a:lnTo>
                    <a:pt x="207" y="607"/>
                  </a:lnTo>
                  <a:lnTo>
                    <a:pt x="188" y="599"/>
                  </a:lnTo>
                  <a:lnTo>
                    <a:pt x="170" y="589"/>
                  </a:lnTo>
                  <a:lnTo>
                    <a:pt x="154" y="579"/>
                  </a:lnTo>
                  <a:lnTo>
                    <a:pt x="137" y="569"/>
                  </a:lnTo>
                  <a:lnTo>
                    <a:pt x="121" y="556"/>
                  </a:lnTo>
                  <a:lnTo>
                    <a:pt x="107" y="544"/>
                  </a:lnTo>
                  <a:lnTo>
                    <a:pt x="93" y="531"/>
                  </a:lnTo>
                  <a:lnTo>
                    <a:pt x="80" y="519"/>
                  </a:lnTo>
                  <a:lnTo>
                    <a:pt x="68" y="505"/>
                  </a:lnTo>
                  <a:lnTo>
                    <a:pt x="56" y="490"/>
                  </a:lnTo>
                  <a:lnTo>
                    <a:pt x="46" y="476"/>
                  </a:lnTo>
                  <a:lnTo>
                    <a:pt x="35" y="462"/>
                  </a:lnTo>
                  <a:lnTo>
                    <a:pt x="27" y="447"/>
                  </a:lnTo>
                  <a:lnTo>
                    <a:pt x="19" y="431"/>
                  </a:lnTo>
                  <a:lnTo>
                    <a:pt x="13" y="417"/>
                  </a:lnTo>
                  <a:lnTo>
                    <a:pt x="9" y="401"/>
                  </a:lnTo>
                  <a:lnTo>
                    <a:pt x="5" y="383"/>
                  </a:lnTo>
                  <a:lnTo>
                    <a:pt x="1" y="367"/>
                  </a:lnTo>
                  <a:lnTo>
                    <a:pt x="0" y="349"/>
                  </a:lnTo>
                  <a:lnTo>
                    <a:pt x="0" y="332"/>
                  </a:lnTo>
                  <a:lnTo>
                    <a:pt x="0" y="316"/>
                  </a:lnTo>
                  <a:lnTo>
                    <a:pt x="1" y="300"/>
                  </a:lnTo>
                  <a:lnTo>
                    <a:pt x="5" y="283"/>
                  </a:lnTo>
                  <a:lnTo>
                    <a:pt x="9" y="267"/>
                  </a:lnTo>
                  <a:lnTo>
                    <a:pt x="13" y="250"/>
                  </a:lnTo>
                  <a:lnTo>
                    <a:pt x="19" y="233"/>
                  </a:lnTo>
                  <a:lnTo>
                    <a:pt x="27" y="219"/>
                  </a:lnTo>
                  <a:lnTo>
                    <a:pt x="35" y="203"/>
                  </a:lnTo>
                  <a:lnTo>
                    <a:pt x="46" y="189"/>
                  </a:lnTo>
                  <a:lnTo>
                    <a:pt x="56" y="174"/>
                  </a:lnTo>
                  <a:lnTo>
                    <a:pt x="68" y="160"/>
                  </a:lnTo>
                  <a:lnTo>
                    <a:pt x="80" y="148"/>
                  </a:lnTo>
                  <a:lnTo>
                    <a:pt x="93" y="134"/>
                  </a:lnTo>
                  <a:lnTo>
                    <a:pt x="107" y="120"/>
                  </a:lnTo>
                  <a:lnTo>
                    <a:pt x="121" y="108"/>
                  </a:lnTo>
                  <a:lnTo>
                    <a:pt x="137" y="98"/>
                  </a:lnTo>
                  <a:lnTo>
                    <a:pt x="154" y="86"/>
                  </a:lnTo>
                  <a:lnTo>
                    <a:pt x="170" y="75"/>
                  </a:lnTo>
                  <a:lnTo>
                    <a:pt x="188" y="67"/>
                  </a:lnTo>
                  <a:lnTo>
                    <a:pt x="207" y="57"/>
                  </a:lnTo>
                  <a:lnTo>
                    <a:pt x="225" y="49"/>
                  </a:lnTo>
                  <a:lnTo>
                    <a:pt x="246" y="41"/>
                  </a:lnTo>
                  <a:lnTo>
                    <a:pt x="266" y="33"/>
                  </a:lnTo>
                  <a:lnTo>
                    <a:pt x="286" y="27"/>
                  </a:lnTo>
                  <a:lnTo>
                    <a:pt x="309" y="20"/>
                  </a:lnTo>
                  <a:lnTo>
                    <a:pt x="331" y="16"/>
                  </a:lnTo>
                  <a:lnTo>
                    <a:pt x="354" y="10"/>
                  </a:lnTo>
                  <a:lnTo>
                    <a:pt x="376" y="8"/>
                  </a:lnTo>
                  <a:lnTo>
                    <a:pt x="399" y="4"/>
                  </a:lnTo>
                  <a:lnTo>
                    <a:pt x="423" y="2"/>
                  </a:lnTo>
                  <a:lnTo>
                    <a:pt x="446" y="2"/>
                  </a:lnTo>
                  <a:lnTo>
                    <a:pt x="470" y="0"/>
                  </a:lnTo>
                </a:path>
              </a:pathLst>
            </a:custGeom>
            <a:solidFill>
              <a:srgbClr val="5E5E5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9" name="Freeform 19">
              <a:extLst>
                <a:ext uri="{FF2B5EF4-FFF2-40B4-BE49-F238E27FC236}">
                  <a16:creationId xmlns:a16="http://schemas.microsoft.com/office/drawing/2014/main" id="{19FFD0D8-822D-65DC-CCB9-97A0928957A6}"/>
                </a:ext>
              </a:extLst>
            </p:cNvPr>
            <p:cNvSpPr>
              <a:spLocks/>
            </p:cNvSpPr>
            <p:nvPr/>
          </p:nvSpPr>
          <p:spPr bwMode="auto">
            <a:xfrm>
              <a:off x="4538662" y="3662363"/>
              <a:ext cx="1449388" cy="1016000"/>
            </a:xfrm>
            <a:custGeom>
              <a:avLst/>
              <a:gdLst>
                <a:gd name="T0" fmla="*/ 795338 w 913"/>
                <a:gd name="T1" fmla="*/ 3155 h 644"/>
                <a:gd name="T2" fmla="*/ 903288 w 913"/>
                <a:gd name="T3" fmla="*/ 15776 h 644"/>
                <a:gd name="T4" fmla="*/ 1003300 w 913"/>
                <a:gd name="T5" fmla="*/ 42596 h 644"/>
                <a:gd name="T6" fmla="*/ 1096963 w 913"/>
                <a:gd name="T7" fmla="*/ 74149 h 644"/>
                <a:gd name="T8" fmla="*/ 1184275 w 913"/>
                <a:gd name="T9" fmla="*/ 116745 h 644"/>
                <a:gd name="T10" fmla="*/ 1258888 w 913"/>
                <a:gd name="T11" fmla="*/ 167230 h 644"/>
                <a:gd name="T12" fmla="*/ 1323975 w 913"/>
                <a:gd name="T13" fmla="*/ 224025 h 644"/>
                <a:gd name="T14" fmla="*/ 1376363 w 913"/>
                <a:gd name="T15" fmla="*/ 288708 h 644"/>
                <a:gd name="T16" fmla="*/ 1414463 w 913"/>
                <a:gd name="T17" fmla="*/ 354969 h 644"/>
                <a:gd name="T18" fmla="*/ 1441450 w 913"/>
                <a:gd name="T19" fmla="*/ 430696 h 644"/>
                <a:gd name="T20" fmla="*/ 1447800 w 913"/>
                <a:gd name="T21" fmla="*/ 508000 h 644"/>
                <a:gd name="T22" fmla="*/ 1441450 w 913"/>
                <a:gd name="T23" fmla="*/ 585304 h 644"/>
                <a:gd name="T24" fmla="*/ 1414463 w 913"/>
                <a:gd name="T25" fmla="*/ 657876 h 644"/>
                <a:gd name="T26" fmla="*/ 1376363 w 913"/>
                <a:gd name="T27" fmla="*/ 725714 h 644"/>
                <a:gd name="T28" fmla="*/ 1323975 w 913"/>
                <a:gd name="T29" fmla="*/ 790398 h 644"/>
                <a:gd name="T30" fmla="*/ 1258888 w 913"/>
                <a:gd name="T31" fmla="*/ 848770 h 644"/>
                <a:gd name="T32" fmla="*/ 1184275 w 913"/>
                <a:gd name="T33" fmla="*/ 897677 h 644"/>
                <a:gd name="T34" fmla="*/ 1096963 w 913"/>
                <a:gd name="T35" fmla="*/ 941851 h 644"/>
                <a:gd name="T36" fmla="*/ 1003300 w 913"/>
                <a:gd name="T37" fmla="*/ 974981 h 644"/>
                <a:gd name="T38" fmla="*/ 903288 w 913"/>
                <a:gd name="T39" fmla="*/ 997068 h 644"/>
                <a:gd name="T40" fmla="*/ 795338 w 913"/>
                <a:gd name="T41" fmla="*/ 1009689 h 644"/>
                <a:gd name="T42" fmla="*/ 685800 w 913"/>
                <a:gd name="T43" fmla="*/ 1014422 h 644"/>
                <a:gd name="T44" fmla="*/ 579438 w 913"/>
                <a:gd name="T45" fmla="*/ 1003379 h 644"/>
                <a:gd name="T46" fmla="*/ 474663 w 913"/>
                <a:gd name="T47" fmla="*/ 984447 h 644"/>
                <a:gd name="T48" fmla="*/ 377825 w 913"/>
                <a:gd name="T49" fmla="*/ 952894 h 644"/>
                <a:gd name="T50" fmla="*/ 290513 w 913"/>
                <a:gd name="T51" fmla="*/ 913453 h 644"/>
                <a:gd name="T52" fmla="*/ 212725 w 913"/>
                <a:gd name="T53" fmla="*/ 864547 h 644"/>
                <a:gd name="T54" fmla="*/ 144463 w 913"/>
                <a:gd name="T55" fmla="*/ 809329 h 644"/>
                <a:gd name="T56" fmla="*/ 85725 w 913"/>
                <a:gd name="T57" fmla="*/ 747801 h 644"/>
                <a:gd name="T58" fmla="*/ 44450 w 913"/>
                <a:gd name="T59" fmla="*/ 679963 h 644"/>
                <a:gd name="T60" fmla="*/ 14288 w 913"/>
                <a:gd name="T61" fmla="*/ 608969 h 644"/>
                <a:gd name="T62" fmla="*/ 0 w 913"/>
                <a:gd name="T63" fmla="*/ 534820 h 644"/>
                <a:gd name="T64" fmla="*/ 1588 w 913"/>
                <a:gd name="T65" fmla="*/ 457516 h 644"/>
                <a:gd name="T66" fmla="*/ 20638 w 913"/>
                <a:gd name="T67" fmla="*/ 381789 h 644"/>
                <a:gd name="T68" fmla="*/ 57150 w 913"/>
                <a:gd name="T69" fmla="*/ 310795 h 644"/>
                <a:gd name="T70" fmla="*/ 101600 w 913"/>
                <a:gd name="T71" fmla="*/ 246112 h 644"/>
                <a:gd name="T72" fmla="*/ 163513 w 913"/>
                <a:gd name="T73" fmla="*/ 183006 h 644"/>
                <a:gd name="T74" fmla="*/ 234950 w 913"/>
                <a:gd name="T75" fmla="*/ 132522 h 644"/>
                <a:gd name="T76" fmla="*/ 319088 w 913"/>
                <a:gd name="T77" fmla="*/ 86770 h 644"/>
                <a:gd name="T78" fmla="*/ 409575 w 913"/>
                <a:gd name="T79" fmla="*/ 52062 h 644"/>
                <a:gd name="T80" fmla="*/ 508000 w 913"/>
                <a:gd name="T81" fmla="*/ 22087 h 644"/>
                <a:gd name="T82" fmla="*/ 614363 w 913"/>
                <a:gd name="T83" fmla="*/ 6311 h 644"/>
                <a:gd name="T84" fmla="*/ 723900 w 913"/>
                <a:gd name="T85" fmla="*/ 0 h 6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13" h="644">
                  <a:moveTo>
                    <a:pt x="456" y="0"/>
                  </a:moveTo>
                  <a:lnTo>
                    <a:pt x="479" y="0"/>
                  </a:lnTo>
                  <a:lnTo>
                    <a:pt x="501" y="2"/>
                  </a:lnTo>
                  <a:lnTo>
                    <a:pt x="526" y="4"/>
                  </a:lnTo>
                  <a:lnTo>
                    <a:pt x="548" y="6"/>
                  </a:lnTo>
                  <a:lnTo>
                    <a:pt x="569" y="10"/>
                  </a:lnTo>
                  <a:lnTo>
                    <a:pt x="591" y="14"/>
                  </a:lnTo>
                  <a:lnTo>
                    <a:pt x="612" y="21"/>
                  </a:lnTo>
                  <a:lnTo>
                    <a:pt x="632" y="27"/>
                  </a:lnTo>
                  <a:lnTo>
                    <a:pt x="652" y="33"/>
                  </a:lnTo>
                  <a:lnTo>
                    <a:pt x="673" y="39"/>
                  </a:lnTo>
                  <a:lnTo>
                    <a:pt x="691" y="47"/>
                  </a:lnTo>
                  <a:lnTo>
                    <a:pt x="710" y="55"/>
                  </a:lnTo>
                  <a:lnTo>
                    <a:pt x="728" y="63"/>
                  </a:lnTo>
                  <a:lnTo>
                    <a:pt x="746" y="74"/>
                  </a:lnTo>
                  <a:lnTo>
                    <a:pt x="763" y="84"/>
                  </a:lnTo>
                  <a:lnTo>
                    <a:pt x="779" y="94"/>
                  </a:lnTo>
                  <a:lnTo>
                    <a:pt x="793" y="106"/>
                  </a:lnTo>
                  <a:lnTo>
                    <a:pt x="808" y="116"/>
                  </a:lnTo>
                  <a:lnTo>
                    <a:pt x="822" y="130"/>
                  </a:lnTo>
                  <a:lnTo>
                    <a:pt x="834" y="142"/>
                  </a:lnTo>
                  <a:lnTo>
                    <a:pt x="846" y="156"/>
                  </a:lnTo>
                  <a:lnTo>
                    <a:pt x="857" y="168"/>
                  </a:lnTo>
                  <a:lnTo>
                    <a:pt x="867" y="183"/>
                  </a:lnTo>
                  <a:lnTo>
                    <a:pt x="877" y="197"/>
                  </a:lnTo>
                  <a:lnTo>
                    <a:pt x="885" y="211"/>
                  </a:lnTo>
                  <a:lnTo>
                    <a:pt x="891" y="225"/>
                  </a:lnTo>
                  <a:lnTo>
                    <a:pt x="897" y="242"/>
                  </a:lnTo>
                  <a:lnTo>
                    <a:pt x="904" y="256"/>
                  </a:lnTo>
                  <a:lnTo>
                    <a:pt x="908" y="273"/>
                  </a:lnTo>
                  <a:lnTo>
                    <a:pt x="910" y="290"/>
                  </a:lnTo>
                  <a:lnTo>
                    <a:pt x="912" y="306"/>
                  </a:lnTo>
                  <a:lnTo>
                    <a:pt x="912" y="322"/>
                  </a:lnTo>
                  <a:lnTo>
                    <a:pt x="912" y="339"/>
                  </a:lnTo>
                  <a:lnTo>
                    <a:pt x="910" y="355"/>
                  </a:lnTo>
                  <a:lnTo>
                    <a:pt x="908" y="371"/>
                  </a:lnTo>
                  <a:lnTo>
                    <a:pt x="904" y="386"/>
                  </a:lnTo>
                  <a:lnTo>
                    <a:pt x="897" y="403"/>
                  </a:lnTo>
                  <a:lnTo>
                    <a:pt x="891" y="417"/>
                  </a:lnTo>
                  <a:lnTo>
                    <a:pt x="885" y="431"/>
                  </a:lnTo>
                  <a:lnTo>
                    <a:pt x="877" y="448"/>
                  </a:lnTo>
                  <a:lnTo>
                    <a:pt x="867" y="460"/>
                  </a:lnTo>
                  <a:lnTo>
                    <a:pt x="857" y="474"/>
                  </a:lnTo>
                  <a:lnTo>
                    <a:pt x="846" y="488"/>
                  </a:lnTo>
                  <a:lnTo>
                    <a:pt x="834" y="501"/>
                  </a:lnTo>
                  <a:lnTo>
                    <a:pt x="822" y="513"/>
                  </a:lnTo>
                  <a:lnTo>
                    <a:pt x="808" y="526"/>
                  </a:lnTo>
                  <a:lnTo>
                    <a:pt x="793" y="538"/>
                  </a:lnTo>
                  <a:lnTo>
                    <a:pt x="779" y="548"/>
                  </a:lnTo>
                  <a:lnTo>
                    <a:pt x="763" y="561"/>
                  </a:lnTo>
                  <a:lnTo>
                    <a:pt x="746" y="569"/>
                  </a:lnTo>
                  <a:lnTo>
                    <a:pt x="728" y="579"/>
                  </a:lnTo>
                  <a:lnTo>
                    <a:pt x="710" y="587"/>
                  </a:lnTo>
                  <a:lnTo>
                    <a:pt x="691" y="597"/>
                  </a:lnTo>
                  <a:lnTo>
                    <a:pt x="673" y="604"/>
                  </a:lnTo>
                  <a:lnTo>
                    <a:pt x="652" y="612"/>
                  </a:lnTo>
                  <a:lnTo>
                    <a:pt x="632" y="618"/>
                  </a:lnTo>
                  <a:lnTo>
                    <a:pt x="612" y="624"/>
                  </a:lnTo>
                  <a:lnTo>
                    <a:pt x="591" y="628"/>
                  </a:lnTo>
                  <a:lnTo>
                    <a:pt x="569" y="632"/>
                  </a:lnTo>
                  <a:lnTo>
                    <a:pt x="548" y="636"/>
                  </a:lnTo>
                  <a:lnTo>
                    <a:pt x="526" y="638"/>
                  </a:lnTo>
                  <a:lnTo>
                    <a:pt x="501" y="640"/>
                  </a:lnTo>
                  <a:lnTo>
                    <a:pt x="479" y="643"/>
                  </a:lnTo>
                  <a:lnTo>
                    <a:pt x="456" y="643"/>
                  </a:lnTo>
                  <a:lnTo>
                    <a:pt x="432" y="643"/>
                  </a:lnTo>
                  <a:lnTo>
                    <a:pt x="409" y="640"/>
                  </a:lnTo>
                  <a:lnTo>
                    <a:pt x="387" y="638"/>
                  </a:lnTo>
                  <a:lnTo>
                    <a:pt x="365" y="636"/>
                  </a:lnTo>
                  <a:lnTo>
                    <a:pt x="342" y="632"/>
                  </a:lnTo>
                  <a:lnTo>
                    <a:pt x="320" y="628"/>
                  </a:lnTo>
                  <a:lnTo>
                    <a:pt x="299" y="624"/>
                  </a:lnTo>
                  <a:lnTo>
                    <a:pt x="279" y="618"/>
                  </a:lnTo>
                  <a:lnTo>
                    <a:pt x="258" y="612"/>
                  </a:lnTo>
                  <a:lnTo>
                    <a:pt x="238" y="604"/>
                  </a:lnTo>
                  <a:lnTo>
                    <a:pt x="220" y="597"/>
                  </a:lnTo>
                  <a:lnTo>
                    <a:pt x="201" y="587"/>
                  </a:lnTo>
                  <a:lnTo>
                    <a:pt x="183" y="579"/>
                  </a:lnTo>
                  <a:lnTo>
                    <a:pt x="167" y="569"/>
                  </a:lnTo>
                  <a:lnTo>
                    <a:pt x="148" y="561"/>
                  </a:lnTo>
                  <a:lnTo>
                    <a:pt x="134" y="548"/>
                  </a:lnTo>
                  <a:lnTo>
                    <a:pt x="118" y="538"/>
                  </a:lnTo>
                  <a:lnTo>
                    <a:pt x="103" y="526"/>
                  </a:lnTo>
                  <a:lnTo>
                    <a:pt x="91" y="513"/>
                  </a:lnTo>
                  <a:lnTo>
                    <a:pt x="77" y="501"/>
                  </a:lnTo>
                  <a:lnTo>
                    <a:pt x="64" y="488"/>
                  </a:lnTo>
                  <a:lnTo>
                    <a:pt x="54" y="474"/>
                  </a:lnTo>
                  <a:lnTo>
                    <a:pt x="44" y="460"/>
                  </a:lnTo>
                  <a:lnTo>
                    <a:pt x="36" y="448"/>
                  </a:lnTo>
                  <a:lnTo>
                    <a:pt x="28" y="431"/>
                  </a:lnTo>
                  <a:lnTo>
                    <a:pt x="20" y="417"/>
                  </a:lnTo>
                  <a:lnTo>
                    <a:pt x="13" y="403"/>
                  </a:lnTo>
                  <a:lnTo>
                    <a:pt x="9" y="386"/>
                  </a:lnTo>
                  <a:lnTo>
                    <a:pt x="5" y="371"/>
                  </a:lnTo>
                  <a:lnTo>
                    <a:pt x="1" y="355"/>
                  </a:lnTo>
                  <a:lnTo>
                    <a:pt x="0" y="339"/>
                  </a:lnTo>
                  <a:lnTo>
                    <a:pt x="0" y="322"/>
                  </a:lnTo>
                  <a:lnTo>
                    <a:pt x="0" y="306"/>
                  </a:lnTo>
                  <a:lnTo>
                    <a:pt x="1" y="290"/>
                  </a:lnTo>
                  <a:lnTo>
                    <a:pt x="5" y="273"/>
                  </a:lnTo>
                  <a:lnTo>
                    <a:pt x="9" y="256"/>
                  </a:lnTo>
                  <a:lnTo>
                    <a:pt x="13" y="242"/>
                  </a:lnTo>
                  <a:lnTo>
                    <a:pt x="20" y="225"/>
                  </a:lnTo>
                  <a:lnTo>
                    <a:pt x="28" y="211"/>
                  </a:lnTo>
                  <a:lnTo>
                    <a:pt x="36" y="197"/>
                  </a:lnTo>
                  <a:lnTo>
                    <a:pt x="44" y="183"/>
                  </a:lnTo>
                  <a:lnTo>
                    <a:pt x="54" y="168"/>
                  </a:lnTo>
                  <a:lnTo>
                    <a:pt x="64" y="156"/>
                  </a:lnTo>
                  <a:lnTo>
                    <a:pt x="77" y="142"/>
                  </a:lnTo>
                  <a:lnTo>
                    <a:pt x="91" y="130"/>
                  </a:lnTo>
                  <a:lnTo>
                    <a:pt x="103" y="116"/>
                  </a:lnTo>
                  <a:lnTo>
                    <a:pt x="118" y="106"/>
                  </a:lnTo>
                  <a:lnTo>
                    <a:pt x="134" y="94"/>
                  </a:lnTo>
                  <a:lnTo>
                    <a:pt x="148" y="84"/>
                  </a:lnTo>
                  <a:lnTo>
                    <a:pt x="167" y="74"/>
                  </a:lnTo>
                  <a:lnTo>
                    <a:pt x="183" y="63"/>
                  </a:lnTo>
                  <a:lnTo>
                    <a:pt x="201" y="55"/>
                  </a:lnTo>
                  <a:lnTo>
                    <a:pt x="220" y="47"/>
                  </a:lnTo>
                  <a:lnTo>
                    <a:pt x="238" y="39"/>
                  </a:lnTo>
                  <a:lnTo>
                    <a:pt x="258" y="33"/>
                  </a:lnTo>
                  <a:lnTo>
                    <a:pt x="279" y="27"/>
                  </a:lnTo>
                  <a:lnTo>
                    <a:pt x="299" y="21"/>
                  </a:lnTo>
                  <a:lnTo>
                    <a:pt x="320" y="14"/>
                  </a:lnTo>
                  <a:lnTo>
                    <a:pt x="342" y="10"/>
                  </a:lnTo>
                  <a:lnTo>
                    <a:pt x="365" y="6"/>
                  </a:lnTo>
                  <a:lnTo>
                    <a:pt x="387" y="4"/>
                  </a:lnTo>
                  <a:lnTo>
                    <a:pt x="409" y="2"/>
                  </a:lnTo>
                  <a:lnTo>
                    <a:pt x="432" y="0"/>
                  </a:lnTo>
                  <a:lnTo>
                    <a:pt x="456" y="0"/>
                  </a:lnTo>
                </a:path>
              </a:pathLst>
            </a:custGeom>
            <a:solidFill>
              <a:srgbClr val="63636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80" name="Freeform 20">
              <a:extLst>
                <a:ext uri="{FF2B5EF4-FFF2-40B4-BE49-F238E27FC236}">
                  <a16:creationId xmlns:a16="http://schemas.microsoft.com/office/drawing/2014/main" id="{78F4CD4F-4B02-ED9E-CF56-D3FBADA35420}"/>
                </a:ext>
              </a:extLst>
            </p:cNvPr>
            <p:cNvSpPr>
              <a:spLocks/>
            </p:cNvSpPr>
            <p:nvPr/>
          </p:nvSpPr>
          <p:spPr bwMode="auto">
            <a:xfrm>
              <a:off x="4578351" y="3675063"/>
              <a:ext cx="1400175" cy="984250"/>
            </a:xfrm>
            <a:custGeom>
              <a:avLst/>
              <a:gdLst>
                <a:gd name="T0" fmla="*/ 769938 w 882"/>
                <a:gd name="T1" fmla="*/ 3155 h 624"/>
                <a:gd name="T2" fmla="*/ 873125 w 882"/>
                <a:gd name="T3" fmla="*/ 17351 h 624"/>
                <a:gd name="T4" fmla="*/ 969963 w 882"/>
                <a:gd name="T5" fmla="*/ 39433 h 624"/>
                <a:gd name="T6" fmla="*/ 1060450 w 882"/>
                <a:gd name="T7" fmla="*/ 70980 h 624"/>
                <a:gd name="T8" fmla="*/ 1141413 w 882"/>
                <a:gd name="T9" fmla="*/ 113567 h 624"/>
                <a:gd name="T10" fmla="*/ 1216025 w 882"/>
                <a:gd name="T11" fmla="*/ 160887 h 624"/>
                <a:gd name="T12" fmla="*/ 1277938 w 882"/>
                <a:gd name="T13" fmla="*/ 217671 h 624"/>
                <a:gd name="T14" fmla="*/ 1330325 w 882"/>
                <a:gd name="T15" fmla="*/ 279186 h 624"/>
                <a:gd name="T16" fmla="*/ 1365250 w 882"/>
                <a:gd name="T17" fmla="*/ 342279 h 624"/>
                <a:gd name="T18" fmla="*/ 1392238 w 882"/>
                <a:gd name="T19" fmla="*/ 414836 h 624"/>
                <a:gd name="T20" fmla="*/ 1398588 w 882"/>
                <a:gd name="T21" fmla="*/ 488970 h 624"/>
                <a:gd name="T22" fmla="*/ 1392238 w 882"/>
                <a:gd name="T23" fmla="*/ 563105 h 624"/>
                <a:gd name="T24" fmla="*/ 1365250 w 882"/>
                <a:gd name="T25" fmla="*/ 635661 h 624"/>
                <a:gd name="T26" fmla="*/ 1330325 w 882"/>
                <a:gd name="T27" fmla="*/ 703486 h 624"/>
                <a:gd name="T28" fmla="*/ 1277938 w 882"/>
                <a:gd name="T29" fmla="*/ 763425 h 624"/>
                <a:gd name="T30" fmla="*/ 1216025 w 882"/>
                <a:gd name="T31" fmla="*/ 820208 h 624"/>
                <a:gd name="T32" fmla="*/ 1141413 w 882"/>
                <a:gd name="T33" fmla="*/ 869105 h 624"/>
                <a:gd name="T34" fmla="*/ 1060450 w 882"/>
                <a:gd name="T35" fmla="*/ 910116 h 624"/>
                <a:gd name="T36" fmla="*/ 969963 w 882"/>
                <a:gd name="T37" fmla="*/ 943240 h 624"/>
                <a:gd name="T38" fmla="*/ 873125 w 882"/>
                <a:gd name="T39" fmla="*/ 965322 h 624"/>
                <a:gd name="T40" fmla="*/ 769938 w 882"/>
                <a:gd name="T41" fmla="*/ 977941 h 624"/>
                <a:gd name="T42" fmla="*/ 661988 w 882"/>
                <a:gd name="T43" fmla="*/ 977941 h 624"/>
                <a:gd name="T44" fmla="*/ 558800 w 882"/>
                <a:gd name="T45" fmla="*/ 968477 h 624"/>
                <a:gd name="T46" fmla="*/ 458788 w 882"/>
                <a:gd name="T47" fmla="*/ 949549 h 624"/>
                <a:gd name="T48" fmla="*/ 363538 w 882"/>
                <a:gd name="T49" fmla="*/ 919580 h 624"/>
                <a:gd name="T50" fmla="*/ 279400 w 882"/>
                <a:gd name="T51" fmla="*/ 881724 h 624"/>
                <a:gd name="T52" fmla="*/ 201613 w 882"/>
                <a:gd name="T53" fmla="*/ 835982 h 624"/>
                <a:gd name="T54" fmla="*/ 136525 w 882"/>
                <a:gd name="T55" fmla="*/ 783930 h 624"/>
                <a:gd name="T56" fmla="*/ 82550 w 882"/>
                <a:gd name="T57" fmla="*/ 722414 h 624"/>
                <a:gd name="T58" fmla="*/ 39688 w 882"/>
                <a:gd name="T59" fmla="*/ 657744 h 624"/>
                <a:gd name="T60" fmla="*/ 11113 w 882"/>
                <a:gd name="T61" fmla="*/ 589919 h 624"/>
                <a:gd name="T62" fmla="*/ 0 w 882"/>
                <a:gd name="T63" fmla="*/ 514208 h 624"/>
                <a:gd name="T64" fmla="*/ 1588 w 882"/>
                <a:gd name="T65" fmla="*/ 441651 h 624"/>
                <a:gd name="T66" fmla="*/ 20638 w 882"/>
                <a:gd name="T67" fmla="*/ 369094 h 624"/>
                <a:gd name="T68" fmla="*/ 52388 w 882"/>
                <a:gd name="T69" fmla="*/ 298114 h 624"/>
                <a:gd name="T70" fmla="*/ 98425 w 882"/>
                <a:gd name="T71" fmla="*/ 236599 h 624"/>
                <a:gd name="T72" fmla="*/ 157163 w 882"/>
                <a:gd name="T73" fmla="*/ 176660 h 624"/>
                <a:gd name="T74" fmla="*/ 228600 w 882"/>
                <a:gd name="T75" fmla="*/ 126186 h 624"/>
                <a:gd name="T76" fmla="*/ 306388 w 882"/>
                <a:gd name="T77" fmla="*/ 83598 h 624"/>
                <a:gd name="T78" fmla="*/ 396875 w 882"/>
                <a:gd name="T79" fmla="*/ 48897 h 624"/>
                <a:gd name="T80" fmla="*/ 490538 w 882"/>
                <a:gd name="T81" fmla="*/ 23660 h 624"/>
                <a:gd name="T82" fmla="*/ 590550 w 882"/>
                <a:gd name="T83" fmla="*/ 6309 h 624"/>
                <a:gd name="T84" fmla="*/ 698500 w 882"/>
                <a:gd name="T85" fmla="*/ 0 h 6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82" h="624">
                  <a:moveTo>
                    <a:pt x="440" y="0"/>
                  </a:moveTo>
                  <a:lnTo>
                    <a:pt x="462" y="0"/>
                  </a:lnTo>
                  <a:lnTo>
                    <a:pt x="485" y="2"/>
                  </a:lnTo>
                  <a:lnTo>
                    <a:pt x="507" y="4"/>
                  </a:lnTo>
                  <a:lnTo>
                    <a:pt x="527" y="6"/>
                  </a:lnTo>
                  <a:lnTo>
                    <a:pt x="550" y="11"/>
                  </a:lnTo>
                  <a:lnTo>
                    <a:pt x="570" y="15"/>
                  </a:lnTo>
                  <a:lnTo>
                    <a:pt x="591" y="19"/>
                  </a:lnTo>
                  <a:lnTo>
                    <a:pt x="611" y="25"/>
                  </a:lnTo>
                  <a:lnTo>
                    <a:pt x="632" y="31"/>
                  </a:lnTo>
                  <a:lnTo>
                    <a:pt x="650" y="37"/>
                  </a:lnTo>
                  <a:lnTo>
                    <a:pt x="668" y="45"/>
                  </a:lnTo>
                  <a:lnTo>
                    <a:pt x="687" y="53"/>
                  </a:lnTo>
                  <a:lnTo>
                    <a:pt x="703" y="62"/>
                  </a:lnTo>
                  <a:lnTo>
                    <a:pt x="719" y="72"/>
                  </a:lnTo>
                  <a:lnTo>
                    <a:pt x="736" y="80"/>
                  </a:lnTo>
                  <a:lnTo>
                    <a:pt x="752" y="90"/>
                  </a:lnTo>
                  <a:lnTo>
                    <a:pt x="766" y="102"/>
                  </a:lnTo>
                  <a:lnTo>
                    <a:pt x="781" y="112"/>
                  </a:lnTo>
                  <a:lnTo>
                    <a:pt x="793" y="126"/>
                  </a:lnTo>
                  <a:lnTo>
                    <a:pt x="805" y="138"/>
                  </a:lnTo>
                  <a:lnTo>
                    <a:pt x="817" y="150"/>
                  </a:lnTo>
                  <a:lnTo>
                    <a:pt x="828" y="162"/>
                  </a:lnTo>
                  <a:lnTo>
                    <a:pt x="838" y="177"/>
                  </a:lnTo>
                  <a:lnTo>
                    <a:pt x="846" y="189"/>
                  </a:lnTo>
                  <a:lnTo>
                    <a:pt x="854" y="203"/>
                  </a:lnTo>
                  <a:lnTo>
                    <a:pt x="860" y="217"/>
                  </a:lnTo>
                  <a:lnTo>
                    <a:pt x="866" y="234"/>
                  </a:lnTo>
                  <a:lnTo>
                    <a:pt x="872" y="248"/>
                  </a:lnTo>
                  <a:lnTo>
                    <a:pt x="877" y="263"/>
                  </a:lnTo>
                  <a:lnTo>
                    <a:pt x="879" y="280"/>
                  </a:lnTo>
                  <a:lnTo>
                    <a:pt x="881" y="296"/>
                  </a:lnTo>
                  <a:lnTo>
                    <a:pt x="881" y="310"/>
                  </a:lnTo>
                  <a:lnTo>
                    <a:pt x="881" y="326"/>
                  </a:lnTo>
                  <a:lnTo>
                    <a:pt x="879" y="343"/>
                  </a:lnTo>
                  <a:lnTo>
                    <a:pt x="877" y="357"/>
                  </a:lnTo>
                  <a:lnTo>
                    <a:pt x="872" y="374"/>
                  </a:lnTo>
                  <a:lnTo>
                    <a:pt x="866" y="389"/>
                  </a:lnTo>
                  <a:lnTo>
                    <a:pt x="860" y="403"/>
                  </a:lnTo>
                  <a:lnTo>
                    <a:pt x="854" y="417"/>
                  </a:lnTo>
                  <a:lnTo>
                    <a:pt x="846" y="431"/>
                  </a:lnTo>
                  <a:lnTo>
                    <a:pt x="838" y="446"/>
                  </a:lnTo>
                  <a:lnTo>
                    <a:pt x="828" y="458"/>
                  </a:lnTo>
                  <a:lnTo>
                    <a:pt x="817" y="472"/>
                  </a:lnTo>
                  <a:lnTo>
                    <a:pt x="805" y="484"/>
                  </a:lnTo>
                  <a:lnTo>
                    <a:pt x="793" y="497"/>
                  </a:lnTo>
                  <a:lnTo>
                    <a:pt x="781" y="508"/>
                  </a:lnTo>
                  <a:lnTo>
                    <a:pt x="766" y="520"/>
                  </a:lnTo>
                  <a:lnTo>
                    <a:pt x="752" y="530"/>
                  </a:lnTo>
                  <a:lnTo>
                    <a:pt x="736" y="540"/>
                  </a:lnTo>
                  <a:lnTo>
                    <a:pt x="719" y="551"/>
                  </a:lnTo>
                  <a:lnTo>
                    <a:pt x="703" y="559"/>
                  </a:lnTo>
                  <a:lnTo>
                    <a:pt x="687" y="569"/>
                  </a:lnTo>
                  <a:lnTo>
                    <a:pt x="668" y="577"/>
                  </a:lnTo>
                  <a:lnTo>
                    <a:pt x="650" y="583"/>
                  </a:lnTo>
                  <a:lnTo>
                    <a:pt x="632" y="591"/>
                  </a:lnTo>
                  <a:lnTo>
                    <a:pt x="611" y="598"/>
                  </a:lnTo>
                  <a:lnTo>
                    <a:pt x="591" y="602"/>
                  </a:lnTo>
                  <a:lnTo>
                    <a:pt x="570" y="608"/>
                  </a:lnTo>
                  <a:lnTo>
                    <a:pt x="550" y="612"/>
                  </a:lnTo>
                  <a:lnTo>
                    <a:pt x="527" y="614"/>
                  </a:lnTo>
                  <a:lnTo>
                    <a:pt x="507" y="618"/>
                  </a:lnTo>
                  <a:lnTo>
                    <a:pt x="485" y="620"/>
                  </a:lnTo>
                  <a:lnTo>
                    <a:pt x="462" y="620"/>
                  </a:lnTo>
                  <a:lnTo>
                    <a:pt x="440" y="623"/>
                  </a:lnTo>
                  <a:lnTo>
                    <a:pt x="417" y="620"/>
                  </a:lnTo>
                  <a:lnTo>
                    <a:pt x="395" y="620"/>
                  </a:lnTo>
                  <a:lnTo>
                    <a:pt x="372" y="618"/>
                  </a:lnTo>
                  <a:lnTo>
                    <a:pt x="352" y="614"/>
                  </a:lnTo>
                  <a:lnTo>
                    <a:pt x="329" y="612"/>
                  </a:lnTo>
                  <a:lnTo>
                    <a:pt x="309" y="608"/>
                  </a:lnTo>
                  <a:lnTo>
                    <a:pt x="289" y="602"/>
                  </a:lnTo>
                  <a:lnTo>
                    <a:pt x="268" y="598"/>
                  </a:lnTo>
                  <a:lnTo>
                    <a:pt x="250" y="591"/>
                  </a:lnTo>
                  <a:lnTo>
                    <a:pt x="229" y="583"/>
                  </a:lnTo>
                  <a:lnTo>
                    <a:pt x="211" y="577"/>
                  </a:lnTo>
                  <a:lnTo>
                    <a:pt x="193" y="569"/>
                  </a:lnTo>
                  <a:lnTo>
                    <a:pt x="176" y="559"/>
                  </a:lnTo>
                  <a:lnTo>
                    <a:pt x="160" y="551"/>
                  </a:lnTo>
                  <a:lnTo>
                    <a:pt x="144" y="540"/>
                  </a:lnTo>
                  <a:lnTo>
                    <a:pt x="127" y="530"/>
                  </a:lnTo>
                  <a:lnTo>
                    <a:pt x="113" y="520"/>
                  </a:lnTo>
                  <a:lnTo>
                    <a:pt x="99" y="508"/>
                  </a:lnTo>
                  <a:lnTo>
                    <a:pt x="86" y="497"/>
                  </a:lnTo>
                  <a:lnTo>
                    <a:pt x="74" y="484"/>
                  </a:lnTo>
                  <a:lnTo>
                    <a:pt x="62" y="472"/>
                  </a:lnTo>
                  <a:lnTo>
                    <a:pt x="52" y="458"/>
                  </a:lnTo>
                  <a:lnTo>
                    <a:pt x="41" y="446"/>
                  </a:lnTo>
                  <a:lnTo>
                    <a:pt x="33" y="431"/>
                  </a:lnTo>
                  <a:lnTo>
                    <a:pt x="25" y="417"/>
                  </a:lnTo>
                  <a:lnTo>
                    <a:pt x="19" y="403"/>
                  </a:lnTo>
                  <a:lnTo>
                    <a:pt x="13" y="389"/>
                  </a:lnTo>
                  <a:lnTo>
                    <a:pt x="7" y="374"/>
                  </a:lnTo>
                  <a:lnTo>
                    <a:pt x="5" y="357"/>
                  </a:lnTo>
                  <a:lnTo>
                    <a:pt x="1" y="343"/>
                  </a:lnTo>
                  <a:lnTo>
                    <a:pt x="0" y="326"/>
                  </a:lnTo>
                  <a:lnTo>
                    <a:pt x="0" y="310"/>
                  </a:lnTo>
                  <a:lnTo>
                    <a:pt x="0" y="296"/>
                  </a:lnTo>
                  <a:lnTo>
                    <a:pt x="1" y="280"/>
                  </a:lnTo>
                  <a:lnTo>
                    <a:pt x="5" y="263"/>
                  </a:lnTo>
                  <a:lnTo>
                    <a:pt x="7" y="248"/>
                  </a:lnTo>
                  <a:lnTo>
                    <a:pt x="13" y="234"/>
                  </a:lnTo>
                  <a:lnTo>
                    <a:pt x="19" y="217"/>
                  </a:lnTo>
                  <a:lnTo>
                    <a:pt x="25" y="203"/>
                  </a:lnTo>
                  <a:lnTo>
                    <a:pt x="33" y="189"/>
                  </a:lnTo>
                  <a:lnTo>
                    <a:pt x="41" y="177"/>
                  </a:lnTo>
                  <a:lnTo>
                    <a:pt x="52" y="162"/>
                  </a:lnTo>
                  <a:lnTo>
                    <a:pt x="62" y="150"/>
                  </a:lnTo>
                  <a:lnTo>
                    <a:pt x="74" y="138"/>
                  </a:lnTo>
                  <a:lnTo>
                    <a:pt x="86" y="126"/>
                  </a:lnTo>
                  <a:lnTo>
                    <a:pt x="99" y="112"/>
                  </a:lnTo>
                  <a:lnTo>
                    <a:pt x="113" y="102"/>
                  </a:lnTo>
                  <a:lnTo>
                    <a:pt x="127" y="90"/>
                  </a:lnTo>
                  <a:lnTo>
                    <a:pt x="144" y="80"/>
                  </a:lnTo>
                  <a:lnTo>
                    <a:pt x="160" y="72"/>
                  </a:lnTo>
                  <a:lnTo>
                    <a:pt x="176" y="62"/>
                  </a:lnTo>
                  <a:lnTo>
                    <a:pt x="193" y="53"/>
                  </a:lnTo>
                  <a:lnTo>
                    <a:pt x="211" y="45"/>
                  </a:lnTo>
                  <a:lnTo>
                    <a:pt x="229" y="37"/>
                  </a:lnTo>
                  <a:lnTo>
                    <a:pt x="250" y="31"/>
                  </a:lnTo>
                  <a:lnTo>
                    <a:pt x="268" y="25"/>
                  </a:lnTo>
                  <a:lnTo>
                    <a:pt x="289" y="19"/>
                  </a:lnTo>
                  <a:lnTo>
                    <a:pt x="309" y="15"/>
                  </a:lnTo>
                  <a:lnTo>
                    <a:pt x="329" y="11"/>
                  </a:lnTo>
                  <a:lnTo>
                    <a:pt x="352" y="6"/>
                  </a:lnTo>
                  <a:lnTo>
                    <a:pt x="372" y="4"/>
                  </a:lnTo>
                  <a:lnTo>
                    <a:pt x="395" y="2"/>
                  </a:lnTo>
                  <a:lnTo>
                    <a:pt x="417" y="0"/>
                  </a:lnTo>
                  <a:lnTo>
                    <a:pt x="440" y="0"/>
                  </a:lnTo>
                </a:path>
              </a:pathLst>
            </a:custGeom>
            <a:solidFill>
              <a:srgbClr val="69696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81" name="Freeform 21">
              <a:extLst>
                <a:ext uri="{FF2B5EF4-FFF2-40B4-BE49-F238E27FC236}">
                  <a16:creationId xmlns:a16="http://schemas.microsoft.com/office/drawing/2014/main" id="{D5C5A8EC-E499-B91B-7055-BCA152EAEB8A}"/>
                </a:ext>
              </a:extLst>
            </p:cNvPr>
            <p:cNvSpPr>
              <a:spLocks/>
            </p:cNvSpPr>
            <p:nvPr/>
          </p:nvSpPr>
          <p:spPr bwMode="auto">
            <a:xfrm>
              <a:off x="4616450" y="3689350"/>
              <a:ext cx="1350962" cy="947738"/>
            </a:xfrm>
            <a:custGeom>
              <a:avLst/>
              <a:gdLst>
                <a:gd name="T0" fmla="*/ 744537 w 851"/>
                <a:gd name="T1" fmla="*/ 3154 h 601"/>
                <a:gd name="T2" fmla="*/ 841375 w 851"/>
                <a:gd name="T3" fmla="*/ 12615 h 601"/>
                <a:gd name="T4" fmla="*/ 935037 w 851"/>
                <a:gd name="T5" fmla="*/ 34693 h 601"/>
                <a:gd name="T6" fmla="*/ 1022350 w 851"/>
                <a:gd name="T7" fmla="*/ 66231 h 601"/>
                <a:gd name="T8" fmla="*/ 1103312 w 851"/>
                <a:gd name="T9" fmla="*/ 105655 h 601"/>
                <a:gd name="T10" fmla="*/ 1174750 w 851"/>
                <a:gd name="T11" fmla="*/ 152963 h 601"/>
                <a:gd name="T12" fmla="*/ 1233487 w 851"/>
                <a:gd name="T13" fmla="*/ 206578 h 601"/>
                <a:gd name="T14" fmla="*/ 1282700 w 851"/>
                <a:gd name="T15" fmla="*/ 268079 h 601"/>
                <a:gd name="T16" fmla="*/ 1320800 w 851"/>
                <a:gd name="T17" fmla="*/ 328003 h 601"/>
                <a:gd name="T18" fmla="*/ 1339850 w 851"/>
                <a:gd name="T19" fmla="*/ 400542 h 601"/>
                <a:gd name="T20" fmla="*/ 1349375 w 851"/>
                <a:gd name="T21" fmla="*/ 471504 h 601"/>
                <a:gd name="T22" fmla="*/ 1339850 w 851"/>
                <a:gd name="T23" fmla="*/ 542466 h 601"/>
                <a:gd name="T24" fmla="*/ 1320800 w 851"/>
                <a:gd name="T25" fmla="*/ 611851 h 601"/>
                <a:gd name="T26" fmla="*/ 1282700 w 851"/>
                <a:gd name="T27" fmla="*/ 676505 h 601"/>
                <a:gd name="T28" fmla="*/ 1233487 w 851"/>
                <a:gd name="T29" fmla="*/ 733275 h 601"/>
                <a:gd name="T30" fmla="*/ 1174750 w 851"/>
                <a:gd name="T31" fmla="*/ 790044 h 601"/>
                <a:gd name="T32" fmla="*/ 1103312 w 851"/>
                <a:gd name="T33" fmla="*/ 834199 h 601"/>
                <a:gd name="T34" fmla="*/ 1022350 w 851"/>
                <a:gd name="T35" fmla="*/ 876776 h 601"/>
                <a:gd name="T36" fmla="*/ 935037 w 851"/>
                <a:gd name="T37" fmla="*/ 905161 h 601"/>
                <a:gd name="T38" fmla="*/ 841375 w 851"/>
                <a:gd name="T39" fmla="*/ 928815 h 601"/>
                <a:gd name="T40" fmla="*/ 744537 w 851"/>
                <a:gd name="T41" fmla="*/ 941430 h 601"/>
                <a:gd name="T42" fmla="*/ 639762 w 851"/>
                <a:gd name="T43" fmla="*/ 946161 h 601"/>
                <a:gd name="T44" fmla="*/ 539750 w 851"/>
                <a:gd name="T45" fmla="*/ 935123 h 601"/>
                <a:gd name="T46" fmla="*/ 442912 w 851"/>
                <a:gd name="T47" fmla="*/ 914622 h 601"/>
                <a:gd name="T48" fmla="*/ 352425 w 851"/>
                <a:gd name="T49" fmla="*/ 886238 h 601"/>
                <a:gd name="T50" fmla="*/ 271462 w 851"/>
                <a:gd name="T51" fmla="*/ 851545 h 601"/>
                <a:gd name="T52" fmla="*/ 196850 w 851"/>
                <a:gd name="T53" fmla="*/ 805814 h 601"/>
                <a:gd name="T54" fmla="*/ 134937 w 851"/>
                <a:gd name="T55" fmla="*/ 752198 h 601"/>
                <a:gd name="T56" fmla="*/ 79375 w 851"/>
                <a:gd name="T57" fmla="*/ 695428 h 601"/>
                <a:gd name="T58" fmla="*/ 41275 w 851"/>
                <a:gd name="T59" fmla="*/ 633928 h 601"/>
                <a:gd name="T60" fmla="*/ 11112 w 851"/>
                <a:gd name="T61" fmla="*/ 564543 h 601"/>
                <a:gd name="T62" fmla="*/ 0 w 851"/>
                <a:gd name="T63" fmla="*/ 493581 h 601"/>
                <a:gd name="T64" fmla="*/ 1587 w 851"/>
                <a:gd name="T65" fmla="*/ 424196 h 601"/>
                <a:gd name="T66" fmla="*/ 20637 w 851"/>
                <a:gd name="T67" fmla="*/ 351657 h 601"/>
                <a:gd name="T68" fmla="*/ 50800 w 851"/>
                <a:gd name="T69" fmla="*/ 287002 h 601"/>
                <a:gd name="T70" fmla="*/ 95250 w 851"/>
                <a:gd name="T71" fmla="*/ 225502 h 601"/>
                <a:gd name="T72" fmla="*/ 153987 w 851"/>
                <a:gd name="T73" fmla="*/ 170309 h 601"/>
                <a:gd name="T74" fmla="*/ 219075 w 851"/>
                <a:gd name="T75" fmla="*/ 121424 h 601"/>
                <a:gd name="T76" fmla="*/ 296862 w 851"/>
                <a:gd name="T77" fmla="*/ 78847 h 601"/>
                <a:gd name="T78" fmla="*/ 381000 w 851"/>
                <a:gd name="T79" fmla="*/ 44154 h 601"/>
                <a:gd name="T80" fmla="*/ 474662 w 851"/>
                <a:gd name="T81" fmla="*/ 18923 h 601"/>
                <a:gd name="T82" fmla="*/ 571500 w 851"/>
                <a:gd name="T83" fmla="*/ 6308 h 601"/>
                <a:gd name="T84" fmla="*/ 673100 w 851"/>
                <a:gd name="T85" fmla="*/ 0 h 6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1" h="601">
                  <a:moveTo>
                    <a:pt x="424" y="0"/>
                  </a:moveTo>
                  <a:lnTo>
                    <a:pt x="446" y="0"/>
                  </a:lnTo>
                  <a:lnTo>
                    <a:pt x="469" y="2"/>
                  </a:lnTo>
                  <a:lnTo>
                    <a:pt x="489" y="4"/>
                  </a:lnTo>
                  <a:lnTo>
                    <a:pt x="510" y="6"/>
                  </a:lnTo>
                  <a:lnTo>
                    <a:pt x="530" y="8"/>
                  </a:lnTo>
                  <a:lnTo>
                    <a:pt x="550" y="12"/>
                  </a:lnTo>
                  <a:lnTo>
                    <a:pt x="571" y="18"/>
                  </a:lnTo>
                  <a:lnTo>
                    <a:pt x="589" y="22"/>
                  </a:lnTo>
                  <a:lnTo>
                    <a:pt x="610" y="28"/>
                  </a:lnTo>
                  <a:lnTo>
                    <a:pt x="628" y="36"/>
                  </a:lnTo>
                  <a:lnTo>
                    <a:pt x="644" y="42"/>
                  </a:lnTo>
                  <a:lnTo>
                    <a:pt x="663" y="50"/>
                  </a:lnTo>
                  <a:lnTo>
                    <a:pt x="679" y="59"/>
                  </a:lnTo>
                  <a:lnTo>
                    <a:pt x="695" y="67"/>
                  </a:lnTo>
                  <a:lnTo>
                    <a:pt x="710" y="77"/>
                  </a:lnTo>
                  <a:lnTo>
                    <a:pt x="726" y="87"/>
                  </a:lnTo>
                  <a:lnTo>
                    <a:pt x="740" y="97"/>
                  </a:lnTo>
                  <a:lnTo>
                    <a:pt x="752" y="108"/>
                  </a:lnTo>
                  <a:lnTo>
                    <a:pt x="765" y="121"/>
                  </a:lnTo>
                  <a:lnTo>
                    <a:pt x="777" y="131"/>
                  </a:lnTo>
                  <a:lnTo>
                    <a:pt x="789" y="143"/>
                  </a:lnTo>
                  <a:lnTo>
                    <a:pt x="799" y="155"/>
                  </a:lnTo>
                  <a:lnTo>
                    <a:pt x="808" y="170"/>
                  </a:lnTo>
                  <a:lnTo>
                    <a:pt x="816" y="182"/>
                  </a:lnTo>
                  <a:lnTo>
                    <a:pt x="824" y="196"/>
                  </a:lnTo>
                  <a:lnTo>
                    <a:pt x="832" y="208"/>
                  </a:lnTo>
                  <a:lnTo>
                    <a:pt x="836" y="223"/>
                  </a:lnTo>
                  <a:lnTo>
                    <a:pt x="842" y="237"/>
                  </a:lnTo>
                  <a:lnTo>
                    <a:pt x="844" y="254"/>
                  </a:lnTo>
                  <a:lnTo>
                    <a:pt x="848" y="269"/>
                  </a:lnTo>
                  <a:lnTo>
                    <a:pt x="850" y="283"/>
                  </a:lnTo>
                  <a:lnTo>
                    <a:pt x="850" y="299"/>
                  </a:lnTo>
                  <a:lnTo>
                    <a:pt x="850" y="313"/>
                  </a:lnTo>
                  <a:lnTo>
                    <a:pt x="848" y="330"/>
                  </a:lnTo>
                  <a:lnTo>
                    <a:pt x="844" y="344"/>
                  </a:lnTo>
                  <a:lnTo>
                    <a:pt x="842" y="358"/>
                  </a:lnTo>
                  <a:lnTo>
                    <a:pt x="836" y="374"/>
                  </a:lnTo>
                  <a:lnTo>
                    <a:pt x="832" y="388"/>
                  </a:lnTo>
                  <a:lnTo>
                    <a:pt x="824" y="402"/>
                  </a:lnTo>
                  <a:lnTo>
                    <a:pt x="816" y="416"/>
                  </a:lnTo>
                  <a:lnTo>
                    <a:pt x="808" y="429"/>
                  </a:lnTo>
                  <a:lnTo>
                    <a:pt x="799" y="441"/>
                  </a:lnTo>
                  <a:lnTo>
                    <a:pt x="789" y="453"/>
                  </a:lnTo>
                  <a:lnTo>
                    <a:pt x="777" y="465"/>
                  </a:lnTo>
                  <a:lnTo>
                    <a:pt x="765" y="477"/>
                  </a:lnTo>
                  <a:lnTo>
                    <a:pt x="752" y="491"/>
                  </a:lnTo>
                  <a:lnTo>
                    <a:pt x="740" y="501"/>
                  </a:lnTo>
                  <a:lnTo>
                    <a:pt x="726" y="511"/>
                  </a:lnTo>
                  <a:lnTo>
                    <a:pt x="710" y="521"/>
                  </a:lnTo>
                  <a:lnTo>
                    <a:pt x="695" y="529"/>
                  </a:lnTo>
                  <a:lnTo>
                    <a:pt x="679" y="540"/>
                  </a:lnTo>
                  <a:lnTo>
                    <a:pt x="663" y="548"/>
                  </a:lnTo>
                  <a:lnTo>
                    <a:pt x="644" y="556"/>
                  </a:lnTo>
                  <a:lnTo>
                    <a:pt x="628" y="562"/>
                  </a:lnTo>
                  <a:lnTo>
                    <a:pt x="610" y="568"/>
                  </a:lnTo>
                  <a:lnTo>
                    <a:pt x="589" y="574"/>
                  </a:lnTo>
                  <a:lnTo>
                    <a:pt x="571" y="580"/>
                  </a:lnTo>
                  <a:lnTo>
                    <a:pt x="550" y="585"/>
                  </a:lnTo>
                  <a:lnTo>
                    <a:pt x="530" y="589"/>
                  </a:lnTo>
                  <a:lnTo>
                    <a:pt x="510" y="593"/>
                  </a:lnTo>
                  <a:lnTo>
                    <a:pt x="489" y="595"/>
                  </a:lnTo>
                  <a:lnTo>
                    <a:pt x="469" y="597"/>
                  </a:lnTo>
                  <a:lnTo>
                    <a:pt x="446" y="600"/>
                  </a:lnTo>
                  <a:lnTo>
                    <a:pt x="424" y="600"/>
                  </a:lnTo>
                  <a:lnTo>
                    <a:pt x="403" y="600"/>
                  </a:lnTo>
                  <a:lnTo>
                    <a:pt x="381" y="597"/>
                  </a:lnTo>
                  <a:lnTo>
                    <a:pt x="360" y="595"/>
                  </a:lnTo>
                  <a:lnTo>
                    <a:pt x="340" y="593"/>
                  </a:lnTo>
                  <a:lnTo>
                    <a:pt x="318" y="589"/>
                  </a:lnTo>
                  <a:lnTo>
                    <a:pt x="299" y="585"/>
                  </a:lnTo>
                  <a:lnTo>
                    <a:pt x="279" y="580"/>
                  </a:lnTo>
                  <a:lnTo>
                    <a:pt x="258" y="574"/>
                  </a:lnTo>
                  <a:lnTo>
                    <a:pt x="240" y="568"/>
                  </a:lnTo>
                  <a:lnTo>
                    <a:pt x="222" y="562"/>
                  </a:lnTo>
                  <a:lnTo>
                    <a:pt x="205" y="556"/>
                  </a:lnTo>
                  <a:lnTo>
                    <a:pt x="187" y="548"/>
                  </a:lnTo>
                  <a:lnTo>
                    <a:pt x="171" y="540"/>
                  </a:lnTo>
                  <a:lnTo>
                    <a:pt x="154" y="529"/>
                  </a:lnTo>
                  <a:lnTo>
                    <a:pt x="138" y="521"/>
                  </a:lnTo>
                  <a:lnTo>
                    <a:pt x="124" y="511"/>
                  </a:lnTo>
                  <a:lnTo>
                    <a:pt x="109" y="501"/>
                  </a:lnTo>
                  <a:lnTo>
                    <a:pt x="97" y="491"/>
                  </a:lnTo>
                  <a:lnTo>
                    <a:pt x="85" y="477"/>
                  </a:lnTo>
                  <a:lnTo>
                    <a:pt x="73" y="465"/>
                  </a:lnTo>
                  <a:lnTo>
                    <a:pt x="60" y="453"/>
                  </a:lnTo>
                  <a:lnTo>
                    <a:pt x="50" y="441"/>
                  </a:lnTo>
                  <a:lnTo>
                    <a:pt x="42" y="429"/>
                  </a:lnTo>
                  <a:lnTo>
                    <a:pt x="32" y="416"/>
                  </a:lnTo>
                  <a:lnTo>
                    <a:pt x="26" y="402"/>
                  </a:lnTo>
                  <a:lnTo>
                    <a:pt x="17" y="388"/>
                  </a:lnTo>
                  <a:lnTo>
                    <a:pt x="13" y="374"/>
                  </a:lnTo>
                  <a:lnTo>
                    <a:pt x="7" y="358"/>
                  </a:lnTo>
                  <a:lnTo>
                    <a:pt x="3" y="344"/>
                  </a:lnTo>
                  <a:lnTo>
                    <a:pt x="1" y="330"/>
                  </a:lnTo>
                  <a:lnTo>
                    <a:pt x="0" y="313"/>
                  </a:lnTo>
                  <a:lnTo>
                    <a:pt x="0" y="299"/>
                  </a:lnTo>
                  <a:lnTo>
                    <a:pt x="0" y="283"/>
                  </a:lnTo>
                  <a:lnTo>
                    <a:pt x="1" y="269"/>
                  </a:lnTo>
                  <a:lnTo>
                    <a:pt x="3" y="254"/>
                  </a:lnTo>
                  <a:lnTo>
                    <a:pt x="7" y="237"/>
                  </a:lnTo>
                  <a:lnTo>
                    <a:pt x="13" y="223"/>
                  </a:lnTo>
                  <a:lnTo>
                    <a:pt x="17" y="208"/>
                  </a:lnTo>
                  <a:lnTo>
                    <a:pt x="26" y="196"/>
                  </a:lnTo>
                  <a:lnTo>
                    <a:pt x="32" y="182"/>
                  </a:lnTo>
                  <a:lnTo>
                    <a:pt x="42" y="170"/>
                  </a:lnTo>
                  <a:lnTo>
                    <a:pt x="50" y="155"/>
                  </a:lnTo>
                  <a:lnTo>
                    <a:pt x="60" y="143"/>
                  </a:lnTo>
                  <a:lnTo>
                    <a:pt x="73" y="131"/>
                  </a:lnTo>
                  <a:lnTo>
                    <a:pt x="85" y="121"/>
                  </a:lnTo>
                  <a:lnTo>
                    <a:pt x="97" y="108"/>
                  </a:lnTo>
                  <a:lnTo>
                    <a:pt x="109" y="97"/>
                  </a:lnTo>
                  <a:lnTo>
                    <a:pt x="124" y="87"/>
                  </a:lnTo>
                  <a:lnTo>
                    <a:pt x="138" y="77"/>
                  </a:lnTo>
                  <a:lnTo>
                    <a:pt x="154" y="67"/>
                  </a:lnTo>
                  <a:lnTo>
                    <a:pt x="171" y="59"/>
                  </a:lnTo>
                  <a:lnTo>
                    <a:pt x="187" y="50"/>
                  </a:lnTo>
                  <a:lnTo>
                    <a:pt x="205" y="42"/>
                  </a:lnTo>
                  <a:lnTo>
                    <a:pt x="222" y="36"/>
                  </a:lnTo>
                  <a:lnTo>
                    <a:pt x="240" y="28"/>
                  </a:lnTo>
                  <a:lnTo>
                    <a:pt x="258" y="22"/>
                  </a:lnTo>
                  <a:lnTo>
                    <a:pt x="279" y="18"/>
                  </a:lnTo>
                  <a:lnTo>
                    <a:pt x="299" y="12"/>
                  </a:lnTo>
                  <a:lnTo>
                    <a:pt x="318" y="8"/>
                  </a:lnTo>
                  <a:lnTo>
                    <a:pt x="340" y="6"/>
                  </a:lnTo>
                  <a:lnTo>
                    <a:pt x="360" y="4"/>
                  </a:lnTo>
                  <a:lnTo>
                    <a:pt x="381" y="2"/>
                  </a:lnTo>
                  <a:lnTo>
                    <a:pt x="403" y="0"/>
                  </a:lnTo>
                  <a:lnTo>
                    <a:pt x="424" y="0"/>
                  </a:lnTo>
                </a:path>
              </a:pathLst>
            </a:custGeom>
            <a:solidFill>
              <a:srgbClr val="70707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82" name="Freeform 22">
              <a:extLst>
                <a:ext uri="{FF2B5EF4-FFF2-40B4-BE49-F238E27FC236}">
                  <a16:creationId xmlns:a16="http://schemas.microsoft.com/office/drawing/2014/main" id="{A4A4E42D-B36F-D95A-02CE-D5D8B79081BD}"/>
                </a:ext>
              </a:extLst>
            </p:cNvPr>
            <p:cNvSpPr>
              <a:spLocks/>
            </p:cNvSpPr>
            <p:nvPr/>
          </p:nvSpPr>
          <p:spPr bwMode="auto">
            <a:xfrm>
              <a:off x="4656137" y="3703639"/>
              <a:ext cx="1301750" cy="911225"/>
            </a:xfrm>
            <a:custGeom>
              <a:avLst/>
              <a:gdLst>
                <a:gd name="T0" fmla="*/ 714375 w 820"/>
                <a:gd name="T1" fmla="*/ 0 h 578"/>
                <a:gd name="T2" fmla="*/ 811213 w 820"/>
                <a:gd name="T3" fmla="*/ 12612 h 578"/>
                <a:gd name="T4" fmla="*/ 901700 w 820"/>
                <a:gd name="T5" fmla="*/ 34683 h 578"/>
                <a:gd name="T6" fmla="*/ 985838 w 820"/>
                <a:gd name="T7" fmla="*/ 63061 h 578"/>
                <a:gd name="T8" fmla="*/ 1063625 w 820"/>
                <a:gd name="T9" fmla="*/ 102473 h 578"/>
                <a:gd name="T10" fmla="*/ 1128713 w 820"/>
                <a:gd name="T11" fmla="*/ 146616 h 578"/>
                <a:gd name="T12" fmla="*/ 1187450 w 820"/>
                <a:gd name="T13" fmla="*/ 198641 h 578"/>
                <a:gd name="T14" fmla="*/ 1236663 w 820"/>
                <a:gd name="T15" fmla="*/ 255395 h 578"/>
                <a:gd name="T16" fmla="*/ 1271588 w 820"/>
                <a:gd name="T17" fmla="*/ 318456 h 578"/>
                <a:gd name="T18" fmla="*/ 1290638 w 820"/>
                <a:gd name="T19" fmla="*/ 383093 h 578"/>
                <a:gd name="T20" fmla="*/ 1300163 w 820"/>
                <a:gd name="T21" fmla="*/ 450883 h 578"/>
                <a:gd name="T22" fmla="*/ 1290638 w 820"/>
                <a:gd name="T23" fmla="*/ 523403 h 578"/>
                <a:gd name="T24" fmla="*/ 1271588 w 820"/>
                <a:gd name="T25" fmla="*/ 588040 h 578"/>
                <a:gd name="T26" fmla="*/ 1236663 w 820"/>
                <a:gd name="T27" fmla="*/ 647947 h 578"/>
                <a:gd name="T28" fmla="*/ 1187450 w 820"/>
                <a:gd name="T29" fmla="*/ 707855 h 578"/>
                <a:gd name="T30" fmla="*/ 1128713 w 820"/>
                <a:gd name="T31" fmla="*/ 759880 h 578"/>
                <a:gd name="T32" fmla="*/ 1063625 w 820"/>
                <a:gd name="T33" fmla="*/ 804022 h 578"/>
                <a:gd name="T34" fmla="*/ 985838 w 820"/>
                <a:gd name="T35" fmla="*/ 843435 h 578"/>
                <a:gd name="T36" fmla="*/ 901700 w 820"/>
                <a:gd name="T37" fmla="*/ 871812 h 578"/>
                <a:gd name="T38" fmla="*/ 811213 w 820"/>
                <a:gd name="T39" fmla="*/ 893883 h 578"/>
                <a:gd name="T40" fmla="*/ 714375 w 820"/>
                <a:gd name="T41" fmla="*/ 903342 h 578"/>
                <a:gd name="T42" fmla="*/ 617538 w 820"/>
                <a:gd name="T43" fmla="*/ 909648 h 578"/>
                <a:gd name="T44" fmla="*/ 519113 w 820"/>
                <a:gd name="T45" fmla="*/ 897036 h 578"/>
                <a:gd name="T46" fmla="*/ 425450 w 820"/>
                <a:gd name="T47" fmla="*/ 878118 h 578"/>
                <a:gd name="T48" fmla="*/ 338138 w 820"/>
                <a:gd name="T49" fmla="*/ 852894 h 578"/>
                <a:gd name="T50" fmla="*/ 260350 w 820"/>
                <a:gd name="T51" fmla="*/ 816634 h 578"/>
                <a:gd name="T52" fmla="*/ 188913 w 820"/>
                <a:gd name="T53" fmla="*/ 775645 h 578"/>
                <a:gd name="T54" fmla="*/ 127000 w 820"/>
                <a:gd name="T55" fmla="*/ 723620 h 578"/>
                <a:gd name="T56" fmla="*/ 76200 w 820"/>
                <a:gd name="T57" fmla="*/ 668442 h 578"/>
                <a:gd name="T58" fmla="*/ 36513 w 820"/>
                <a:gd name="T59" fmla="*/ 610111 h 578"/>
                <a:gd name="T60" fmla="*/ 11113 w 820"/>
                <a:gd name="T61" fmla="*/ 545474 h 578"/>
                <a:gd name="T62" fmla="*/ 0 w 820"/>
                <a:gd name="T63" fmla="*/ 477684 h 578"/>
                <a:gd name="T64" fmla="*/ 1588 w 820"/>
                <a:gd name="T65" fmla="*/ 406741 h 578"/>
                <a:gd name="T66" fmla="*/ 17463 w 820"/>
                <a:gd name="T67" fmla="*/ 338950 h 578"/>
                <a:gd name="T68" fmla="*/ 49213 w 820"/>
                <a:gd name="T69" fmla="*/ 277466 h 578"/>
                <a:gd name="T70" fmla="*/ 92075 w 820"/>
                <a:gd name="T71" fmla="*/ 217559 h 578"/>
                <a:gd name="T72" fmla="*/ 147638 w 820"/>
                <a:gd name="T73" fmla="*/ 163957 h 578"/>
                <a:gd name="T74" fmla="*/ 211138 w 820"/>
                <a:gd name="T75" fmla="*/ 115086 h 578"/>
                <a:gd name="T76" fmla="*/ 285750 w 820"/>
                <a:gd name="T77" fmla="*/ 77249 h 578"/>
                <a:gd name="T78" fmla="*/ 366713 w 820"/>
                <a:gd name="T79" fmla="*/ 44142 h 578"/>
                <a:gd name="T80" fmla="*/ 454025 w 820"/>
                <a:gd name="T81" fmla="*/ 18918 h 578"/>
                <a:gd name="T82" fmla="*/ 549275 w 820"/>
                <a:gd name="T83" fmla="*/ 3153 h 578"/>
                <a:gd name="T84" fmla="*/ 649288 w 820"/>
                <a:gd name="T85" fmla="*/ 0 h 5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0" h="578">
                  <a:moveTo>
                    <a:pt x="409" y="0"/>
                  </a:moveTo>
                  <a:lnTo>
                    <a:pt x="429" y="0"/>
                  </a:lnTo>
                  <a:lnTo>
                    <a:pt x="450" y="0"/>
                  </a:lnTo>
                  <a:lnTo>
                    <a:pt x="470" y="2"/>
                  </a:lnTo>
                  <a:lnTo>
                    <a:pt x="491" y="6"/>
                  </a:lnTo>
                  <a:lnTo>
                    <a:pt x="511" y="8"/>
                  </a:lnTo>
                  <a:lnTo>
                    <a:pt x="531" y="12"/>
                  </a:lnTo>
                  <a:lnTo>
                    <a:pt x="550" y="16"/>
                  </a:lnTo>
                  <a:lnTo>
                    <a:pt x="568" y="22"/>
                  </a:lnTo>
                  <a:lnTo>
                    <a:pt x="587" y="28"/>
                  </a:lnTo>
                  <a:lnTo>
                    <a:pt x="605" y="34"/>
                  </a:lnTo>
                  <a:lnTo>
                    <a:pt x="621" y="40"/>
                  </a:lnTo>
                  <a:lnTo>
                    <a:pt x="638" y="49"/>
                  </a:lnTo>
                  <a:lnTo>
                    <a:pt x="654" y="57"/>
                  </a:lnTo>
                  <a:lnTo>
                    <a:pt x="670" y="65"/>
                  </a:lnTo>
                  <a:lnTo>
                    <a:pt x="685" y="73"/>
                  </a:lnTo>
                  <a:lnTo>
                    <a:pt x="699" y="83"/>
                  </a:lnTo>
                  <a:lnTo>
                    <a:pt x="711" y="93"/>
                  </a:lnTo>
                  <a:lnTo>
                    <a:pt x="725" y="104"/>
                  </a:lnTo>
                  <a:lnTo>
                    <a:pt x="738" y="114"/>
                  </a:lnTo>
                  <a:lnTo>
                    <a:pt x="748" y="126"/>
                  </a:lnTo>
                  <a:lnTo>
                    <a:pt x="760" y="138"/>
                  </a:lnTo>
                  <a:lnTo>
                    <a:pt x="768" y="149"/>
                  </a:lnTo>
                  <a:lnTo>
                    <a:pt x="779" y="162"/>
                  </a:lnTo>
                  <a:lnTo>
                    <a:pt x="787" y="176"/>
                  </a:lnTo>
                  <a:lnTo>
                    <a:pt x="795" y="188"/>
                  </a:lnTo>
                  <a:lnTo>
                    <a:pt x="801" y="202"/>
                  </a:lnTo>
                  <a:lnTo>
                    <a:pt x="805" y="215"/>
                  </a:lnTo>
                  <a:lnTo>
                    <a:pt x="811" y="229"/>
                  </a:lnTo>
                  <a:lnTo>
                    <a:pt x="813" y="243"/>
                  </a:lnTo>
                  <a:lnTo>
                    <a:pt x="817" y="258"/>
                  </a:lnTo>
                  <a:lnTo>
                    <a:pt x="817" y="272"/>
                  </a:lnTo>
                  <a:lnTo>
                    <a:pt x="819" y="286"/>
                  </a:lnTo>
                  <a:lnTo>
                    <a:pt x="817" y="303"/>
                  </a:lnTo>
                  <a:lnTo>
                    <a:pt x="817" y="318"/>
                  </a:lnTo>
                  <a:lnTo>
                    <a:pt x="813" y="332"/>
                  </a:lnTo>
                  <a:lnTo>
                    <a:pt x="811" y="346"/>
                  </a:lnTo>
                  <a:lnTo>
                    <a:pt x="805" y="358"/>
                  </a:lnTo>
                  <a:lnTo>
                    <a:pt x="801" y="373"/>
                  </a:lnTo>
                  <a:lnTo>
                    <a:pt x="795" y="387"/>
                  </a:lnTo>
                  <a:lnTo>
                    <a:pt x="787" y="399"/>
                  </a:lnTo>
                  <a:lnTo>
                    <a:pt x="779" y="411"/>
                  </a:lnTo>
                  <a:lnTo>
                    <a:pt x="768" y="424"/>
                  </a:lnTo>
                  <a:lnTo>
                    <a:pt x="760" y="437"/>
                  </a:lnTo>
                  <a:lnTo>
                    <a:pt x="748" y="449"/>
                  </a:lnTo>
                  <a:lnTo>
                    <a:pt x="738" y="459"/>
                  </a:lnTo>
                  <a:lnTo>
                    <a:pt x="725" y="472"/>
                  </a:lnTo>
                  <a:lnTo>
                    <a:pt x="711" y="482"/>
                  </a:lnTo>
                  <a:lnTo>
                    <a:pt x="699" y="492"/>
                  </a:lnTo>
                  <a:lnTo>
                    <a:pt x="685" y="500"/>
                  </a:lnTo>
                  <a:lnTo>
                    <a:pt x="670" y="510"/>
                  </a:lnTo>
                  <a:lnTo>
                    <a:pt x="654" y="518"/>
                  </a:lnTo>
                  <a:lnTo>
                    <a:pt x="638" y="527"/>
                  </a:lnTo>
                  <a:lnTo>
                    <a:pt x="621" y="535"/>
                  </a:lnTo>
                  <a:lnTo>
                    <a:pt x="605" y="541"/>
                  </a:lnTo>
                  <a:lnTo>
                    <a:pt x="587" y="547"/>
                  </a:lnTo>
                  <a:lnTo>
                    <a:pt x="568" y="553"/>
                  </a:lnTo>
                  <a:lnTo>
                    <a:pt x="550" y="557"/>
                  </a:lnTo>
                  <a:lnTo>
                    <a:pt x="531" y="563"/>
                  </a:lnTo>
                  <a:lnTo>
                    <a:pt x="511" y="567"/>
                  </a:lnTo>
                  <a:lnTo>
                    <a:pt x="491" y="569"/>
                  </a:lnTo>
                  <a:lnTo>
                    <a:pt x="470" y="571"/>
                  </a:lnTo>
                  <a:lnTo>
                    <a:pt x="450" y="573"/>
                  </a:lnTo>
                  <a:lnTo>
                    <a:pt x="429" y="577"/>
                  </a:lnTo>
                  <a:lnTo>
                    <a:pt x="409" y="577"/>
                  </a:lnTo>
                  <a:lnTo>
                    <a:pt x="389" y="577"/>
                  </a:lnTo>
                  <a:lnTo>
                    <a:pt x="366" y="573"/>
                  </a:lnTo>
                  <a:lnTo>
                    <a:pt x="346" y="571"/>
                  </a:lnTo>
                  <a:lnTo>
                    <a:pt x="327" y="569"/>
                  </a:lnTo>
                  <a:lnTo>
                    <a:pt x="307" y="567"/>
                  </a:lnTo>
                  <a:lnTo>
                    <a:pt x="286" y="563"/>
                  </a:lnTo>
                  <a:lnTo>
                    <a:pt x="268" y="557"/>
                  </a:lnTo>
                  <a:lnTo>
                    <a:pt x="250" y="553"/>
                  </a:lnTo>
                  <a:lnTo>
                    <a:pt x="231" y="547"/>
                  </a:lnTo>
                  <a:lnTo>
                    <a:pt x="213" y="541"/>
                  </a:lnTo>
                  <a:lnTo>
                    <a:pt x="197" y="535"/>
                  </a:lnTo>
                  <a:lnTo>
                    <a:pt x="180" y="527"/>
                  </a:lnTo>
                  <a:lnTo>
                    <a:pt x="164" y="518"/>
                  </a:lnTo>
                  <a:lnTo>
                    <a:pt x="148" y="510"/>
                  </a:lnTo>
                  <a:lnTo>
                    <a:pt x="133" y="500"/>
                  </a:lnTo>
                  <a:lnTo>
                    <a:pt x="119" y="492"/>
                  </a:lnTo>
                  <a:lnTo>
                    <a:pt x="105" y="482"/>
                  </a:lnTo>
                  <a:lnTo>
                    <a:pt x="93" y="472"/>
                  </a:lnTo>
                  <a:lnTo>
                    <a:pt x="80" y="459"/>
                  </a:lnTo>
                  <a:lnTo>
                    <a:pt x="68" y="449"/>
                  </a:lnTo>
                  <a:lnTo>
                    <a:pt x="58" y="437"/>
                  </a:lnTo>
                  <a:lnTo>
                    <a:pt x="48" y="424"/>
                  </a:lnTo>
                  <a:lnTo>
                    <a:pt x="39" y="411"/>
                  </a:lnTo>
                  <a:lnTo>
                    <a:pt x="31" y="399"/>
                  </a:lnTo>
                  <a:lnTo>
                    <a:pt x="23" y="387"/>
                  </a:lnTo>
                  <a:lnTo>
                    <a:pt x="17" y="373"/>
                  </a:lnTo>
                  <a:lnTo>
                    <a:pt x="11" y="358"/>
                  </a:lnTo>
                  <a:lnTo>
                    <a:pt x="7" y="346"/>
                  </a:lnTo>
                  <a:lnTo>
                    <a:pt x="3" y="332"/>
                  </a:lnTo>
                  <a:lnTo>
                    <a:pt x="1" y="318"/>
                  </a:lnTo>
                  <a:lnTo>
                    <a:pt x="0" y="303"/>
                  </a:lnTo>
                  <a:lnTo>
                    <a:pt x="0" y="286"/>
                  </a:lnTo>
                  <a:lnTo>
                    <a:pt x="0" y="272"/>
                  </a:lnTo>
                  <a:lnTo>
                    <a:pt x="1" y="258"/>
                  </a:lnTo>
                  <a:lnTo>
                    <a:pt x="3" y="243"/>
                  </a:lnTo>
                  <a:lnTo>
                    <a:pt x="7" y="229"/>
                  </a:lnTo>
                  <a:lnTo>
                    <a:pt x="11" y="215"/>
                  </a:lnTo>
                  <a:lnTo>
                    <a:pt x="17" y="202"/>
                  </a:lnTo>
                  <a:lnTo>
                    <a:pt x="23" y="188"/>
                  </a:lnTo>
                  <a:lnTo>
                    <a:pt x="31" y="176"/>
                  </a:lnTo>
                  <a:lnTo>
                    <a:pt x="39" y="162"/>
                  </a:lnTo>
                  <a:lnTo>
                    <a:pt x="48" y="149"/>
                  </a:lnTo>
                  <a:lnTo>
                    <a:pt x="58" y="138"/>
                  </a:lnTo>
                  <a:lnTo>
                    <a:pt x="68" y="126"/>
                  </a:lnTo>
                  <a:lnTo>
                    <a:pt x="80" y="114"/>
                  </a:lnTo>
                  <a:lnTo>
                    <a:pt x="93" y="104"/>
                  </a:lnTo>
                  <a:lnTo>
                    <a:pt x="105" y="93"/>
                  </a:lnTo>
                  <a:lnTo>
                    <a:pt x="119" y="83"/>
                  </a:lnTo>
                  <a:lnTo>
                    <a:pt x="133" y="73"/>
                  </a:lnTo>
                  <a:lnTo>
                    <a:pt x="148" y="65"/>
                  </a:lnTo>
                  <a:lnTo>
                    <a:pt x="164" y="57"/>
                  </a:lnTo>
                  <a:lnTo>
                    <a:pt x="180" y="49"/>
                  </a:lnTo>
                  <a:lnTo>
                    <a:pt x="197" y="40"/>
                  </a:lnTo>
                  <a:lnTo>
                    <a:pt x="213" y="34"/>
                  </a:lnTo>
                  <a:lnTo>
                    <a:pt x="231" y="28"/>
                  </a:lnTo>
                  <a:lnTo>
                    <a:pt x="250" y="22"/>
                  </a:lnTo>
                  <a:lnTo>
                    <a:pt x="268" y="16"/>
                  </a:lnTo>
                  <a:lnTo>
                    <a:pt x="286" y="12"/>
                  </a:lnTo>
                  <a:lnTo>
                    <a:pt x="307" y="8"/>
                  </a:lnTo>
                  <a:lnTo>
                    <a:pt x="327" y="6"/>
                  </a:lnTo>
                  <a:lnTo>
                    <a:pt x="346" y="2"/>
                  </a:lnTo>
                  <a:lnTo>
                    <a:pt x="366" y="0"/>
                  </a:lnTo>
                  <a:lnTo>
                    <a:pt x="389" y="0"/>
                  </a:lnTo>
                  <a:lnTo>
                    <a:pt x="409" y="0"/>
                  </a:lnTo>
                </a:path>
              </a:pathLst>
            </a:custGeom>
            <a:solidFill>
              <a:srgbClr val="75757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83" name="Freeform 23">
              <a:extLst>
                <a:ext uri="{FF2B5EF4-FFF2-40B4-BE49-F238E27FC236}">
                  <a16:creationId xmlns:a16="http://schemas.microsoft.com/office/drawing/2014/main" id="{75F24404-C62B-BAFD-56C0-494A0A199DC3}"/>
                </a:ext>
              </a:extLst>
            </p:cNvPr>
            <p:cNvSpPr>
              <a:spLocks/>
            </p:cNvSpPr>
            <p:nvPr/>
          </p:nvSpPr>
          <p:spPr bwMode="auto">
            <a:xfrm>
              <a:off x="4694238" y="3716338"/>
              <a:ext cx="1254125" cy="874712"/>
            </a:xfrm>
            <a:custGeom>
              <a:avLst/>
              <a:gdLst>
                <a:gd name="T0" fmla="*/ 688975 w 790"/>
                <a:gd name="T1" fmla="*/ 0 h 555"/>
                <a:gd name="T2" fmla="*/ 782638 w 790"/>
                <a:gd name="T3" fmla="*/ 12608 h 555"/>
                <a:gd name="T4" fmla="*/ 866775 w 790"/>
                <a:gd name="T5" fmla="*/ 31521 h 555"/>
                <a:gd name="T6" fmla="*/ 947738 w 790"/>
                <a:gd name="T7" fmla="*/ 61466 h 555"/>
                <a:gd name="T8" fmla="*/ 1022350 w 790"/>
                <a:gd name="T9" fmla="*/ 99292 h 555"/>
                <a:gd name="T10" fmla="*/ 1087438 w 790"/>
                <a:gd name="T11" fmla="*/ 141845 h 555"/>
                <a:gd name="T12" fmla="*/ 1146175 w 790"/>
                <a:gd name="T13" fmla="*/ 189127 h 555"/>
                <a:gd name="T14" fmla="*/ 1190625 w 790"/>
                <a:gd name="T15" fmla="*/ 245865 h 555"/>
                <a:gd name="T16" fmla="*/ 1223963 w 790"/>
                <a:gd name="T17" fmla="*/ 305755 h 555"/>
                <a:gd name="T18" fmla="*/ 1243013 w 790"/>
                <a:gd name="T19" fmla="*/ 367221 h 555"/>
                <a:gd name="T20" fmla="*/ 1252538 w 790"/>
                <a:gd name="T21" fmla="*/ 436568 h 555"/>
                <a:gd name="T22" fmla="*/ 1243013 w 790"/>
                <a:gd name="T23" fmla="*/ 501186 h 555"/>
                <a:gd name="T24" fmla="*/ 1223963 w 790"/>
                <a:gd name="T25" fmla="*/ 565805 h 555"/>
                <a:gd name="T26" fmla="*/ 1190625 w 790"/>
                <a:gd name="T27" fmla="*/ 622543 h 555"/>
                <a:gd name="T28" fmla="*/ 1146175 w 790"/>
                <a:gd name="T29" fmla="*/ 679281 h 555"/>
                <a:gd name="T30" fmla="*/ 1087438 w 790"/>
                <a:gd name="T31" fmla="*/ 731291 h 555"/>
                <a:gd name="T32" fmla="*/ 1022350 w 790"/>
                <a:gd name="T33" fmla="*/ 772268 h 555"/>
                <a:gd name="T34" fmla="*/ 947738 w 790"/>
                <a:gd name="T35" fmla="*/ 810094 h 555"/>
                <a:gd name="T36" fmla="*/ 866775 w 790"/>
                <a:gd name="T37" fmla="*/ 840039 h 555"/>
                <a:gd name="T38" fmla="*/ 782638 w 790"/>
                <a:gd name="T39" fmla="*/ 858951 h 555"/>
                <a:gd name="T40" fmla="*/ 688975 w 790"/>
                <a:gd name="T41" fmla="*/ 873136 h 555"/>
                <a:gd name="T42" fmla="*/ 592138 w 790"/>
                <a:gd name="T43" fmla="*/ 873136 h 555"/>
                <a:gd name="T44" fmla="*/ 498475 w 790"/>
                <a:gd name="T45" fmla="*/ 862104 h 555"/>
                <a:gd name="T46" fmla="*/ 409575 w 790"/>
                <a:gd name="T47" fmla="*/ 846343 h 555"/>
                <a:gd name="T48" fmla="*/ 325438 w 790"/>
                <a:gd name="T49" fmla="*/ 821126 h 555"/>
                <a:gd name="T50" fmla="*/ 250825 w 790"/>
                <a:gd name="T51" fmla="*/ 784877 h 555"/>
                <a:gd name="T52" fmla="*/ 182563 w 790"/>
                <a:gd name="T53" fmla="*/ 747051 h 555"/>
                <a:gd name="T54" fmla="*/ 125413 w 790"/>
                <a:gd name="T55" fmla="*/ 698194 h 555"/>
                <a:gd name="T56" fmla="*/ 73025 w 790"/>
                <a:gd name="T57" fmla="*/ 641455 h 555"/>
                <a:gd name="T58" fmla="*/ 38100 w 790"/>
                <a:gd name="T59" fmla="*/ 584717 h 555"/>
                <a:gd name="T60" fmla="*/ 11113 w 790"/>
                <a:gd name="T61" fmla="*/ 523251 h 555"/>
                <a:gd name="T62" fmla="*/ 0 w 790"/>
                <a:gd name="T63" fmla="*/ 458633 h 555"/>
                <a:gd name="T64" fmla="*/ 1588 w 790"/>
                <a:gd name="T65" fmla="*/ 389286 h 555"/>
                <a:gd name="T66" fmla="*/ 17463 w 790"/>
                <a:gd name="T67" fmla="*/ 326244 h 555"/>
                <a:gd name="T68" fmla="*/ 47625 w 790"/>
                <a:gd name="T69" fmla="*/ 264778 h 555"/>
                <a:gd name="T70" fmla="*/ 88900 w 790"/>
                <a:gd name="T71" fmla="*/ 208040 h 555"/>
                <a:gd name="T72" fmla="*/ 141288 w 790"/>
                <a:gd name="T73" fmla="*/ 157606 h 555"/>
                <a:gd name="T74" fmla="*/ 206375 w 790"/>
                <a:gd name="T75" fmla="*/ 111900 h 555"/>
                <a:gd name="T76" fmla="*/ 274638 w 790"/>
                <a:gd name="T77" fmla="*/ 74075 h 555"/>
                <a:gd name="T78" fmla="*/ 355600 w 790"/>
                <a:gd name="T79" fmla="*/ 40977 h 555"/>
                <a:gd name="T80" fmla="*/ 439738 w 790"/>
                <a:gd name="T81" fmla="*/ 18913 h 555"/>
                <a:gd name="T82" fmla="*/ 530225 w 790"/>
                <a:gd name="T83" fmla="*/ 3152 h 555"/>
                <a:gd name="T84" fmla="*/ 623888 w 790"/>
                <a:gd name="T85" fmla="*/ 0 h 5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0" h="555">
                  <a:moveTo>
                    <a:pt x="393" y="0"/>
                  </a:moveTo>
                  <a:lnTo>
                    <a:pt x="414" y="0"/>
                  </a:lnTo>
                  <a:lnTo>
                    <a:pt x="434" y="0"/>
                  </a:lnTo>
                  <a:lnTo>
                    <a:pt x="454" y="2"/>
                  </a:lnTo>
                  <a:lnTo>
                    <a:pt x="473" y="4"/>
                  </a:lnTo>
                  <a:lnTo>
                    <a:pt x="493" y="8"/>
                  </a:lnTo>
                  <a:lnTo>
                    <a:pt x="512" y="12"/>
                  </a:lnTo>
                  <a:lnTo>
                    <a:pt x="530" y="16"/>
                  </a:lnTo>
                  <a:lnTo>
                    <a:pt x="546" y="20"/>
                  </a:lnTo>
                  <a:lnTo>
                    <a:pt x="565" y="26"/>
                  </a:lnTo>
                  <a:lnTo>
                    <a:pt x="581" y="32"/>
                  </a:lnTo>
                  <a:lnTo>
                    <a:pt x="597" y="39"/>
                  </a:lnTo>
                  <a:lnTo>
                    <a:pt x="614" y="47"/>
                  </a:lnTo>
                  <a:lnTo>
                    <a:pt x="630" y="55"/>
                  </a:lnTo>
                  <a:lnTo>
                    <a:pt x="644" y="63"/>
                  </a:lnTo>
                  <a:lnTo>
                    <a:pt x="659" y="71"/>
                  </a:lnTo>
                  <a:lnTo>
                    <a:pt x="673" y="79"/>
                  </a:lnTo>
                  <a:lnTo>
                    <a:pt x="685" y="90"/>
                  </a:lnTo>
                  <a:lnTo>
                    <a:pt x="697" y="100"/>
                  </a:lnTo>
                  <a:lnTo>
                    <a:pt x="710" y="110"/>
                  </a:lnTo>
                  <a:lnTo>
                    <a:pt x="722" y="120"/>
                  </a:lnTo>
                  <a:lnTo>
                    <a:pt x="732" y="132"/>
                  </a:lnTo>
                  <a:lnTo>
                    <a:pt x="740" y="144"/>
                  </a:lnTo>
                  <a:lnTo>
                    <a:pt x="750" y="156"/>
                  </a:lnTo>
                  <a:lnTo>
                    <a:pt x="757" y="168"/>
                  </a:lnTo>
                  <a:lnTo>
                    <a:pt x="765" y="180"/>
                  </a:lnTo>
                  <a:lnTo>
                    <a:pt x="771" y="194"/>
                  </a:lnTo>
                  <a:lnTo>
                    <a:pt x="777" y="207"/>
                  </a:lnTo>
                  <a:lnTo>
                    <a:pt x="781" y="221"/>
                  </a:lnTo>
                  <a:lnTo>
                    <a:pt x="783" y="233"/>
                  </a:lnTo>
                  <a:lnTo>
                    <a:pt x="787" y="247"/>
                  </a:lnTo>
                  <a:lnTo>
                    <a:pt x="787" y="262"/>
                  </a:lnTo>
                  <a:lnTo>
                    <a:pt x="789" y="277"/>
                  </a:lnTo>
                  <a:lnTo>
                    <a:pt x="787" y="291"/>
                  </a:lnTo>
                  <a:lnTo>
                    <a:pt x="787" y="306"/>
                  </a:lnTo>
                  <a:lnTo>
                    <a:pt x="783" y="318"/>
                  </a:lnTo>
                  <a:lnTo>
                    <a:pt x="781" y="332"/>
                  </a:lnTo>
                  <a:lnTo>
                    <a:pt x="777" y="346"/>
                  </a:lnTo>
                  <a:lnTo>
                    <a:pt x="771" y="359"/>
                  </a:lnTo>
                  <a:lnTo>
                    <a:pt x="765" y="371"/>
                  </a:lnTo>
                  <a:lnTo>
                    <a:pt x="757" y="385"/>
                  </a:lnTo>
                  <a:lnTo>
                    <a:pt x="750" y="395"/>
                  </a:lnTo>
                  <a:lnTo>
                    <a:pt x="740" y="407"/>
                  </a:lnTo>
                  <a:lnTo>
                    <a:pt x="732" y="421"/>
                  </a:lnTo>
                  <a:lnTo>
                    <a:pt x="722" y="431"/>
                  </a:lnTo>
                  <a:lnTo>
                    <a:pt x="710" y="443"/>
                  </a:lnTo>
                  <a:lnTo>
                    <a:pt x="697" y="453"/>
                  </a:lnTo>
                  <a:lnTo>
                    <a:pt x="685" y="464"/>
                  </a:lnTo>
                  <a:lnTo>
                    <a:pt x="673" y="474"/>
                  </a:lnTo>
                  <a:lnTo>
                    <a:pt x="659" y="482"/>
                  </a:lnTo>
                  <a:lnTo>
                    <a:pt x="644" y="490"/>
                  </a:lnTo>
                  <a:lnTo>
                    <a:pt x="630" y="498"/>
                  </a:lnTo>
                  <a:lnTo>
                    <a:pt x="614" y="506"/>
                  </a:lnTo>
                  <a:lnTo>
                    <a:pt x="597" y="514"/>
                  </a:lnTo>
                  <a:lnTo>
                    <a:pt x="581" y="521"/>
                  </a:lnTo>
                  <a:lnTo>
                    <a:pt x="565" y="527"/>
                  </a:lnTo>
                  <a:lnTo>
                    <a:pt x="546" y="533"/>
                  </a:lnTo>
                  <a:lnTo>
                    <a:pt x="530" y="537"/>
                  </a:lnTo>
                  <a:lnTo>
                    <a:pt x="512" y="541"/>
                  </a:lnTo>
                  <a:lnTo>
                    <a:pt x="493" y="545"/>
                  </a:lnTo>
                  <a:lnTo>
                    <a:pt x="473" y="547"/>
                  </a:lnTo>
                  <a:lnTo>
                    <a:pt x="454" y="551"/>
                  </a:lnTo>
                  <a:lnTo>
                    <a:pt x="434" y="554"/>
                  </a:lnTo>
                  <a:lnTo>
                    <a:pt x="414" y="554"/>
                  </a:lnTo>
                  <a:lnTo>
                    <a:pt x="393" y="554"/>
                  </a:lnTo>
                  <a:lnTo>
                    <a:pt x="373" y="554"/>
                  </a:lnTo>
                  <a:lnTo>
                    <a:pt x="354" y="554"/>
                  </a:lnTo>
                  <a:lnTo>
                    <a:pt x="334" y="551"/>
                  </a:lnTo>
                  <a:lnTo>
                    <a:pt x="314" y="547"/>
                  </a:lnTo>
                  <a:lnTo>
                    <a:pt x="295" y="545"/>
                  </a:lnTo>
                  <a:lnTo>
                    <a:pt x="277" y="541"/>
                  </a:lnTo>
                  <a:lnTo>
                    <a:pt x="258" y="537"/>
                  </a:lnTo>
                  <a:lnTo>
                    <a:pt x="240" y="533"/>
                  </a:lnTo>
                  <a:lnTo>
                    <a:pt x="224" y="527"/>
                  </a:lnTo>
                  <a:lnTo>
                    <a:pt x="205" y="521"/>
                  </a:lnTo>
                  <a:lnTo>
                    <a:pt x="189" y="514"/>
                  </a:lnTo>
                  <a:lnTo>
                    <a:pt x="173" y="506"/>
                  </a:lnTo>
                  <a:lnTo>
                    <a:pt x="158" y="498"/>
                  </a:lnTo>
                  <a:lnTo>
                    <a:pt x="144" y="490"/>
                  </a:lnTo>
                  <a:lnTo>
                    <a:pt x="130" y="482"/>
                  </a:lnTo>
                  <a:lnTo>
                    <a:pt x="115" y="474"/>
                  </a:lnTo>
                  <a:lnTo>
                    <a:pt x="101" y="464"/>
                  </a:lnTo>
                  <a:lnTo>
                    <a:pt x="89" y="453"/>
                  </a:lnTo>
                  <a:lnTo>
                    <a:pt x="79" y="443"/>
                  </a:lnTo>
                  <a:lnTo>
                    <a:pt x="66" y="431"/>
                  </a:lnTo>
                  <a:lnTo>
                    <a:pt x="56" y="421"/>
                  </a:lnTo>
                  <a:lnTo>
                    <a:pt x="46" y="407"/>
                  </a:lnTo>
                  <a:lnTo>
                    <a:pt x="38" y="395"/>
                  </a:lnTo>
                  <a:lnTo>
                    <a:pt x="30" y="385"/>
                  </a:lnTo>
                  <a:lnTo>
                    <a:pt x="24" y="371"/>
                  </a:lnTo>
                  <a:lnTo>
                    <a:pt x="17" y="359"/>
                  </a:lnTo>
                  <a:lnTo>
                    <a:pt x="11" y="346"/>
                  </a:lnTo>
                  <a:lnTo>
                    <a:pt x="7" y="332"/>
                  </a:lnTo>
                  <a:lnTo>
                    <a:pt x="3" y="318"/>
                  </a:lnTo>
                  <a:lnTo>
                    <a:pt x="1" y="306"/>
                  </a:lnTo>
                  <a:lnTo>
                    <a:pt x="0" y="291"/>
                  </a:lnTo>
                  <a:lnTo>
                    <a:pt x="0" y="277"/>
                  </a:lnTo>
                  <a:lnTo>
                    <a:pt x="0" y="262"/>
                  </a:lnTo>
                  <a:lnTo>
                    <a:pt x="1" y="247"/>
                  </a:lnTo>
                  <a:lnTo>
                    <a:pt x="3" y="233"/>
                  </a:lnTo>
                  <a:lnTo>
                    <a:pt x="7" y="221"/>
                  </a:lnTo>
                  <a:lnTo>
                    <a:pt x="11" y="207"/>
                  </a:lnTo>
                  <a:lnTo>
                    <a:pt x="17" y="194"/>
                  </a:lnTo>
                  <a:lnTo>
                    <a:pt x="24" y="180"/>
                  </a:lnTo>
                  <a:lnTo>
                    <a:pt x="30" y="168"/>
                  </a:lnTo>
                  <a:lnTo>
                    <a:pt x="38" y="156"/>
                  </a:lnTo>
                  <a:lnTo>
                    <a:pt x="46" y="144"/>
                  </a:lnTo>
                  <a:lnTo>
                    <a:pt x="56" y="132"/>
                  </a:lnTo>
                  <a:lnTo>
                    <a:pt x="66" y="120"/>
                  </a:lnTo>
                  <a:lnTo>
                    <a:pt x="79" y="110"/>
                  </a:lnTo>
                  <a:lnTo>
                    <a:pt x="89" y="100"/>
                  </a:lnTo>
                  <a:lnTo>
                    <a:pt x="101" y="90"/>
                  </a:lnTo>
                  <a:lnTo>
                    <a:pt x="115" y="79"/>
                  </a:lnTo>
                  <a:lnTo>
                    <a:pt x="130" y="71"/>
                  </a:lnTo>
                  <a:lnTo>
                    <a:pt x="144" y="63"/>
                  </a:lnTo>
                  <a:lnTo>
                    <a:pt x="158" y="55"/>
                  </a:lnTo>
                  <a:lnTo>
                    <a:pt x="173" y="47"/>
                  </a:lnTo>
                  <a:lnTo>
                    <a:pt x="189" y="39"/>
                  </a:lnTo>
                  <a:lnTo>
                    <a:pt x="205" y="32"/>
                  </a:lnTo>
                  <a:lnTo>
                    <a:pt x="224" y="26"/>
                  </a:lnTo>
                  <a:lnTo>
                    <a:pt x="240" y="20"/>
                  </a:lnTo>
                  <a:lnTo>
                    <a:pt x="258" y="16"/>
                  </a:lnTo>
                  <a:lnTo>
                    <a:pt x="277" y="12"/>
                  </a:lnTo>
                  <a:lnTo>
                    <a:pt x="295" y="8"/>
                  </a:lnTo>
                  <a:lnTo>
                    <a:pt x="314" y="4"/>
                  </a:lnTo>
                  <a:lnTo>
                    <a:pt x="334" y="2"/>
                  </a:lnTo>
                  <a:lnTo>
                    <a:pt x="354" y="0"/>
                  </a:lnTo>
                  <a:lnTo>
                    <a:pt x="373" y="0"/>
                  </a:lnTo>
                  <a:lnTo>
                    <a:pt x="393" y="0"/>
                  </a:lnTo>
                </a:path>
              </a:pathLst>
            </a:custGeom>
            <a:solidFill>
              <a:srgbClr val="7D7D7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84" name="Freeform 24">
              <a:extLst>
                <a:ext uri="{FF2B5EF4-FFF2-40B4-BE49-F238E27FC236}">
                  <a16:creationId xmlns:a16="http://schemas.microsoft.com/office/drawing/2014/main" id="{85CF24F7-425A-5BCF-79B9-E99D9465840C}"/>
                </a:ext>
              </a:extLst>
            </p:cNvPr>
            <p:cNvSpPr>
              <a:spLocks/>
            </p:cNvSpPr>
            <p:nvPr/>
          </p:nvSpPr>
          <p:spPr bwMode="auto">
            <a:xfrm>
              <a:off x="4733926" y="3725863"/>
              <a:ext cx="1201737" cy="844550"/>
            </a:xfrm>
            <a:custGeom>
              <a:avLst/>
              <a:gdLst>
                <a:gd name="T0" fmla="*/ 661987 w 757"/>
                <a:gd name="T1" fmla="*/ 3157 h 535"/>
                <a:gd name="T2" fmla="*/ 749300 w 757"/>
                <a:gd name="T3" fmla="*/ 15786 h 535"/>
                <a:gd name="T4" fmla="*/ 833437 w 757"/>
                <a:gd name="T5" fmla="*/ 34729 h 535"/>
                <a:gd name="T6" fmla="*/ 911225 w 757"/>
                <a:gd name="T7" fmla="*/ 61565 h 535"/>
                <a:gd name="T8" fmla="*/ 982662 w 757"/>
                <a:gd name="T9" fmla="*/ 96294 h 535"/>
                <a:gd name="T10" fmla="*/ 1044575 w 757"/>
                <a:gd name="T11" fmla="*/ 138917 h 535"/>
                <a:gd name="T12" fmla="*/ 1100137 w 757"/>
                <a:gd name="T13" fmla="*/ 186275 h 535"/>
                <a:gd name="T14" fmla="*/ 1141412 w 757"/>
                <a:gd name="T15" fmla="*/ 239947 h 535"/>
                <a:gd name="T16" fmla="*/ 1174750 w 757"/>
                <a:gd name="T17" fmla="*/ 296776 h 535"/>
                <a:gd name="T18" fmla="*/ 1193800 w 757"/>
                <a:gd name="T19" fmla="*/ 358342 h 535"/>
                <a:gd name="T20" fmla="*/ 1200150 w 757"/>
                <a:gd name="T21" fmla="*/ 421486 h 535"/>
                <a:gd name="T22" fmla="*/ 1193800 w 757"/>
                <a:gd name="T23" fmla="*/ 486208 h 535"/>
                <a:gd name="T24" fmla="*/ 1174750 w 757"/>
                <a:gd name="T25" fmla="*/ 546195 h 535"/>
                <a:gd name="T26" fmla="*/ 1141412 w 757"/>
                <a:gd name="T27" fmla="*/ 604603 h 535"/>
                <a:gd name="T28" fmla="*/ 1100137 w 757"/>
                <a:gd name="T29" fmla="*/ 658275 h 535"/>
                <a:gd name="T30" fmla="*/ 1044575 w 757"/>
                <a:gd name="T31" fmla="*/ 705633 h 535"/>
                <a:gd name="T32" fmla="*/ 982662 w 757"/>
                <a:gd name="T33" fmla="*/ 748256 h 535"/>
                <a:gd name="T34" fmla="*/ 911225 w 757"/>
                <a:gd name="T35" fmla="*/ 782985 h 535"/>
                <a:gd name="T36" fmla="*/ 833437 w 757"/>
                <a:gd name="T37" fmla="*/ 809821 h 535"/>
                <a:gd name="T38" fmla="*/ 749300 w 757"/>
                <a:gd name="T39" fmla="*/ 828764 h 535"/>
                <a:gd name="T40" fmla="*/ 661987 w 757"/>
                <a:gd name="T41" fmla="*/ 842971 h 535"/>
                <a:gd name="T42" fmla="*/ 568325 w 757"/>
                <a:gd name="T43" fmla="*/ 842971 h 535"/>
                <a:gd name="T44" fmla="*/ 477837 w 757"/>
                <a:gd name="T45" fmla="*/ 835078 h 535"/>
                <a:gd name="T46" fmla="*/ 393700 w 757"/>
                <a:gd name="T47" fmla="*/ 819292 h 535"/>
                <a:gd name="T48" fmla="*/ 312737 w 757"/>
                <a:gd name="T49" fmla="*/ 792456 h 535"/>
                <a:gd name="T50" fmla="*/ 241300 w 757"/>
                <a:gd name="T51" fmla="*/ 760884 h 535"/>
                <a:gd name="T52" fmla="*/ 176212 w 757"/>
                <a:gd name="T53" fmla="*/ 718262 h 535"/>
                <a:gd name="T54" fmla="*/ 117475 w 757"/>
                <a:gd name="T55" fmla="*/ 674061 h 535"/>
                <a:gd name="T56" fmla="*/ 73025 w 757"/>
                <a:gd name="T57" fmla="*/ 620389 h 535"/>
                <a:gd name="T58" fmla="*/ 33337 w 757"/>
                <a:gd name="T59" fmla="*/ 566717 h 535"/>
                <a:gd name="T60" fmla="*/ 11112 w 757"/>
                <a:gd name="T61" fmla="*/ 508309 h 535"/>
                <a:gd name="T62" fmla="*/ 0 w 757"/>
                <a:gd name="T63" fmla="*/ 443586 h 535"/>
                <a:gd name="T64" fmla="*/ 1587 w 757"/>
                <a:gd name="T65" fmla="*/ 377285 h 535"/>
                <a:gd name="T66" fmla="*/ 17462 w 757"/>
                <a:gd name="T67" fmla="*/ 317298 h 535"/>
                <a:gd name="T68" fmla="*/ 46037 w 757"/>
                <a:gd name="T69" fmla="*/ 258890 h 535"/>
                <a:gd name="T70" fmla="*/ 85725 w 757"/>
                <a:gd name="T71" fmla="*/ 202061 h 535"/>
                <a:gd name="T72" fmla="*/ 136525 w 757"/>
                <a:gd name="T73" fmla="*/ 154703 h 535"/>
                <a:gd name="T74" fmla="*/ 195262 w 757"/>
                <a:gd name="T75" fmla="*/ 108923 h 535"/>
                <a:gd name="T76" fmla="*/ 263525 w 757"/>
                <a:gd name="T77" fmla="*/ 74194 h 535"/>
                <a:gd name="T78" fmla="*/ 338137 w 757"/>
                <a:gd name="T79" fmla="*/ 41044 h 535"/>
                <a:gd name="T80" fmla="*/ 422275 w 757"/>
                <a:gd name="T81" fmla="*/ 18943 h 535"/>
                <a:gd name="T82" fmla="*/ 509587 w 757"/>
                <a:gd name="T83" fmla="*/ 6314 h 535"/>
                <a:gd name="T84" fmla="*/ 600075 w 757"/>
                <a:gd name="T85" fmla="*/ 0 h 5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57" h="535">
                  <a:moveTo>
                    <a:pt x="378" y="0"/>
                  </a:moveTo>
                  <a:lnTo>
                    <a:pt x="397" y="2"/>
                  </a:lnTo>
                  <a:lnTo>
                    <a:pt x="417" y="2"/>
                  </a:lnTo>
                  <a:lnTo>
                    <a:pt x="436" y="4"/>
                  </a:lnTo>
                  <a:lnTo>
                    <a:pt x="454" y="6"/>
                  </a:lnTo>
                  <a:lnTo>
                    <a:pt x="472" y="10"/>
                  </a:lnTo>
                  <a:lnTo>
                    <a:pt x="491" y="12"/>
                  </a:lnTo>
                  <a:lnTo>
                    <a:pt x="509" y="16"/>
                  </a:lnTo>
                  <a:lnTo>
                    <a:pt x="525" y="22"/>
                  </a:lnTo>
                  <a:lnTo>
                    <a:pt x="542" y="26"/>
                  </a:lnTo>
                  <a:lnTo>
                    <a:pt x="558" y="33"/>
                  </a:lnTo>
                  <a:lnTo>
                    <a:pt x="574" y="39"/>
                  </a:lnTo>
                  <a:lnTo>
                    <a:pt x="589" y="47"/>
                  </a:lnTo>
                  <a:lnTo>
                    <a:pt x="605" y="53"/>
                  </a:lnTo>
                  <a:lnTo>
                    <a:pt x="619" y="61"/>
                  </a:lnTo>
                  <a:lnTo>
                    <a:pt x="634" y="69"/>
                  </a:lnTo>
                  <a:lnTo>
                    <a:pt x="646" y="79"/>
                  </a:lnTo>
                  <a:lnTo>
                    <a:pt x="658" y="88"/>
                  </a:lnTo>
                  <a:lnTo>
                    <a:pt x="670" y="98"/>
                  </a:lnTo>
                  <a:lnTo>
                    <a:pt x="683" y="108"/>
                  </a:lnTo>
                  <a:lnTo>
                    <a:pt x="693" y="118"/>
                  </a:lnTo>
                  <a:lnTo>
                    <a:pt x="703" y="128"/>
                  </a:lnTo>
                  <a:lnTo>
                    <a:pt x="711" y="142"/>
                  </a:lnTo>
                  <a:lnTo>
                    <a:pt x="719" y="152"/>
                  </a:lnTo>
                  <a:lnTo>
                    <a:pt x="727" y="164"/>
                  </a:lnTo>
                  <a:lnTo>
                    <a:pt x="734" y="176"/>
                  </a:lnTo>
                  <a:lnTo>
                    <a:pt x="740" y="188"/>
                  </a:lnTo>
                  <a:lnTo>
                    <a:pt x="746" y="201"/>
                  </a:lnTo>
                  <a:lnTo>
                    <a:pt x="750" y="213"/>
                  </a:lnTo>
                  <a:lnTo>
                    <a:pt x="752" y="227"/>
                  </a:lnTo>
                  <a:lnTo>
                    <a:pt x="756" y="239"/>
                  </a:lnTo>
                  <a:lnTo>
                    <a:pt x="756" y="254"/>
                  </a:lnTo>
                  <a:lnTo>
                    <a:pt x="756" y="267"/>
                  </a:lnTo>
                  <a:lnTo>
                    <a:pt x="756" y="281"/>
                  </a:lnTo>
                  <a:lnTo>
                    <a:pt x="756" y="295"/>
                  </a:lnTo>
                  <a:lnTo>
                    <a:pt x="752" y="308"/>
                  </a:lnTo>
                  <a:lnTo>
                    <a:pt x="750" y="322"/>
                  </a:lnTo>
                  <a:lnTo>
                    <a:pt x="746" y="334"/>
                  </a:lnTo>
                  <a:lnTo>
                    <a:pt x="740" y="346"/>
                  </a:lnTo>
                  <a:lnTo>
                    <a:pt x="734" y="359"/>
                  </a:lnTo>
                  <a:lnTo>
                    <a:pt x="727" y="371"/>
                  </a:lnTo>
                  <a:lnTo>
                    <a:pt x="719" y="383"/>
                  </a:lnTo>
                  <a:lnTo>
                    <a:pt x="711" y="393"/>
                  </a:lnTo>
                  <a:lnTo>
                    <a:pt x="703" y="407"/>
                  </a:lnTo>
                  <a:lnTo>
                    <a:pt x="693" y="417"/>
                  </a:lnTo>
                  <a:lnTo>
                    <a:pt x="683" y="427"/>
                  </a:lnTo>
                  <a:lnTo>
                    <a:pt x="670" y="437"/>
                  </a:lnTo>
                  <a:lnTo>
                    <a:pt x="658" y="447"/>
                  </a:lnTo>
                  <a:lnTo>
                    <a:pt x="646" y="455"/>
                  </a:lnTo>
                  <a:lnTo>
                    <a:pt x="634" y="466"/>
                  </a:lnTo>
                  <a:lnTo>
                    <a:pt x="619" y="474"/>
                  </a:lnTo>
                  <a:lnTo>
                    <a:pt x="605" y="482"/>
                  </a:lnTo>
                  <a:lnTo>
                    <a:pt x="589" y="488"/>
                  </a:lnTo>
                  <a:lnTo>
                    <a:pt x="574" y="496"/>
                  </a:lnTo>
                  <a:lnTo>
                    <a:pt x="558" y="502"/>
                  </a:lnTo>
                  <a:lnTo>
                    <a:pt x="542" y="508"/>
                  </a:lnTo>
                  <a:lnTo>
                    <a:pt x="525" y="513"/>
                  </a:lnTo>
                  <a:lnTo>
                    <a:pt x="509" y="519"/>
                  </a:lnTo>
                  <a:lnTo>
                    <a:pt x="491" y="523"/>
                  </a:lnTo>
                  <a:lnTo>
                    <a:pt x="472" y="525"/>
                  </a:lnTo>
                  <a:lnTo>
                    <a:pt x="454" y="529"/>
                  </a:lnTo>
                  <a:lnTo>
                    <a:pt x="436" y="531"/>
                  </a:lnTo>
                  <a:lnTo>
                    <a:pt x="417" y="534"/>
                  </a:lnTo>
                  <a:lnTo>
                    <a:pt x="397" y="534"/>
                  </a:lnTo>
                  <a:lnTo>
                    <a:pt x="378" y="534"/>
                  </a:lnTo>
                  <a:lnTo>
                    <a:pt x="358" y="534"/>
                  </a:lnTo>
                  <a:lnTo>
                    <a:pt x="340" y="534"/>
                  </a:lnTo>
                  <a:lnTo>
                    <a:pt x="321" y="531"/>
                  </a:lnTo>
                  <a:lnTo>
                    <a:pt x="301" y="529"/>
                  </a:lnTo>
                  <a:lnTo>
                    <a:pt x="282" y="525"/>
                  </a:lnTo>
                  <a:lnTo>
                    <a:pt x="266" y="523"/>
                  </a:lnTo>
                  <a:lnTo>
                    <a:pt x="248" y="519"/>
                  </a:lnTo>
                  <a:lnTo>
                    <a:pt x="231" y="513"/>
                  </a:lnTo>
                  <a:lnTo>
                    <a:pt x="213" y="508"/>
                  </a:lnTo>
                  <a:lnTo>
                    <a:pt x="197" y="502"/>
                  </a:lnTo>
                  <a:lnTo>
                    <a:pt x="182" y="496"/>
                  </a:lnTo>
                  <a:lnTo>
                    <a:pt x="166" y="488"/>
                  </a:lnTo>
                  <a:lnTo>
                    <a:pt x="152" y="482"/>
                  </a:lnTo>
                  <a:lnTo>
                    <a:pt x="137" y="474"/>
                  </a:lnTo>
                  <a:lnTo>
                    <a:pt x="123" y="466"/>
                  </a:lnTo>
                  <a:lnTo>
                    <a:pt x="111" y="455"/>
                  </a:lnTo>
                  <a:lnTo>
                    <a:pt x="97" y="447"/>
                  </a:lnTo>
                  <a:lnTo>
                    <a:pt x="86" y="437"/>
                  </a:lnTo>
                  <a:lnTo>
                    <a:pt x="74" y="427"/>
                  </a:lnTo>
                  <a:lnTo>
                    <a:pt x="64" y="417"/>
                  </a:lnTo>
                  <a:lnTo>
                    <a:pt x="54" y="407"/>
                  </a:lnTo>
                  <a:lnTo>
                    <a:pt x="46" y="393"/>
                  </a:lnTo>
                  <a:lnTo>
                    <a:pt x="35" y="383"/>
                  </a:lnTo>
                  <a:lnTo>
                    <a:pt x="29" y="371"/>
                  </a:lnTo>
                  <a:lnTo>
                    <a:pt x="21" y="359"/>
                  </a:lnTo>
                  <a:lnTo>
                    <a:pt x="15" y="346"/>
                  </a:lnTo>
                  <a:lnTo>
                    <a:pt x="11" y="334"/>
                  </a:lnTo>
                  <a:lnTo>
                    <a:pt x="7" y="322"/>
                  </a:lnTo>
                  <a:lnTo>
                    <a:pt x="3" y="308"/>
                  </a:lnTo>
                  <a:lnTo>
                    <a:pt x="1" y="295"/>
                  </a:lnTo>
                  <a:lnTo>
                    <a:pt x="0" y="281"/>
                  </a:lnTo>
                  <a:lnTo>
                    <a:pt x="0" y="267"/>
                  </a:lnTo>
                  <a:lnTo>
                    <a:pt x="0" y="254"/>
                  </a:lnTo>
                  <a:lnTo>
                    <a:pt x="1" y="239"/>
                  </a:lnTo>
                  <a:lnTo>
                    <a:pt x="3" y="227"/>
                  </a:lnTo>
                  <a:lnTo>
                    <a:pt x="7" y="213"/>
                  </a:lnTo>
                  <a:lnTo>
                    <a:pt x="11" y="201"/>
                  </a:lnTo>
                  <a:lnTo>
                    <a:pt x="15" y="188"/>
                  </a:lnTo>
                  <a:lnTo>
                    <a:pt x="21" y="176"/>
                  </a:lnTo>
                  <a:lnTo>
                    <a:pt x="29" y="164"/>
                  </a:lnTo>
                  <a:lnTo>
                    <a:pt x="35" y="152"/>
                  </a:lnTo>
                  <a:lnTo>
                    <a:pt x="46" y="142"/>
                  </a:lnTo>
                  <a:lnTo>
                    <a:pt x="54" y="128"/>
                  </a:lnTo>
                  <a:lnTo>
                    <a:pt x="64" y="118"/>
                  </a:lnTo>
                  <a:lnTo>
                    <a:pt x="74" y="108"/>
                  </a:lnTo>
                  <a:lnTo>
                    <a:pt x="86" y="98"/>
                  </a:lnTo>
                  <a:lnTo>
                    <a:pt x="97" y="88"/>
                  </a:lnTo>
                  <a:lnTo>
                    <a:pt x="111" y="79"/>
                  </a:lnTo>
                  <a:lnTo>
                    <a:pt x="123" y="69"/>
                  </a:lnTo>
                  <a:lnTo>
                    <a:pt x="137" y="61"/>
                  </a:lnTo>
                  <a:lnTo>
                    <a:pt x="152" y="53"/>
                  </a:lnTo>
                  <a:lnTo>
                    <a:pt x="166" y="47"/>
                  </a:lnTo>
                  <a:lnTo>
                    <a:pt x="182" y="39"/>
                  </a:lnTo>
                  <a:lnTo>
                    <a:pt x="197" y="33"/>
                  </a:lnTo>
                  <a:lnTo>
                    <a:pt x="213" y="26"/>
                  </a:lnTo>
                  <a:lnTo>
                    <a:pt x="231" y="22"/>
                  </a:lnTo>
                  <a:lnTo>
                    <a:pt x="248" y="16"/>
                  </a:lnTo>
                  <a:lnTo>
                    <a:pt x="266" y="12"/>
                  </a:lnTo>
                  <a:lnTo>
                    <a:pt x="282" y="10"/>
                  </a:lnTo>
                  <a:lnTo>
                    <a:pt x="301" y="6"/>
                  </a:lnTo>
                  <a:lnTo>
                    <a:pt x="321" y="4"/>
                  </a:lnTo>
                  <a:lnTo>
                    <a:pt x="340" y="2"/>
                  </a:lnTo>
                  <a:lnTo>
                    <a:pt x="358" y="2"/>
                  </a:lnTo>
                  <a:lnTo>
                    <a:pt x="378" y="0"/>
                  </a:lnTo>
                </a:path>
              </a:pathLst>
            </a:custGeom>
            <a:solidFill>
              <a:srgbClr val="82828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85" name="Freeform 25">
              <a:extLst>
                <a:ext uri="{FF2B5EF4-FFF2-40B4-BE49-F238E27FC236}">
                  <a16:creationId xmlns:a16="http://schemas.microsoft.com/office/drawing/2014/main" id="{6DEA1C10-B476-EBAF-1A46-9662EAE8612A}"/>
                </a:ext>
              </a:extLst>
            </p:cNvPr>
            <p:cNvSpPr>
              <a:spLocks/>
            </p:cNvSpPr>
            <p:nvPr/>
          </p:nvSpPr>
          <p:spPr bwMode="auto">
            <a:xfrm>
              <a:off x="4772025" y="3738563"/>
              <a:ext cx="1154112" cy="812800"/>
            </a:xfrm>
            <a:custGeom>
              <a:avLst/>
              <a:gdLst>
                <a:gd name="T0" fmla="*/ 633412 w 727"/>
                <a:gd name="T1" fmla="*/ 3157 h 515"/>
                <a:gd name="T2" fmla="*/ 720725 w 727"/>
                <a:gd name="T3" fmla="*/ 12626 h 515"/>
                <a:gd name="T4" fmla="*/ 798512 w 727"/>
                <a:gd name="T5" fmla="*/ 31565 h 515"/>
                <a:gd name="T6" fmla="*/ 873125 w 727"/>
                <a:gd name="T7" fmla="*/ 58395 h 515"/>
                <a:gd name="T8" fmla="*/ 941387 w 727"/>
                <a:gd name="T9" fmla="*/ 93117 h 515"/>
                <a:gd name="T10" fmla="*/ 1003300 w 727"/>
                <a:gd name="T11" fmla="*/ 132573 h 515"/>
                <a:gd name="T12" fmla="*/ 1055687 w 727"/>
                <a:gd name="T13" fmla="*/ 176764 h 515"/>
                <a:gd name="T14" fmla="*/ 1096962 w 727"/>
                <a:gd name="T15" fmla="*/ 230425 h 515"/>
                <a:gd name="T16" fmla="*/ 1127125 w 727"/>
                <a:gd name="T17" fmla="*/ 284085 h 515"/>
                <a:gd name="T18" fmla="*/ 1146175 w 727"/>
                <a:gd name="T19" fmla="*/ 342481 h 515"/>
                <a:gd name="T20" fmla="*/ 1152525 w 727"/>
                <a:gd name="T21" fmla="*/ 405611 h 515"/>
                <a:gd name="T22" fmla="*/ 1146175 w 727"/>
                <a:gd name="T23" fmla="*/ 467163 h 515"/>
                <a:gd name="T24" fmla="*/ 1127125 w 727"/>
                <a:gd name="T25" fmla="*/ 523980 h 515"/>
                <a:gd name="T26" fmla="*/ 1096962 w 727"/>
                <a:gd name="T27" fmla="*/ 579219 h 515"/>
                <a:gd name="T28" fmla="*/ 1055687 w 727"/>
                <a:gd name="T29" fmla="*/ 632879 h 515"/>
                <a:gd name="T30" fmla="*/ 1003300 w 727"/>
                <a:gd name="T31" fmla="*/ 677070 h 515"/>
                <a:gd name="T32" fmla="*/ 941387 w 727"/>
                <a:gd name="T33" fmla="*/ 716527 h 515"/>
                <a:gd name="T34" fmla="*/ 873125 w 727"/>
                <a:gd name="T35" fmla="*/ 751248 h 515"/>
                <a:gd name="T36" fmla="*/ 798512 w 727"/>
                <a:gd name="T37" fmla="*/ 776500 h 515"/>
                <a:gd name="T38" fmla="*/ 720725 w 727"/>
                <a:gd name="T39" fmla="*/ 797017 h 515"/>
                <a:gd name="T40" fmla="*/ 633412 w 727"/>
                <a:gd name="T41" fmla="*/ 806487 h 515"/>
                <a:gd name="T42" fmla="*/ 546100 w 727"/>
                <a:gd name="T43" fmla="*/ 811222 h 515"/>
                <a:gd name="T44" fmla="*/ 458787 w 727"/>
                <a:gd name="T45" fmla="*/ 800174 h 515"/>
                <a:gd name="T46" fmla="*/ 377825 w 727"/>
                <a:gd name="T47" fmla="*/ 782813 h 515"/>
                <a:gd name="T48" fmla="*/ 300037 w 727"/>
                <a:gd name="T49" fmla="*/ 760718 h 515"/>
                <a:gd name="T50" fmla="*/ 231775 w 727"/>
                <a:gd name="T51" fmla="*/ 729153 h 515"/>
                <a:gd name="T52" fmla="*/ 166687 w 727"/>
                <a:gd name="T53" fmla="*/ 689696 h 515"/>
                <a:gd name="T54" fmla="*/ 115887 w 727"/>
                <a:gd name="T55" fmla="*/ 648662 h 515"/>
                <a:gd name="T56" fmla="*/ 69850 w 727"/>
                <a:gd name="T57" fmla="*/ 595001 h 515"/>
                <a:gd name="T58" fmla="*/ 34925 w 727"/>
                <a:gd name="T59" fmla="*/ 544497 h 515"/>
                <a:gd name="T60" fmla="*/ 11112 w 727"/>
                <a:gd name="T61" fmla="*/ 486102 h 515"/>
                <a:gd name="T62" fmla="*/ 0 w 727"/>
                <a:gd name="T63" fmla="*/ 424550 h 515"/>
                <a:gd name="T64" fmla="*/ 1587 w 727"/>
                <a:gd name="T65" fmla="*/ 361420 h 515"/>
                <a:gd name="T66" fmla="*/ 17462 w 727"/>
                <a:gd name="T67" fmla="*/ 304603 h 515"/>
                <a:gd name="T68" fmla="*/ 44450 w 727"/>
                <a:gd name="T69" fmla="*/ 249364 h 515"/>
                <a:gd name="T70" fmla="*/ 82550 w 727"/>
                <a:gd name="T71" fmla="*/ 192547 h 515"/>
                <a:gd name="T72" fmla="*/ 131762 w 727"/>
                <a:gd name="T73" fmla="*/ 148356 h 515"/>
                <a:gd name="T74" fmla="*/ 190500 w 727"/>
                <a:gd name="T75" fmla="*/ 105743 h 515"/>
                <a:gd name="T76" fmla="*/ 254000 w 727"/>
                <a:gd name="T77" fmla="*/ 71021 h 515"/>
                <a:gd name="T78" fmla="*/ 325437 w 727"/>
                <a:gd name="T79" fmla="*/ 42613 h 515"/>
                <a:gd name="T80" fmla="*/ 403225 w 727"/>
                <a:gd name="T81" fmla="*/ 18939 h 515"/>
                <a:gd name="T82" fmla="*/ 487362 w 727"/>
                <a:gd name="T83" fmla="*/ 6313 h 515"/>
                <a:gd name="T84" fmla="*/ 576262 w 727"/>
                <a:gd name="T85" fmla="*/ 0 h 5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27" h="515">
                  <a:moveTo>
                    <a:pt x="363" y="0"/>
                  </a:moveTo>
                  <a:lnTo>
                    <a:pt x="381" y="0"/>
                  </a:lnTo>
                  <a:lnTo>
                    <a:pt x="399" y="2"/>
                  </a:lnTo>
                  <a:lnTo>
                    <a:pt x="418" y="4"/>
                  </a:lnTo>
                  <a:lnTo>
                    <a:pt x="436" y="6"/>
                  </a:lnTo>
                  <a:lnTo>
                    <a:pt x="454" y="8"/>
                  </a:lnTo>
                  <a:lnTo>
                    <a:pt x="471" y="12"/>
                  </a:lnTo>
                  <a:lnTo>
                    <a:pt x="487" y="16"/>
                  </a:lnTo>
                  <a:lnTo>
                    <a:pt x="503" y="20"/>
                  </a:lnTo>
                  <a:lnTo>
                    <a:pt x="520" y="27"/>
                  </a:lnTo>
                  <a:lnTo>
                    <a:pt x="536" y="31"/>
                  </a:lnTo>
                  <a:lnTo>
                    <a:pt x="550" y="37"/>
                  </a:lnTo>
                  <a:lnTo>
                    <a:pt x="567" y="45"/>
                  </a:lnTo>
                  <a:lnTo>
                    <a:pt x="581" y="51"/>
                  </a:lnTo>
                  <a:lnTo>
                    <a:pt x="593" y="59"/>
                  </a:lnTo>
                  <a:lnTo>
                    <a:pt x="608" y="67"/>
                  </a:lnTo>
                  <a:lnTo>
                    <a:pt x="620" y="76"/>
                  </a:lnTo>
                  <a:lnTo>
                    <a:pt x="632" y="84"/>
                  </a:lnTo>
                  <a:lnTo>
                    <a:pt x="644" y="94"/>
                  </a:lnTo>
                  <a:lnTo>
                    <a:pt x="654" y="102"/>
                  </a:lnTo>
                  <a:lnTo>
                    <a:pt x="665" y="112"/>
                  </a:lnTo>
                  <a:lnTo>
                    <a:pt x="673" y="122"/>
                  </a:lnTo>
                  <a:lnTo>
                    <a:pt x="683" y="136"/>
                  </a:lnTo>
                  <a:lnTo>
                    <a:pt x="691" y="146"/>
                  </a:lnTo>
                  <a:lnTo>
                    <a:pt x="697" y="158"/>
                  </a:lnTo>
                  <a:lnTo>
                    <a:pt x="706" y="168"/>
                  </a:lnTo>
                  <a:lnTo>
                    <a:pt x="710" y="180"/>
                  </a:lnTo>
                  <a:lnTo>
                    <a:pt x="716" y="193"/>
                  </a:lnTo>
                  <a:lnTo>
                    <a:pt x="720" y="205"/>
                  </a:lnTo>
                  <a:lnTo>
                    <a:pt x="722" y="217"/>
                  </a:lnTo>
                  <a:lnTo>
                    <a:pt x="724" y="229"/>
                  </a:lnTo>
                  <a:lnTo>
                    <a:pt x="726" y="244"/>
                  </a:lnTo>
                  <a:lnTo>
                    <a:pt x="726" y="257"/>
                  </a:lnTo>
                  <a:lnTo>
                    <a:pt x="726" y="269"/>
                  </a:lnTo>
                  <a:lnTo>
                    <a:pt x="724" y="283"/>
                  </a:lnTo>
                  <a:lnTo>
                    <a:pt x="722" y="296"/>
                  </a:lnTo>
                  <a:lnTo>
                    <a:pt x="720" y="308"/>
                  </a:lnTo>
                  <a:lnTo>
                    <a:pt x="716" y="320"/>
                  </a:lnTo>
                  <a:lnTo>
                    <a:pt x="710" y="332"/>
                  </a:lnTo>
                  <a:lnTo>
                    <a:pt x="706" y="345"/>
                  </a:lnTo>
                  <a:lnTo>
                    <a:pt x="697" y="355"/>
                  </a:lnTo>
                  <a:lnTo>
                    <a:pt x="691" y="367"/>
                  </a:lnTo>
                  <a:lnTo>
                    <a:pt x="683" y="377"/>
                  </a:lnTo>
                  <a:lnTo>
                    <a:pt x="673" y="390"/>
                  </a:lnTo>
                  <a:lnTo>
                    <a:pt x="665" y="401"/>
                  </a:lnTo>
                  <a:lnTo>
                    <a:pt x="654" y="411"/>
                  </a:lnTo>
                  <a:lnTo>
                    <a:pt x="644" y="419"/>
                  </a:lnTo>
                  <a:lnTo>
                    <a:pt x="632" y="429"/>
                  </a:lnTo>
                  <a:lnTo>
                    <a:pt x="620" y="437"/>
                  </a:lnTo>
                  <a:lnTo>
                    <a:pt x="608" y="445"/>
                  </a:lnTo>
                  <a:lnTo>
                    <a:pt x="593" y="454"/>
                  </a:lnTo>
                  <a:lnTo>
                    <a:pt x="581" y="462"/>
                  </a:lnTo>
                  <a:lnTo>
                    <a:pt x="567" y="468"/>
                  </a:lnTo>
                  <a:lnTo>
                    <a:pt x="550" y="476"/>
                  </a:lnTo>
                  <a:lnTo>
                    <a:pt x="536" y="482"/>
                  </a:lnTo>
                  <a:lnTo>
                    <a:pt x="520" y="486"/>
                  </a:lnTo>
                  <a:lnTo>
                    <a:pt x="503" y="492"/>
                  </a:lnTo>
                  <a:lnTo>
                    <a:pt x="487" y="496"/>
                  </a:lnTo>
                  <a:lnTo>
                    <a:pt x="471" y="500"/>
                  </a:lnTo>
                  <a:lnTo>
                    <a:pt x="454" y="505"/>
                  </a:lnTo>
                  <a:lnTo>
                    <a:pt x="436" y="507"/>
                  </a:lnTo>
                  <a:lnTo>
                    <a:pt x="418" y="509"/>
                  </a:lnTo>
                  <a:lnTo>
                    <a:pt x="399" y="511"/>
                  </a:lnTo>
                  <a:lnTo>
                    <a:pt x="381" y="514"/>
                  </a:lnTo>
                  <a:lnTo>
                    <a:pt x="363" y="514"/>
                  </a:lnTo>
                  <a:lnTo>
                    <a:pt x="344" y="514"/>
                  </a:lnTo>
                  <a:lnTo>
                    <a:pt x="326" y="511"/>
                  </a:lnTo>
                  <a:lnTo>
                    <a:pt x="307" y="509"/>
                  </a:lnTo>
                  <a:lnTo>
                    <a:pt x="289" y="507"/>
                  </a:lnTo>
                  <a:lnTo>
                    <a:pt x="273" y="505"/>
                  </a:lnTo>
                  <a:lnTo>
                    <a:pt x="254" y="500"/>
                  </a:lnTo>
                  <a:lnTo>
                    <a:pt x="238" y="496"/>
                  </a:lnTo>
                  <a:lnTo>
                    <a:pt x="222" y="492"/>
                  </a:lnTo>
                  <a:lnTo>
                    <a:pt x="205" y="486"/>
                  </a:lnTo>
                  <a:lnTo>
                    <a:pt x="189" y="482"/>
                  </a:lnTo>
                  <a:lnTo>
                    <a:pt x="175" y="476"/>
                  </a:lnTo>
                  <a:lnTo>
                    <a:pt x="160" y="468"/>
                  </a:lnTo>
                  <a:lnTo>
                    <a:pt x="146" y="462"/>
                  </a:lnTo>
                  <a:lnTo>
                    <a:pt x="132" y="454"/>
                  </a:lnTo>
                  <a:lnTo>
                    <a:pt x="120" y="445"/>
                  </a:lnTo>
                  <a:lnTo>
                    <a:pt x="105" y="437"/>
                  </a:lnTo>
                  <a:lnTo>
                    <a:pt x="93" y="429"/>
                  </a:lnTo>
                  <a:lnTo>
                    <a:pt x="83" y="419"/>
                  </a:lnTo>
                  <a:lnTo>
                    <a:pt x="73" y="411"/>
                  </a:lnTo>
                  <a:lnTo>
                    <a:pt x="62" y="401"/>
                  </a:lnTo>
                  <a:lnTo>
                    <a:pt x="52" y="390"/>
                  </a:lnTo>
                  <a:lnTo>
                    <a:pt x="44" y="377"/>
                  </a:lnTo>
                  <a:lnTo>
                    <a:pt x="36" y="367"/>
                  </a:lnTo>
                  <a:lnTo>
                    <a:pt x="28" y="355"/>
                  </a:lnTo>
                  <a:lnTo>
                    <a:pt x="22" y="345"/>
                  </a:lnTo>
                  <a:lnTo>
                    <a:pt x="15" y="332"/>
                  </a:lnTo>
                  <a:lnTo>
                    <a:pt x="11" y="320"/>
                  </a:lnTo>
                  <a:lnTo>
                    <a:pt x="7" y="308"/>
                  </a:lnTo>
                  <a:lnTo>
                    <a:pt x="3" y="296"/>
                  </a:lnTo>
                  <a:lnTo>
                    <a:pt x="1" y="283"/>
                  </a:lnTo>
                  <a:lnTo>
                    <a:pt x="0" y="269"/>
                  </a:lnTo>
                  <a:lnTo>
                    <a:pt x="0" y="257"/>
                  </a:lnTo>
                  <a:lnTo>
                    <a:pt x="0" y="244"/>
                  </a:lnTo>
                  <a:lnTo>
                    <a:pt x="1" y="229"/>
                  </a:lnTo>
                  <a:lnTo>
                    <a:pt x="3" y="217"/>
                  </a:lnTo>
                  <a:lnTo>
                    <a:pt x="7" y="205"/>
                  </a:lnTo>
                  <a:lnTo>
                    <a:pt x="11" y="193"/>
                  </a:lnTo>
                  <a:lnTo>
                    <a:pt x="15" y="180"/>
                  </a:lnTo>
                  <a:lnTo>
                    <a:pt x="22" y="168"/>
                  </a:lnTo>
                  <a:lnTo>
                    <a:pt x="28" y="158"/>
                  </a:lnTo>
                  <a:lnTo>
                    <a:pt x="36" y="146"/>
                  </a:lnTo>
                  <a:lnTo>
                    <a:pt x="44" y="136"/>
                  </a:lnTo>
                  <a:lnTo>
                    <a:pt x="52" y="122"/>
                  </a:lnTo>
                  <a:lnTo>
                    <a:pt x="62" y="112"/>
                  </a:lnTo>
                  <a:lnTo>
                    <a:pt x="73" y="102"/>
                  </a:lnTo>
                  <a:lnTo>
                    <a:pt x="83" y="94"/>
                  </a:lnTo>
                  <a:lnTo>
                    <a:pt x="93" y="84"/>
                  </a:lnTo>
                  <a:lnTo>
                    <a:pt x="105" y="76"/>
                  </a:lnTo>
                  <a:lnTo>
                    <a:pt x="120" y="67"/>
                  </a:lnTo>
                  <a:lnTo>
                    <a:pt x="132" y="59"/>
                  </a:lnTo>
                  <a:lnTo>
                    <a:pt x="146" y="51"/>
                  </a:lnTo>
                  <a:lnTo>
                    <a:pt x="160" y="45"/>
                  </a:lnTo>
                  <a:lnTo>
                    <a:pt x="175" y="37"/>
                  </a:lnTo>
                  <a:lnTo>
                    <a:pt x="189" y="31"/>
                  </a:lnTo>
                  <a:lnTo>
                    <a:pt x="205" y="27"/>
                  </a:lnTo>
                  <a:lnTo>
                    <a:pt x="222" y="20"/>
                  </a:lnTo>
                  <a:lnTo>
                    <a:pt x="238" y="16"/>
                  </a:lnTo>
                  <a:lnTo>
                    <a:pt x="254" y="12"/>
                  </a:lnTo>
                  <a:lnTo>
                    <a:pt x="273" y="8"/>
                  </a:lnTo>
                  <a:lnTo>
                    <a:pt x="289" y="6"/>
                  </a:lnTo>
                  <a:lnTo>
                    <a:pt x="307" y="4"/>
                  </a:lnTo>
                  <a:lnTo>
                    <a:pt x="326" y="2"/>
                  </a:lnTo>
                  <a:lnTo>
                    <a:pt x="344" y="0"/>
                  </a:lnTo>
                  <a:lnTo>
                    <a:pt x="363" y="0"/>
                  </a:lnTo>
                </a:path>
              </a:pathLst>
            </a:custGeom>
            <a:solidFill>
              <a:srgbClr val="8A8A8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86" name="Freeform 26">
              <a:extLst>
                <a:ext uri="{FF2B5EF4-FFF2-40B4-BE49-F238E27FC236}">
                  <a16:creationId xmlns:a16="http://schemas.microsoft.com/office/drawing/2014/main" id="{A1AE13D1-071E-CDEE-E312-DDBD140147E6}"/>
                </a:ext>
              </a:extLst>
            </p:cNvPr>
            <p:cNvSpPr>
              <a:spLocks/>
            </p:cNvSpPr>
            <p:nvPr/>
          </p:nvSpPr>
          <p:spPr bwMode="auto">
            <a:xfrm>
              <a:off x="4811712" y="3751264"/>
              <a:ext cx="1104900" cy="776287"/>
            </a:xfrm>
            <a:custGeom>
              <a:avLst/>
              <a:gdLst>
                <a:gd name="T0" fmla="*/ 606425 w 696"/>
                <a:gd name="T1" fmla="*/ 3156 h 492"/>
                <a:gd name="T2" fmla="*/ 687388 w 696"/>
                <a:gd name="T3" fmla="*/ 12623 h 492"/>
                <a:gd name="T4" fmla="*/ 765175 w 696"/>
                <a:gd name="T5" fmla="*/ 33134 h 492"/>
                <a:gd name="T6" fmla="*/ 836613 w 696"/>
                <a:gd name="T7" fmla="*/ 55224 h 492"/>
                <a:gd name="T8" fmla="*/ 901700 w 696"/>
                <a:gd name="T9" fmla="*/ 86780 h 492"/>
                <a:gd name="T10" fmla="*/ 960438 w 696"/>
                <a:gd name="T11" fmla="*/ 126226 h 492"/>
                <a:gd name="T12" fmla="*/ 1009650 w 696"/>
                <a:gd name="T13" fmla="*/ 170404 h 492"/>
                <a:gd name="T14" fmla="*/ 1047750 w 696"/>
                <a:gd name="T15" fmla="*/ 220895 h 492"/>
                <a:gd name="T16" fmla="*/ 1081088 w 696"/>
                <a:gd name="T17" fmla="*/ 271385 h 492"/>
                <a:gd name="T18" fmla="*/ 1096963 w 696"/>
                <a:gd name="T19" fmla="*/ 326609 h 492"/>
                <a:gd name="T20" fmla="*/ 1103313 w 696"/>
                <a:gd name="T21" fmla="*/ 389721 h 492"/>
                <a:gd name="T22" fmla="*/ 1096963 w 696"/>
                <a:gd name="T23" fmla="*/ 448101 h 492"/>
                <a:gd name="T24" fmla="*/ 1081088 w 696"/>
                <a:gd name="T25" fmla="*/ 501746 h 492"/>
                <a:gd name="T26" fmla="*/ 1047750 w 696"/>
                <a:gd name="T27" fmla="*/ 553815 h 492"/>
                <a:gd name="T28" fmla="*/ 1009650 w 696"/>
                <a:gd name="T29" fmla="*/ 602727 h 492"/>
                <a:gd name="T30" fmla="*/ 960438 w 696"/>
                <a:gd name="T31" fmla="*/ 648484 h 492"/>
                <a:gd name="T32" fmla="*/ 901700 w 696"/>
                <a:gd name="T33" fmla="*/ 686351 h 492"/>
                <a:gd name="T34" fmla="*/ 836613 w 696"/>
                <a:gd name="T35" fmla="*/ 719486 h 492"/>
                <a:gd name="T36" fmla="*/ 765175 w 696"/>
                <a:gd name="T37" fmla="*/ 744731 h 492"/>
                <a:gd name="T38" fmla="*/ 687388 w 696"/>
                <a:gd name="T39" fmla="*/ 760509 h 492"/>
                <a:gd name="T40" fmla="*/ 606425 w 696"/>
                <a:gd name="T41" fmla="*/ 769976 h 492"/>
                <a:gd name="T42" fmla="*/ 522288 w 696"/>
                <a:gd name="T43" fmla="*/ 774709 h 492"/>
                <a:gd name="T44" fmla="*/ 438150 w 696"/>
                <a:gd name="T45" fmla="*/ 766820 h 492"/>
                <a:gd name="T46" fmla="*/ 360363 w 696"/>
                <a:gd name="T47" fmla="*/ 751042 h 492"/>
                <a:gd name="T48" fmla="*/ 285750 w 696"/>
                <a:gd name="T49" fmla="*/ 728952 h 492"/>
                <a:gd name="T50" fmla="*/ 220663 w 696"/>
                <a:gd name="T51" fmla="*/ 697396 h 492"/>
                <a:gd name="T52" fmla="*/ 160338 w 696"/>
                <a:gd name="T53" fmla="*/ 661106 h 492"/>
                <a:gd name="T54" fmla="*/ 107950 w 696"/>
                <a:gd name="T55" fmla="*/ 620083 h 492"/>
                <a:gd name="T56" fmla="*/ 65088 w 696"/>
                <a:gd name="T57" fmla="*/ 569593 h 492"/>
                <a:gd name="T58" fmla="*/ 30163 w 696"/>
                <a:gd name="T59" fmla="*/ 520680 h 492"/>
                <a:gd name="T60" fmla="*/ 11113 w 696"/>
                <a:gd name="T61" fmla="*/ 467034 h 492"/>
                <a:gd name="T62" fmla="*/ 0 w 696"/>
                <a:gd name="T63" fmla="*/ 408655 h 492"/>
                <a:gd name="T64" fmla="*/ 1588 w 696"/>
                <a:gd name="T65" fmla="*/ 345542 h 492"/>
                <a:gd name="T66" fmla="*/ 14288 w 696"/>
                <a:gd name="T67" fmla="*/ 291897 h 492"/>
                <a:gd name="T68" fmla="*/ 42863 w 696"/>
                <a:gd name="T69" fmla="*/ 236673 h 492"/>
                <a:gd name="T70" fmla="*/ 79375 w 696"/>
                <a:gd name="T71" fmla="*/ 186183 h 492"/>
                <a:gd name="T72" fmla="*/ 123825 w 696"/>
                <a:gd name="T73" fmla="*/ 142004 h 492"/>
                <a:gd name="T74" fmla="*/ 179388 w 696"/>
                <a:gd name="T75" fmla="*/ 99403 h 492"/>
                <a:gd name="T76" fmla="*/ 241300 w 696"/>
                <a:gd name="T77" fmla="*/ 67846 h 492"/>
                <a:gd name="T78" fmla="*/ 312738 w 696"/>
                <a:gd name="T79" fmla="*/ 39445 h 492"/>
                <a:gd name="T80" fmla="*/ 387350 w 696"/>
                <a:gd name="T81" fmla="*/ 18934 h 492"/>
                <a:gd name="T82" fmla="*/ 468313 w 696"/>
                <a:gd name="T83" fmla="*/ 6311 h 492"/>
                <a:gd name="T84" fmla="*/ 552450 w 696"/>
                <a:gd name="T85" fmla="*/ 0 h 4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6" h="492">
                  <a:moveTo>
                    <a:pt x="348" y="0"/>
                  </a:moveTo>
                  <a:lnTo>
                    <a:pt x="364" y="0"/>
                  </a:lnTo>
                  <a:lnTo>
                    <a:pt x="382" y="2"/>
                  </a:lnTo>
                  <a:lnTo>
                    <a:pt x="401" y="4"/>
                  </a:lnTo>
                  <a:lnTo>
                    <a:pt x="417" y="6"/>
                  </a:lnTo>
                  <a:lnTo>
                    <a:pt x="433" y="8"/>
                  </a:lnTo>
                  <a:lnTo>
                    <a:pt x="450" y="12"/>
                  </a:lnTo>
                  <a:lnTo>
                    <a:pt x="466" y="15"/>
                  </a:lnTo>
                  <a:lnTo>
                    <a:pt x="482" y="21"/>
                  </a:lnTo>
                  <a:lnTo>
                    <a:pt x="497" y="25"/>
                  </a:lnTo>
                  <a:lnTo>
                    <a:pt x="513" y="31"/>
                  </a:lnTo>
                  <a:lnTo>
                    <a:pt x="527" y="35"/>
                  </a:lnTo>
                  <a:lnTo>
                    <a:pt x="542" y="43"/>
                  </a:lnTo>
                  <a:lnTo>
                    <a:pt x="556" y="49"/>
                  </a:lnTo>
                  <a:lnTo>
                    <a:pt x="568" y="55"/>
                  </a:lnTo>
                  <a:lnTo>
                    <a:pt x="580" y="63"/>
                  </a:lnTo>
                  <a:lnTo>
                    <a:pt x="593" y="72"/>
                  </a:lnTo>
                  <a:lnTo>
                    <a:pt x="605" y="80"/>
                  </a:lnTo>
                  <a:lnTo>
                    <a:pt x="615" y="90"/>
                  </a:lnTo>
                  <a:lnTo>
                    <a:pt x="625" y="98"/>
                  </a:lnTo>
                  <a:lnTo>
                    <a:pt x="636" y="108"/>
                  </a:lnTo>
                  <a:lnTo>
                    <a:pt x="644" y="118"/>
                  </a:lnTo>
                  <a:lnTo>
                    <a:pt x="654" y="130"/>
                  </a:lnTo>
                  <a:lnTo>
                    <a:pt x="660" y="140"/>
                  </a:lnTo>
                  <a:lnTo>
                    <a:pt x="668" y="150"/>
                  </a:lnTo>
                  <a:lnTo>
                    <a:pt x="674" y="162"/>
                  </a:lnTo>
                  <a:lnTo>
                    <a:pt x="681" y="172"/>
                  </a:lnTo>
                  <a:lnTo>
                    <a:pt x="685" y="185"/>
                  </a:lnTo>
                  <a:lnTo>
                    <a:pt x="689" y="197"/>
                  </a:lnTo>
                  <a:lnTo>
                    <a:pt x="691" y="207"/>
                  </a:lnTo>
                  <a:lnTo>
                    <a:pt x="693" y="219"/>
                  </a:lnTo>
                  <a:lnTo>
                    <a:pt x="695" y="232"/>
                  </a:lnTo>
                  <a:lnTo>
                    <a:pt x="695" y="247"/>
                  </a:lnTo>
                  <a:lnTo>
                    <a:pt x="695" y="259"/>
                  </a:lnTo>
                  <a:lnTo>
                    <a:pt x="693" y="271"/>
                  </a:lnTo>
                  <a:lnTo>
                    <a:pt x="691" y="284"/>
                  </a:lnTo>
                  <a:lnTo>
                    <a:pt x="689" y="296"/>
                  </a:lnTo>
                  <a:lnTo>
                    <a:pt x="685" y="306"/>
                  </a:lnTo>
                  <a:lnTo>
                    <a:pt x="681" y="318"/>
                  </a:lnTo>
                  <a:lnTo>
                    <a:pt x="674" y="330"/>
                  </a:lnTo>
                  <a:lnTo>
                    <a:pt x="668" y="341"/>
                  </a:lnTo>
                  <a:lnTo>
                    <a:pt x="660" y="351"/>
                  </a:lnTo>
                  <a:lnTo>
                    <a:pt x="654" y="361"/>
                  </a:lnTo>
                  <a:lnTo>
                    <a:pt x="644" y="372"/>
                  </a:lnTo>
                  <a:lnTo>
                    <a:pt x="636" y="382"/>
                  </a:lnTo>
                  <a:lnTo>
                    <a:pt x="625" y="393"/>
                  </a:lnTo>
                  <a:lnTo>
                    <a:pt x="615" y="401"/>
                  </a:lnTo>
                  <a:lnTo>
                    <a:pt x="605" y="411"/>
                  </a:lnTo>
                  <a:lnTo>
                    <a:pt x="593" y="419"/>
                  </a:lnTo>
                  <a:lnTo>
                    <a:pt x="580" y="427"/>
                  </a:lnTo>
                  <a:lnTo>
                    <a:pt x="568" y="435"/>
                  </a:lnTo>
                  <a:lnTo>
                    <a:pt x="556" y="442"/>
                  </a:lnTo>
                  <a:lnTo>
                    <a:pt x="542" y="450"/>
                  </a:lnTo>
                  <a:lnTo>
                    <a:pt x="527" y="456"/>
                  </a:lnTo>
                  <a:lnTo>
                    <a:pt x="513" y="462"/>
                  </a:lnTo>
                  <a:lnTo>
                    <a:pt x="497" y="466"/>
                  </a:lnTo>
                  <a:lnTo>
                    <a:pt x="482" y="472"/>
                  </a:lnTo>
                  <a:lnTo>
                    <a:pt x="466" y="476"/>
                  </a:lnTo>
                  <a:lnTo>
                    <a:pt x="450" y="480"/>
                  </a:lnTo>
                  <a:lnTo>
                    <a:pt x="433" y="482"/>
                  </a:lnTo>
                  <a:lnTo>
                    <a:pt x="417" y="486"/>
                  </a:lnTo>
                  <a:lnTo>
                    <a:pt x="401" y="488"/>
                  </a:lnTo>
                  <a:lnTo>
                    <a:pt x="382" y="488"/>
                  </a:lnTo>
                  <a:lnTo>
                    <a:pt x="364" y="491"/>
                  </a:lnTo>
                  <a:lnTo>
                    <a:pt x="348" y="491"/>
                  </a:lnTo>
                  <a:lnTo>
                    <a:pt x="329" y="491"/>
                  </a:lnTo>
                  <a:lnTo>
                    <a:pt x="311" y="488"/>
                  </a:lnTo>
                  <a:lnTo>
                    <a:pt x="295" y="488"/>
                  </a:lnTo>
                  <a:lnTo>
                    <a:pt x="276" y="486"/>
                  </a:lnTo>
                  <a:lnTo>
                    <a:pt x="260" y="482"/>
                  </a:lnTo>
                  <a:lnTo>
                    <a:pt x="244" y="480"/>
                  </a:lnTo>
                  <a:lnTo>
                    <a:pt x="227" y="476"/>
                  </a:lnTo>
                  <a:lnTo>
                    <a:pt x="211" y="472"/>
                  </a:lnTo>
                  <a:lnTo>
                    <a:pt x="197" y="466"/>
                  </a:lnTo>
                  <a:lnTo>
                    <a:pt x="180" y="462"/>
                  </a:lnTo>
                  <a:lnTo>
                    <a:pt x="166" y="456"/>
                  </a:lnTo>
                  <a:lnTo>
                    <a:pt x="152" y="450"/>
                  </a:lnTo>
                  <a:lnTo>
                    <a:pt x="139" y="442"/>
                  </a:lnTo>
                  <a:lnTo>
                    <a:pt x="125" y="435"/>
                  </a:lnTo>
                  <a:lnTo>
                    <a:pt x="113" y="427"/>
                  </a:lnTo>
                  <a:lnTo>
                    <a:pt x="101" y="419"/>
                  </a:lnTo>
                  <a:lnTo>
                    <a:pt x="88" y="411"/>
                  </a:lnTo>
                  <a:lnTo>
                    <a:pt x="78" y="401"/>
                  </a:lnTo>
                  <a:lnTo>
                    <a:pt x="68" y="393"/>
                  </a:lnTo>
                  <a:lnTo>
                    <a:pt x="58" y="382"/>
                  </a:lnTo>
                  <a:lnTo>
                    <a:pt x="50" y="372"/>
                  </a:lnTo>
                  <a:lnTo>
                    <a:pt x="41" y="361"/>
                  </a:lnTo>
                  <a:lnTo>
                    <a:pt x="33" y="351"/>
                  </a:lnTo>
                  <a:lnTo>
                    <a:pt x="27" y="341"/>
                  </a:lnTo>
                  <a:lnTo>
                    <a:pt x="19" y="330"/>
                  </a:lnTo>
                  <a:lnTo>
                    <a:pt x="15" y="318"/>
                  </a:lnTo>
                  <a:lnTo>
                    <a:pt x="9" y="306"/>
                  </a:lnTo>
                  <a:lnTo>
                    <a:pt x="7" y="296"/>
                  </a:lnTo>
                  <a:lnTo>
                    <a:pt x="3" y="284"/>
                  </a:lnTo>
                  <a:lnTo>
                    <a:pt x="1" y="271"/>
                  </a:lnTo>
                  <a:lnTo>
                    <a:pt x="0" y="259"/>
                  </a:lnTo>
                  <a:lnTo>
                    <a:pt x="0" y="247"/>
                  </a:lnTo>
                  <a:lnTo>
                    <a:pt x="0" y="232"/>
                  </a:lnTo>
                  <a:lnTo>
                    <a:pt x="1" y="219"/>
                  </a:lnTo>
                  <a:lnTo>
                    <a:pt x="3" y="207"/>
                  </a:lnTo>
                  <a:lnTo>
                    <a:pt x="7" y="197"/>
                  </a:lnTo>
                  <a:lnTo>
                    <a:pt x="9" y="185"/>
                  </a:lnTo>
                  <a:lnTo>
                    <a:pt x="15" y="172"/>
                  </a:lnTo>
                  <a:lnTo>
                    <a:pt x="19" y="162"/>
                  </a:lnTo>
                  <a:lnTo>
                    <a:pt x="27" y="150"/>
                  </a:lnTo>
                  <a:lnTo>
                    <a:pt x="33" y="140"/>
                  </a:lnTo>
                  <a:lnTo>
                    <a:pt x="41" y="130"/>
                  </a:lnTo>
                  <a:lnTo>
                    <a:pt x="50" y="118"/>
                  </a:lnTo>
                  <a:lnTo>
                    <a:pt x="58" y="108"/>
                  </a:lnTo>
                  <a:lnTo>
                    <a:pt x="68" y="98"/>
                  </a:lnTo>
                  <a:lnTo>
                    <a:pt x="78" y="90"/>
                  </a:lnTo>
                  <a:lnTo>
                    <a:pt x="88" y="80"/>
                  </a:lnTo>
                  <a:lnTo>
                    <a:pt x="101" y="72"/>
                  </a:lnTo>
                  <a:lnTo>
                    <a:pt x="113" y="63"/>
                  </a:lnTo>
                  <a:lnTo>
                    <a:pt x="125" y="55"/>
                  </a:lnTo>
                  <a:lnTo>
                    <a:pt x="139" y="49"/>
                  </a:lnTo>
                  <a:lnTo>
                    <a:pt x="152" y="43"/>
                  </a:lnTo>
                  <a:lnTo>
                    <a:pt x="166" y="35"/>
                  </a:lnTo>
                  <a:lnTo>
                    <a:pt x="180" y="31"/>
                  </a:lnTo>
                  <a:lnTo>
                    <a:pt x="197" y="25"/>
                  </a:lnTo>
                  <a:lnTo>
                    <a:pt x="211" y="21"/>
                  </a:lnTo>
                  <a:lnTo>
                    <a:pt x="227" y="15"/>
                  </a:lnTo>
                  <a:lnTo>
                    <a:pt x="244" y="12"/>
                  </a:lnTo>
                  <a:lnTo>
                    <a:pt x="260" y="8"/>
                  </a:lnTo>
                  <a:lnTo>
                    <a:pt x="276" y="6"/>
                  </a:lnTo>
                  <a:lnTo>
                    <a:pt x="295" y="4"/>
                  </a:lnTo>
                  <a:lnTo>
                    <a:pt x="311" y="2"/>
                  </a:lnTo>
                  <a:lnTo>
                    <a:pt x="329" y="0"/>
                  </a:lnTo>
                  <a:lnTo>
                    <a:pt x="348" y="0"/>
                  </a:lnTo>
                </a:path>
              </a:pathLst>
            </a:custGeom>
            <a:solidFill>
              <a:srgbClr val="8F8F8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87" name="Freeform 27">
              <a:extLst>
                <a:ext uri="{FF2B5EF4-FFF2-40B4-BE49-F238E27FC236}">
                  <a16:creationId xmlns:a16="http://schemas.microsoft.com/office/drawing/2014/main" id="{ABA871D3-01E7-4C37-B704-88D1285AAA05}"/>
                </a:ext>
              </a:extLst>
            </p:cNvPr>
            <p:cNvSpPr>
              <a:spLocks/>
            </p:cNvSpPr>
            <p:nvPr/>
          </p:nvSpPr>
          <p:spPr bwMode="auto">
            <a:xfrm>
              <a:off x="4849813" y="3763963"/>
              <a:ext cx="1057275" cy="741362"/>
            </a:xfrm>
            <a:custGeom>
              <a:avLst/>
              <a:gdLst>
                <a:gd name="T0" fmla="*/ 582613 w 666"/>
                <a:gd name="T1" fmla="*/ 3155 h 470"/>
                <a:gd name="T2" fmla="*/ 660400 w 666"/>
                <a:gd name="T3" fmla="*/ 14196 h 470"/>
                <a:gd name="T4" fmla="*/ 731838 w 666"/>
                <a:gd name="T5" fmla="*/ 29970 h 470"/>
                <a:gd name="T6" fmla="*/ 798513 w 666"/>
                <a:gd name="T7" fmla="*/ 55208 h 470"/>
                <a:gd name="T8" fmla="*/ 863600 w 666"/>
                <a:gd name="T9" fmla="*/ 83600 h 470"/>
                <a:gd name="T10" fmla="*/ 919163 w 666"/>
                <a:gd name="T11" fmla="*/ 119880 h 470"/>
                <a:gd name="T12" fmla="*/ 965200 w 666"/>
                <a:gd name="T13" fmla="*/ 160891 h 470"/>
                <a:gd name="T14" fmla="*/ 1003300 w 666"/>
                <a:gd name="T15" fmla="*/ 211367 h 470"/>
                <a:gd name="T16" fmla="*/ 1031875 w 666"/>
                <a:gd name="T17" fmla="*/ 258688 h 470"/>
                <a:gd name="T18" fmla="*/ 1049338 w 666"/>
                <a:gd name="T19" fmla="*/ 313896 h 470"/>
                <a:gd name="T20" fmla="*/ 1055688 w 666"/>
                <a:gd name="T21" fmla="*/ 370681 h 470"/>
                <a:gd name="T22" fmla="*/ 1049338 w 666"/>
                <a:gd name="T23" fmla="*/ 424311 h 470"/>
                <a:gd name="T24" fmla="*/ 1031875 w 666"/>
                <a:gd name="T25" fmla="*/ 479519 h 470"/>
                <a:gd name="T26" fmla="*/ 1003300 w 666"/>
                <a:gd name="T27" fmla="*/ 528418 h 470"/>
                <a:gd name="T28" fmla="*/ 965200 w 666"/>
                <a:gd name="T29" fmla="*/ 577316 h 470"/>
                <a:gd name="T30" fmla="*/ 919163 w 666"/>
                <a:gd name="T31" fmla="*/ 619905 h 470"/>
                <a:gd name="T32" fmla="*/ 863600 w 666"/>
                <a:gd name="T33" fmla="*/ 654607 h 470"/>
                <a:gd name="T34" fmla="*/ 798513 w 666"/>
                <a:gd name="T35" fmla="*/ 687732 h 470"/>
                <a:gd name="T36" fmla="*/ 731838 w 666"/>
                <a:gd name="T37" fmla="*/ 709815 h 470"/>
                <a:gd name="T38" fmla="*/ 660400 w 666"/>
                <a:gd name="T39" fmla="*/ 728743 h 470"/>
                <a:gd name="T40" fmla="*/ 582613 w 666"/>
                <a:gd name="T41" fmla="*/ 739785 h 470"/>
                <a:gd name="T42" fmla="*/ 501650 w 666"/>
                <a:gd name="T43" fmla="*/ 739785 h 470"/>
                <a:gd name="T44" fmla="*/ 420688 w 666"/>
                <a:gd name="T45" fmla="*/ 731898 h 470"/>
                <a:gd name="T46" fmla="*/ 346075 w 666"/>
                <a:gd name="T47" fmla="*/ 716124 h 470"/>
                <a:gd name="T48" fmla="*/ 274638 w 666"/>
                <a:gd name="T49" fmla="*/ 694041 h 470"/>
                <a:gd name="T50" fmla="*/ 212725 w 666"/>
                <a:gd name="T51" fmla="*/ 664071 h 470"/>
                <a:gd name="T52" fmla="*/ 153988 w 666"/>
                <a:gd name="T53" fmla="*/ 632524 h 470"/>
                <a:gd name="T54" fmla="*/ 104775 w 666"/>
                <a:gd name="T55" fmla="*/ 589935 h 470"/>
                <a:gd name="T56" fmla="*/ 63500 w 666"/>
                <a:gd name="T57" fmla="*/ 544191 h 470"/>
                <a:gd name="T58" fmla="*/ 31750 w 666"/>
                <a:gd name="T59" fmla="*/ 495293 h 470"/>
                <a:gd name="T60" fmla="*/ 7938 w 666"/>
                <a:gd name="T61" fmla="*/ 444817 h 470"/>
                <a:gd name="T62" fmla="*/ 0 w 666"/>
                <a:gd name="T63" fmla="*/ 389609 h 470"/>
                <a:gd name="T64" fmla="*/ 1588 w 666"/>
                <a:gd name="T65" fmla="*/ 329669 h 470"/>
                <a:gd name="T66" fmla="*/ 14288 w 666"/>
                <a:gd name="T67" fmla="*/ 279194 h 470"/>
                <a:gd name="T68" fmla="*/ 41275 w 666"/>
                <a:gd name="T69" fmla="*/ 227141 h 470"/>
                <a:gd name="T70" fmla="*/ 76200 w 666"/>
                <a:gd name="T71" fmla="*/ 178242 h 470"/>
                <a:gd name="T72" fmla="*/ 119063 w 666"/>
                <a:gd name="T73" fmla="*/ 135653 h 470"/>
                <a:gd name="T74" fmla="*/ 173038 w 666"/>
                <a:gd name="T75" fmla="*/ 97797 h 470"/>
                <a:gd name="T76" fmla="*/ 231775 w 666"/>
                <a:gd name="T77" fmla="*/ 64672 h 470"/>
                <a:gd name="T78" fmla="*/ 300038 w 666"/>
                <a:gd name="T79" fmla="*/ 36279 h 470"/>
                <a:gd name="T80" fmla="*/ 371475 w 666"/>
                <a:gd name="T81" fmla="*/ 17351 h 470"/>
                <a:gd name="T82" fmla="*/ 446088 w 666"/>
                <a:gd name="T83" fmla="*/ 3155 h 470"/>
                <a:gd name="T84" fmla="*/ 527050 w 666"/>
                <a:gd name="T85" fmla="*/ 0 h 4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66" h="470">
                  <a:moveTo>
                    <a:pt x="332" y="0"/>
                  </a:moveTo>
                  <a:lnTo>
                    <a:pt x="348" y="0"/>
                  </a:lnTo>
                  <a:lnTo>
                    <a:pt x="367" y="2"/>
                  </a:lnTo>
                  <a:lnTo>
                    <a:pt x="383" y="2"/>
                  </a:lnTo>
                  <a:lnTo>
                    <a:pt x="399" y="4"/>
                  </a:lnTo>
                  <a:lnTo>
                    <a:pt x="416" y="9"/>
                  </a:lnTo>
                  <a:lnTo>
                    <a:pt x="430" y="11"/>
                  </a:lnTo>
                  <a:lnTo>
                    <a:pt x="446" y="15"/>
                  </a:lnTo>
                  <a:lnTo>
                    <a:pt x="461" y="19"/>
                  </a:lnTo>
                  <a:lnTo>
                    <a:pt x="477" y="23"/>
                  </a:lnTo>
                  <a:lnTo>
                    <a:pt x="491" y="29"/>
                  </a:lnTo>
                  <a:lnTo>
                    <a:pt x="503" y="35"/>
                  </a:lnTo>
                  <a:lnTo>
                    <a:pt x="518" y="41"/>
                  </a:lnTo>
                  <a:lnTo>
                    <a:pt x="530" y="47"/>
                  </a:lnTo>
                  <a:lnTo>
                    <a:pt x="544" y="53"/>
                  </a:lnTo>
                  <a:lnTo>
                    <a:pt x="556" y="62"/>
                  </a:lnTo>
                  <a:lnTo>
                    <a:pt x="567" y="68"/>
                  </a:lnTo>
                  <a:lnTo>
                    <a:pt x="579" y="76"/>
                  </a:lnTo>
                  <a:lnTo>
                    <a:pt x="589" y="86"/>
                  </a:lnTo>
                  <a:lnTo>
                    <a:pt x="599" y="94"/>
                  </a:lnTo>
                  <a:lnTo>
                    <a:pt x="608" y="102"/>
                  </a:lnTo>
                  <a:lnTo>
                    <a:pt x="616" y="113"/>
                  </a:lnTo>
                  <a:lnTo>
                    <a:pt x="624" y="124"/>
                  </a:lnTo>
                  <a:lnTo>
                    <a:pt x="632" y="134"/>
                  </a:lnTo>
                  <a:lnTo>
                    <a:pt x="638" y="144"/>
                  </a:lnTo>
                  <a:lnTo>
                    <a:pt x="644" y="154"/>
                  </a:lnTo>
                  <a:lnTo>
                    <a:pt x="650" y="164"/>
                  </a:lnTo>
                  <a:lnTo>
                    <a:pt x="654" y="177"/>
                  </a:lnTo>
                  <a:lnTo>
                    <a:pt x="659" y="187"/>
                  </a:lnTo>
                  <a:lnTo>
                    <a:pt x="661" y="199"/>
                  </a:lnTo>
                  <a:lnTo>
                    <a:pt x="663" y="209"/>
                  </a:lnTo>
                  <a:lnTo>
                    <a:pt x="665" y="222"/>
                  </a:lnTo>
                  <a:lnTo>
                    <a:pt x="665" y="235"/>
                  </a:lnTo>
                  <a:lnTo>
                    <a:pt x="665" y="247"/>
                  </a:lnTo>
                  <a:lnTo>
                    <a:pt x="663" y="259"/>
                  </a:lnTo>
                  <a:lnTo>
                    <a:pt x="661" y="269"/>
                  </a:lnTo>
                  <a:lnTo>
                    <a:pt x="659" y="282"/>
                  </a:lnTo>
                  <a:lnTo>
                    <a:pt x="654" y="294"/>
                  </a:lnTo>
                  <a:lnTo>
                    <a:pt x="650" y="304"/>
                  </a:lnTo>
                  <a:lnTo>
                    <a:pt x="644" y="314"/>
                  </a:lnTo>
                  <a:lnTo>
                    <a:pt x="638" y="324"/>
                  </a:lnTo>
                  <a:lnTo>
                    <a:pt x="632" y="335"/>
                  </a:lnTo>
                  <a:lnTo>
                    <a:pt x="624" y="345"/>
                  </a:lnTo>
                  <a:lnTo>
                    <a:pt x="616" y="356"/>
                  </a:lnTo>
                  <a:lnTo>
                    <a:pt x="608" y="366"/>
                  </a:lnTo>
                  <a:lnTo>
                    <a:pt x="599" y="374"/>
                  </a:lnTo>
                  <a:lnTo>
                    <a:pt x="589" y="385"/>
                  </a:lnTo>
                  <a:lnTo>
                    <a:pt x="579" y="393"/>
                  </a:lnTo>
                  <a:lnTo>
                    <a:pt x="567" y="401"/>
                  </a:lnTo>
                  <a:lnTo>
                    <a:pt x="556" y="409"/>
                  </a:lnTo>
                  <a:lnTo>
                    <a:pt x="544" y="415"/>
                  </a:lnTo>
                  <a:lnTo>
                    <a:pt x="530" y="421"/>
                  </a:lnTo>
                  <a:lnTo>
                    <a:pt x="518" y="429"/>
                  </a:lnTo>
                  <a:lnTo>
                    <a:pt x="503" y="436"/>
                  </a:lnTo>
                  <a:lnTo>
                    <a:pt x="491" y="440"/>
                  </a:lnTo>
                  <a:lnTo>
                    <a:pt x="477" y="446"/>
                  </a:lnTo>
                  <a:lnTo>
                    <a:pt x="461" y="450"/>
                  </a:lnTo>
                  <a:lnTo>
                    <a:pt x="446" y="454"/>
                  </a:lnTo>
                  <a:lnTo>
                    <a:pt x="430" y="458"/>
                  </a:lnTo>
                  <a:lnTo>
                    <a:pt x="416" y="462"/>
                  </a:lnTo>
                  <a:lnTo>
                    <a:pt x="399" y="464"/>
                  </a:lnTo>
                  <a:lnTo>
                    <a:pt x="383" y="466"/>
                  </a:lnTo>
                  <a:lnTo>
                    <a:pt x="367" y="469"/>
                  </a:lnTo>
                  <a:lnTo>
                    <a:pt x="348" y="469"/>
                  </a:lnTo>
                  <a:lnTo>
                    <a:pt x="332" y="469"/>
                  </a:lnTo>
                  <a:lnTo>
                    <a:pt x="316" y="469"/>
                  </a:lnTo>
                  <a:lnTo>
                    <a:pt x="297" y="469"/>
                  </a:lnTo>
                  <a:lnTo>
                    <a:pt x="281" y="466"/>
                  </a:lnTo>
                  <a:lnTo>
                    <a:pt x="265" y="464"/>
                  </a:lnTo>
                  <a:lnTo>
                    <a:pt x="248" y="462"/>
                  </a:lnTo>
                  <a:lnTo>
                    <a:pt x="234" y="458"/>
                  </a:lnTo>
                  <a:lnTo>
                    <a:pt x="218" y="454"/>
                  </a:lnTo>
                  <a:lnTo>
                    <a:pt x="203" y="450"/>
                  </a:lnTo>
                  <a:lnTo>
                    <a:pt x="189" y="446"/>
                  </a:lnTo>
                  <a:lnTo>
                    <a:pt x="173" y="440"/>
                  </a:lnTo>
                  <a:lnTo>
                    <a:pt x="160" y="436"/>
                  </a:lnTo>
                  <a:lnTo>
                    <a:pt x="146" y="429"/>
                  </a:lnTo>
                  <a:lnTo>
                    <a:pt x="134" y="421"/>
                  </a:lnTo>
                  <a:lnTo>
                    <a:pt x="122" y="415"/>
                  </a:lnTo>
                  <a:lnTo>
                    <a:pt x="109" y="409"/>
                  </a:lnTo>
                  <a:lnTo>
                    <a:pt x="97" y="401"/>
                  </a:lnTo>
                  <a:lnTo>
                    <a:pt x="87" y="393"/>
                  </a:lnTo>
                  <a:lnTo>
                    <a:pt x="75" y="385"/>
                  </a:lnTo>
                  <a:lnTo>
                    <a:pt x="66" y="374"/>
                  </a:lnTo>
                  <a:lnTo>
                    <a:pt x="56" y="366"/>
                  </a:lnTo>
                  <a:lnTo>
                    <a:pt x="48" y="356"/>
                  </a:lnTo>
                  <a:lnTo>
                    <a:pt x="40" y="345"/>
                  </a:lnTo>
                  <a:lnTo>
                    <a:pt x="32" y="335"/>
                  </a:lnTo>
                  <a:lnTo>
                    <a:pt x="26" y="324"/>
                  </a:lnTo>
                  <a:lnTo>
                    <a:pt x="20" y="314"/>
                  </a:lnTo>
                  <a:lnTo>
                    <a:pt x="13" y="304"/>
                  </a:lnTo>
                  <a:lnTo>
                    <a:pt x="9" y="294"/>
                  </a:lnTo>
                  <a:lnTo>
                    <a:pt x="5" y="282"/>
                  </a:lnTo>
                  <a:lnTo>
                    <a:pt x="3" y="269"/>
                  </a:lnTo>
                  <a:lnTo>
                    <a:pt x="1" y="259"/>
                  </a:lnTo>
                  <a:lnTo>
                    <a:pt x="0" y="247"/>
                  </a:lnTo>
                  <a:lnTo>
                    <a:pt x="0" y="235"/>
                  </a:lnTo>
                  <a:lnTo>
                    <a:pt x="0" y="222"/>
                  </a:lnTo>
                  <a:lnTo>
                    <a:pt x="1" y="209"/>
                  </a:lnTo>
                  <a:lnTo>
                    <a:pt x="3" y="199"/>
                  </a:lnTo>
                  <a:lnTo>
                    <a:pt x="5" y="187"/>
                  </a:lnTo>
                  <a:lnTo>
                    <a:pt x="9" y="177"/>
                  </a:lnTo>
                  <a:lnTo>
                    <a:pt x="13" y="164"/>
                  </a:lnTo>
                  <a:lnTo>
                    <a:pt x="20" y="154"/>
                  </a:lnTo>
                  <a:lnTo>
                    <a:pt x="26" y="144"/>
                  </a:lnTo>
                  <a:lnTo>
                    <a:pt x="32" y="134"/>
                  </a:lnTo>
                  <a:lnTo>
                    <a:pt x="40" y="124"/>
                  </a:lnTo>
                  <a:lnTo>
                    <a:pt x="48" y="113"/>
                  </a:lnTo>
                  <a:lnTo>
                    <a:pt x="56" y="102"/>
                  </a:lnTo>
                  <a:lnTo>
                    <a:pt x="66" y="94"/>
                  </a:lnTo>
                  <a:lnTo>
                    <a:pt x="75" y="86"/>
                  </a:lnTo>
                  <a:lnTo>
                    <a:pt x="87" y="76"/>
                  </a:lnTo>
                  <a:lnTo>
                    <a:pt x="97" y="68"/>
                  </a:lnTo>
                  <a:lnTo>
                    <a:pt x="109" y="62"/>
                  </a:lnTo>
                  <a:lnTo>
                    <a:pt x="122" y="53"/>
                  </a:lnTo>
                  <a:lnTo>
                    <a:pt x="134" y="47"/>
                  </a:lnTo>
                  <a:lnTo>
                    <a:pt x="146" y="41"/>
                  </a:lnTo>
                  <a:lnTo>
                    <a:pt x="160" y="35"/>
                  </a:lnTo>
                  <a:lnTo>
                    <a:pt x="173" y="29"/>
                  </a:lnTo>
                  <a:lnTo>
                    <a:pt x="189" y="23"/>
                  </a:lnTo>
                  <a:lnTo>
                    <a:pt x="203" y="19"/>
                  </a:lnTo>
                  <a:lnTo>
                    <a:pt x="218" y="15"/>
                  </a:lnTo>
                  <a:lnTo>
                    <a:pt x="234" y="11"/>
                  </a:lnTo>
                  <a:lnTo>
                    <a:pt x="248" y="9"/>
                  </a:lnTo>
                  <a:lnTo>
                    <a:pt x="265" y="4"/>
                  </a:lnTo>
                  <a:lnTo>
                    <a:pt x="281" y="2"/>
                  </a:lnTo>
                  <a:lnTo>
                    <a:pt x="297" y="2"/>
                  </a:lnTo>
                  <a:lnTo>
                    <a:pt x="316" y="0"/>
                  </a:lnTo>
                  <a:lnTo>
                    <a:pt x="332" y="0"/>
                  </a:lnTo>
                </a:path>
              </a:pathLst>
            </a:custGeom>
            <a:solidFill>
              <a:srgbClr val="96969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88" name="Freeform 28">
              <a:extLst>
                <a:ext uri="{FF2B5EF4-FFF2-40B4-BE49-F238E27FC236}">
                  <a16:creationId xmlns:a16="http://schemas.microsoft.com/office/drawing/2014/main" id="{32817D1C-16FF-2B06-1CE3-B5BF52D4507D}"/>
                </a:ext>
              </a:extLst>
            </p:cNvPr>
            <p:cNvSpPr>
              <a:spLocks/>
            </p:cNvSpPr>
            <p:nvPr/>
          </p:nvSpPr>
          <p:spPr bwMode="auto">
            <a:xfrm>
              <a:off x="4889500" y="3779838"/>
              <a:ext cx="1008062" cy="703262"/>
            </a:xfrm>
            <a:custGeom>
              <a:avLst/>
              <a:gdLst>
                <a:gd name="T0" fmla="*/ 552450 w 635"/>
                <a:gd name="T1" fmla="*/ 0 h 446"/>
                <a:gd name="T2" fmla="*/ 627062 w 635"/>
                <a:gd name="T3" fmla="*/ 9461 h 446"/>
                <a:gd name="T4" fmla="*/ 698500 w 635"/>
                <a:gd name="T5" fmla="*/ 25229 h 446"/>
                <a:gd name="T6" fmla="*/ 762000 w 635"/>
                <a:gd name="T7" fmla="*/ 50458 h 446"/>
                <a:gd name="T8" fmla="*/ 820737 w 635"/>
                <a:gd name="T9" fmla="*/ 80418 h 446"/>
                <a:gd name="T10" fmla="*/ 873125 w 635"/>
                <a:gd name="T11" fmla="*/ 115108 h 446"/>
                <a:gd name="T12" fmla="*/ 917575 w 635"/>
                <a:gd name="T13" fmla="*/ 152952 h 446"/>
                <a:gd name="T14" fmla="*/ 957262 w 635"/>
                <a:gd name="T15" fmla="*/ 198679 h 446"/>
                <a:gd name="T16" fmla="*/ 982662 w 635"/>
                <a:gd name="T17" fmla="*/ 244407 h 446"/>
                <a:gd name="T18" fmla="*/ 998537 w 635"/>
                <a:gd name="T19" fmla="*/ 296442 h 446"/>
                <a:gd name="T20" fmla="*/ 1006475 w 635"/>
                <a:gd name="T21" fmla="*/ 351631 h 446"/>
                <a:gd name="T22" fmla="*/ 998537 w 635"/>
                <a:gd name="T23" fmla="*/ 402089 h 446"/>
                <a:gd name="T24" fmla="*/ 982662 w 635"/>
                <a:gd name="T25" fmla="*/ 454124 h 446"/>
                <a:gd name="T26" fmla="*/ 957262 w 635"/>
                <a:gd name="T27" fmla="*/ 504583 h 446"/>
                <a:gd name="T28" fmla="*/ 917575 w 635"/>
                <a:gd name="T29" fmla="*/ 545580 h 446"/>
                <a:gd name="T30" fmla="*/ 873125 w 635"/>
                <a:gd name="T31" fmla="*/ 588154 h 446"/>
                <a:gd name="T32" fmla="*/ 820737 w 635"/>
                <a:gd name="T33" fmla="*/ 622844 h 446"/>
                <a:gd name="T34" fmla="*/ 762000 w 635"/>
                <a:gd name="T35" fmla="*/ 651227 h 446"/>
                <a:gd name="T36" fmla="*/ 698500 w 635"/>
                <a:gd name="T37" fmla="*/ 674879 h 446"/>
                <a:gd name="T38" fmla="*/ 627062 w 635"/>
                <a:gd name="T39" fmla="*/ 690647 h 446"/>
                <a:gd name="T40" fmla="*/ 552450 w 635"/>
                <a:gd name="T41" fmla="*/ 701685 h 446"/>
                <a:gd name="T42" fmla="*/ 477837 w 635"/>
                <a:gd name="T43" fmla="*/ 701685 h 446"/>
                <a:gd name="T44" fmla="*/ 400050 w 635"/>
                <a:gd name="T45" fmla="*/ 693801 h 446"/>
                <a:gd name="T46" fmla="*/ 328612 w 635"/>
                <a:gd name="T47" fmla="*/ 681187 h 446"/>
                <a:gd name="T48" fmla="*/ 263525 w 635"/>
                <a:gd name="T49" fmla="*/ 657534 h 446"/>
                <a:gd name="T50" fmla="*/ 201612 w 635"/>
                <a:gd name="T51" fmla="*/ 632305 h 446"/>
                <a:gd name="T52" fmla="*/ 147637 w 635"/>
                <a:gd name="T53" fmla="*/ 600769 h 446"/>
                <a:gd name="T54" fmla="*/ 98425 w 635"/>
                <a:gd name="T55" fmla="*/ 561348 h 446"/>
                <a:gd name="T56" fmla="*/ 58737 w 635"/>
                <a:gd name="T57" fmla="*/ 517197 h 446"/>
                <a:gd name="T58" fmla="*/ 30162 w 635"/>
                <a:gd name="T59" fmla="*/ 471469 h 446"/>
                <a:gd name="T60" fmla="*/ 7937 w 635"/>
                <a:gd name="T61" fmla="*/ 422588 h 446"/>
                <a:gd name="T62" fmla="*/ 0 w 635"/>
                <a:gd name="T63" fmla="*/ 367399 h 446"/>
                <a:gd name="T64" fmla="*/ 1587 w 635"/>
                <a:gd name="T65" fmla="*/ 315364 h 446"/>
                <a:gd name="T66" fmla="*/ 14287 w 635"/>
                <a:gd name="T67" fmla="*/ 264906 h 446"/>
                <a:gd name="T68" fmla="*/ 36512 w 635"/>
                <a:gd name="T69" fmla="*/ 211294 h 446"/>
                <a:gd name="T70" fmla="*/ 73025 w 635"/>
                <a:gd name="T71" fmla="*/ 167143 h 446"/>
                <a:gd name="T72" fmla="*/ 114300 w 635"/>
                <a:gd name="T73" fmla="*/ 124569 h 446"/>
                <a:gd name="T74" fmla="*/ 163512 w 635"/>
                <a:gd name="T75" fmla="*/ 89879 h 446"/>
                <a:gd name="T76" fmla="*/ 220662 w 635"/>
                <a:gd name="T77" fmla="*/ 56766 h 446"/>
                <a:gd name="T78" fmla="*/ 282575 w 635"/>
                <a:gd name="T79" fmla="*/ 34690 h 446"/>
                <a:gd name="T80" fmla="*/ 350837 w 635"/>
                <a:gd name="T81" fmla="*/ 15768 h 446"/>
                <a:gd name="T82" fmla="*/ 425450 w 635"/>
                <a:gd name="T83" fmla="*/ 3154 h 446"/>
                <a:gd name="T84" fmla="*/ 503237 w 635"/>
                <a:gd name="T85" fmla="*/ 0 h 4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35" h="446">
                  <a:moveTo>
                    <a:pt x="317" y="0"/>
                  </a:moveTo>
                  <a:lnTo>
                    <a:pt x="331" y="0"/>
                  </a:lnTo>
                  <a:lnTo>
                    <a:pt x="348" y="0"/>
                  </a:lnTo>
                  <a:lnTo>
                    <a:pt x="364" y="2"/>
                  </a:lnTo>
                  <a:lnTo>
                    <a:pt x="380" y="4"/>
                  </a:lnTo>
                  <a:lnTo>
                    <a:pt x="395" y="6"/>
                  </a:lnTo>
                  <a:lnTo>
                    <a:pt x="411" y="10"/>
                  </a:lnTo>
                  <a:lnTo>
                    <a:pt x="425" y="12"/>
                  </a:lnTo>
                  <a:lnTo>
                    <a:pt x="440" y="16"/>
                  </a:lnTo>
                  <a:lnTo>
                    <a:pt x="454" y="22"/>
                  </a:lnTo>
                  <a:lnTo>
                    <a:pt x="466" y="26"/>
                  </a:lnTo>
                  <a:lnTo>
                    <a:pt x="480" y="32"/>
                  </a:lnTo>
                  <a:lnTo>
                    <a:pt x="493" y="36"/>
                  </a:lnTo>
                  <a:lnTo>
                    <a:pt x="505" y="42"/>
                  </a:lnTo>
                  <a:lnTo>
                    <a:pt x="517" y="51"/>
                  </a:lnTo>
                  <a:lnTo>
                    <a:pt x="529" y="57"/>
                  </a:lnTo>
                  <a:lnTo>
                    <a:pt x="540" y="65"/>
                  </a:lnTo>
                  <a:lnTo>
                    <a:pt x="550" y="73"/>
                  </a:lnTo>
                  <a:lnTo>
                    <a:pt x="560" y="79"/>
                  </a:lnTo>
                  <a:lnTo>
                    <a:pt x="570" y="89"/>
                  </a:lnTo>
                  <a:lnTo>
                    <a:pt x="578" y="97"/>
                  </a:lnTo>
                  <a:lnTo>
                    <a:pt x="587" y="106"/>
                  </a:lnTo>
                  <a:lnTo>
                    <a:pt x="595" y="116"/>
                  </a:lnTo>
                  <a:lnTo>
                    <a:pt x="603" y="126"/>
                  </a:lnTo>
                  <a:lnTo>
                    <a:pt x="609" y="134"/>
                  </a:lnTo>
                  <a:lnTo>
                    <a:pt x="613" y="144"/>
                  </a:lnTo>
                  <a:lnTo>
                    <a:pt x="619" y="155"/>
                  </a:lnTo>
                  <a:lnTo>
                    <a:pt x="623" y="168"/>
                  </a:lnTo>
                  <a:lnTo>
                    <a:pt x="627" y="178"/>
                  </a:lnTo>
                  <a:lnTo>
                    <a:pt x="629" y="188"/>
                  </a:lnTo>
                  <a:lnTo>
                    <a:pt x="632" y="200"/>
                  </a:lnTo>
                  <a:lnTo>
                    <a:pt x="634" y="211"/>
                  </a:lnTo>
                  <a:lnTo>
                    <a:pt x="634" y="223"/>
                  </a:lnTo>
                  <a:lnTo>
                    <a:pt x="634" y="233"/>
                  </a:lnTo>
                  <a:lnTo>
                    <a:pt x="632" y="245"/>
                  </a:lnTo>
                  <a:lnTo>
                    <a:pt x="629" y="255"/>
                  </a:lnTo>
                  <a:lnTo>
                    <a:pt x="627" y="268"/>
                  </a:lnTo>
                  <a:lnTo>
                    <a:pt x="623" y="278"/>
                  </a:lnTo>
                  <a:lnTo>
                    <a:pt x="619" y="288"/>
                  </a:lnTo>
                  <a:lnTo>
                    <a:pt x="613" y="299"/>
                  </a:lnTo>
                  <a:lnTo>
                    <a:pt x="609" y="309"/>
                  </a:lnTo>
                  <a:lnTo>
                    <a:pt x="603" y="320"/>
                  </a:lnTo>
                  <a:lnTo>
                    <a:pt x="595" y="328"/>
                  </a:lnTo>
                  <a:lnTo>
                    <a:pt x="587" y="338"/>
                  </a:lnTo>
                  <a:lnTo>
                    <a:pt x="578" y="346"/>
                  </a:lnTo>
                  <a:lnTo>
                    <a:pt x="570" y="356"/>
                  </a:lnTo>
                  <a:lnTo>
                    <a:pt x="560" y="364"/>
                  </a:lnTo>
                  <a:lnTo>
                    <a:pt x="550" y="373"/>
                  </a:lnTo>
                  <a:lnTo>
                    <a:pt x="540" y="381"/>
                  </a:lnTo>
                  <a:lnTo>
                    <a:pt x="529" y="387"/>
                  </a:lnTo>
                  <a:lnTo>
                    <a:pt x="517" y="395"/>
                  </a:lnTo>
                  <a:lnTo>
                    <a:pt x="505" y="401"/>
                  </a:lnTo>
                  <a:lnTo>
                    <a:pt x="493" y="407"/>
                  </a:lnTo>
                  <a:lnTo>
                    <a:pt x="480" y="413"/>
                  </a:lnTo>
                  <a:lnTo>
                    <a:pt x="466" y="417"/>
                  </a:lnTo>
                  <a:lnTo>
                    <a:pt x="454" y="424"/>
                  </a:lnTo>
                  <a:lnTo>
                    <a:pt x="440" y="428"/>
                  </a:lnTo>
                  <a:lnTo>
                    <a:pt x="425" y="432"/>
                  </a:lnTo>
                  <a:lnTo>
                    <a:pt x="411" y="436"/>
                  </a:lnTo>
                  <a:lnTo>
                    <a:pt x="395" y="438"/>
                  </a:lnTo>
                  <a:lnTo>
                    <a:pt x="380" y="440"/>
                  </a:lnTo>
                  <a:lnTo>
                    <a:pt x="364" y="442"/>
                  </a:lnTo>
                  <a:lnTo>
                    <a:pt x="348" y="445"/>
                  </a:lnTo>
                  <a:lnTo>
                    <a:pt x="331" y="445"/>
                  </a:lnTo>
                  <a:lnTo>
                    <a:pt x="317" y="445"/>
                  </a:lnTo>
                  <a:lnTo>
                    <a:pt x="301" y="445"/>
                  </a:lnTo>
                  <a:lnTo>
                    <a:pt x="284" y="445"/>
                  </a:lnTo>
                  <a:lnTo>
                    <a:pt x="268" y="442"/>
                  </a:lnTo>
                  <a:lnTo>
                    <a:pt x="252" y="440"/>
                  </a:lnTo>
                  <a:lnTo>
                    <a:pt x="237" y="438"/>
                  </a:lnTo>
                  <a:lnTo>
                    <a:pt x="221" y="436"/>
                  </a:lnTo>
                  <a:lnTo>
                    <a:pt x="207" y="432"/>
                  </a:lnTo>
                  <a:lnTo>
                    <a:pt x="193" y="428"/>
                  </a:lnTo>
                  <a:lnTo>
                    <a:pt x="178" y="424"/>
                  </a:lnTo>
                  <a:lnTo>
                    <a:pt x="166" y="417"/>
                  </a:lnTo>
                  <a:lnTo>
                    <a:pt x="152" y="413"/>
                  </a:lnTo>
                  <a:lnTo>
                    <a:pt x="139" y="407"/>
                  </a:lnTo>
                  <a:lnTo>
                    <a:pt x="127" y="401"/>
                  </a:lnTo>
                  <a:lnTo>
                    <a:pt x="115" y="395"/>
                  </a:lnTo>
                  <a:lnTo>
                    <a:pt x="103" y="387"/>
                  </a:lnTo>
                  <a:lnTo>
                    <a:pt x="93" y="381"/>
                  </a:lnTo>
                  <a:lnTo>
                    <a:pt x="82" y="373"/>
                  </a:lnTo>
                  <a:lnTo>
                    <a:pt x="72" y="364"/>
                  </a:lnTo>
                  <a:lnTo>
                    <a:pt x="62" y="356"/>
                  </a:lnTo>
                  <a:lnTo>
                    <a:pt x="54" y="346"/>
                  </a:lnTo>
                  <a:lnTo>
                    <a:pt x="46" y="338"/>
                  </a:lnTo>
                  <a:lnTo>
                    <a:pt x="37" y="328"/>
                  </a:lnTo>
                  <a:lnTo>
                    <a:pt x="29" y="320"/>
                  </a:lnTo>
                  <a:lnTo>
                    <a:pt x="23" y="309"/>
                  </a:lnTo>
                  <a:lnTo>
                    <a:pt x="19" y="299"/>
                  </a:lnTo>
                  <a:lnTo>
                    <a:pt x="13" y="288"/>
                  </a:lnTo>
                  <a:lnTo>
                    <a:pt x="9" y="278"/>
                  </a:lnTo>
                  <a:lnTo>
                    <a:pt x="5" y="268"/>
                  </a:lnTo>
                  <a:lnTo>
                    <a:pt x="3" y="255"/>
                  </a:lnTo>
                  <a:lnTo>
                    <a:pt x="1" y="245"/>
                  </a:lnTo>
                  <a:lnTo>
                    <a:pt x="0" y="233"/>
                  </a:lnTo>
                  <a:lnTo>
                    <a:pt x="0" y="223"/>
                  </a:lnTo>
                  <a:lnTo>
                    <a:pt x="0" y="211"/>
                  </a:lnTo>
                  <a:lnTo>
                    <a:pt x="1" y="200"/>
                  </a:lnTo>
                  <a:lnTo>
                    <a:pt x="3" y="188"/>
                  </a:lnTo>
                  <a:lnTo>
                    <a:pt x="5" y="178"/>
                  </a:lnTo>
                  <a:lnTo>
                    <a:pt x="9" y="168"/>
                  </a:lnTo>
                  <a:lnTo>
                    <a:pt x="13" y="155"/>
                  </a:lnTo>
                  <a:lnTo>
                    <a:pt x="19" y="144"/>
                  </a:lnTo>
                  <a:lnTo>
                    <a:pt x="23" y="134"/>
                  </a:lnTo>
                  <a:lnTo>
                    <a:pt x="29" y="126"/>
                  </a:lnTo>
                  <a:lnTo>
                    <a:pt x="37" y="116"/>
                  </a:lnTo>
                  <a:lnTo>
                    <a:pt x="46" y="106"/>
                  </a:lnTo>
                  <a:lnTo>
                    <a:pt x="54" y="97"/>
                  </a:lnTo>
                  <a:lnTo>
                    <a:pt x="62" y="89"/>
                  </a:lnTo>
                  <a:lnTo>
                    <a:pt x="72" y="79"/>
                  </a:lnTo>
                  <a:lnTo>
                    <a:pt x="82" y="73"/>
                  </a:lnTo>
                  <a:lnTo>
                    <a:pt x="93" y="65"/>
                  </a:lnTo>
                  <a:lnTo>
                    <a:pt x="103" y="57"/>
                  </a:lnTo>
                  <a:lnTo>
                    <a:pt x="115" y="51"/>
                  </a:lnTo>
                  <a:lnTo>
                    <a:pt x="127" y="42"/>
                  </a:lnTo>
                  <a:lnTo>
                    <a:pt x="139" y="36"/>
                  </a:lnTo>
                  <a:lnTo>
                    <a:pt x="152" y="32"/>
                  </a:lnTo>
                  <a:lnTo>
                    <a:pt x="166" y="26"/>
                  </a:lnTo>
                  <a:lnTo>
                    <a:pt x="178" y="22"/>
                  </a:lnTo>
                  <a:lnTo>
                    <a:pt x="193" y="16"/>
                  </a:lnTo>
                  <a:lnTo>
                    <a:pt x="207" y="12"/>
                  </a:lnTo>
                  <a:lnTo>
                    <a:pt x="221" y="10"/>
                  </a:lnTo>
                  <a:lnTo>
                    <a:pt x="237" y="6"/>
                  </a:lnTo>
                  <a:lnTo>
                    <a:pt x="252" y="4"/>
                  </a:lnTo>
                  <a:lnTo>
                    <a:pt x="268" y="2"/>
                  </a:lnTo>
                  <a:lnTo>
                    <a:pt x="284" y="0"/>
                  </a:lnTo>
                  <a:lnTo>
                    <a:pt x="301" y="0"/>
                  </a:lnTo>
                  <a:lnTo>
                    <a:pt x="317" y="0"/>
                  </a:lnTo>
                </a:path>
              </a:pathLst>
            </a:custGeom>
            <a:solidFill>
              <a:srgbClr val="9C9C9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89" name="Freeform 29">
              <a:extLst>
                <a:ext uri="{FF2B5EF4-FFF2-40B4-BE49-F238E27FC236}">
                  <a16:creationId xmlns:a16="http://schemas.microsoft.com/office/drawing/2014/main" id="{DD00148A-4BE1-8FB6-5FB1-61C61273BA26}"/>
                </a:ext>
              </a:extLst>
            </p:cNvPr>
            <p:cNvSpPr>
              <a:spLocks/>
            </p:cNvSpPr>
            <p:nvPr/>
          </p:nvSpPr>
          <p:spPr bwMode="auto">
            <a:xfrm>
              <a:off x="4927600" y="3792538"/>
              <a:ext cx="958850" cy="671512"/>
            </a:xfrm>
            <a:custGeom>
              <a:avLst/>
              <a:gdLst>
                <a:gd name="T0" fmla="*/ 527050 w 604"/>
                <a:gd name="T1" fmla="*/ 0 h 426"/>
                <a:gd name="T2" fmla="*/ 598488 w 604"/>
                <a:gd name="T3" fmla="*/ 9458 h 426"/>
                <a:gd name="T4" fmla="*/ 663575 w 604"/>
                <a:gd name="T5" fmla="*/ 25221 h 426"/>
                <a:gd name="T6" fmla="*/ 727075 w 604"/>
                <a:gd name="T7" fmla="*/ 47290 h 426"/>
                <a:gd name="T8" fmla="*/ 782638 w 604"/>
                <a:gd name="T9" fmla="*/ 74087 h 426"/>
                <a:gd name="T10" fmla="*/ 831850 w 604"/>
                <a:gd name="T11" fmla="*/ 108766 h 426"/>
                <a:gd name="T12" fmla="*/ 873125 w 604"/>
                <a:gd name="T13" fmla="*/ 143445 h 426"/>
                <a:gd name="T14" fmla="*/ 909638 w 604"/>
                <a:gd name="T15" fmla="*/ 186006 h 426"/>
                <a:gd name="T16" fmla="*/ 935038 w 604"/>
                <a:gd name="T17" fmla="*/ 231719 h 426"/>
                <a:gd name="T18" fmla="*/ 950913 w 604"/>
                <a:gd name="T19" fmla="*/ 280585 h 426"/>
                <a:gd name="T20" fmla="*/ 957263 w 604"/>
                <a:gd name="T21" fmla="*/ 332603 h 426"/>
                <a:gd name="T22" fmla="*/ 950913 w 604"/>
                <a:gd name="T23" fmla="*/ 383046 h 426"/>
                <a:gd name="T24" fmla="*/ 935038 w 604"/>
                <a:gd name="T25" fmla="*/ 431911 h 426"/>
                <a:gd name="T26" fmla="*/ 909638 w 604"/>
                <a:gd name="T27" fmla="*/ 477625 h 426"/>
                <a:gd name="T28" fmla="*/ 873125 w 604"/>
                <a:gd name="T29" fmla="*/ 520185 h 426"/>
                <a:gd name="T30" fmla="*/ 831850 w 604"/>
                <a:gd name="T31" fmla="*/ 558017 h 426"/>
                <a:gd name="T32" fmla="*/ 782638 w 604"/>
                <a:gd name="T33" fmla="*/ 591120 h 426"/>
                <a:gd name="T34" fmla="*/ 727075 w 604"/>
                <a:gd name="T35" fmla="*/ 619493 h 426"/>
                <a:gd name="T36" fmla="*/ 663575 w 604"/>
                <a:gd name="T37" fmla="*/ 641562 h 426"/>
                <a:gd name="T38" fmla="*/ 598488 w 604"/>
                <a:gd name="T39" fmla="*/ 655749 h 426"/>
                <a:gd name="T40" fmla="*/ 527050 w 604"/>
                <a:gd name="T41" fmla="*/ 665207 h 426"/>
                <a:gd name="T42" fmla="*/ 452438 w 604"/>
                <a:gd name="T43" fmla="*/ 669936 h 426"/>
                <a:gd name="T44" fmla="*/ 381000 w 604"/>
                <a:gd name="T45" fmla="*/ 662054 h 426"/>
                <a:gd name="T46" fmla="*/ 312738 w 604"/>
                <a:gd name="T47" fmla="*/ 644715 h 426"/>
                <a:gd name="T48" fmla="*/ 250825 w 604"/>
                <a:gd name="T49" fmla="*/ 625799 h 426"/>
                <a:gd name="T50" fmla="*/ 193675 w 604"/>
                <a:gd name="T51" fmla="*/ 600578 h 426"/>
                <a:gd name="T52" fmla="*/ 138113 w 604"/>
                <a:gd name="T53" fmla="*/ 567475 h 426"/>
                <a:gd name="T54" fmla="*/ 95250 w 604"/>
                <a:gd name="T55" fmla="*/ 532796 h 426"/>
                <a:gd name="T56" fmla="*/ 57150 w 604"/>
                <a:gd name="T57" fmla="*/ 491812 h 426"/>
                <a:gd name="T58" fmla="*/ 26988 w 604"/>
                <a:gd name="T59" fmla="*/ 449251 h 426"/>
                <a:gd name="T60" fmla="*/ 7938 w 604"/>
                <a:gd name="T61" fmla="*/ 398809 h 426"/>
                <a:gd name="T62" fmla="*/ 0 w 604"/>
                <a:gd name="T63" fmla="*/ 351519 h 426"/>
                <a:gd name="T64" fmla="*/ 1588 w 604"/>
                <a:gd name="T65" fmla="*/ 299501 h 426"/>
                <a:gd name="T66" fmla="*/ 14288 w 604"/>
                <a:gd name="T67" fmla="*/ 249058 h 426"/>
                <a:gd name="T68" fmla="*/ 38100 w 604"/>
                <a:gd name="T69" fmla="*/ 201769 h 426"/>
                <a:gd name="T70" fmla="*/ 69850 w 604"/>
                <a:gd name="T71" fmla="*/ 160785 h 426"/>
                <a:gd name="T72" fmla="*/ 109538 w 604"/>
                <a:gd name="T73" fmla="*/ 118224 h 426"/>
                <a:gd name="T74" fmla="*/ 157163 w 604"/>
                <a:gd name="T75" fmla="*/ 86698 h 426"/>
                <a:gd name="T76" fmla="*/ 209550 w 604"/>
                <a:gd name="T77" fmla="*/ 53595 h 426"/>
                <a:gd name="T78" fmla="*/ 271463 w 604"/>
                <a:gd name="T79" fmla="*/ 31526 h 426"/>
                <a:gd name="T80" fmla="*/ 334963 w 604"/>
                <a:gd name="T81" fmla="*/ 12611 h 426"/>
                <a:gd name="T82" fmla="*/ 403225 w 604"/>
                <a:gd name="T83" fmla="*/ 3153 h 426"/>
                <a:gd name="T84" fmla="*/ 477838 w 604"/>
                <a:gd name="T85" fmla="*/ 0 h 4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4" h="426">
                  <a:moveTo>
                    <a:pt x="301" y="0"/>
                  </a:moveTo>
                  <a:lnTo>
                    <a:pt x="318" y="0"/>
                  </a:lnTo>
                  <a:lnTo>
                    <a:pt x="332" y="0"/>
                  </a:lnTo>
                  <a:lnTo>
                    <a:pt x="346" y="2"/>
                  </a:lnTo>
                  <a:lnTo>
                    <a:pt x="363" y="4"/>
                  </a:lnTo>
                  <a:lnTo>
                    <a:pt x="377" y="6"/>
                  </a:lnTo>
                  <a:lnTo>
                    <a:pt x="391" y="8"/>
                  </a:lnTo>
                  <a:lnTo>
                    <a:pt x="405" y="12"/>
                  </a:lnTo>
                  <a:lnTo>
                    <a:pt x="418" y="16"/>
                  </a:lnTo>
                  <a:lnTo>
                    <a:pt x="432" y="20"/>
                  </a:lnTo>
                  <a:lnTo>
                    <a:pt x="444" y="24"/>
                  </a:lnTo>
                  <a:lnTo>
                    <a:pt x="458" y="30"/>
                  </a:lnTo>
                  <a:lnTo>
                    <a:pt x="471" y="34"/>
                  </a:lnTo>
                  <a:lnTo>
                    <a:pt x="481" y="40"/>
                  </a:lnTo>
                  <a:lnTo>
                    <a:pt x="493" y="47"/>
                  </a:lnTo>
                  <a:lnTo>
                    <a:pt x="503" y="55"/>
                  </a:lnTo>
                  <a:lnTo>
                    <a:pt x="514" y="61"/>
                  </a:lnTo>
                  <a:lnTo>
                    <a:pt x="524" y="69"/>
                  </a:lnTo>
                  <a:lnTo>
                    <a:pt x="534" y="75"/>
                  </a:lnTo>
                  <a:lnTo>
                    <a:pt x="542" y="83"/>
                  </a:lnTo>
                  <a:lnTo>
                    <a:pt x="550" y="91"/>
                  </a:lnTo>
                  <a:lnTo>
                    <a:pt x="559" y="102"/>
                  </a:lnTo>
                  <a:lnTo>
                    <a:pt x="567" y="110"/>
                  </a:lnTo>
                  <a:lnTo>
                    <a:pt x="573" y="118"/>
                  </a:lnTo>
                  <a:lnTo>
                    <a:pt x="579" y="128"/>
                  </a:lnTo>
                  <a:lnTo>
                    <a:pt x="585" y="138"/>
                  </a:lnTo>
                  <a:lnTo>
                    <a:pt x="589" y="147"/>
                  </a:lnTo>
                  <a:lnTo>
                    <a:pt x="593" y="158"/>
                  </a:lnTo>
                  <a:lnTo>
                    <a:pt x="597" y="168"/>
                  </a:lnTo>
                  <a:lnTo>
                    <a:pt x="599" y="178"/>
                  </a:lnTo>
                  <a:lnTo>
                    <a:pt x="601" y="190"/>
                  </a:lnTo>
                  <a:lnTo>
                    <a:pt x="603" y="200"/>
                  </a:lnTo>
                  <a:lnTo>
                    <a:pt x="603" y="211"/>
                  </a:lnTo>
                  <a:lnTo>
                    <a:pt x="603" y="223"/>
                  </a:lnTo>
                  <a:lnTo>
                    <a:pt x="601" y="233"/>
                  </a:lnTo>
                  <a:lnTo>
                    <a:pt x="599" y="243"/>
                  </a:lnTo>
                  <a:lnTo>
                    <a:pt x="597" y="253"/>
                  </a:lnTo>
                  <a:lnTo>
                    <a:pt x="593" y="264"/>
                  </a:lnTo>
                  <a:lnTo>
                    <a:pt x="589" y="274"/>
                  </a:lnTo>
                  <a:lnTo>
                    <a:pt x="585" y="285"/>
                  </a:lnTo>
                  <a:lnTo>
                    <a:pt x="579" y="293"/>
                  </a:lnTo>
                  <a:lnTo>
                    <a:pt x="573" y="303"/>
                  </a:lnTo>
                  <a:lnTo>
                    <a:pt x="567" y="312"/>
                  </a:lnTo>
                  <a:lnTo>
                    <a:pt x="559" y="322"/>
                  </a:lnTo>
                  <a:lnTo>
                    <a:pt x="550" y="330"/>
                  </a:lnTo>
                  <a:lnTo>
                    <a:pt x="542" y="338"/>
                  </a:lnTo>
                  <a:lnTo>
                    <a:pt x="534" y="346"/>
                  </a:lnTo>
                  <a:lnTo>
                    <a:pt x="524" y="354"/>
                  </a:lnTo>
                  <a:lnTo>
                    <a:pt x="514" y="360"/>
                  </a:lnTo>
                  <a:lnTo>
                    <a:pt x="503" y="369"/>
                  </a:lnTo>
                  <a:lnTo>
                    <a:pt x="493" y="375"/>
                  </a:lnTo>
                  <a:lnTo>
                    <a:pt x="481" y="381"/>
                  </a:lnTo>
                  <a:lnTo>
                    <a:pt x="471" y="387"/>
                  </a:lnTo>
                  <a:lnTo>
                    <a:pt x="458" y="393"/>
                  </a:lnTo>
                  <a:lnTo>
                    <a:pt x="444" y="397"/>
                  </a:lnTo>
                  <a:lnTo>
                    <a:pt x="432" y="401"/>
                  </a:lnTo>
                  <a:lnTo>
                    <a:pt x="418" y="407"/>
                  </a:lnTo>
                  <a:lnTo>
                    <a:pt x="405" y="409"/>
                  </a:lnTo>
                  <a:lnTo>
                    <a:pt x="391" y="413"/>
                  </a:lnTo>
                  <a:lnTo>
                    <a:pt x="377" y="416"/>
                  </a:lnTo>
                  <a:lnTo>
                    <a:pt x="363" y="420"/>
                  </a:lnTo>
                  <a:lnTo>
                    <a:pt x="346" y="422"/>
                  </a:lnTo>
                  <a:lnTo>
                    <a:pt x="332" y="422"/>
                  </a:lnTo>
                  <a:lnTo>
                    <a:pt x="318" y="425"/>
                  </a:lnTo>
                  <a:lnTo>
                    <a:pt x="301" y="425"/>
                  </a:lnTo>
                  <a:lnTo>
                    <a:pt x="285" y="425"/>
                  </a:lnTo>
                  <a:lnTo>
                    <a:pt x="271" y="422"/>
                  </a:lnTo>
                  <a:lnTo>
                    <a:pt x="254" y="422"/>
                  </a:lnTo>
                  <a:lnTo>
                    <a:pt x="240" y="420"/>
                  </a:lnTo>
                  <a:lnTo>
                    <a:pt x="226" y="416"/>
                  </a:lnTo>
                  <a:lnTo>
                    <a:pt x="211" y="413"/>
                  </a:lnTo>
                  <a:lnTo>
                    <a:pt x="197" y="409"/>
                  </a:lnTo>
                  <a:lnTo>
                    <a:pt x="183" y="407"/>
                  </a:lnTo>
                  <a:lnTo>
                    <a:pt x="171" y="401"/>
                  </a:lnTo>
                  <a:lnTo>
                    <a:pt x="158" y="397"/>
                  </a:lnTo>
                  <a:lnTo>
                    <a:pt x="144" y="393"/>
                  </a:lnTo>
                  <a:lnTo>
                    <a:pt x="132" y="387"/>
                  </a:lnTo>
                  <a:lnTo>
                    <a:pt x="122" y="381"/>
                  </a:lnTo>
                  <a:lnTo>
                    <a:pt x="109" y="375"/>
                  </a:lnTo>
                  <a:lnTo>
                    <a:pt x="99" y="369"/>
                  </a:lnTo>
                  <a:lnTo>
                    <a:pt x="87" y="360"/>
                  </a:lnTo>
                  <a:lnTo>
                    <a:pt x="79" y="354"/>
                  </a:lnTo>
                  <a:lnTo>
                    <a:pt x="69" y="346"/>
                  </a:lnTo>
                  <a:lnTo>
                    <a:pt x="60" y="338"/>
                  </a:lnTo>
                  <a:lnTo>
                    <a:pt x="50" y="330"/>
                  </a:lnTo>
                  <a:lnTo>
                    <a:pt x="44" y="322"/>
                  </a:lnTo>
                  <a:lnTo>
                    <a:pt x="36" y="312"/>
                  </a:lnTo>
                  <a:lnTo>
                    <a:pt x="30" y="303"/>
                  </a:lnTo>
                  <a:lnTo>
                    <a:pt x="24" y="293"/>
                  </a:lnTo>
                  <a:lnTo>
                    <a:pt x="17" y="285"/>
                  </a:lnTo>
                  <a:lnTo>
                    <a:pt x="13" y="274"/>
                  </a:lnTo>
                  <a:lnTo>
                    <a:pt x="9" y="264"/>
                  </a:lnTo>
                  <a:lnTo>
                    <a:pt x="5" y="253"/>
                  </a:lnTo>
                  <a:lnTo>
                    <a:pt x="3" y="243"/>
                  </a:lnTo>
                  <a:lnTo>
                    <a:pt x="1" y="233"/>
                  </a:lnTo>
                  <a:lnTo>
                    <a:pt x="0" y="223"/>
                  </a:lnTo>
                  <a:lnTo>
                    <a:pt x="0" y="211"/>
                  </a:lnTo>
                  <a:lnTo>
                    <a:pt x="0" y="200"/>
                  </a:lnTo>
                  <a:lnTo>
                    <a:pt x="1" y="190"/>
                  </a:lnTo>
                  <a:lnTo>
                    <a:pt x="3" y="178"/>
                  </a:lnTo>
                  <a:lnTo>
                    <a:pt x="5" y="168"/>
                  </a:lnTo>
                  <a:lnTo>
                    <a:pt x="9" y="158"/>
                  </a:lnTo>
                  <a:lnTo>
                    <a:pt x="13" y="147"/>
                  </a:lnTo>
                  <a:lnTo>
                    <a:pt x="17" y="138"/>
                  </a:lnTo>
                  <a:lnTo>
                    <a:pt x="24" y="128"/>
                  </a:lnTo>
                  <a:lnTo>
                    <a:pt x="30" y="118"/>
                  </a:lnTo>
                  <a:lnTo>
                    <a:pt x="36" y="110"/>
                  </a:lnTo>
                  <a:lnTo>
                    <a:pt x="44" y="102"/>
                  </a:lnTo>
                  <a:lnTo>
                    <a:pt x="50" y="91"/>
                  </a:lnTo>
                  <a:lnTo>
                    <a:pt x="60" y="83"/>
                  </a:lnTo>
                  <a:lnTo>
                    <a:pt x="69" y="75"/>
                  </a:lnTo>
                  <a:lnTo>
                    <a:pt x="79" y="69"/>
                  </a:lnTo>
                  <a:lnTo>
                    <a:pt x="87" y="61"/>
                  </a:lnTo>
                  <a:lnTo>
                    <a:pt x="99" y="55"/>
                  </a:lnTo>
                  <a:lnTo>
                    <a:pt x="109" y="47"/>
                  </a:lnTo>
                  <a:lnTo>
                    <a:pt x="122" y="40"/>
                  </a:lnTo>
                  <a:lnTo>
                    <a:pt x="132" y="34"/>
                  </a:lnTo>
                  <a:lnTo>
                    <a:pt x="144" y="30"/>
                  </a:lnTo>
                  <a:lnTo>
                    <a:pt x="158" y="24"/>
                  </a:lnTo>
                  <a:lnTo>
                    <a:pt x="171" y="20"/>
                  </a:lnTo>
                  <a:lnTo>
                    <a:pt x="183" y="16"/>
                  </a:lnTo>
                  <a:lnTo>
                    <a:pt x="197" y="12"/>
                  </a:lnTo>
                  <a:lnTo>
                    <a:pt x="211" y="8"/>
                  </a:lnTo>
                  <a:lnTo>
                    <a:pt x="226" y="6"/>
                  </a:lnTo>
                  <a:lnTo>
                    <a:pt x="240" y="4"/>
                  </a:lnTo>
                  <a:lnTo>
                    <a:pt x="254" y="2"/>
                  </a:lnTo>
                  <a:lnTo>
                    <a:pt x="271" y="0"/>
                  </a:lnTo>
                  <a:lnTo>
                    <a:pt x="285" y="0"/>
                  </a:lnTo>
                  <a:lnTo>
                    <a:pt x="301" y="0"/>
                  </a:lnTo>
                </a:path>
              </a:pathLst>
            </a:custGeom>
            <a:solidFill>
              <a:srgbClr val="A1A1A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0" name="Freeform 30">
              <a:extLst>
                <a:ext uri="{FF2B5EF4-FFF2-40B4-BE49-F238E27FC236}">
                  <a16:creationId xmlns:a16="http://schemas.microsoft.com/office/drawing/2014/main" id="{846B383E-1D4B-1695-84C0-9A43A7F1D20E}"/>
                </a:ext>
              </a:extLst>
            </p:cNvPr>
            <p:cNvSpPr>
              <a:spLocks/>
            </p:cNvSpPr>
            <p:nvPr/>
          </p:nvSpPr>
          <p:spPr bwMode="auto">
            <a:xfrm>
              <a:off x="4967287" y="3805238"/>
              <a:ext cx="909638" cy="635000"/>
            </a:xfrm>
            <a:custGeom>
              <a:avLst/>
              <a:gdLst>
                <a:gd name="T0" fmla="*/ 500063 w 573"/>
                <a:gd name="T1" fmla="*/ 0 h 403"/>
                <a:gd name="T2" fmla="*/ 565150 w 573"/>
                <a:gd name="T3" fmla="*/ 9454 h 403"/>
                <a:gd name="T4" fmla="*/ 630238 w 573"/>
                <a:gd name="T5" fmla="*/ 22060 h 403"/>
                <a:gd name="T6" fmla="*/ 687388 w 573"/>
                <a:gd name="T7" fmla="*/ 44119 h 403"/>
                <a:gd name="T8" fmla="*/ 742950 w 573"/>
                <a:gd name="T9" fmla="*/ 70906 h 403"/>
                <a:gd name="T10" fmla="*/ 788988 w 573"/>
                <a:gd name="T11" fmla="*/ 102419 h 403"/>
                <a:gd name="T12" fmla="*/ 830263 w 573"/>
                <a:gd name="T13" fmla="*/ 138660 h 403"/>
                <a:gd name="T14" fmla="*/ 863600 w 573"/>
                <a:gd name="T15" fmla="*/ 176476 h 403"/>
                <a:gd name="T16" fmla="*/ 885825 w 573"/>
                <a:gd name="T17" fmla="*/ 223747 h 403"/>
                <a:gd name="T18" fmla="*/ 901700 w 573"/>
                <a:gd name="T19" fmla="*/ 267866 h 403"/>
                <a:gd name="T20" fmla="*/ 908050 w 573"/>
                <a:gd name="T21" fmla="*/ 316712 h 403"/>
                <a:gd name="T22" fmla="*/ 901700 w 573"/>
                <a:gd name="T23" fmla="*/ 363983 h 403"/>
                <a:gd name="T24" fmla="*/ 885825 w 573"/>
                <a:gd name="T25" fmla="*/ 409677 h 403"/>
                <a:gd name="T26" fmla="*/ 863600 w 573"/>
                <a:gd name="T27" fmla="*/ 452221 h 403"/>
                <a:gd name="T28" fmla="*/ 830263 w 573"/>
                <a:gd name="T29" fmla="*/ 494764 h 403"/>
                <a:gd name="T30" fmla="*/ 788988 w 573"/>
                <a:gd name="T31" fmla="*/ 529429 h 403"/>
                <a:gd name="T32" fmla="*/ 742950 w 573"/>
                <a:gd name="T33" fmla="*/ 559367 h 403"/>
                <a:gd name="T34" fmla="*/ 687388 w 573"/>
                <a:gd name="T35" fmla="*/ 587730 h 403"/>
                <a:gd name="T36" fmla="*/ 630238 w 573"/>
                <a:gd name="T37" fmla="*/ 606638 h 403"/>
                <a:gd name="T38" fmla="*/ 565150 w 573"/>
                <a:gd name="T39" fmla="*/ 622395 h 403"/>
                <a:gd name="T40" fmla="*/ 500063 w 573"/>
                <a:gd name="T41" fmla="*/ 628697 h 403"/>
                <a:gd name="T42" fmla="*/ 428625 w 573"/>
                <a:gd name="T43" fmla="*/ 633424 h 403"/>
                <a:gd name="T44" fmla="*/ 360363 w 573"/>
                <a:gd name="T45" fmla="*/ 625546 h 403"/>
                <a:gd name="T46" fmla="*/ 295275 w 573"/>
                <a:gd name="T47" fmla="*/ 612940 h 403"/>
                <a:gd name="T48" fmla="*/ 238125 w 573"/>
                <a:gd name="T49" fmla="*/ 594032 h 403"/>
                <a:gd name="T50" fmla="*/ 182563 w 573"/>
                <a:gd name="T51" fmla="*/ 568821 h 403"/>
                <a:gd name="T52" fmla="*/ 130175 w 573"/>
                <a:gd name="T53" fmla="*/ 538883 h 403"/>
                <a:gd name="T54" fmla="*/ 88900 w 573"/>
                <a:gd name="T55" fmla="*/ 504218 h 403"/>
                <a:gd name="T56" fmla="*/ 52388 w 573"/>
                <a:gd name="T57" fmla="*/ 464826 h 403"/>
                <a:gd name="T58" fmla="*/ 26988 w 573"/>
                <a:gd name="T59" fmla="*/ 423859 h 403"/>
                <a:gd name="T60" fmla="*/ 7938 w 573"/>
                <a:gd name="T61" fmla="*/ 376588 h 403"/>
                <a:gd name="T62" fmla="*/ 0 w 573"/>
                <a:gd name="T63" fmla="*/ 332469 h 403"/>
                <a:gd name="T64" fmla="*/ 1588 w 573"/>
                <a:gd name="T65" fmla="*/ 283623 h 403"/>
                <a:gd name="T66" fmla="*/ 14288 w 573"/>
                <a:gd name="T67" fmla="*/ 236352 h 403"/>
                <a:gd name="T68" fmla="*/ 33338 w 573"/>
                <a:gd name="T69" fmla="*/ 192233 h 403"/>
                <a:gd name="T70" fmla="*/ 61913 w 573"/>
                <a:gd name="T71" fmla="*/ 151266 h 403"/>
                <a:gd name="T72" fmla="*/ 101600 w 573"/>
                <a:gd name="T73" fmla="*/ 111873 h 403"/>
                <a:gd name="T74" fmla="*/ 147638 w 573"/>
                <a:gd name="T75" fmla="*/ 80360 h 403"/>
                <a:gd name="T76" fmla="*/ 198438 w 573"/>
                <a:gd name="T77" fmla="*/ 50422 h 403"/>
                <a:gd name="T78" fmla="*/ 257175 w 573"/>
                <a:gd name="T79" fmla="*/ 28362 h 403"/>
                <a:gd name="T80" fmla="*/ 319088 w 573"/>
                <a:gd name="T81" fmla="*/ 12605 h 403"/>
                <a:gd name="T82" fmla="*/ 384175 w 573"/>
                <a:gd name="T83" fmla="*/ 3151 h 403"/>
                <a:gd name="T84" fmla="*/ 450850 w 573"/>
                <a:gd name="T85" fmla="*/ 0 h 4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403">
                  <a:moveTo>
                    <a:pt x="284" y="0"/>
                  </a:moveTo>
                  <a:lnTo>
                    <a:pt x="301" y="0"/>
                  </a:lnTo>
                  <a:lnTo>
                    <a:pt x="315" y="0"/>
                  </a:lnTo>
                  <a:lnTo>
                    <a:pt x="329" y="2"/>
                  </a:lnTo>
                  <a:lnTo>
                    <a:pt x="344" y="4"/>
                  </a:lnTo>
                  <a:lnTo>
                    <a:pt x="356" y="6"/>
                  </a:lnTo>
                  <a:lnTo>
                    <a:pt x="370" y="8"/>
                  </a:lnTo>
                  <a:lnTo>
                    <a:pt x="384" y="10"/>
                  </a:lnTo>
                  <a:lnTo>
                    <a:pt x="397" y="14"/>
                  </a:lnTo>
                  <a:lnTo>
                    <a:pt x="409" y="18"/>
                  </a:lnTo>
                  <a:lnTo>
                    <a:pt x="421" y="22"/>
                  </a:lnTo>
                  <a:lnTo>
                    <a:pt x="433" y="28"/>
                  </a:lnTo>
                  <a:lnTo>
                    <a:pt x="446" y="32"/>
                  </a:lnTo>
                  <a:lnTo>
                    <a:pt x="456" y="39"/>
                  </a:lnTo>
                  <a:lnTo>
                    <a:pt x="468" y="45"/>
                  </a:lnTo>
                  <a:lnTo>
                    <a:pt x="478" y="51"/>
                  </a:lnTo>
                  <a:lnTo>
                    <a:pt x="487" y="57"/>
                  </a:lnTo>
                  <a:lnTo>
                    <a:pt x="497" y="65"/>
                  </a:lnTo>
                  <a:lnTo>
                    <a:pt x="507" y="71"/>
                  </a:lnTo>
                  <a:lnTo>
                    <a:pt x="515" y="79"/>
                  </a:lnTo>
                  <a:lnTo>
                    <a:pt x="523" y="88"/>
                  </a:lnTo>
                  <a:lnTo>
                    <a:pt x="529" y="96"/>
                  </a:lnTo>
                  <a:lnTo>
                    <a:pt x="538" y="104"/>
                  </a:lnTo>
                  <a:lnTo>
                    <a:pt x="544" y="112"/>
                  </a:lnTo>
                  <a:lnTo>
                    <a:pt x="550" y="122"/>
                  </a:lnTo>
                  <a:lnTo>
                    <a:pt x="554" y="130"/>
                  </a:lnTo>
                  <a:lnTo>
                    <a:pt x="558" y="142"/>
                  </a:lnTo>
                  <a:lnTo>
                    <a:pt x="562" y="150"/>
                  </a:lnTo>
                  <a:lnTo>
                    <a:pt x="566" y="160"/>
                  </a:lnTo>
                  <a:lnTo>
                    <a:pt x="568" y="170"/>
                  </a:lnTo>
                  <a:lnTo>
                    <a:pt x="570" y="180"/>
                  </a:lnTo>
                  <a:lnTo>
                    <a:pt x="570" y="190"/>
                  </a:lnTo>
                  <a:lnTo>
                    <a:pt x="572" y="201"/>
                  </a:lnTo>
                  <a:lnTo>
                    <a:pt x="570" y="211"/>
                  </a:lnTo>
                  <a:lnTo>
                    <a:pt x="570" y="221"/>
                  </a:lnTo>
                  <a:lnTo>
                    <a:pt x="568" y="231"/>
                  </a:lnTo>
                  <a:lnTo>
                    <a:pt x="566" y="239"/>
                  </a:lnTo>
                  <a:lnTo>
                    <a:pt x="562" y="250"/>
                  </a:lnTo>
                  <a:lnTo>
                    <a:pt x="558" y="260"/>
                  </a:lnTo>
                  <a:lnTo>
                    <a:pt x="554" y="269"/>
                  </a:lnTo>
                  <a:lnTo>
                    <a:pt x="550" y="279"/>
                  </a:lnTo>
                  <a:lnTo>
                    <a:pt x="544" y="287"/>
                  </a:lnTo>
                  <a:lnTo>
                    <a:pt x="538" y="295"/>
                  </a:lnTo>
                  <a:lnTo>
                    <a:pt x="529" y="306"/>
                  </a:lnTo>
                  <a:lnTo>
                    <a:pt x="523" y="314"/>
                  </a:lnTo>
                  <a:lnTo>
                    <a:pt x="515" y="320"/>
                  </a:lnTo>
                  <a:lnTo>
                    <a:pt x="507" y="328"/>
                  </a:lnTo>
                  <a:lnTo>
                    <a:pt x="497" y="336"/>
                  </a:lnTo>
                  <a:lnTo>
                    <a:pt x="487" y="342"/>
                  </a:lnTo>
                  <a:lnTo>
                    <a:pt x="478" y="348"/>
                  </a:lnTo>
                  <a:lnTo>
                    <a:pt x="468" y="355"/>
                  </a:lnTo>
                  <a:lnTo>
                    <a:pt x="456" y="361"/>
                  </a:lnTo>
                  <a:lnTo>
                    <a:pt x="446" y="367"/>
                  </a:lnTo>
                  <a:lnTo>
                    <a:pt x="433" y="373"/>
                  </a:lnTo>
                  <a:lnTo>
                    <a:pt x="421" y="377"/>
                  </a:lnTo>
                  <a:lnTo>
                    <a:pt x="409" y="381"/>
                  </a:lnTo>
                  <a:lnTo>
                    <a:pt x="397" y="385"/>
                  </a:lnTo>
                  <a:lnTo>
                    <a:pt x="384" y="389"/>
                  </a:lnTo>
                  <a:lnTo>
                    <a:pt x="370" y="393"/>
                  </a:lnTo>
                  <a:lnTo>
                    <a:pt x="356" y="395"/>
                  </a:lnTo>
                  <a:lnTo>
                    <a:pt x="344" y="397"/>
                  </a:lnTo>
                  <a:lnTo>
                    <a:pt x="329" y="399"/>
                  </a:lnTo>
                  <a:lnTo>
                    <a:pt x="315" y="399"/>
                  </a:lnTo>
                  <a:lnTo>
                    <a:pt x="301" y="402"/>
                  </a:lnTo>
                  <a:lnTo>
                    <a:pt x="284" y="402"/>
                  </a:lnTo>
                  <a:lnTo>
                    <a:pt x="270" y="402"/>
                  </a:lnTo>
                  <a:lnTo>
                    <a:pt x="256" y="399"/>
                  </a:lnTo>
                  <a:lnTo>
                    <a:pt x="242" y="399"/>
                  </a:lnTo>
                  <a:lnTo>
                    <a:pt x="227" y="397"/>
                  </a:lnTo>
                  <a:lnTo>
                    <a:pt x="213" y="395"/>
                  </a:lnTo>
                  <a:lnTo>
                    <a:pt x="201" y="393"/>
                  </a:lnTo>
                  <a:lnTo>
                    <a:pt x="186" y="389"/>
                  </a:lnTo>
                  <a:lnTo>
                    <a:pt x="174" y="385"/>
                  </a:lnTo>
                  <a:lnTo>
                    <a:pt x="162" y="381"/>
                  </a:lnTo>
                  <a:lnTo>
                    <a:pt x="150" y="377"/>
                  </a:lnTo>
                  <a:lnTo>
                    <a:pt x="137" y="373"/>
                  </a:lnTo>
                  <a:lnTo>
                    <a:pt x="125" y="367"/>
                  </a:lnTo>
                  <a:lnTo>
                    <a:pt x="115" y="361"/>
                  </a:lnTo>
                  <a:lnTo>
                    <a:pt x="103" y="355"/>
                  </a:lnTo>
                  <a:lnTo>
                    <a:pt x="93" y="348"/>
                  </a:lnTo>
                  <a:lnTo>
                    <a:pt x="82" y="342"/>
                  </a:lnTo>
                  <a:lnTo>
                    <a:pt x="74" y="336"/>
                  </a:lnTo>
                  <a:lnTo>
                    <a:pt x="64" y="328"/>
                  </a:lnTo>
                  <a:lnTo>
                    <a:pt x="56" y="320"/>
                  </a:lnTo>
                  <a:lnTo>
                    <a:pt x="48" y="314"/>
                  </a:lnTo>
                  <a:lnTo>
                    <a:pt x="39" y="306"/>
                  </a:lnTo>
                  <a:lnTo>
                    <a:pt x="33" y="295"/>
                  </a:lnTo>
                  <a:lnTo>
                    <a:pt x="27" y="287"/>
                  </a:lnTo>
                  <a:lnTo>
                    <a:pt x="21" y="279"/>
                  </a:lnTo>
                  <a:lnTo>
                    <a:pt x="17" y="269"/>
                  </a:lnTo>
                  <a:lnTo>
                    <a:pt x="11" y="260"/>
                  </a:lnTo>
                  <a:lnTo>
                    <a:pt x="9" y="250"/>
                  </a:lnTo>
                  <a:lnTo>
                    <a:pt x="5" y="239"/>
                  </a:lnTo>
                  <a:lnTo>
                    <a:pt x="3" y="231"/>
                  </a:lnTo>
                  <a:lnTo>
                    <a:pt x="1" y="221"/>
                  </a:lnTo>
                  <a:lnTo>
                    <a:pt x="0" y="211"/>
                  </a:lnTo>
                  <a:lnTo>
                    <a:pt x="0" y="201"/>
                  </a:lnTo>
                  <a:lnTo>
                    <a:pt x="0" y="190"/>
                  </a:lnTo>
                  <a:lnTo>
                    <a:pt x="1" y="180"/>
                  </a:lnTo>
                  <a:lnTo>
                    <a:pt x="3" y="170"/>
                  </a:lnTo>
                  <a:lnTo>
                    <a:pt x="5" y="160"/>
                  </a:lnTo>
                  <a:lnTo>
                    <a:pt x="9" y="150"/>
                  </a:lnTo>
                  <a:lnTo>
                    <a:pt x="11" y="142"/>
                  </a:lnTo>
                  <a:lnTo>
                    <a:pt x="17" y="130"/>
                  </a:lnTo>
                  <a:lnTo>
                    <a:pt x="21" y="122"/>
                  </a:lnTo>
                  <a:lnTo>
                    <a:pt x="27" y="112"/>
                  </a:lnTo>
                  <a:lnTo>
                    <a:pt x="33" y="104"/>
                  </a:lnTo>
                  <a:lnTo>
                    <a:pt x="39" y="96"/>
                  </a:lnTo>
                  <a:lnTo>
                    <a:pt x="48" y="88"/>
                  </a:lnTo>
                  <a:lnTo>
                    <a:pt x="56" y="79"/>
                  </a:lnTo>
                  <a:lnTo>
                    <a:pt x="64" y="71"/>
                  </a:lnTo>
                  <a:lnTo>
                    <a:pt x="74" y="65"/>
                  </a:lnTo>
                  <a:lnTo>
                    <a:pt x="82" y="57"/>
                  </a:lnTo>
                  <a:lnTo>
                    <a:pt x="93" y="51"/>
                  </a:lnTo>
                  <a:lnTo>
                    <a:pt x="103" y="45"/>
                  </a:lnTo>
                  <a:lnTo>
                    <a:pt x="115" y="39"/>
                  </a:lnTo>
                  <a:lnTo>
                    <a:pt x="125" y="32"/>
                  </a:lnTo>
                  <a:lnTo>
                    <a:pt x="137" y="28"/>
                  </a:lnTo>
                  <a:lnTo>
                    <a:pt x="150" y="22"/>
                  </a:lnTo>
                  <a:lnTo>
                    <a:pt x="162" y="18"/>
                  </a:lnTo>
                  <a:lnTo>
                    <a:pt x="174" y="14"/>
                  </a:lnTo>
                  <a:lnTo>
                    <a:pt x="186" y="10"/>
                  </a:lnTo>
                  <a:lnTo>
                    <a:pt x="201" y="8"/>
                  </a:lnTo>
                  <a:lnTo>
                    <a:pt x="213" y="6"/>
                  </a:lnTo>
                  <a:lnTo>
                    <a:pt x="227" y="4"/>
                  </a:lnTo>
                  <a:lnTo>
                    <a:pt x="242" y="2"/>
                  </a:lnTo>
                  <a:lnTo>
                    <a:pt x="256" y="0"/>
                  </a:lnTo>
                  <a:lnTo>
                    <a:pt x="270" y="0"/>
                  </a:lnTo>
                  <a:lnTo>
                    <a:pt x="284" y="0"/>
                  </a:lnTo>
                </a:path>
              </a:pathLst>
            </a:custGeom>
            <a:solidFill>
              <a:srgbClr val="A8A8A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1" name="Freeform 31">
              <a:extLst>
                <a:ext uri="{FF2B5EF4-FFF2-40B4-BE49-F238E27FC236}">
                  <a16:creationId xmlns:a16="http://schemas.microsoft.com/office/drawing/2014/main" id="{C19A0BDC-4DD0-93B5-8105-3547243C8172}"/>
                </a:ext>
              </a:extLst>
            </p:cNvPr>
            <p:cNvSpPr>
              <a:spLocks/>
            </p:cNvSpPr>
            <p:nvPr/>
          </p:nvSpPr>
          <p:spPr bwMode="auto">
            <a:xfrm>
              <a:off x="5005387" y="3814763"/>
              <a:ext cx="858838" cy="603250"/>
            </a:xfrm>
            <a:custGeom>
              <a:avLst/>
              <a:gdLst>
                <a:gd name="T0" fmla="*/ 471488 w 541"/>
                <a:gd name="T1" fmla="*/ 3150 h 383"/>
                <a:gd name="T2" fmla="*/ 536575 w 541"/>
                <a:gd name="T3" fmla="*/ 9450 h 383"/>
                <a:gd name="T4" fmla="*/ 595313 w 541"/>
                <a:gd name="T5" fmla="*/ 25201 h 383"/>
                <a:gd name="T6" fmla="*/ 654050 w 541"/>
                <a:gd name="T7" fmla="*/ 45677 h 383"/>
                <a:gd name="T8" fmla="*/ 701675 w 541"/>
                <a:gd name="T9" fmla="*/ 70878 h 383"/>
                <a:gd name="T10" fmla="*/ 747713 w 541"/>
                <a:gd name="T11" fmla="*/ 99229 h 383"/>
                <a:gd name="T12" fmla="*/ 785813 w 541"/>
                <a:gd name="T13" fmla="*/ 132305 h 383"/>
                <a:gd name="T14" fmla="*/ 815975 w 541"/>
                <a:gd name="T15" fmla="*/ 170107 h 383"/>
                <a:gd name="T16" fmla="*/ 841375 w 541"/>
                <a:gd name="T17" fmla="*/ 214209 h 383"/>
                <a:gd name="T18" fmla="*/ 854075 w 541"/>
                <a:gd name="T19" fmla="*/ 255161 h 383"/>
                <a:gd name="T20" fmla="*/ 857250 w 541"/>
                <a:gd name="T21" fmla="*/ 300837 h 383"/>
                <a:gd name="T22" fmla="*/ 854075 w 541"/>
                <a:gd name="T23" fmla="*/ 344939 h 383"/>
                <a:gd name="T24" fmla="*/ 841375 w 541"/>
                <a:gd name="T25" fmla="*/ 390616 h 383"/>
                <a:gd name="T26" fmla="*/ 815975 w 541"/>
                <a:gd name="T27" fmla="*/ 429993 h 383"/>
                <a:gd name="T28" fmla="*/ 785813 w 541"/>
                <a:gd name="T29" fmla="*/ 469369 h 383"/>
                <a:gd name="T30" fmla="*/ 747713 w 541"/>
                <a:gd name="T31" fmla="*/ 504021 h 383"/>
                <a:gd name="T32" fmla="*/ 701675 w 541"/>
                <a:gd name="T33" fmla="*/ 532372 h 383"/>
                <a:gd name="T34" fmla="*/ 654050 w 541"/>
                <a:gd name="T35" fmla="*/ 559148 h 383"/>
                <a:gd name="T36" fmla="*/ 595313 w 541"/>
                <a:gd name="T37" fmla="*/ 578049 h 383"/>
                <a:gd name="T38" fmla="*/ 536575 w 541"/>
                <a:gd name="T39" fmla="*/ 590649 h 383"/>
                <a:gd name="T40" fmla="*/ 471488 w 541"/>
                <a:gd name="T41" fmla="*/ 601675 h 383"/>
                <a:gd name="T42" fmla="*/ 406400 w 541"/>
                <a:gd name="T43" fmla="*/ 601675 h 383"/>
                <a:gd name="T44" fmla="*/ 342900 w 541"/>
                <a:gd name="T45" fmla="*/ 593800 h 383"/>
                <a:gd name="T46" fmla="*/ 280988 w 541"/>
                <a:gd name="T47" fmla="*/ 584349 h 383"/>
                <a:gd name="T48" fmla="*/ 225425 w 541"/>
                <a:gd name="T49" fmla="*/ 565448 h 383"/>
                <a:gd name="T50" fmla="*/ 173038 w 541"/>
                <a:gd name="T51" fmla="*/ 541822 h 383"/>
                <a:gd name="T52" fmla="*/ 125413 w 541"/>
                <a:gd name="T53" fmla="*/ 513471 h 383"/>
                <a:gd name="T54" fmla="*/ 85725 w 541"/>
                <a:gd name="T55" fmla="*/ 481970 h 383"/>
                <a:gd name="T56" fmla="*/ 50800 w 541"/>
                <a:gd name="T57" fmla="*/ 445743 h 383"/>
                <a:gd name="T58" fmla="*/ 23813 w 541"/>
                <a:gd name="T59" fmla="*/ 404792 h 383"/>
                <a:gd name="T60" fmla="*/ 7938 w 541"/>
                <a:gd name="T61" fmla="*/ 360690 h 383"/>
                <a:gd name="T62" fmla="*/ 0 w 541"/>
                <a:gd name="T63" fmla="*/ 316588 h 383"/>
                <a:gd name="T64" fmla="*/ 1588 w 541"/>
                <a:gd name="T65" fmla="*/ 270911 h 383"/>
                <a:gd name="T66" fmla="*/ 11113 w 541"/>
                <a:gd name="T67" fmla="*/ 226809 h 383"/>
                <a:gd name="T68" fmla="*/ 34925 w 541"/>
                <a:gd name="T69" fmla="*/ 182708 h 383"/>
                <a:gd name="T70" fmla="*/ 60325 w 541"/>
                <a:gd name="T71" fmla="*/ 144906 h 383"/>
                <a:gd name="T72" fmla="*/ 95250 w 541"/>
                <a:gd name="T73" fmla="*/ 108680 h 383"/>
                <a:gd name="T74" fmla="*/ 141288 w 541"/>
                <a:gd name="T75" fmla="*/ 80328 h 383"/>
                <a:gd name="T76" fmla="*/ 190500 w 541"/>
                <a:gd name="T77" fmla="*/ 51977 h 383"/>
                <a:gd name="T78" fmla="*/ 241300 w 541"/>
                <a:gd name="T79" fmla="*/ 31501 h 383"/>
                <a:gd name="T80" fmla="*/ 300038 w 541"/>
                <a:gd name="T81" fmla="*/ 15751 h 383"/>
                <a:gd name="T82" fmla="*/ 365125 w 541"/>
                <a:gd name="T83" fmla="*/ 3150 h 383"/>
                <a:gd name="T84" fmla="*/ 430213 w 541"/>
                <a:gd name="T85" fmla="*/ 0 h 3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41" h="383">
                  <a:moveTo>
                    <a:pt x="271" y="0"/>
                  </a:moveTo>
                  <a:lnTo>
                    <a:pt x="285" y="0"/>
                  </a:lnTo>
                  <a:lnTo>
                    <a:pt x="297" y="2"/>
                  </a:lnTo>
                  <a:lnTo>
                    <a:pt x="311" y="2"/>
                  </a:lnTo>
                  <a:lnTo>
                    <a:pt x="324" y="4"/>
                  </a:lnTo>
                  <a:lnTo>
                    <a:pt x="338" y="6"/>
                  </a:lnTo>
                  <a:lnTo>
                    <a:pt x="350" y="10"/>
                  </a:lnTo>
                  <a:lnTo>
                    <a:pt x="363" y="12"/>
                  </a:lnTo>
                  <a:lnTo>
                    <a:pt x="375" y="16"/>
                  </a:lnTo>
                  <a:lnTo>
                    <a:pt x="387" y="20"/>
                  </a:lnTo>
                  <a:lnTo>
                    <a:pt x="399" y="24"/>
                  </a:lnTo>
                  <a:lnTo>
                    <a:pt x="412" y="29"/>
                  </a:lnTo>
                  <a:lnTo>
                    <a:pt x="422" y="33"/>
                  </a:lnTo>
                  <a:lnTo>
                    <a:pt x="432" y="39"/>
                  </a:lnTo>
                  <a:lnTo>
                    <a:pt x="442" y="45"/>
                  </a:lnTo>
                  <a:lnTo>
                    <a:pt x="452" y="51"/>
                  </a:lnTo>
                  <a:lnTo>
                    <a:pt x="463" y="57"/>
                  </a:lnTo>
                  <a:lnTo>
                    <a:pt x="471" y="63"/>
                  </a:lnTo>
                  <a:lnTo>
                    <a:pt x="479" y="69"/>
                  </a:lnTo>
                  <a:lnTo>
                    <a:pt x="487" y="77"/>
                  </a:lnTo>
                  <a:lnTo>
                    <a:pt x="495" y="84"/>
                  </a:lnTo>
                  <a:lnTo>
                    <a:pt x="501" y="92"/>
                  </a:lnTo>
                  <a:lnTo>
                    <a:pt x="507" y="100"/>
                  </a:lnTo>
                  <a:lnTo>
                    <a:pt x="514" y="108"/>
                  </a:lnTo>
                  <a:lnTo>
                    <a:pt x="520" y="116"/>
                  </a:lnTo>
                  <a:lnTo>
                    <a:pt x="524" y="124"/>
                  </a:lnTo>
                  <a:lnTo>
                    <a:pt x="530" y="136"/>
                  </a:lnTo>
                  <a:lnTo>
                    <a:pt x="532" y="144"/>
                  </a:lnTo>
                  <a:lnTo>
                    <a:pt x="536" y="154"/>
                  </a:lnTo>
                  <a:lnTo>
                    <a:pt x="538" y="162"/>
                  </a:lnTo>
                  <a:lnTo>
                    <a:pt x="540" y="172"/>
                  </a:lnTo>
                  <a:lnTo>
                    <a:pt x="540" y="182"/>
                  </a:lnTo>
                  <a:lnTo>
                    <a:pt x="540" y="191"/>
                  </a:lnTo>
                  <a:lnTo>
                    <a:pt x="540" y="201"/>
                  </a:lnTo>
                  <a:lnTo>
                    <a:pt x="540" y="211"/>
                  </a:lnTo>
                  <a:lnTo>
                    <a:pt x="538" y="219"/>
                  </a:lnTo>
                  <a:lnTo>
                    <a:pt x="536" y="229"/>
                  </a:lnTo>
                  <a:lnTo>
                    <a:pt x="532" y="237"/>
                  </a:lnTo>
                  <a:lnTo>
                    <a:pt x="530" y="248"/>
                  </a:lnTo>
                  <a:lnTo>
                    <a:pt x="524" y="257"/>
                  </a:lnTo>
                  <a:lnTo>
                    <a:pt x="520" y="265"/>
                  </a:lnTo>
                  <a:lnTo>
                    <a:pt x="514" y="273"/>
                  </a:lnTo>
                  <a:lnTo>
                    <a:pt x="507" y="283"/>
                  </a:lnTo>
                  <a:lnTo>
                    <a:pt x="501" y="289"/>
                  </a:lnTo>
                  <a:lnTo>
                    <a:pt x="495" y="298"/>
                  </a:lnTo>
                  <a:lnTo>
                    <a:pt x="487" y="306"/>
                  </a:lnTo>
                  <a:lnTo>
                    <a:pt x="479" y="312"/>
                  </a:lnTo>
                  <a:lnTo>
                    <a:pt x="471" y="320"/>
                  </a:lnTo>
                  <a:lnTo>
                    <a:pt x="463" y="326"/>
                  </a:lnTo>
                  <a:lnTo>
                    <a:pt x="452" y="332"/>
                  </a:lnTo>
                  <a:lnTo>
                    <a:pt x="442" y="338"/>
                  </a:lnTo>
                  <a:lnTo>
                    <a:pt x="432" y="344"/>
                  </a:lnTo>
                  <a:lnTo>
                    <a:pt x="422" y="349"/>
                  </a:lnTo>
                  <a:lnTo>
                    <a:pt x="412" y="355"/>
                  </a:lnTo>
                  <a:lnTo>
                    <a:pt x="399" y="359"/>
                  </a:lnTo>
                  <a:lnTo>
                    <a:pt x="387" y="363"/>
                  </a:lnTo>
                  <a:lnTo>
                    <a:pt x="375" y="367"/>
                  </a:lnTo>
                  <a:lnTo>
                    <a:pt x="363" y="371"/>
                  </a:lnTo>
                  <a:lnTo>
                    <a:pt x="350" y="373"/>
                  </a:lnTo>
                  <a:lnTo>
                    <a:pt x="338" y="375"/>
                  </a:lnTo>
                  <a:lnTo>
                    <a:pt x="324" y="377"/>
                  </a:lnTo>
                  <a:lnTo>
                    <a:pt x="311" y="379"/>
                  </a:lnTo>
                  <a:lnTo>
                    <a:pt x="297" y="382"/>
                  </a:lnTo>
                  <a:lnTo>
                    <a:pt x="285" y="382"/>
                  </a:lnTo>
                  <a:lnTo>
                    <a:pt x="271" y="382"/>
                  </a:lnTo>
                  <a:lnTo>
                    <a:pt x="256" y="382"/>
                  </a:lnTo>
                  <a:lnTo>
                    <a:pt x="242" y="382"/>
                  </a:lnTo>
                  <a:lnTo>
                    <a:pt x="230" y="379"/>
                  </a:lnTo>
                  <a:lnTo>
                    <a:pt x="216" y="377"/>
                  </a:lnTo>
                  <a:lnTo>
                    <a:pt x="203" y="375"/>
                  </a:lnTo>
                  <a:lnTo>
                    <a:pt x="189" y="373"/>
                  </a:lnTo>
                  <a:lnTo>
                    <a:pt x="177" y="371"/>
                  </a:lnTo>
                  <a:lnTo>
                    <a:pt x="164" y="367"/>
                  </a:lnTo>
                  <a:lnTo>
                    <a:pt x="152" y="363"/>
                  </a:lnTo>
                  <a:lnTo>
                    <a:pt x="142" y="359"/>
                  </a:lnTo>
                  <a:lnTo>
                    <a:pt x="130" y="355"/>
                  </a:lnTo>
                  <a:lnTo>
                    <a:pt x="120" y="349"/>
                  </a:lnTo>
                  <a:lnTo>
                    <a:pt x="109" y="344"/>
                  </a:lnTo>
                  <a:lnTo>
                    <a:pt x="97" y="338"/>
                  </a:lnTo>
                  <a:lnTo>
                    <a:pt x="89" y="332"/>
                  </a:lnTo>
                  <a:lnTo>
                    <a:pt x="79" y="326"/>
                  </a:lnTo>
                  <a:lnTo>
                    <a:pt x="71" y="320"/>
                  </a:lnTo>
                  <a:lnTo>
                    <a:pt x="60" y="312"/>
                  </a:lnTo>
                  <a:lnTo>
                    <a:pt x="54" y="306"/>
                  </a:lnTo>
                  <a:lnTo>
                    <a:pt x="46" y="298"/>
                  </a:lnTo>
                  <a:lnTo>
                    <a:pt x="38" y="289"/>
                  </a:lnTo>
                  <a:lnTo>
                    <a:pt x="32" y="283"/>
                  </a:lnTo>
                  <a:lnTo>
                    <a:pt x="26" y="273"/>
                  </a:lnTo>
                  <a:lnTo>
                    <a:pt x="22" y="265"/>
                  </a:lnTo>
                  <a:lnTo>
                    <a:pt x="15" y="257"/>
                  </a:lnTo>
                  <a:lnTo>
                    <a:pt x="11" y="248"/>
                  </a:lnTo>
                  <a:lnTo>
                    <a:pt x="7" y="237"/>
                  </a:lnTo>
                  <a:lnTo>
                    <a:pt x="5" y="229"/>
                  </a:lnTo>
                  <a:lnTo>
                    <a:pt x="3" y="219"/>
                  </a:lnTo>
                  <a:lnTo>
                    <a:pt x="1" y="211"/>
                  </a:lnTo>
                  <a:lnTo>
                    <a:pt x="0" y="201"/>
                  </a:lnTo>
                  <a:lnTo>
                    <a:pt x="0" y="191"/>
                  </a:lnTo>
                  <a:lnTo>
                    <a:pt x="0" y="182"/>
                  </a:lnTo>
                  <a:lnTo>
                    <a:pt x="1" y="172"/>
                  </a:lnTo>
                  <a:lnTo>
                    <a:pt x="3" y="162"/>
                  </a:lnTo>
                  <a:lnTo>
                    <a:pt x="5" y="154"/>
                  </a:lnTo>
                  <a:lnTo>
                    <a:pt x="7" y="144"/>
                  </a:lnTo>
                  <a:lnTo>
                    <a:pt x="11" y="136"/>
                  </a:lnTo>
                  <a:lnTo>
                    <a:pt x="15" y="124"/>
                  </a:lnTo>
                  <a:lnTo>
                    <a:pt x="22" y="116"/>
                  </a:lnTo>
                  <a:lnTo>
                    <a:pt x="26" y="108"/>
                  </a:lnTo>
                  <a:lnTo>
                    <a:pt x="32" y="100"/>
                  </a:lnTo>
                  <a:lnTo>
                    <a:pt x="38" y="92"/>
                  </a:lnTo>
                  <a:lnTo>
                    <a:pt x="46" y="84"/>
                  </a:lnTo>
                  <a:lnTo>
                    <a:pt x="54" y="77"/>
                  </a:lnTo>
                  <a:lnTo>
                    <a:pt x="60" y="69"/>
                  </a:lnTo>
                  <a:lnTo>
                    <a:pt x="71" y="63"/>
                  </a:lnTo>
                  <a:lnTo>
                    <a:pt x="79" y="57"/>
                  </a:lnTo>
                  <a:lnTo>
                    <a:pt x="89" y="51"/>
                  </a:lnTo>
                  <a:lnTo>
                    <a:pt x="97" y="45"/>
                  </a:lnTo>
                  <a:lnTo>
                    <a:pt x="109" y="39"/>
                  </a:lnTo>
                  <a:lnTo>
                    <a:pt x="120" y="33"/>
                  </a:lnTo>
                  <a:lnTo>
                    <a:pt x="130" y="29"/>
                  </a:lnTo>
                  <a:lnTo>
                    <a:pt x="142" y="24"/>
                  </a:lnTo>
                  <a:lnTo>
                    <a:pt x="152" y="20"/>
                  </a:lnTo>
                  <a:lnTo>
                    <a:pt x="164" y="16"/>
                  </a:lnTo>
                  <a:lnTo>
                    <a:pt x="177" y="12"/>
                  </a:lnTo>
                  <a:lnTo>
                    <a:pt x="189" y="10"/>
                  </a:lnTo>
                  <a:lnTo>
                    <a:pt x="203" y="6"/>
                  </a:lnTo>
                  <a:lnTo>
                    <a:pt x="216" y="4"/>
                  </a:lnTo>
                  <a:lnTo>
                    <a:pt x="230" y="2"/>
                  </a:lnTo>
                  <a:lnTo>
                    <a:pt x="242" y="2"/>
                  </a:lnTo>
                  <a:lnTo>
                    <a:pt x="256" y="0"/>
                  </a:lnTo>
                  <a:lnTo>
                    <a:pt x="271" y="0"/>
                  </a:lnTo>
                </a:path>
              </a:pathLst>
            </a:custGeom>
            <a:solidFill>
              <a:srgbClr val="ADADA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2" name="Freeform 32">
              <a:extLst>
                <a:ext uri="{FF2B5EF4-FFF2-40B4-BE49-F238E27FC236}">
                  <a16:creationId xmlns:a16="http://schemas.microsoft.com/office/drawing/2014/main" id="{8AB391FC-EBA3-9709-CA0A-8552180794C2}"/>
                </a:ext>
              </a:extLst>
            </p:cNvPr>
            <p:cNvSpPr>
              <a:spLocks/>
            </p:cNvSpPr>
            <p:nvPr/>
          </p:nvSpPr>
          <p:spPr bwMode="auto">
            <a:xfrm>
              <a:off x="5045076" y="3825876"/>
              <a:ext cx="809625" cy="569913"/>
            </a:xfrm>
            <a:custGeom>
              <a:avLst/>
              <a:gdLst>
                <a:gd name="T0" fmla="*/ 444500 w 510"/>
                <a:gd name="T1" fmla="*/ 3157 h 361"/>
                <a:gd name="T2" fmla="*/ 503238 w 510"/>
                <a:gd name="T3" fmla="*/ 9472 h 361"/>
                <a:gd name="T4" fmla="*/ 561975 w 510"/>
                <a:gd name="T5" fmla="*/ 22102 h 361"/>
                <a:gd name="T6" fmla="*/ 614363 w 510"/>
                <a:gd name="T7" fmla="*/ 42625 h 361"/>
                <a:gd name="T8" fmla="*/ 661988 w 510"/>
                <a:gd name="T9" fmla="*/ 64727 h 361"/>
                <a:gd name="T10" fmla="*/ 704850 w 510"/>
                <a:gd name="T11" fmla="*/ 93144 h 361"/>
                <a:gd name="T12" fmla="*/ 739775 w 510"/>
                <a:gd name="T13" fmla="*/ 126297 h 361"/>
                <a:gd name="T14" fmla="*/ 769938 w 510"/>
                <a:gd name="T15" fmla="*/ 161028 h 361"/>
                <a:gd name="T16" fmla="*/ 792163 w 510"/>
                <a:gd name="T17" fmla="*/ 202074 h 361"/>
                <a:gd name="T18" fmla="*/ 804863 w 510"/>
                <a:gd name="T19" fmla="*/ 243121 h 361"/>
                <a:gd name="T20" fmla="*/ 808038 w 510"/>
                <a:gd name="T21" fmla="*/ 285746 h 361"/>
                <a:gd name="T22" fmla="*/ 804863 w 510"/>
                <a:gd name="T23" fmla="*/ 326792 h 361"/>
                <a:gd name="T24" fmla="*/ 792163 w 510"/>
                <a:gd name="T25" fmla="*/ 369417 h 361"/>
                <a:gd name="T26" fmla="*/ 769938 w 510"/>
                <a:gd name="T27" fmla="*/ 408885 h 361"/>
                <a:gd name="T28" fmla="*/ 739775 w 510"/>
                <a:gd name="T29" fmla="*/ 443616 h 361"/>
                <a:gd name="T30" fmla="*/ 704850 w 510"/>
                <a:gd name="T31" fmla="*/ 476769 h 361"/>
                <a:gd name="T32" fmla="*/ 661988 w 510"/>
                <a:gd name="T33" fmla="*/ 502029 h 361"/>
                <a:gd name="T34" fmla="*/ 614363 w 510"/>
                <a:gd name="T35" fmla="*/ 527288 h 361"/>
                <a:gd name="T36" fmla="*/ 561975 w 510"/>
                <a:gd name="T37" fmla="*/ 547811 h 361"/>
                <a:gd name="T38" fmla="*/ 503238 w 510"/>
                <a:gd name="T39" fmla="*/ 560441 h 361"/>
                <a:gd name="T40" fmla="*/ 444500 w 510"/>
                <a:gd name="T41" fmla="*/ 568334 h 361"/>
                <a:gd name="T42" fmla="*/ 384175 w 510"/>
                <a:gd name="T43" fmla="*/ 568334 h 361"/>
                <a:gd name="T44" fmla="*/ 322263 w 510"/>
                <a:gd name="T45" fmla="*/ 563598 h 361"/>
                <a:gd name="T46" fmla="*/ 263525 w 510"/>
                <a:gd name="T47" fmla="*/ 550969 h 361"/>
                <a:gd name="T48" fmla="*/ 211138 w 510"/>
                <a:gd name="T49" fmla="*/ 533603 h 361"/>
                <a:gd name="T50" fmla="*/ 160338 w 510"/>
                <a:gd name="T51" fmla="*/ 511501 h 361"/>
                <a:gd name="T52" fmla="*/ 117475 w 510"/>
                <a:gd name="T53" fmla="*/ 486242 h 361"/>
                <a:gd name="T54" fmla="*/ 79375 w 510"/>
                <a:gd name="T55" fmla="*/ 454667 h 361"/>
                <a:gd name="T56" fmla="*/ 46038 w 510"/>
                <a:gd name="T57" fmla="*/ 421515 h 361"/>
                <a:gd name="T58" fmla="*/ 23813 w 510"/>
                <a:gd name="T59" fmla="*/ 383626 h 361"/>
                <a:gd name="T60" fmla="*/ 7938 w 510"/>
                <a:gd name="T61" fmla="*/ 339422 h 361"/>
                <a:gd name="T62" fmla="*/ 0 w 510"/>
                <a:gd name="T63" fmla="*/ 298376 h 361"/>
                <a:gd name="T64" fmla="*/ 1588 w 510"/>
                <a:gd name="T65" fmla="*/ 255750 h 361"/>
                <a:gd name="T66" fmla="*/ 11113 w 510"/>
                <a:gd name="T67" fmla="*/ 214704 h 361"/>
                <a:gd name="T68" fmla="*/ 30163 w 510"/>
                <a:gd name="T69" fmla="*/ 173658 h 361"/>
                <a:gd name="T70" fmla="*/ 55563 w 510"/>
                <a:gd name="T71" fmla="*/ 135769 h 361"/>
                <a:gd name="T72" fmla="*/ 92075 w 510"/>
                <a:gd name="T73" fmla="*/ 102616 h 361"/>
                <a:gd name="T74" fmla="*/ 130175 w 510"/>
                <a:gd name="T75" fmla="*/ 74199 h 361"/>
                <a:gd name="T76" fmla="*/ 176213 w 510"/>
                <a:gd name="T77" fmla="*/ 48940 h 361"/>
                <a:gd name="T78" fmla="*/ 228600 w 510"/>
                <a:gd name="T79" fmla="*/ 28417 h 361"/>
                <a:gd name="T80" fmla="*/ 282575 w 510"/>
                <a:gd name="T81" fmla="*/ 12630 h 361"/>
                <a:gd name="T82" fmla="*/ 341313 w 510"/>
                <a:gd name="T83" fmla="*/ 3157 h 361"/>
                <a:gd name="T84" fmla="*/ 403225 w 510"/>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10" h="361">
                  <a:moveTo>
                    <a:pt x="254" y="0"/>
                  </a:moveTo>
                  <a:lnTo>
                    <a:pt x="268" y="0"/>
                  </a:lnTo>
                  <a:lnTo>
                    <a:pt x="280" y="2"/>
                  </a:lnTo>
                  <a:lnTo>
                    <a:pt x="293" y="2"/>
                  </a:lnTo>
                  <a:lnTo>
                    <a:pt x="305" y="4"/>
                  </a:lnTo>
                  <a:lnTo>
                    <a:pt x="317" y="6"/>
                  </a:lnTo>
                  <a:lnTo>
                    <a:pt x="329" y="8"/>
                  </a:lnTo>
                  <a:lnTo>
                    <a:pt x="342" y="12"/>
                  </a:lnTo>
                  <a:lnTo>
                    <a:pt x="354" y="14"/>
                  </a:lnTo>
                  <a:lnTo>
                    <a:pt x="364" y="18"/>
                  </a:lnTo>
                  <a:lnTo>
                    <a:pt x="376" y="23"/>
                  </a:lnTo>
                  <a:lnTo>
                    <a:pt x="387" y="27"/>
                  </a:lnTo>
                  <a:lnTo>
                    <a:pt x="397" y="31"/>
                  </a:lnTo>
                  <a:lnTo>
                    <a:pt x="407" y="37"/>
                  </a:lnTo>
                  <a:lnTo>
                    <a:pt x="417" y="41"/>
                  </a:lnTo>
                  <a:lnTo>
                    <a:pt x="425" y="47"/>
                  </a:lnTo>
                  <a:lnTo>
                    <a:pt x="436" y="53"/>
                  </a:lnTo>
                  <a:lnTo>
                    <a:pt x="444" y="59"/>
                  </a:lnTo>
                  <a:lnTo>
                    <a:pt x="452" y="65"/>
                  </a:lnTo>
                  <a:lnTo>
                    <a:pt x="458" y="71"/>
                  </a:lnTo>
                  <a:lnTo>
                    <a:pt x="466" y="80"/>
                  </a:lnTo>
                  <a:lnTo>
                    <a:pt x="472" y="86"/>
                  </a:lnTo>
                  <a:lnTo>
                    <a:pt x="478" y="94"/>
                  </a:lnTo>
                  <a:lnTo>
                    <a:pt x="485" y="102"/>
                  </a:lnTo>
                  <a:lnTo>
                    <a:pt x="489" y="110"/>
                  </a:lnTo>
                  <a:lnTo>
                    <a:pt x="495" y="118"/>
                  </a:lnTo>
                  <a:lnTo>
                    <a:pt x="499" y="128"/>
                  </a:lnTo>
                  <a:lnTo>
                    <a:pt x="501" y="136"/>
                  </a:lnTo>
                  <a:lnTo>
                    <a:pt x="505" y="144"/>
                  </a:lnTo>
                  <a:lnTo>
                    <a:pt x="507" y="154"/>
                  </a:lnTo>
                  <a:lnTo>
                    <a:pt x="509" y="162"/>
                  </a:lnTo>
                  <a:lnTo>
                    <a:pt x="509" y="170"/>
                  </a:lnTo>
                  <a:lnTo>
                    <a:pt x="509" y="181"/>
                  </a:lnTo>
                  <a:lnTo>
                    <a:pt x="509" y="189"/>
                  </a:lnTo>
                  <a:lnTo>
                    <a:pt x="509" y="199"/>
                  </a:lnTo>
                  <a:lnTo>
                    <a:pt x="507" y="207"/>
                  </a:lnTo>
                  <a:lnTo>
                    <a:pt x="505" y="215"/>
                  </a:lnTo>
                  <a:lnTo>
                    <a:pt x="501" y="225"/>
                  </a:lnTo>
                  <a:lnTo>
                    <a:pt x="499" y="234"/>
                  </a:lnTo>
                  <a:lnTo>
                    <a:pt x="495" y="243"/>
                  </a:lnTo>
                  <a:lnTo>
                    <a:pt x="489" y="251"/>
                  </a:lnTo>
                  <a:lnTo>
                    <a:pt x="485" y="259"/>
                  </a:lnTo>
                  <a:lnTo>
                    <a:pt x="478" y="267"/>
                  </a:lnTo>
                  <a:lnTo>
                    <a:pt x="472" y="273"/>
                  </a:lnTo>
                  <a:lnTo>
                    <a:pt x="466" y="281"/>
                  </a:lnTo>
                  <a:lnTo>
                    <a:pt x="458" y="288"/>
                  </a:lnTo>
                  <a:lnTo>
                    <a:pt x="452" y="294"/>
                  </a:lnTo>
                  <a:lnTo>
                    <a:pt x="444" y="302"/>
                  </a:lnTo>
                  <a:lnTo>
                    <a:pt x="436" y="308"/>
                  </a:lnTo>
                  <a:lnTo>
                    <a:pt x="425" y="314"/>
                  </a:lnTo>
                  <a:lnTo>
                    <a:pt x="417" y="318"/>
                  </a:lnTo>
                  <a:lnTo>
                    <a:pt x="407" y="324"/>
                  </a:lnTo>
                  <a:lnTo>
                    <a:pt x="397" y="328"/>
                  </a:lnTo>
                  <a:lnTo>
                    <a:pt x="387" y="334"/>
                  </a:lnTo>
                  <a:lnTo>
                    <a:pt x="376" y="338"/>
                  </a:lnTo>
                  <a:lnTo>
                    <a:pt x="364" y="343"/>
                  </a:lnTo>
                  <a:lnTo>
                    <a:pt x="354" y="347"/>
                  </a:lnTo>
                  <a:lnTo>
                    <a:pt x="342" y="349"/>
                  </a:lnTo>
                  <a:lnTo>
                    <a:pt x="329" y="351"/>
                  </a:lnTo>
                  <a:lnTo>
                    <a:pt x="317" y="355"/>
                  </a:lnTo>
                  <a:lnTo>
                    <a:pt x="305" y="357"/>
                  </a:lnTo>
                  <a:lnTo>
                    <a:pt x="293" y="357"/>
                  </a:lnTo>
                  <a:lnTo>
                    <a:pt x="280" y="360"/>
                  </a:lnTo>
                  <a:lnTo>
                    <a:pt x="268" y="360"/>
                  </a:lnTo>
                  <a:lnTo>
                    <a:pt x="254" y="360"/>
                  </a:lnTo>
                  <a:lnTo>
                    <a:pt x="242" y="360"/>
                  </a:lnTo>
                  <a:lnTo>
                    <a:pt x="227" y="360"/>
                  </a:lnTo>
                  <a:lnTo>
                    <a:pt x="215" y="357"/>
                  </a:lnTo>
                  <a:lnTo>
                    <a:pt x="203" y="357"/>
                  </a:lnTo>
                  <a:lnTo>
                    <a:pt x="191" y="355"/>
                  </a:lnTo>
                  <a:lnTo>
                    <a:pt x="178" y="351"/>
                  </a:lnTo>
                  <a:lnTo>
                    <a:pt x="166" y="349"/>
                  </a:lnTo>
                  <a:lnTo>
                    <a:pt x="156" y="347"/>
                  </a:lnTo>
                  <a:lnTo>
                    <a:pt x="144" y="343"/>
                  </a:lnTo>
                  <a:lnTo>
                    <a:pt x="133" y="338"/>
                  </a:lnTo>
                  <a:lnTo>
                    <a:pt x="121" y="334"/>
                  </a:lnTo>
                  <a:lnTo>
                    <a:pt x="111" y="328"/>
                  </a:lnTo>
                  <a:lnTo>
                    <a:pt x="101" y="324"/>
                  </a:lnTo>
                  <a:lnTo>
                    <a:pt x="93" y="318"/>
                  </a:lnTo>
                  <a:lnTo>
                    <a:pt x="82" y="314"/>
                  </a:lnTo>
                  <a:lnTo>
                    <a:pt x="74" y="308"/>
                  </a:lnTo>
                  <a:lnTo>
                    <a:pt x="66" y="302"/>
                  </a:lnTo>
                  <a:lnTo>
                    <a:pt x="58" y="294"/>
                  </a:lnTo>
                  <a:lnTo>
                    <a:pt x="50" y="288"/>
                  </a:lnTo>
                  <a:lnTo>
                    <a:pt x="44" y="281"/>
                  </a:lnTo>
                  <a:lnTo>
                    <a:pt x="35" y="273"/>
                  </a:lnTo>
                  <a:lnTo>
                    <a:pt x="29" y="267"/>
                  </a:lnTo>
                  <a:lnTo>
                    <a:pt x="23" y="259"/>
                  </a:lnTo>
                  <a:lnTo>
                    <a:pt x="19" y="251"/>
                  </a:lnTo>
                  <a:lnTo>
                    <a:pt x="15" y="243"/>
                  </a:lnTo>
                  <a:lnTo>
                    <a:pt x="11" y="234"/>
                  </a:lnTo>
                  <a:lnTo>
                    <a:pt x="7" y="225"/>
                  </a:lnTo>
                  <a:lnTo>
                    <a:pt x="5" y="215"/>
                  </a:lnTo>
                  <a:lnTo>
                    <a:pt x="3" y="207"/>
                  </a:lnTo>
                  <a:lnTo>
                    <a:pt x="1" y="199"/>
                  </a:lnTo>
                  <a:lnTo>
                    <a:pt x="0" y="189"/>
                  </a:lnTo>
                  <a:lnTo>
                    <a:pt x="0" y="181"/>
                  </a:lnTo>
                  <a:lnTo>
                    <a:pt x="0" y="170"/>
                  </a:lnTo>
                  <a:lnTo>
                    <a:pt x="1" y="162"/>
                  </a:lnTo>
                  <a:lnTo>
                    <a:pt x="3" y="154"/>
                  </a:lnTo>
                  <a:lnTo>
                    <a:pt x="5" y="144"/>
                  </a:lnTo>
                  <a:lnTo>
                    <a:pt x="7" y="136"/>
                  </a:lnTo>
                  <a:lnTo>
                    <a:pt x="11" y="128"/>
                  </a:lnTo>
                  <a:lnTo>
                    <a:pt x="15" y="118"/>
                  </a:lnTo>
                  <a:lnTo>
                    <a:pt x="19" y="110"/>
                  </a:lnTo>
                  <a:lnTo>
                    <a:pt x="23" y="102"/>
                  </a:lnTo>
                  <a:lnTo>
                    <a:pt x="29" y="94"/>
                  </a:lnTo>
                  <a:lnTo>
                    <a:pt x="35" y="86"/>
                  </a:lnTo>
                  <a:lnTo>
                    <a:pt x="44" y="80"/>
                  </a:lnTo>
                  <a:lnTo>
                    <a:pt x="50" y="71"/>
                  </a:lnTo>
                  <a:lnTo>
                    <a:pt x="58" y="65"/>
                  </a:lnTo>
                  <a:lnTo>
                    <a:pt x="66" y="59"/>
                  </a:lnTo>
                  <a:lnTo>
                    <a:pt x="74" y="53"/>
                  </a:lnTo>
                  <a:lnTo>
                    <a:pt x="82" y="47"/>
                  </a:lnTo>
                  <a:lnTo>
                    <a:pt x="93" y="41"/>
                  </a:lnTo>
                  <a:lnTo>
                    <a:pt x="101" y="37"/>
                  </a:lnTo>
                  <a:lnTo>
                    <a:pt x="111" y="31"/>
                  </a:lnTo>
                  <a:lnTo>
                    <a:pt x="121" y="27"/>
                  </a:lnTo>
                  <a:lnTo>
                    <a:pt x="133" y="23"/>
                  </a:lnTo>
                  <a:lnTo>
                    <a:pt x="144" y="18"/>
                  </a:lnTo>
                  <a:lnTo>
                    <a:pt x="156" y="14"/>
                  </a:lnTo>
                  <a:lnTo>
                    <a:pt x="166" y="12"/>
                  </a:lnTo>
                  <a:lnTo>
                    <a:pt x="178" y="8"/>
                  </a:lnTo>
                  <a:lnTo>
                    <a:pt x="191" y="6"/>
                  </a:lnTo>
                  <a:lnTo>
                    <a:pt x="203" y="4"/>
                  </a:lnTo>
                  <a:lnTo>
                    <a:pt x="215" y="2"/>
                  </a:lnTo>
                  <a:lnTo>
                    <a:pt x="227" y="2"/>
                  </a:lnTo>
                  <a:lnTo>
                    <a:pt x="242" y="0"/>
                  </a:lnTo>
                  <a:lnTo>
                    <a:pt x="254" y="0"/>
                  </a:lnTo>
                </a:path>
              </a:pathLst>
            </a:custGeom>
            <a:solidFill>
              <a:srgbClr val="B5B5B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3" name="Freeform 33">
              <a:extLst>
                <a:ext uri="{FF2B5EF4-FFF2-40B4-BE49-F238E27FC236}">
                  <a16:creationId xmlns:a16="http://schemas.microsoft.com/office/drawing/2014/main" id="{2CB3533E-6A82-3234-171F-A58CBF05F90F}"/>
                </a:ext>
              </a:extLst>
            </p:cNvPr>
            <p:cNvSpPr>
              <a:spLocks/>
            </p:cNvSpPr>
            <p:nvPr/>
          </p:nvSpPr>
          <p:spPr bwMode="auto">
            <a:xfrm>
              <a:off x="5083175" y="3838576"/>
              <a:ext cx="762000" cy="538163"/>
            </a:xfrm>
            <a:custGeom>
              <a:avLst/>
              <a:gdLst>
                <a:gd name="T0" fmla="*/ 420688 w 480"/>
                <a:gd name="T1" fmla="*/ 0 h 341"/>
                <a:gd name="T2" fmla="*/ 474663 w 480"/>
                <a:gd name="T3" fmla="*/ 9469 h 341"/>
                <a:gd name="T4" fmla="*/ 527050 w 480"/>
                <a:gd name="T5" fmla="*/ 23673 h 341"/>
                <a:gd name="T6" fmla="*/ 579438 w 480"/>
                <a:gd name="T7" fmla="*/ 39455 h 341"/>
                <a:gd name="T8" fmla="*/ 620713 w 480"/>
                <a:gd name="T9" fmla="*/ 61549 h 341"/>
                <a:gd name="T10" fmla="*/ 663575 w 480"/>
                <a:gd name="T11" fmla="*/ 86800 h 341"/>
                <a:gd name="T12" fmla="*/ 695325 w 480"/>
                <a:gd name="T13" fmla="*/ 116786 h 341"/>
                <a:gd name="T14" fmla="*/ 723900 w 480"/>
                <a:gd name="T15" fmla="*/ 151506 h 341"/>
                <a:gd name="T16" fmla="*/ 744538 w 480"/>
                <a:gd name="T17" fmla="*/ 189383 h 341"/>
                <a:gd name="T18" fmla="*/ 757238 w 480"/>
                <a:gd name="T19" fmla="*/ 227259 h 341"/>
                <a:gd name="T20" fmla="*/ 760413 w 480"/>
                <a:gd name="T21" fmla="*/ 265136 h 341"/>
                <a:gd name="T22" fmla="*/ 757238 w 480"/>
                <a:gd name="T23" fmla="*/ 307747 h 341"/>
                <a:gd name="T24" fmla="*/ 744538 w 480"/>
                <a:gd name="T25" fmla="*/ 345624 h 341"/>
                <a:gd name="T26" fmla="*/ 723900 w 480"/>
                <a:gd name="T27" fmla="*/ 383500 h 341"/>
                <a:gd name="T28" fmla="*/ 695325 w 480"/>
                <a:gd name="T29" fmla="*/ 415064 h 341"/>
                <a:gd name="T30" fmla="*/ 663575 w 480"/>
                <a:gd name="T31" fmla="*/ 448206 h 341"/>
                <a:gd name="T32" fmla="*/ 620713 w 480"/>
                <a:gd name="T33" fmla="*/ 473457 h 341"/>
                <a:gd name="T34" fmla="*/ 579438 w 480"/>
                <a:gd name="T35" fmla="*/ 495552 h 341"/>
                <a:gd name="T36" fmla="*/ 527050 w 480"/>
                <a:gd name="T37" fmla="*/ 511334 h 341"/>
                <a:gd name="T38" fmla="*/ 474663 w 480"/>
                <a:gd name="T39" fmla="*/ 525537 h 341"/>
                <a:gd name="T40" fmla="*/ 420688 w 480"/>
                <a:gd name="T41" fmla="*/ 531850 h 341"/>
                <a:gd name="T42" fmla="*/ 361950 w 480"/>
                <a:gd name="T43" fmla="*/ 536585 h 341"/>
                <a:gd name="T44" fmla="*/ 303213 w 480"/>
                <a:gd name="T45" fmla="*/ 528694 h 341"/>
                <a:gd name="T46" fmla="*/ 247650 w 480"/>
                <a:gd name="T47" fmla="*/ 517647 h 341"/>
                <a:gd name="T48" fmla="*/ 200025 w 480"/>
                <a:gd name="T49" fmla="*/ 501865 h 341"/>
                <a:gd name="T50" fmla="*/ 150813 w 480"/>
                <a:gd name="T51" fmla="*/ 479770 h 341"/>
                <a:gd name="T52" fmla="*/ 112713 w 480"/>
                <a:gd name="T53" fmla="*/ 457675 h 341"/>
                <a:gd name="T54" fmla="*/ 76200 w 480"/>
                <a:gd name="T55" fmla="*/ 427690 h 341"/>
                <a:gd name="T56" fmla="*/ 44450 w 480"/>
                <a:gd name="T57" fmla="*/ 396126 h 341"/>
                <a:gd name="T58" fmla="*/ 20638 w 480"/>
                <a:gd name="T59" fmla="*/ 361406 h 341"/>
                <a:gd name="T60" fmla="*/ 7938 w 480"/>
                <a:gd name="T61" fmla="*/ 320373 h 341"/>
                <a:gd name="T62" fmla="*/ 0 w 480"/>
                <a:gd name="T63" fmla="*/ 282496 h 341"/>
                <a:gd name="T64" fmla="*/ 1588 w 480"/>
                <a:gd name="T65" fmla="*/ 239885 h 341"/>
                <a:gd name="T66" fmla="*/ 11113 w 480"/>
                <a:gd name="T67" fmla="*/ 202008 h 341"/>
                <a:gd name="T68" fmla="*/ 26988 w 480"/>
                <a:gd name="T69" fmla="*/ 160975 h 341"/>
                <a:gd name="T70" fmla="*/ 53975 w 480"/>
                <a:gd name="T71" fmla="*/ 129412 h 341"/>
                <a:gd name="T72" fmla="*/ 85725 w 480"/>
                <a:gd name="T73" fmla="*/ 96270 h 341"/>
                <a:gd name="T74" fmla="*/ 125413 w 480"/>
                <a:gd name="T75" fmla="*/ 67862 h 341"/>
                <a:gd name="T76" fmla="*/ 166688 w 480"/>
                <a:gd name="T77" fmla="*/ 45768 h 341"/>
                <a:gd name="T78" fmla="*/ 215900 w 480"/>
                <a:gd name="T79" fmla="*/ 26829 h 341"/>
                <a:gd name="T80" fmla="*/ 268288 w 480"/>
                <a:gd name="T81" fmla="*/ 12626 h 341"/>
                <a:gd name="T82" fmla="*/ 322263 w 480"/>
                <a:gd name="T83" fmla="*/ 3156 h 341"/>
                <a:gd name="T84" fmla="*/ 381000 w 480"/>
                <a:gd name="T85" fmla="*/ 0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80" h="341">
                  <a:moveTo>
                    <a:pt x="240" y="0"/>
                  </a:moveTo>
                  <a:lnTo>
                    <a:pt x="252" y="0"/>
                  </a:lnTo>
                  <a:lnTo>
                    <a:pt x="265" y="0"/>
                  </a:lnTo>
                  <a:lnTo>
                    <a:pt x="277" y="2"/>
                  </a:lnTo>
                  <a:lnTo>
                    <a:pt x="287" y="4"/>
                  </a:lnTo>
                  <a:lnTo>
                    <a:pt x="299" y="6"/>
                  </a:lnTo>
                  <a:lnTo>
                    <a:pt x="311" y="8"/>
                  </a:lnTo>
                  <a:lnTo>
                    <a:pt x="322" y="10"/>
                  </a:lnTo>
                  <a:lnTo>
                    <a:pt x="332" y="15"/>
                  </a:lnTo>
                  <a:lnTo>
                    <a:pt x="344" y="17"/>
                  </a:lnTo>
                  <a:lnTo>
                    <a:pt x="354" y="21"/>
                  </a:lnTo>
                  <a:lnTo>
                    <a:pt x="365" y="25"/>
                  </a:lnTo>
                  <a:lnTo>
                    <a:pt x="373" y="29"/>
                  </a:lnTo>
                  <a:lnTo>
                    <a:pt x="383" y="33"/>
                  </a:lnTo>
                  <a:lnTo>
                    <a:pt x="391" y="39"/>
                  </a:lnTo>
                  <a:lnTo>
                    <a:pt x="401" y="43"/>
                  </a:lnTo>
                  <a:lnTo>
                    <a:pt x="409" y="49"/>
                  </a:lnTo>
                  <a:lnTo>
                    <a:pt x="418" y="55"/>
                  </a:lnTo>
                  <a:lnTo>
                    <a:pt x="424" y="61"/>
                  </a:lnTo>
                  <a:lnTo>
                    <a:pt x="432" y="68"/>
                  </a:lnTo>
                  <a:lnTo>
                    <a:pt x="438" y="74"/>
                  </a:lnTo>
                  <a:lnTo>
                    <a:pt x="444" y="82"/>
                  </a:lnTo>
                  <a:lnTo>
                    <a:pt x="450" y="88"/>
                  </a:lnTo>
                  <a:lnTo>
                    <a:pt x="456" y="96"/>
                  </a:lnTo>
                  <a:lnTo>
                    <a:pt x="461" y="102"/>
                  </a:lnTo>
                  <a:lnTo>
                    <a:pt x="465" y="110"/>
                  </a:lnTo>
                  <a:lnTo>
                    <a:pt x="469" y="120"/>
                  </a:lnTo>
                  <a:lnTo>
                    <a:pt x="473" y="128"/>
                  </a:lnTo>
                  <a:lnTo>
                    <a:pt x="475" y="136"/>
                  </a:lnTo>
                  <a:lnTo>
                    <a:pt x="477" y="144"/>
                  </a:lnTo>
                  <a:lnTo>
                    <a:pt x="479" y="152"/>
                  </a:lnTo>
                  <a:lnTo>
                    <a:pt x="479" y="160"/>
                  </a:lnTo>
                  <a:lnTo>
                    <a:pt x="479" y="168"/>
                  </a:lnTo>
                  <a:lnTo>
                    <a:pt x="479" y="179"/>
                  </a:lnTo>
                  <a:lnTo>
                    <a:pt x="479" y="187"/>
                  </a:lnTo>
                  <a:lnTo>
                    <a:pt x="477" y="195"/>
                  </a:lnTo>
                  <a:lnTo>
                    <a:pt x="475" y="203"/>
                  </a:lnTo>
                  <a:lnTo>
                    <a:pt x="473" y="211"/>
                  </a:lnTo>
                  <a:lnTo>
                    <a:pt x="469" y="219"/>
                  </a:lnTo>
                  <a:lnTo>
                    <a:pt x="465" y="229"/>
                  </a:lnTo>
                  <a:lnTo>
                    <a:pt x="461" y="235"/>
                  </a:lnTo>
                  <a:lnTo>
                    <a:pt x="456" y="243"/>
                  </a:lnTo>
                  <a:lnTo>
                    <a:pt x="450" y="251"/>
                  </a:lnTo>
                  <a:lnTo>
                    <a:pt x="444" y="257"/>
                  </a:lnTo>
                  <a:lnTo>
                    <a:pt x="438" y="263"/>
                  </a:lnTo>
                  <a:lnTo>
                    <a:pt x="432" y="271"/>
                  </a:lnTo>
                  <a:lnTo>
                    <a:pt x="424" y="277"/>
                  </a:lnTo>
                  <a:lnTo>
                    <a:pt x="418" y="284"/>
                  </a:lnTo>
                  <a:lnTo>
                    <a:pt x="409" y="290"/>
                  </a:lnTo>
                  <a:lnTo>
                    <a:pt x="401" y="294"/>
                  </a:lnTo>
                  <a:lnTo>
                    <a:pt x="391" y="300"/>
                  </a:lnTo>
                  <a:lnTo>
                    <a:pt x="383" y="304"/>
                  </a:lnTo>
                  <a:lnTo>
                    <a:pt x="373" y="310"/>
                  </a:lnTo>
                  <a:lnTo>
                    <a:pt x="365" y="314"/>
                  </a:lnTo>
                  <a:lnTo>
                    <a:pt x="354" y="318"/>
                  </a:lnTo>
                  <a:lnTo>
                    <a:pt x="344" y="322"/>
                  </a:lnTo>
                  <a:lnTo>
                    <a:pt x="332" y="324"/>
                  </a:lnTo>
                  <a:lnTo>
                    <a:pt x="322" y="328"/>
                  </a:lnTo>
                  <a:lnTo>
                    <a:pt x="311" y="330"/>
                  </a:lnTo>
                  <a:lnTo>
                    <a:pt x="299" y="333"/>
                  </a:lnTo>
                  <a:lnTo>
                    <a:pt x="287" y="335"/>
                  </a:lnTo>
                  <a:lnTo>
                    <a:pt x="277" y="337"/>
                  </a:lnTo>
                  <a:lnTo>
                    <a:pt x="265" y="337"/>
                  </a:lnTo>
                  <a:lnTo>
                    <a:pt x="252" y="340"/>
                  </a:lnTo>
                  <a:lnTo>
                    <a:pt x="240" y="340"/>
                  </a:lnTo>
                  <a:lnTo>
                    <a:pt x="228" y="340"/>
                  </a:lnTo>
                  <a:lnTo>
                    <a:pt x="216" y="337"/>
                  </a:lnTo>
                  <a:lnTo>
                    <a:pt x="203" y="337"/>
                  </a:lnTo>
                  <a:lnTo>
                    <a:pt x="191" y="335"/>
                  </a:lnTo>
                  <a:lnTo>
                    <a:pt x="179" y="333"/>
                  </a:lnTo>
                  <a:lnTo>
                    <a:pt x="169" y="330"/>
                  </a:lnTo>
                  <a:lnTo>
                    <a:pt x="156" y="328"/>
                  </a:lnTo>
                  <a:lnTo>
                    <a:pt x="146" y="324"/>
                  </a:lnTo>
                  <a:lnTo>
                    <a:pt x="136" y="322"/>
                  </a:lnTo>
                  <a:lnTo>
                    <a:pt x="126" y="318"/>
                  </a:lnTo>
                  <a:lnTo>
                    <a:pt x="115" y="314"/>
                  </a:lnTo>
                  <a:lnTo>
                    <a:pt x="105" y="310"/>
                  </a:lnTo>
                  <a:lnTo>
                    <a:pt x="95" y="304"/>
                  </a:lnTo>
                  <a:lnTo>
                    <a:pt x="87" y="300"/>
                  </a:lnTo>
                  <a:lnTo>
                    <a:pt x="79" y="294"/>
                  </a:lnTo>
                  <a:lnTo>
                    <a:pt x="71" y="290"/>
                  </a:lnTo>
                  <a:lnTo>
                    <a:pt x="62" y="284"/>
                  </a:lnTo>
                  <a:lnTo>
                    <a:pt x="54" y="277"/>
                  </a:lnTo>
                  <a:lnTo>
                    <a:pt x="48" y="271"/>
                  </a:lnTo>
                  <a:lnTo>
                    <a:pt x="40" y="263"/>
                  </a:lnTo>
                  <a:lnTo>
                    <a:pt x="34" y="257"/>
                  </a:lnTo>
                  <a:lnTo>
                    <a:pt x="28" y="251"/>
                  </a:lnTo>
                  <a:lnTo>
                    <a:pt x="24" y="243"/>
                  </a:lnTo>
                  <a:lnTo>
                    <a:pt x="17" y="235"/>
                  </a:lnTo>
                  <a:lnTo>
                    <a:pt x="13" y="229"/>
                  </a:lnTo>
                  <a:lnTo>
                    <a:pt x="9" y="219"/>
                  </a:lnTo>
                  <a:lnTo>
                    <a:pt x="7" y="211"/>
                  </a:lnTo>
                  <a:lnTo>
                    <a:pt x="5" y="203"/>
                  </a:lnTo>
                  <a:lnTo>
                    <a:pt x="1" y="195"/>
                  </a:lnTo>
                  <a:lnTo>
                    <a:pt x="1" y="187"/>
                  </a:lnTo>
                  <a:lnTo>
                    <a:pt x="0" y="179"/>
                  </a:lnTo>
                  <a:lnTo>
                    <a:pt x="0" y="168"/>
                  </a:lnTo>
                  <a:lnTo>
                    <a:pt x="0" y="160"/>
                  </a:lnTo>
                  <a:lnTo>
                    <a:pt x="1" y="152"/>
                  </a:lnTo>
                  <a:lnTo>
                    <a:pt x="1" y="144"/>
                  </a:lnTo>
                  <a:lnTo>
                    <a:pt x="5" y="136"/>
                  </a:lnTo>
                  <a:lnTo>
                    <a:pt x="7" y="128"/>
                  </a:lnTo>
                  <a:lnTo>
                    <a:pt x="9" y="120"/>
                  </a:lnTo>
                  <a:lnTo>
                    <a:pt x="13" y="110"/>
                  </a:lnTo>
                  <a:lnTo>
                    <a:pt x="17" y="102"/>
                  </a:lnTo>
                  <a:lnTo>
                    <a:pt x="24" y="96"/>
                  </a:lnTo>
                  <a:lnTo>
                    <a:pt x="28" y="88"/>
                  </a:lnTo>
                  <a:lnTo>
                    <a:pt x="34" y="82"/>
                  </a:lnTo>
                  <a:lnTo>
                    <a:pt x="40" y="74"/>
                  </a:lnTo>
                  <a:lnTo>
                    <a:pt x="48" y="68"/>
                  </a:lnTo>
                  <a:lnTo>
                    <a:pt x="54" y="61"/>
                  </a:lnTo>
                  <a:lnTo>
                    <a:pt x="62" y="55"/>
                  </a:lnTo>
                  <a:lnTo>
                    <a:pt x="71" y="49"/>
                  </a:lnTo>
                  <a:lnTo>
                    <a:pt x="79" y="43"/>
                  </a:lnTo>
                  <a:lnTo>
                    <a:pt x="87" y="39"/>
                  </a:lnTo>
                  <a:lnTo>
                    <a:pt x="95" y="33"/>
                  </a:lnTo>
                  <a:lnTo>
                    <a:pt x="105" y="29"/>
                  </a:lnTo>
                  <a:lnTo>
                    <a:pt x="115" y="25"/>
                  </a:lnTo>
                  <a:lnTo>
                    <a:pt x="126" y="21"/>
                  </a:lnTo>
                  <a:lnTo>
                    <a:pt x="136" y="17"/>
                  </a:lnTo>
                  <a:lnTo>
                    <a:pt x="146" y="15"/>
                  </a:lnTo>
                  <a:lnTo>
                    <a:pt x="156" y="10"/>
                  </a:lnTo>
                  <a:lnTo>
                    <a:pt x="169" y="8"/>
                  </a:lnTo>
                  <a:lnTo>
                    <a:pt x="179" y="6"/>
                  </a:lnTo>
                  <a:lnTo>
                    <a:pt x="191" y="4"/>
                  </a:lnTo>
                  <a:lnTo>
                    <a:pt x="203" y="2"/>
                  </a:lnTo>
                  <a:lnTo>
                    <a:pt x="216" y="0"/>
                  </a:lnTo>
                  <a:lnTo>
                    <a:pt x="228" y="0"/>
                  </a:lnTo>
                  <a:lnTo>
                    <a:pt x="240" y="0"/>
                  </a:lnTo>
                </a:path>
              </a:pathLst>
            </a:custGeom>
            <a:solidFill>
              <a:srgbClr val="BABAB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4" name="Freeform 34">
              <a:extLst>
                <a:ext uri="{FF2B5EF4-FFF2-40B4-BE49-F238E27FC236}">
                  <a16:creationId xmlns:a16="http://schemas.microsoft.com/office/drawing/2014/main" id="{EC18AD6F-74CA-A7C5-F9F9-46EA5EE9FD55}"/>
                </a:ext>
              </a:extLst>
            </p:cNvPr>
            <p:cNvSpPr>
              <a:spLocks/>
            </p:cNvSpPr>
            <p:nvPr/>
          </p:nvSpPr>
          <p:spPr bwMode="auto">
            <a:xfrm>
              <a:off x="5122863" y="3852863"/>
              <a:ext cx="714375" cy="500062"/>
            </a:xfrm>
            <a:custGeom>
              <a:avLst/>
              <a:gdLst>
                <a:gd name="T0" fmla="*/ 392113 w 450"/>
                <a:gd name="T1" fmla="*/ 0 h 317"/>
                <a:gd name="T2" fmla="*/ 446088 w 450"/>
                <a:gd name="T3" fmla="*/ 7887 h 317"/>
                <a:gd name="T4" fmla="*/ 495300 w 450"/>
                <a:gd name="T5" fmla="*/ 20507 h 317"/>
                <a:gd name="T6" fmla="*/ 541338 w 450"/>
                <a:gd name="T7" fmla="*/ 36282 h 317"/>
                <a:gd name="T8" fmla="*/ 582613 w 450"/>
                <a:gd name="T9" fmla="*/ 58367 h 317"/>
                <a:gd name="T10" fmla="*/ 619125 w 450"/>
                <a:gd name="T11" fmla="*/ 80452 h 317"/>
                <a:gd name="T12" fmla="*/ 650875 w 450"/>
                <a:gd name="T13" fmla="*/ 110424 h 317"/>
                <a:gd name="T14" fmla="*/ 676275 w 450"/>
                <a:gd name="T15" fmla="*/ 141973 h 317"/>
                <a:gd name="T16" fmla="*/ 696913 w 450"/>
                <a:gd name="T17" fmla="*/ 175101 h 317"/>
                <a:gd name="T18" fmla="*/ 709613 w 450"/>
                <a:gd name="T19" fmla="*/ 209805 h 317"/>
                <a:gd name="T20" fmla="*/ 712788 w 450"/>
                <a:gd name="T21" fmla="*/ 249242 h 317"/>
                <a:gd name="T22" fmla="*/ 709613 w 450"/>
                <a:gd name="T23" fmla="*/ 288679 h 317"/>
                <a:gd name="T24" fmla="*/ 696913 w 450"/>
                <a:gd name="T25" fmla="*/ 323384 h 317"/>
                <a:gd name="T26" fmla="*/ 676275 w 450"/>
                <a:gd name="T27" fmla="*/ 356511 h 317"/>
                <a:gd name="T28" fmla="*/ 650875 w 450"/>
                <a:gd name="T29" fmla="*/ 388061 h 317"/>
                <a:gd name="T30" fmla="*/ 619125 w 450"/>
                <a:gd name="T31" fmla="*/ 416455 h 317"/>
                <a:gd name="T32" fmla="*/ 582613 w 450"/>
                <a:gd name="T33" fmla="*/ 440118 h 317"/>
                <a:gd name="T34" fmla="*/ 541338 w 450"/>
                <a:gd name="T35" fmla="*/ 462202 h 317"/>
                <a:gd name="T36" fmla="*/ 495300 w 450"/>
                <a:gd name="T37" fmla="*/ 477977 h 317"/>
                <a:gd name="T38" fmla="*/ 446088 w 450"/>
                <a:gd name="T39" fmla="*/ 487442 h 317"/>
                <a:gd name="T40" fmla="*/ 392113 w 450"/>
                <a:gd name="T41" fmla="*/ 498485 h 317"/>
                <a:gd name="T42" fmla="*/ 336550 w 450"/>
                <a:gd name="T43" fmla="*/ 498485 h 317"/>
                <a:gd name="T44" fmla="*/ 284163 w 450"/>
                <a:gd name="T45" fmla="*/ 490597 h 317"/>
                <a:gd name="T46" fmla="*/ 233363 w 450"/>
                <a:gd name="T47" fmla="*/ 481132 h 317"/>
                <a:gd name="T48" fmla="*/ 187325 w 450"/>
                <a:gd name="T49" fmla="*/ 468512 h 317"/>
                <a:gd name="T50" fmla="*/ 141288 w 450"/>
                <a:gd name="T51" fmla="*/ 449583 h 317"/>
                <a:gd name="T52" fmla="*/ 103188 w 450"/>
                <a:gd name="T53" fmla="*/ 422765 h 317"/>
                <a:gd name="T54" fmla="*/ 71438 w 450"/>
                <a:gd name="T55" fmla="*/ 397526 h 317"/>
                <a:gd name="T56" fmla="*/ 41275 w 450"/>
                <a:gd name="T57" fmla="*/ 369131 h 317"/>
                <a:gd name="T58" fmla="*/ 22225 w 450"/>
                <a:gd name="T59" fmla="*/ 332849 h 317"/>
                <a:gd name="T60" fmla="*/ 6350 w 450"/>
                <a:gd name="T61" fmla="*/ 298144 h 317"/>
                <a:gd name="T62" fmla="*/ 0 w 450"/>
                <a:gd name="T63" fmla="*/ 263440 h 317"/>
                <a:gd name="T64" fmla="*/ 3175 w 450"/>
                <a:gd name="T65" fmla="*/ 222425 h 317"/>
                <a:gd name="T66" fmla="*/ 12700 w 450"/>
                <a:gd name="T67" fmla="*/ 187720 h 317"/>
                <a:gd name="T68" fmla="*/ 28575 w 450"/>
                <a:gd name="T69" fmla="*/ 151438 h 317"/>
                <a:gd name="T70" fmla="*/ 50800 w 450"/>
                <a:gd name="T71" fmla="*/ 119889 h 317"/>
                <a:gd name="T72" fmla="*/ 80963 w 450"/>
                <a:gd name="T73" fmla="*/ 91494 h 317"/>
                <a:gd name="T74" fmla="*/ 115888 w 450"/>
                <a:gd name="T75" fmla="*/ 64677 h 317"/>
                <a:gd name="T76" fmla="*/ 158750 w 450"/>
                <a:gd name="T77" fmla="*/ 42592 h 317"/>
                <a:gd name="T78" fmla="*/ 203200 w 450"/>
                <a:gd name="T79" fmla="*/ 26817 h 317"/>
                <a:gd name="T80" fmla="*/ 249238 w 450"/>
                <a:gd name="T81" fmla="*/ 11042 h 317"/>
                <a:gd name="T82" fmla="*/ 300038 w 450"/>
                <a:gd name="T83" fmla="*/ 3155 h 317"/>
                <a:gd name="T84" fmla="*/ 355600 w 450"/>
                <a:gd name="T85" fmla="*/ 0 h 3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50" h="317">
                  <a:moveTo>
                    <a:pt x="224" y="0"/>
                  </a:moveTo>
                  <a:lnTo>
                    <a:pt x="236" y="0"/>
                  </a:lnTo>
                  <a:lnTo>
                    <a:pt x="247" y="0"/>
                  </a:lnTo>
                  <a:lnTo>
                    <a:pt x="259" y="2"/>
                  </a:lnTo>
                  <a:lnTo>
                    <a:pt x="269" y="2"/>
                  </a:lnTo>
                  <a:lnTo>
                    <a:pt x="281" y="5"/>
                  </a:lnTo>
                  <a:lnTo>
                    <a:pt x="292" y="7"/>
                  </a:lnTo>
                  <a:lnTo>
                    <a:pt x="302" y="11"/>
                  </a:lnTo>
                  <a:lnTo>
                    <a:pt x="312" y="13"/>
                  </a:lnTo>
                  <a:lnTo>
                    <a:pt x="322" y="17"/>
                  </a:lnTo>
                  <a:lnTo>
                    <a:pt x="330" y="19"/>
                  </a:lnTo>
                  <a:lnTo>
                    <a:pt x="341" y="23"/>
                  </a:lnTo>
                  <a:lnTo>
                    <a:pt x="351" y="27"/>
                  </a:lnTo>
                  <a:lnTo>
                    <a:pt x="359" y="31"/>
                  </a:lnTo>
                  <a:lnTo>
                    <a:pt x="367" y="37"/>
                  </a:lnTo>
                  <a:lnTo>
                    <a:pt x="375" y="41"/>
                  </a:lnTo>
                  <a:lnTo>
                    <a:pt x="383" y="47"/>
                  </a:lnTo>
                  <a:lnTo>
                    <a:pt x="390" y="51"/>
                  </a:lnTo>
                  <a:lnTo>
                    <a:pt x="398" y="58"/>
                  </a:lnTo>
                  <a:lnTo>
                    <a:pt x="404" y="64"/>
                  </a:lnTo>
                  <a:lnTo>
                    <a:pt x="410" y="70"/>
                  </a:lnTo>
                  <a:lnTo>
                    <a:pt x="416" y="76"/>
                  </a:lnTo>
                  <a:lnTo>
                    <a:pt x="422" y="82"/>
                  </a:lnTo>
                  <a:lnTo>
                    <a:pt x="426" y="90"/>
                  </a:lnTo>
                  <a:lnTo>
                    <a:pt x="430" y="96"/>
                  </a:lnTo>
                  <a:lnTo>
                    <a:pt x="434" y="102"/>
                  </a:lnTo>
                  <a:lnTo>
                    <a:pt x="439" y="111"/>
                  </a:lnTo>
                  <a:lnTo>
                    <a:pt x="443" y="119"/>
                  </a:lnTo>
                  <a:lnTo>
                    <a:pt x="445" y="125"/>
                  </a:lnTo>
                  <a:lnTo>
                    <a:pt x="447" y="133"/>
                  </a:lnTo>
                  <a:lnTo>
                    <a:pt x="449" y="141"/>
                  </a:lnTo>
                  <a:lnTo>
                    <a:pt x="449" y="149"/>
                  </a:lnTo>
                  <a:lnTo>
                    <a:pt x="449" y="158"/>
                  </a:lnTo>
                  <a:lnTo>
                    <a:pt x="449" y="167"/>
                  </a:lnTo>
                  <a:lnTo>
                    <a:pt x="449" y="175"/>
                  </a:lnTo>
                  <a:lnTo>
                    <a:pt x="447" y="183"/>
                  </a:lnTo>
                  <a:lnTo>
                    <a:pt x="445" y="189"/>
                  </a:lnTo>
                  <a:lnTo>
                    <a:pt x="443" y="197"/>
                  </a:lnTo>
                  <a:lnTo>
                    <a:pt x="439" y="205"/>
                  </a:lnTo>
                  <a:lnTo>
                    <a:pt x="434" y="211"/>
                  </a:lnTo>
                  <a:lnTo>
                    <a:pt x="430" y="220"/>
                  </a:lnTo>
                  <a:lnTo>
                    <a:pt x="426" y="226"/>
                  </a:lnTo>
                  <a:lnTo>
                    <a:pt x="422" y="234"/>
                  </a:lnTo>
                  <a:lnTo>
                    <a:pt x="416" y="240"/>
                  </a:lnTo>
                  <a:lnTo>
                    <a:pt x="410" y="246"/>
                  </a:lnTo>
                  <a:lnTo>
                    <a:pt x="404" y="252"/>
                  </a:lnTo>
                  <a:lnTo>
                    <a:pt x="398" y="258"/>
                  </a:lnTo>
                  <a:lnTo>
                    <a:pt x="390" y="264"/>
                  </a:lnTo>
                  <a:lnTo>
                    <a:pt x="383" y="268"/>
                  </a:lnTo>
                  <a:lnTo>
                    <a:pt x="375" y="275"/>
                  </a:lnTo>
                  <a:lnTo>
                    <a:pt x="367" y="279"/>
                  </a:lnTo>
                  <a:lnTo>
                    <a:pt x="359" y="285"/>
                  </a:lnTo>
                  <a:lnTo>
                    <a:pt x="351" y="289"/>
                  </a:lnTo>
                  <a:lnTo>
                    <a:pt x="341" y="293"/>
                  </a:lnTo>
                  <a:lnTo>
                    <a:pt x="330" y="297"/>
                  </a:lnTo>
                  <a:lnTo>
                    <a:pt x="322" y="299"/>
                  </a:lnTo>
                  <a:lnTo>
                    <a:pt x="312" y="303"/>
                  </a:lnTo>
                  <a:lnTo>
                    <a:pt x="302" y="305"/>
                  </a:lnTo>
                  <a:lnTo>
                    <a:pt x="292" y="307"/>
                  </a:lnTo>
                  <a:lnTo>
                    <a:pt x="281" y="309"/>
                  </a:lnTo>
                  <a:lnTo>
                    <a:pt x="269" y="311"/>
                  </a:lnTo>
                  <a:lnTo>
                    <a:pt x="259" y="313"/>
                  </a:lnTo>
                  <a:lnTo>
                    <a:pt x="247" y="316"/>
                  </a:lnTo>
                  <a:lnTo>
                    <a:pt x="236" y="316"/>
                  </a:lnTo>
                  <a:lnTo>
                    <a:pt x="224" y="316"/>
                  </a:lnTo>
                  <a:lnTo>
                    <a:pt x="212" y="316"/>
                  </a:lnTo>
                  <a:lnTo>
                    <a:pt x="202" y="316"/>
                  </a:lnTo>
                  <a:lnTo>
                    <a:pt x="189" y="313"/>
                  </a:lnTo>
                  <a:lnTo>
                    <a:pt x="179" y="311"/>
                  </a:lnTo>
                  <a:lnTo>
                    <a:pt x="169" y="309"/>
                  </a:lnTo>
                  <a:lnTo>
                    <a:pt x="157" y="307"/>
                  </a:lnTo>
                  <a:lnTo>
                    <a:pt x="147" y="305"/>
                  </a:lnTo>
                  <a:lnTo>
                    <a:pt x="136" y="303"/>
                  </a:lnTo>
                  <a:lnTo>
                    <a:pt x="128" y="299"/>
                  </a:lnTo>
                  <a:lnTo>
                    <a:pt x="118" y="297"/>
                  </a:lnTo>
                  <a:lnTo>
                    <a:pt x="108" y="293"/>
                  </a:lnTo>
                  <a:lnTo>
                    <a:pt x="100" y="289"/>
                  </a:lnTo>
                  <a:lnTo>
                    <a:pt x="89" y="285"/>
                  </a:lnTo>
                  <a:lnTo>
                    <a:pt x="81" y="279"/>
                  </a:lnTo>
                  <a:lnTo>
                    <a:pt x="73" y="275"/>
                  </a:lnTo>
                  <a:lnTo>
                    <a:pt x="65" y="268"/>
                  </a:lnTo>
                  <a:lnTo>
                    <a:pt x="59" y="264"/>
                  </a:lnTo>
                  <a:lnTo>
                    <a:pt x="51" y="258"/>
                  </a:lnTo>
                  <a:lnTo>
                    <a:pt x="45" y="252"/>
                  </a:lnTo>
                  <a:lnTo>
                    <a:pt x="38" y="246"/>
                  </a:lnTo>
                  <a:lnTo>
                    <a:pt x="32" y="240"/>
                  </a:lnTo>
                  <a:lnTo>
                    <a:pt x="26" y="234"/>
                  </a:lnTo>
                  <a:lnTo>
                    <a:pt x="22" y="226"/>
                  </a:lnTo>
                  <a:lnTo>
                    <a:pt x="18" y="220"/>
                  </a:lnTo>
                  <a:lnTo>
                    <a:pt x="14" y="211"/>
                  </a:lnTo>
                  <a:lnTo>
                    <a:pt x="10" y="205"/>
                  </a:lnTo>
                  <a:lnTo>
                    <a:pt x="8" y="197"/>
                  </a:lnTo>
                  <a:lnTo>
                    <a:pt x="4" y="189"/>
                  </a:lnTo>
                  <a:lnTo>
                    <a:pt x="2" y="183"/>
                  </a:lnTo>
                  <a:lnTo>
                    <a:pt x="2" y="175"/>
                  </a:lnTo>
                  <a:lnTo>
                    <a:pt x="0" y="167"/>
                  </a:lnTo>
                  <a:lnTo>
                    <a:pt x="0" y="158"/>
                  </a:lnTo>
                  <a:lnTo>
                    <a:pt x="0" y="149"/>
                  </a:lnTo>
                  <a:lnTo>
                    <a:pt x="2" y="141"/>
                  </a:lnTo>
                  <a:lnTo>
                    <a:pt x="2" y="133"/>
                  </a:lnTo>
                  <a:lnTo>
                    <a:pt x="4" y="125"/>
                  </a:lnTo>
                  <a:lnTo>
                    <a:pt x="8" y="119"/>
                  </a:lnTo>
                  <a:lnTo>
                    <a:pt x="10" y="111"/>
                  </a:lnTo>
                  <a:lnTo>
                    <a:pt x="14" y="102"/>
                  </a:lnTo>
                  <a:lnTo>
                    <a:pt x="18" y="96"/>
                  </a:lnTo>
                  <a:lnTo>
                    <a:pt x="22" y="90"/>
                  </a:lnTo>
                  <a:lnTo>
                    <a:pt x="26" y="82"/>
                  </a:lnTo>
                  <a:lnTo>
                    <a:pt x="32" y="76"/>
                  </a:lnTo>
                  <a:lnTo>
                    <a:pt x="38" y="70"/>
                  </a:lnTo>
                  <a:lnTo>
                    <a:pt x="45" y="64"/>
                  </a:lnTo>
                  <a:lnTo>
                    <a:pt x="51" y="58"/>
                  </a:lnTo>
                  <a:lnTo>
                    <a:pt x="59" y="51"/>
                  </a:lnTo>
                  <a:lnTo>
                    <a:pt x="65" y="47"/>
                  </a:lnTo>
                  <a:lnTo>
                    <a:pt x="73" y="41"/>
                  </a:lnTo>
                  <a:lnTo>
                    <a:pt x="81" y="37"/>
                  </a:lnTo>
                  <a:lnTo>
                    <a:pt x="89" y="31"/>
                  </a:lnTo>
                  <a:lnTo>
                    <a:pt x="100" y="27"/>
                  </a:lnTo>
                  <a:lnTo>
                    <a:pt x="108" y="23"/>
                  </a:lnTo>
                  <a:lnTo>
                    <a:pt x="118" y="19"/>
                  </a:lnTo>
                  <a:lnTo>
                    <a:pt x="128" y="17"/>
                  </a:lnTo>
                  <a:lnTo>
                    <a:pt x="136" y="13"/>
                  </a:lnTo>
                  <a:lnTo>
                    <a:pt x="147" y="11"/>
                  </a:lnTo>
                  <a:lnTo>
                    <a:pt x="157" y="7"/>
                  </a:lnTo>
                  <a:lnTo>
                    <a:pt x="169" y="5"/>
                  </a:lnTo>
                  <a:lnTo>
                    <a:pt x="179" y="2"/>
                  </a:lnTo>
                  <a:lnTo>
                    <a:pt x="189" y="2"/>
                  </a:lnTo>
                  <a:lnTo>
                    <a:pt x="202" y="0"/>
                  </a:lnTo>
                  <a:lnTo>
                    <a:pt x="212" y="0"/>
                  </a:lnTo>
                  <a:lnTo>
                    <a:pt x="224" y="0"/>
                  </a:lnTo>
                </a:path>
              </a:pathLst>
            </a:custGeom>
            <a:solidFill>
              <a:srgbClr val="C2C2C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5" name="Freeform 35">
              <a:extLst>
                <a:ext uri="{FF2B5EF4-FFF2-40B4-BE49-F238E27FC236}">
                  <a16:creationId xmlns:a16="http://schemas.microsoft.com/office/drawing/2014/main" id="{96710E8D-95AF-D1E9-7559-C299F3F1BFE3}"/>
                </a:ext>
              </a:extLst>
            </p:cNvPr>
            <p:cNvSpPr>
              <a:spLocks/>
            </p:cNvSpPr>
            <p:nvPr/>
          </p:nvSpPr>
          <p:spPr bwMode="auto">
            <a:xfrm>
              <a:off x="5160962" y="3867150"/>
              <a:ext cx="666750" cy="465138"/>
            </a:xfrm>
            <a:custGeom>
              <a:avLst/>
              <a:gdLst>
                <a:gd name="T0" fmla="*/ 366713 w 420"/>
                <a:gd name="T1" fmla="*/ 0 h 294"/>
                <a:gd name="T2" fmla="*/ 414338 w 420"/>
                <a:gd name="T3" fmla="*/ 6328 h 294"/>
                <a:gd name="T4" fmla="*/ 460375 w 420"/>
                <a:gd name="T5" fmla="*/ 15821 h 294"/>
                <a:gd name="T6" fmla="*/ 506413 w 420"/>
                <a:gd name="T7" fmla="*/ 31642 h 294"/>
                <a:gd name="T8" fmla="*/ 544513 w 420"/>
                <a:gd name="T9" fmla="*/ 50627 h 294"/>
                <a:gd name="T10" fmla="*/ 577850 w 420"/>
                <a:gd name="T11" fmla="*/ 72777 h 294"/>
                <a:gd name="T12" fmla="*/ 606425 w 420"/>
                <a:gd name="T13" fmla="*/ 99672 h 294"/>
                <a:gd name="T14" fmla="*/ 631825 w 420"/>
                <a:gd name="T15" fmla="*/ 128150 h 294"/>
                <a:gd name="T16" fmla="*/ 647700 w 420"/>
                <a:gd name="T17" fmla="*/ 161374 h 294"/>
                <a:gd name="T18" fmla="*/ 661988 w 420"/>
                <a:gd name="T19" fmla="*/ 196181 h 294"/>
                <a:gd name="T20" fmla="*/ 665163 w 420"/>
                <a:gd name="T21" fmla="*/ 227823 h 294"/>
                <a:gd name="T22" fmla="*/ 661988 w 420"/>
                <a:gd name="T23" fmla="*/ 265793 h 294"/>
                <a:gd name="T24" fmla="*/ 647700 w 420"/>
                <a:gd name="T25" fmla="*/ 300599 h 294"/>
                <a:gd name="T26" fmla="*/ 631825 w 420"/>
                <a:gd name="T27" fmla="*/ 333824 h 294"/>
                <a:gd name="T28" fmla="*/ 606425 w 420"/>
                <a:gd name="T29" fmla="*/ 362301 h 294"/>
                <a:gd name="T30" fmla="*/ 577850 w 420"/>
                <a:gd name="T31" fmla="*/ 387615 h 294"/>
                <a:gd name="T32" fmla="*/ 544513 w 420"/>
                <a:gd name="T33" fmla="*/ 409764 h 294"/>
                <a:gd name="T34" fmla="*/ 506413 w 420"/>
                <a:gd name="T35" fmla="*/ 430332 h 294"/>
                <a:gd name="T36" fmla="*/ 460375 w 420"/>
                <a:gd name="T37" fmla="*/ 446153 h 294"/>
                <a:gd name="T38" fmla="*/ 414338 w 420"/>
                <a:gd name="T39" fmla="*/ 455645 h 294"/>
                <a:gd name="T40" fmla="*/ 366713 w 420"/>
                <a:gd name="T41" fmla="*/ 463556 h 294"/>
                <a:gd name="T42" fmla="*/ 314325 w 420"/>
                <a:gd name="T43" fmla="*/ 463556 h 294"/>
                <a:gd name="T44" fmla="*/ 266700 w 420"/>
                <a:gd name="T45" fmla="*/ 458810 h 294"/>
                <a:gd name="T46" fmla="*/ 217488 w 420"/>
                <a:gd name="T47" fmla="*/ 449317 h 294"/>
                <a:gd name="T48" fmla="*/ 174625 w 420"/>
                <a:gd name="T49" fmla="*/ 433496 h 294"/>
                <a:gd name="T50" fmla="*/ 133350 w 420"/>
                <a:gd name="T51" fmla="*/ 417675 h 294"/>
                <a:gd name="T52" fmla="*/ 96838 w 420"/>
                <a:gd name="T53" fmla="*/ 393943 h 294"/>
                <a:gd name="T54" fmla="*/ 68263 w 420"/>
                <a:gd name="T55" fmla="*/ 368630 h 294"/>
                <a:gd name="T56" fmla="*/ 42863 w 420"/>
                <a:gd name="T57" fmla="*/ 343316 h 294"/>
                <a:gd name="T58" fmla="*/ 19050 w 420"/>
                <a:gd name="T59" fmla="*/ 310092 h 294"/>
                <a:gd name="T60" fmla="*/ 6350 w 420"/>
                <a:gd name="T61" fmla="*/ 278450 h 294"/>
                <a:gd name="T62" fmla="*/ 0 w 420"/>
                <a:gd name="T63" fmla="*/ 242062 h 294"/>
                <a:gd name="T64" fmla="*/ 3175 w 420"/>
                <a:gd name="T65" fmla="*/ 205673 h 294"/>
                <a:gd name="T66" fmla="*/ 9525 w 420"/>
                <a:gd name="T67" fmla="*/ 174031 h 294"/>
                <a:gd name="T68" fmla="*/ 25400 w 420"/>
                <a:gd name="T69" fmla="*/ 140807 h 294"/>
                <a:gd name="T70" fmla="*/ 49213 w 420"/>
                <a:gd name="T71" fmla="*/ 109165 h 294"/>
                <a:gd name="T72" fmla="*/ 77788 w 420"/>
                <a:gd name="T73" fmla="*/ 83851 h 294"/>
                <a:gd name="T74" fmla="*/ 111125 w 420"/>
                <a:gd name="T75" fmla="*/ 56956 h 294"/>
                <a:gd name="T76" fmla="*/ 146050 w 420"/>
                <a:gd name="T77" fmla="*/ 37970 h 294"/>
                <a:gd name="T78" fmla="*/ 188913 w 420"/>
                <a:gd name="T79" fmla="*/ 22149 h 294"/>
                <a:gd name="T80" fmla="*/ 233363 w 420"/>
                <a:gd name="T81" fmla="*/ 9493 h 294"/>
                <a:gd name="T82" fmla="*/ 282575 w 420"/>
                <a:gd name="T83" fmla="*/ 3164 h 294"/>
                <a:gd name="T84" fmla="*/ 333375 w 420"/>
                <a:gd name="T85" fmla="*/ 0 h 2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20" h="294">
                  <a:moveTo>
                    <a:pt x="210" y="0"/>
                  </a:moveTo>
                  <a:lnTo>
                    <a:pt x="221" y="0"/>
                  </a:lnTo>
                  <a:lnTo>
                    <a:pt x="231" y="0"/>
                  </a:lnTo>
                  <a:lnTo>
                    <a:pt x="241" y="2"/>
                  </a:lnTo>
                  <a:lnTo>
                    <a:pt x="251" y="2"/>
                  </a:lnTo>
                  <a:lnTo>
                    <a:pt x="261" y="4"/>
                  </a:lnTo>
                  <a:lnTo>
                    <a:pt x="272" y="6"/>
                  </a:lnTo>
                  <a:lnTo>
                    <a:pt x="282" y="8"/>
                  </a:lnTo>
                  <a:lnTo>
                    <a:pt x="290" y="10"/>
                  </a:lnTo>
                  <a:lnTo>
                    <a:pt x="300" y="14"/>
                  </a:lnTo>
                  <a:lnTo>
                    <a:pt x="308" y="16"/>
                  </a:lnTo>
                  <a:lnTo>
                    <a:pt x="319" y="20"/>
                  </a:lnTo>
                  <a:lnTo>
                    <a:pt x="327" y="24"/>
                  </a:lnTo>
                  <a:lnTo>
                    <a:pt x="335" y="28"/>
                  </a:lnTo>
                  <a:lnTo>
                    <a:pt x="343" y="32"/>
                  </a:lnTo>
                  <a:lnTo>
                    <a:pt x="349" y="36"/>
                  </a:lnTo>
                  <a:lnTo>
                    <a:pt x="357" y="42"/>
                  </a:lnTo>
                  <a:lnTo>
                    <a:pt x="364" y="46"/>
                  </a:lnTo>
                  <a:lnTo>
                    <a:pt x="372" y="53"/>
                  </a:lnTo>
                  <a:lnTo>
                    <a:pt x="378" y="59"/>
                  </a:lnTo>
                  <a:lnTo>
                    <a:pt x="382" y="63"/>
                  </a:lnTo>
                  <a:lnTo>
                    <a:pt x="388" y="69"/>
                  </a:lnTo>
                  <a:lnTo>
                    <a:pt x="394" y="75"/>
                  </a:lnTo>
                  <a:lnTo>
                    <a:pt x="398" y="81"/>
                  </a:lnTo>
                  <a:lnTo>
                    <a:pt x="402" y="89"/>
                  </a:lnTo>
                  <a:lnTo>
                    <a:pt x="406" y="95"/>
                  </a:lnTo>
                  <a:lnTo>
                    <a:pt x="408" y="102"/>
                  </a:lnTo>
                  <a:lnTo>
                    <a:pt x="413" y="110"/>
                  </a:lnTo>
                  <a:lnTo>
                    <a:pt x="415" y="116"/>
                  </a:lnTo>
                  <a:lnTo>
                    <a:pt x="417" y="124"/>
                  </a:lnTo>
                  <a:lnTo>
                    <a:pt x="417" y="130"/>
                  </a:lnTo>
                  <a:lnTo>
                    <a:pt x="419" y="138"/>
                  </a:lnTo>
                  <a:lnTo>
                    <a:pt x="419" y="144"/>
                  </a:lnTo>
                  <a:lnTo>
                    <a:pt x="419" y="153"/>
                  </a:lnTo>
                  <a:lnTo>
                    <a:pt x="417" y="162"/>
                  </a:lnTo>
                  <a:lnTo>
                    <a:pt x="417" y="168"/>
                  </a:lnTo>
                  <a:lnTo>
                    <a:pt x="415" y="176"/>
                  </a:lnTo>
                  <a:lnTo>
                    <a:pt x="413" y="182"/>
                  </a:lnTo>
                  <a:lnTo>
                    <a:pt x="408" y="190"/>
                  </a:lnTo>
                  <a:lnTo>
                    <a:pt x="406" y="196"/>
                  </a:lnTo>
                  <a:lnTo>
                    <a:pt x="402" y="202"/>
                  </a:lnTo>
                  <a:lnTo>
                    <a:pt x="398" y="211"/>
                  </a:lnTo>
                  <a:lnTo>
                    <a:pt x="394" y="217"/>
                  </a:lnTo>
                  <a:lnTo>
                    <a:pt x="388" y="223"/>
                  </a:lnTo>
                  <a:lnTo>
                    <a:pt x="382" y="229"/>
                  </a:lnTo>
                  <a:lnTo>
                    <a:pt x="378" y="233"/>
                  </a:lnTo>
                  <a:lnTo>
                    <a:pt x="372" y="239"/>
                  </a:lnTo>
                  <a:lnTo>
                    <a:pt x="364" y="245"/>
                  </a:lnTo>
                  <a:lnTo>
                    <a:pt x="357" y="249"/>
                  </a:lnTo>
                  <a:lnTo>
                    <a:pt x="349" y="255"/>
                  </a:lnTo>
                  <a:lnTo>
                    <a:pt x="343" y="259"/>
                  </a:lnTo>
                  <a:lnTo>
                    <a:pt x="335" y="264"/>
                  </a:lnTo>
                  <a:lnTo>
                    <a:pt x="327" y="268"/>
                  </a:lnTo>
                  <a:lnTo>
                    <a:pt x="319" y="272"/>
                  </a:lnTo>
                  <a:lnTo>
                    <a:pt x="308" y="274"/>
                  </a:lnTo>
                  <a:lnTo>
                    <a:pt x="300" y="278"/>
                  </a:lnTo>
                  <a:lnTo>
                    <a:pt x="290" y="282"/>
                  </a:lnTo>
                  <a:lnTo>
                    <a:pt x="282" y="284"/>
                  </a:lnTo>
                  <a:lnTo>
                    <a:pt x="272" y="286"/>
                  </a:lnTo>
                  <a:lnTo>
                    <a:pt x="261" y="288"/>
                  </a:lnTo>
                  <a:lnTo>
                    <a:pt x="251" y="290"/>
                  </a:lnTo>
                  <a:lnTo>
                    <a:pt x="241" y="290"/>
                  </a:lnTo>
                  <a:lnTo>
                    <a:pt x="231" y="293"/>
                  </a:lnTo>
                  <a:lnTo>
                    <a:pt x="221" y="293"/>
                  </a:lnTo>
                  <a:lnTo>
                    <a:pt x="210" y="293"/>
                  </a:lnTo>
                  <a:lnTo>
                    <a:pt x="198" y="293"/>
                  </a:lnTo>
                  <a:lnTo>
                    <a:pt x="188" y="293"/>
                  </a:lnTo>
                  <a:lnTo>
                    <a:pt x="178" y="290"/>
                  </a:lnTo>
                  <a:lnTo>
                    <a:pt x="168" y="290"/>
                  </a:lnTo>
                  <a:lnTo>
                    <a:pt x="157" y="288"/>
                  </a:lnTo>
                  <a:lnTo>
                    <a:pt x="147" y="286"/>
                  </a:lnTo>
                  <a:lnTo>
                    <a:pt x="137" y="284"/>
                  </a:lnTo>
                  <a:lnTo>
                    <a:pt x="129" y="282"/>
                  </a:lnTo>
                  <a:lnTo>
                    <a:pt x="119" y="278"/>
                  </a:lnTo>
                  <a:lnTo>
                    <a:pt x="110" y="274"/>
                  </a:lnTo>
                  <a:lnTo>
                    <a:pt x="102" y="272"/>
                  </a:lnTo>
                  <a:lnTo>
                    <a:pt x="92" y="268"/>
                  </a:lnTo>
                  <a:lnTo>
                    <a:pt x="84" y="264"/>
                  </a:lnTo>
                  <a:lnTo>
                    <a:pt x="76" y="259"/>
                  </a:lnTo>
                  <a:lnTo>
                    <a:pt x="70" y="255"/>
                  </a:lnTo>
                  <a:lnTo>
                    <a:pt x="61" y="249"/>
                  </a:lnTo>
                  <a:lnTo>
                    <a:pt x="55" y="245"/>
                  </a:lnTo>
                  <a:lnTo>
                    <a:pt x="49" y="239"/>
                  </a:lnTo>
                  <a:lnTo>
                    <a:pt x="43" y="233"/>
                  </a:lnTo>
                  <a:lnTo>
                    <a:pt x="37" y="229"/>
                  </a:lnTo>
                  <a:lnTo>
                    <a:pt x="31" y="223"/>
                  </a:lnTo>
                  <a:lnTo>
                    <a:pt x="27" y="217"/>
                  </a:lnTo>
                  <a:lnTo>
                    <a:pt x="21" y="211"/>
                  </a:lnTo>
                  <a:lnTo>
                    <a:pt x="16" y="202"/>
                  </a:lnTo>
                  <a:lnTo>
                    <a:pt x="12" y="196"/>
                  </a:lnTo>
                  <a:lnTo>
                    <a:pt x="10" y="190"/>
                  </a:lnTo>
                  <a:lnTo>
                    <a:pt x="6" y="182"/>
                  </a:lnTo>
                  <a:lnTo>
                    <a:pt x="4" y="176"/>
                  </a:lnTo>
                  <a:lnTo>
                    <a:pt x="2" y="168"/>
                  </a:lnTo>
                  <a:lnTo>
                    <a:pt x="2" y="162"/>
                  </a:lnTo>
                  <a:lnTo>
                    <a:pt x="0" y="153"/>
                  </a:lnTo>
                  <a:lnTo>
                    <a:pt x="0" y="144"/>
                  </a:lnTo>
                  <a:lnTo>
                    <a:pt x="0" y="138"/>
                  </a:lnTo>
                  <a:lnTo>
                    <a:pt x="2" y="130"/>
                  </a:lnTo>
                  <a:lnTo>
                    <a:pt x="2" y="124"/>
                  </a:lnTo>
                  <a:lnTo>
                    <a:pt x="4" y="116"/>
                  </a:lnTo>
                  <a:lnTo>
                    <a:pt x="6" y="110"/>
                  </a:lnTo>
                  <a:lnTo>
                    <a:pt x="10" y="102"/>
                  </a:lnTo>
                  <a:lnTo>
                    <a:pt x="12" y="95"/>
                  </a:lnTo>
                  <a:lnTo>
                    <a:pt x="16" y="89"/>
                  </a:lnTo>
                  <a:lnTo>
                    <a:pt x="21" y="81"/>
                  </a:lnTo>
                  <a:lnTo>
                    <a:pt x="27" y="75"/>
                  </a:lnTo>
                  <a:lnTo>
                    <a:pt x="31" y="69"/>
                  </a:lnTo>
                  <a:lnTo>
                    <a:pt x="37" y="63"/>
                  </a:lnTo>
                  <a:lnTo>
                    <a:pt x="43" y="59"/>
                  </a:lnTo>
                  <a:lnTo>
                    <a:pt x="49" y="53"/>
                  </a:lnTo>
                  <a:lnTo>
                    <a:pt x="55" y="46"/>
                  </a:lnTo>
                  <a:lnTo>
                    <a:pt x="61" y="42"/>
                  </a:lnTo>
                  <a:lnTo>
                    <a:pt x="70" y="36"/>
                  </a:lnTo>
                  <a:lnTo>
                    <a:pt x="76" y="32"/>
                  </a:lnTo>
                  <a:lnTo>
                    <a:pt x="84" y="28"/>
                  </a:lnTo>
                  <a:lnTo>
                    <a:pt x="92" y="24"/>
                  </a:lnTo>
                  <a:lnTo>
                    <a:pt x="102" y="20"/>
                  </a:lnTo>
                  <a:lnTo>
                    <a:pt x="110" y="16"/>
                  </a:lnTo>
                  <a:lnTo>
                    <a:pt x="119" y="14"/>
                  </a:lnTo>
                  <a:lnTo>
                    <a:pt x="129" y="10"/>
                  </a:lnTo>
                  <a:lnTo>
                    <a:pt x="137" y="8"/>
                  </a:lnTo>
                  <a:lnTo>
                    <a:pt x="147" y="6"/>
                  </a:lnTo>
                  <a:lnTo>
                    <a:pt x="157" y="4"/>
                  </a:lnTo>
                  <a:lnTo>
                    <a:pt x="168" y="2"/>
                  </a:lnTo>
                  <a:lnTo>
                    <a:pt x="178" y="2"/>
                  </a:lnTo>
                  <a:lnTo>
                    <a:pt x="188" y="0"/>
                  </a:lnTo>
                  <a:lnTo>
                    <a:pt x="198" y="0"/>
                  </a:lnTo>
                  <a:lnTo>
                    <a:pt x="210" y="0"/>
                  </a:lnTo>
                </a:path>
              </a:pathLst>
            </a:custGeom>
            <a:solidFill>
              <a:srgbClr val="C7C7C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6" name="Freeform 36">
              <a:extLst>
                <a:ext uri="{FF2B5EF4-FFF2-40B4-BE49-F238E27FC236}">
                  <a16:creationId xmlns:a16="http://schemas.microsoft.com/office/drawing/2014/main" id="{3E2A0788-5262-9355-A231-B2A90F89F98E}"/>
                </a:ext>
              </a:extLst>
            </p:cNvPr>
            <p:cNvSpPr>
              <a:spLocks/>
            </p:cNvSpPr>
            <p:nvPr/>
          </p:nvSpPr>
          <p:spPr bwMode="auto">
            <a:xfrm>
              <a:off x="5200651" y="3879851"/>
              <a:ext cx="617537" cy="430213"/>
            </a:xfrm>
            <a:custGeom>
              <a:avLst/>
              <a:gdLst>
                <a:gd name="T0" fmla="*/ 339725 w 389"/>
                <a:gd name="T1" fmla="*/ 0 h 272"/>
                <a:gd name="T2" fmla="*/ 385762 w 389"/>
                <a:gd name="T3" fmla="*/ 6327 h 272"/>
                <a:gd name="T4" fmla="*/ 427037 w 389"/>
                <a:gd name="T5" fmla="*/ 15817 h 272"/>
                <a:gd name="T6" fmla="*/ 466725 w 389"/>
                <a:gd name="T7" fmla="*/ 28470 h 272"/>
                <a:gd name="T8" fmla="*/ 501650 w 389"/>
                <a:gd name="T9" fmla="*/ 47450 h 272"/>
                <a:gd name="T10" fmla="*/ 533400 w 389"/>
                <a:gd name="T11" fmla="*/ 68012 h 272"/>
                <a:gd name="T12" fmla="*/ 563562 w 389"/>
                <a:gd name="T13" fmla="*/ 93318 h 272"/>
                <a:gd name="T14" fmla="*/ 582612 w 389"/>
                <a:gd name="T15" fmla="*/ 118625 h 272"/>
                <a:gd name="T16" fmla="*/ 601662 w 389"/>
                <a:gd name="T17" fmla="*/ 148677 h 272"/>
                <a:gd name="T18" fmla="*/ 611187 w 389"/>
                <a:gd name="T19" fmla="*/ 180310 h 272"/>
                <a:gd name="T20" fmla="*/ 615950 w 389"/>
                <a:gd name="T21" fmla="*/ 211943 h 272"/>
                <a:gd name="T22" fmla="*/ 611187 w 389"/>
                <a:gd name="T23" fmla="*/ 246740 h 272"/>
                <a:gd name="T24" fmla="*/ 601662 w 389"/>
                <a:gd name="T25" fmla="*/ 278373 h 272"/>
                <a:gd name="T26" fmla="*/ 582612 w 389"/>
                <a:gd name="T27" fmla="*/ 306843 h 272"/>
                <a:gd name="T28" fmla="*/ 563562 w 389"/>
                <a:gd name="T29" fmla="*/ 333731 h 272"/>
                <a:gd name="T30" fmla="*/ 533400 w 389"/>
                <a:gd name="T31" fmla="*/ 359038 h 272"/>
                <a:gd name="T32" fmla="*/ 501650 w 389"/>
                <a:gd name="T33" fmla="*/ 378018 h 272"/>
                <a:gd name="T34" fmla="*/ 466725 w 389"/>
                <a:gd name="T35" fmla="*/ 396998 h 272"/>
                <a:gd name="T36" fmla="*/ 427037 w 389"/>
                <a:gd name="T37" fmla="*/ 411233 h 272"/>
                <a:gd name="T38" fmla="*/ 385762 w 389"/>
                <a:gd name="T39" fmla="*/ 420723 h 272"/>
                <a:gd name="T40" fmla="*/ 339725 w 389"/>
                <a:gd name="T41" fmla="*/ 428631 h 272"/>
                <a:gd name="T42" fmla="*/ 290512 w 389"/>
                <a:gd name="T43" fmla="*/ 428631 h 272"/>
                <a:gd name="T44" fmla="*/ 246062 w 389"/>
                <a:gd name="T45" fmla="*/ 423886 h 272"/>
                <a:gd name="T46" fmla="*/ 200025 w 389"/>
                <a:gd name="T47" fmla="*/ 414396 h 272"/>
                <a:gd name="T48" fmla="*/ 161925 w 389"/>
                <a:gd name="T49" fmla="*/ 401743 h 272"/>
                <a:gd name="T50" fmla="*/ 122237 w 389"/>
                <a:gd name="T51" fmla="*/ 384345 h 272"/>
                <a:gd name="T52" fmla="*/ 90487 w 389"/>
                <a:gd name="T53" fmla="*/ 365365 h 272"/>
                <a:gd name="T54" fmla="*/ 60325 w 389"/>
                <a:gd name="T55" fmla="*/ 343221 h 272"/>
                <a:gd name="T56" fmla="*/ 38100 w 389"/>
                <a:gd name="T57" fmla="*/ 317915 h 272"/>
                <a:gd name="T58" fmla="*/ 19050 w 389"/>
                <a:gd name="T59" fmla="*/ 287863 h 272"/>
                <a:gd name="T60" fmla="*/ 6350 w 389"/>
                <a:gd name="T61" fmla="*/ 256230 h 272"/>
                <a:gd name="T62" fmla="*/ 0 w 389"/>
                <a:gd name="T63" fmla="*/ 223015 h 272"/>
                <a:gd name="T64" fmla="*/ 3175 w 389"/>
                <a:gd name="T65" fmla="*/ 189800 h 272"/>
                <a:gd name="T66" fmla="*/ 9525 w 389"/>
                <a:gd name="T67" fmla="*/ 158167 h 272"/>
                <a:gd name="T68" fmla="*/ 25400 w 389"/>
                <a:gd name="T69" fmla="*/ 128115 h 272"/>
                <a:gd name="T70" fmla="*/ 44450 w 389"/>
                <a:gd name="T71" fmla="*/ 102808 h 272"/>
                <a:gd name="T72" fmla="*/ 71437 w 389"/>
                <a:gd name="T73" fmla="*/ 77502 h 272"/>
                <a:gd name="T74" fmla="*/ 100012 w 389"/>
                <a:gd name="T75" fmla="*/ 53777 h 272"/>
                <a:gd name="T76" fmla="*/ 134937 w 389"/>
                <a:gd name="T77" fmla="*/ 34797 h 272"/>
                <a:gd name="T78" fmla="*/ 174625 w 389"/>
                <a:gd name="T79" fmla="*/ 18980 h 272"/>
                <a:gd name="T80" fmla="*/ 215900 w 389"/>
                <a:gd name="T81" fmla="*/ 9490 h 272"/>
                <a:gd name="T82" fmla="*/ 261937 w 389"/>
                <a:gd name="T83" fmla="*/ 0 h 272"/>
                <a:gd name="T84" fmla="*/ 307975 w 389"/>
                <a:gd name="T85" fmla="*/ 0 h 2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9" h="272">
                  <a:moveTo>
                    <a:pt x="194" y="0"/>
                  </a:moveTo>
                  <a:lnTo>
                    <a:pt x="204" y="0"/>
                  </a:lnTo>
                  <a:lnTo>
                    <a:pt x="214" y="0"/>
                  </a:lnTo>
                  <a:lnTo>
                    <a:pt x="222" y="0"/>
                  </a:lnTo>
                  <a:lnTo>
                    <a:pt x="232" y="2"/>
                  </a:lnTo>
                  <a:lnTo>
                    <a:pt x="243" y="4"/>
                  </a:lnTo>
                  <a:lnTo>
                    <a:pt x="251" y="6"/>
                  </a:lnTo>
                  <a:lnTo>
                    <a:pt x="261" y="8"/>
                  </a:lnTo>
                  <a:lnTo>
                    <a:pt x="269" y="10"/>
                  </a:lnTo>
                  <a:lnTo>
                    <a:pt x="277" y="12"/>
                  </a:lnTo>
                  <a:lnTo>
                    <a:pt x="285" y="16"/>
                  </a:lnTo>
                  <a:lnTo>
                    <a:pt x="294" y="18"/>
                  </a:lnTo>
                  <a:lnTo>
                    <a:pt x="302" y="22"/>
                  </a:lnTo>
                  <a:lnTo>
                    <a:pt x="310" y="26"/>
                  </a:lnTo>
                  <a:lnTo>
                    <a:pt x="316" y="30"/>
                  </a:lnTo>
                  <a:lnTo>
                    <a:pt x="324" y="34"/>
                  </a:lnTo>
                  <a:lnTo>
                    <a:pt x="330" y="38"/>
                  </a:lnTo>
                  <a:lnTo>
                    <a:pt x="336" y="43"/>
                  </a:lnTo>
                  <a:lnTo>
                    <a:pt x="343" y="49"/>
                  </a:lnTo>
                  <a:lnTo>
                    <a:pt x="349" y="53"/>
                  </a:lnTo>
                  <a:lnTo>
                    <a:pt x="355" y="59"/>
                  </a:lnTo>
                  <a:lnTo>
                    <a:pt x="359" y="65"/>
                  </a:lnTo>
                  <a:lnTo>
                    <a:pt x="363" y="69"/>
                  </a:lnTo>
                  <a:lnTo>
                    <a:pt x="367" y="75"/>
                  </a:lnTo>
                  <a:lnTo>
                    <a:pt x="371" y="81"/>
                  </a:lnTo>
                  <a:lnTo>
                    <a:pt x="375" y="87"/>
                  </a:lnTo>
                  <a:lnTo>
                    <a:pt x="379" y="94"/>
                  </a:lnTo>
                  <a:lnTo>
                    <a:pt x="381" y="100"/>
                  </a:lnTo>
                  <a:lnTo>
                    <a:pt x="383" y="108"/>
                  </a:lnTo>
                  <a:lnTo>
                    <a:pt x="385" y="114"/>
                  </a:lnTo>
                  <a:lnTo>
                    <a:pt x="385" y="120"/>
                  </a:lnTo>
                  <a:lnTo>
                    <a:pt x="388" y="128"/>
                  </a:lnTo>
                  <a:lnTo>
                    <a:pt x="388" y="134"/>
                  </a:lnTo>
                  <a:lnTo>
                    <a:pt x="388" y="141"/>
                  </a:lnTo>
                  <a:lnTo>
                    <a:pt x="385" y="150"/>
                  </a:lnTo>
                  <a:lnTo>
                    <a:pt x="385" y="156"/>
                  </a:lnTo>
                  <a:lnTo>
                    <a:pt x="383" y="162"/>
                  </a:lnTo>
                  <a:lnTo>
                    <a:pt x="381" y="170"/>
                  </a:lnTo>
                  <a:lnTo>
                    <a:pt x="379" y="176"/>
                  </a:lnTo>
                  <a:lnTo>
                    <a:pt x="375" y="182"/>
                  </a:lnTo>
                  <a:lnTo>
                    <a:pt x="371" y="188"/>
                  </a:lnTo>
                  <a:lnTo>
                    <a:pt x="367" y="194"/>
                  </a:lnTo>
                  <a:lnTo>
                    <a:pt x="363" y="201"/>
                  </a:lnTo>
                  <a:lnTo>
                    <a:pt x="359" y="205"/>
                  </a:lnTo>
                  <a:lnTo>
                    <a:pt x="355" y="211"/>
                  </a:lnTo>
                  <a:lnTo>
                    <a:pt x="349" y="217"/>
                  </a:lnTo>
                  <a:lnTo>
                    <a:pt x="343" y="221"/>
                  </a:lnTo>
                  <a:lnTo>
                    <a:pt x="336" y="227"/>
                  </a:lnTo>
                  <a:lnTo>
                    <a:pt x="330" y="231"/>
                  </a:lnTo>
                  <a:lnTo>
                    <a:pt x="324" y="235"/>
                  </a:lnTo>
                  <a:lnTo>
                    <a:pt x="316" y="239"/>
                  </a:lnTo>
                  <a:lnTo>
                    <a:pt x="310" y="243"/>
                  </a:lnTo>
                  <a:lnTo>
                    <a:pt x="302" y="247"/>
                  </a:lnTo>
                  <a:lnTo>
                    <a:pt x="294" y="251"/>
                  </a:lnTo>
                  <a:lnTo>
                    <a:pt x="285" y="254"/>
                  </a:lnTo>
                  <a:lnTo>
                    <a:pt x="277" y="258"/>
                  </a:lnTo>
                  <a:lnTo>
                    <a:pt x="269" y="260"/>
                  </a:lnTo>
                  <a:lnTo>
                    <a:pt x="261" y="262"/>
                  </a:lnTo>
                  <a:lnTo>
                    <a:pt x="251" y="264"/>
                  </a:lnTo>
                  <a:lnTo>
                    <a:pt x="243" y="266"/>
                  </a:lnTo>
                  <a:lnTo>
                    <a:pt x="232" y="268"/>
                  </a:lnTo>
                  <a:lnTo>
                    <a:pt x="222" y="271"/>
                  </a:lnTo>
                  <a:lnTo>
                    <a:pt x="214" y="271"/>
                  </a:lnTo>
                  <a:lnTo>
                    <a:pt x="204" y="271"/>
                  </a:lnTo>
                  <a:lnTo>
                    <a:pt x="194" y="271"/>
                  </a:lnTo>
                  <a:lnTo>
                    <a:pt x="183" y="271"/>
                  </a:lnTo>
                  <a:lnTo>
                    <a:pt x="173" y="271"/>
                  </a:lnTo>
                  <a:lnTo>
                    <a:pt x="165" y="271"/>
                  </a:lnTo>
                  <a:lnTo>
                    <a:pt x="155" y="268"/>
                  </a:lnTo>
                  <a:lnTo>
                    <a:pt x="145" y="266"/>
                  </a:lnTo>
                  <a:lnTo>
                    <a:pt x="136" y="264"/>
                  </a:lnTo>
                  <a:lnTo>
                    <a:pt x="126" y="262"/>
                  </a:lnTo>
                  <a:lnTo>
                    <a:pt x="118" y="260"/>
                  </a:lnTo>
                  <a:lnTo>
                    <a:pt x="110" y="258"/>
                  </a:lnTo>
                  <a:lnTo>
                    <a:pt x="102" y="254"/>
                  </a:lnTo>
                  <a:lnTo>
                    <a:pt x="94" y="251"/>
                  </a:lnTo>
                  <a:lnTo>
                    <a:pt x="85" y="247"/>
                  </a:lnTo>
                  <a:lnTo>
                    <a:pt x="77" y="243"/>
                  </a:lnTo>
                  <a:lnTo>
                    <a:pt x="71" y="239"/>
                  </a:lnTo>
                  <a:lnTo>
                    <a:pt x="63" y="235"/>
                  </a:lnTo>
                  <a:lnTo>
                    <a:pt x="57" y="231"/>
                  </a:lnTo>
                  <a:lnTo>
                    <a:pt x="51" y="227"/>
                  </a:lnTo>
                  <a:lnTo>
                    <a:pt x="45" y="221"/>
                  </a:lnTo>
                  <a:lnTo>
                    <a:pt x="38" y="217"/>
                  </a:lnTo>
                  <a:lnTo>
                    <a:pt x="32" y="211"/>
                  </a:lnTo>
                  <a:lnTo>
                    <a:pt x="28" y="205"/>
                  </a:lnTo>
                  <a:lnTo>
                    <a:pt x="24" y="201"/>
                  </a:lnTo>
                  <a:lnTo>
                    <a:pt x="20" y="194"/>
                  </a:lnTo>
                  <a:lnTo>
                    <a:pt x="16" y="188"/>
                  </a:lnTo>
                  <a:lnTo>
                    <a:pt x="12" y="182"/>
                  </a:lnTo>
                  <a:lnTo>
                    <a:pt x="8" y="176"/>
                  </a:lnTo>
                  <a:lnTo>
                    <a:pt x="6" y="170"/>
                  </a:lnTo>
                  <a:lnTo>
                    <a:pt x="4" y="162"/>
                  </a:lnTo>
                  <a:lnTo>
                    <a:pt x="2" y="156"/>
                  </a:lnTo>
                  <a:lnTo>
                    <a:pt x="2" y="150"/>
                  </a:lnTo>
                  <a:lnTo>
                    <a:pt x="0" y="141"/>
                  </a:lnTo>
                  <a:lnTo>
                    <a:pt x="0" y="134"/>
                  </a:lnTo>
                  <a:lnTo>
                    <a:pt x="0" y="128"/>
                  </a:lnTo>
                  <a:lnTo>
                    <a:pt x="2" y="120"/>
                  </a:lnTo>
                  <a:lnTo>
                    <a:pt x="2" y="114"/>
                  </a:lnTo>
                  <a:lnTo>
                    <a:pt x="4" y="108"/>
                  </a:lnTo>
                  <a:lnTo>
                    <a:pt x="6" y="100"/>
                  </a:lnTo>
                  <a:lnTo>
                    <a:pt x="8" y="94"/>
                  </a:lnTo>
                  <a:lnTo>
                    <a:pt x="12" y="87"/>
                  </a:lnTo>
                  <a:lnTo>
                    <a:pt x="16" y="81"/>
                  </a:lnTo>
                  <a:lnTo>
                    <a:pt x="20" y="75"/>
                  </a:lnTo>
                  <a:lnTo>
                    <a:pt x="24" y="69"/>
                  </a:lnTo>
                  <a:lnTo>
                    <a:pt x="28" y="65"/>
                  </a:lnTo>
                  <a:lnTo>
                    <a:pt x="32" y="59"/>
                  </a:lnTo>
                  <a:lnTo>
                    <a:pt x="38" y="53"/>
                  </a:lnTo>
                  <a:lnTo>
                    <a:pt x="45" y="49"/>
                  </a:lnTo>
                  <a:lnTo>
                    <a:pt x="51" y="43"/>
                  </a:lnTo>
                  <a:lnTo>
                    <a:pt x="57" y="38"/>
                  </a:lnTo>
                  <a:lnTo>
                    <a:pt x="63" y="34"/>
                  </a:lnTo>
                  <a:lnTo>
                    <a:pt x="71" y="30"/>
                  </a:lnTo>
                  <a:lnTo>
                    <a:pt x="77" y="26"/>
                  </a:lnTo>
                  <a:lnTo>
                    <a:pt x="85" y="22"/>
                  </a:lnTo>
                  <a:lnTo>
                    <a:pt x="94" y="18"/>
                  </a:lnTo>
                  <a:lnTo>
                    <a:pt x="102" y="16"/>
                  </a:lnTo>
                  <a:lnTo>
                    <a:pt x="110" y="12"/>
                  </a:lnTo>
                  <a:lnTo>
                    <a:pt x="118" y="10"/>
                  </a:lnTo>
                  <a:lnTo>
                    <a:pt x="126" y="8"/>
                  </a:lnTo>
                  <a:lnTo>
                    <a:pt x="136" y="6"/>
                  </a:lnTo>
                  <a:lnTo>
                    <a:pt x="145" y="4"/>
                  </a:lnTo>
                  <a:lnTo>
                    <a:pt x="155" y="2"/>
                  </a:lnTo>
                  <a:lnTo>
                    <a:pt x="165" y="0"/>
                  </a:lnTo>
                  <a:lnTo>
                    <a:pt x="173" y="0"/>
                  </a:lnTo>
                  <a:lnTo>
                    <a:pt x="183" y="0"/>
                  </a:lnTo>
                  <a:lnTo>
                    <a:pt x="194" y="0"/>
                  </a:lnTo>
                </a:path>
              </a:pathLst>
            </a:custGeom>
            <a:solidFill>
              <a:srgbClr val="CCCC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7" name="Freeform 37">
              <a:extLst>
                <a:ext uri="{FF2B5EF4-FFF2-40B4-BE49-F238E27FC236}">
                  <a16:creationId xmlns:a16="http://schemas.microsoft.com/office/drawing/2014/main" id="{73831F16-AFC0-29B4-E8FC-02A5B4C859DD}"/>
                </a:ext>
              </a:extLst>
            </p:cNvPr>
            <p:cNvSpPr>
              <a:spLocks/>
            </p:cNvSpPr>
            <p:nvPr/>
          </p:nvSpPr>
          <p:spPr bwMode="auto">
            <a:xfrm>
              <a:off x="5238751" y="3889375"/>
              <a:ext cx="568325" cy="401638"/>
            </a:xfrm>
            <a:custGeom>
              <a:avLst/>
              <a:gdLst>
                <a:gd name="T0" fmla="*/ 311150 w 358"/>
                <a:gd name="T1" fmla="*/ 3163 h 254"/>
                <a:gd name="T2" fmla="*/ 354013 w 358"/>
                <a:gd name="T3" fmla="*/ 6325 h 254"/>
                <a:gd name="T4" fmla="*/ 392113 w 358"/>
                <a:gd name="T5" fmla="*/ 15813 h 254"/>
                <a:gd name="T6" fmla="*/ 431800 w 358"/>
                <a:gd name="T7" fmla="*/ 28463 h 254"/>
                <a:gd name="T8" fmla="*/ 463550 w 358"/>
                <a:gd name="T9" fmla="*/ 44275 h 254"/>
                <a:gd name="T10" fmla="*/ 492125 w 358"/>
                <a:gd name="T11" fmla="*/ 67994 h 254"/>
                <a:gd name="T12" fmla="*/ 519113 w 358"/>
                <a:gd name="T13" fmla="*/ 86969 h 254"/>
                <a:gd name="T14" fmla="*/ 538163 w 358"/>
                <a:gd name="T15" fmla="*/ 112269 h 254"/>
                <a:gd name="T16" fmla="*/ 554038 w 358"/>
                <a:gd name="T17" fmla="*/ 139150 h 254"/>
                <a:gd name="T18" fmla="*/ 563563 w 358"/>
                <a:gd name="T19" fmla="*/ 167613 h 254"/>
                <a:gd name="T20" fmla="*/ 566738 w 358"/>
                <a:gd name="T21" fmla="*/ 200819 h 254"/>
                <a:gd name="T22" fmla="*/ 563563 w 358"/>
                <a:gd name="T23" fmla="*/ 230863 h 254"/>
                <a:gd name="T24" fmla="*/ 554038 w 358"/>
                <a:gd name="T25" fmla="*/ 259325 h 254"/>
                <a:gd name="T26" fmla="*/ 538163 w 358"/>
                <a:gd name="T27" fmla="*/ 284625 h 254"/>
                <a:gd name="T28" fmla="*/ 519113 w 358"/>
                <a:gd name="T29" fmla="*/ 311507 h 254"/>
                <a:gd name="T30" fmla="*/ 492125 w 358"/>
                <a:gd name="T31" fmla="*/ 333644 h 254"/>
                <a:gd name="T32" fmla="*/ 463550 w 358"/>
                <a:gd name="T33" fmla="*/ 352619 h 254"/>
                <a:gd name="T34" fmla="*/ 431800 w 358"/>
                <a:gd name="T35" fmla="*/ 368432 h 254"/>
                <a:gd name="T36" fmla="*/ 392113 w 358"/>
                <a:gd name="T37" fmla="*/ 381082 h 254"/>
                <a:gd name="T38" fmla="*/ 354013 w 358"/>
                <a:gd name="T39" fmla="*/ 392150 h 254"/>
                <a:gd name="T40" fmla="*/ 311150 w 358"/>
                <a:gd name="T41" fmla="*/ 395313 h 254"/>
                <a:gd name="T42" fmla="*/ 269875 w 358"/>
                <a:gd name="T43" fmla="*/ 400057 h 254"/>
                <a:gd name="T44" fmla="*/ 227013 w 358"/>
                <a:gd name="T45" fmla="*/ 392150 h 254"/>
                <a:gd name="T46" fmla="*/ 184150 w 358"/>
                <a:gd name="T47" fmla="*/ 384244 h 254"/>
                <a:gd name="T48" fmla="*/ 149225 w 358"/>
                <a:gd name="T49" fmla="*/ 371594 h 254"/>
                <a:gd name="T50" fmla="*/ 114300 w 358"/>
                <a:gd name="T51" fmla="*/ 355782 h 254"/>
                <a:gd name="T52" fmla="*/ 84138 w 358"/>
                <a:gd name="T53" fmla="*/ 339969 h 254"/>
                <a:gd name="T54" fmla="*/ 58738 w 358"/>
                <a:gd name="T55" fmla="*/ 317832 h 254"/>
                <a:gd name="T56" fmla="*/ 36513 w 358"/>
                <a:gd name="T57" fmla="*/ 294113 h 254"/>
                <a:gd name="T58" fmla="*/ 15875 w 358"/>
                <a:gd name="T59" fmla="*/ 268813 h 254"/>
                <a:gd name="T60" fmla="*/ 6350 w 358"/>
                <a:gd name="T61" fmla="*/ 240350 h 254"/>
                <a:gd name="T62" fmla="*/ 0 w 358"/>
                <a:gd name="T63" fmla="*/ 210307 h 254"/>
                <a:gd name="T64" fmla="*/ 3175 w 358"/>
                <a:gd name="T65" fmla="*/ 177100 h 254"/>
                <a:gd name="T66" fmla="*/ 9525 w 358"/>
                <a:gd name="T67" fmla="*/ 148638 h 254"/>
                <a:gd name="T68" fmla="*/ 22225 w 358"/>
                <a:gd name="T69" fmla="*/ 121756 h 254"/>
                <a:gd name="T70" fmla="*/ 42863 w 358"/>
                <a:gd name="T71" fmla="*/ 96456 h 254"/>
                <a:gd name="T72" fmla="*/ 65088 w 358"/>
                <a:gd name="T73" fmla="*/ 74319 h 254"/>
                <a:gd name="T74" fmla="*/ 93663 w 358"/>
                <a:gd name="T75" fmla="*/ 50600 h 254"/>
                <a:gd name="T76" fmla="*/ 127000 w 358"/>
                <a:gd name="T77" fmla="*/ 34788 h 254"/>
                <a:gd name="T78" fmla="*/ 161925 w 358"/>
                <a:gd name="T79" fmla="*/ 22138 h 254"/>
                <a:gd name="T80" fmla="*/ 201613 w 358"/>
                <a:gd name="T81" fmla="*/ 9488 h 254"/>
                <a:gd name="T82" fmla="*/ 239713 w 358"/>
                <a:gd name="T83" fmla="*/ 3163 h 254"/>
                <a:gd name="T84" fmla="*/ 282575 w 358"/>
                <a:gd name="T85" fmla="*/ 0 h 2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58" h="254">
                  <a:moveTo>
                    <a:pt x="178" y="0"/>
                  </a:moveTo>
                  <a:lnTo>
                    <a:pt x="188" y="2"/>
                  </a:lnTo>
                  <a:lnTo>
                    <a:pt x="196" y="2"/>
                  </a:lnTo>
                  <a:lnTo>
                    <a:pt x="206" y="2"/>
                  </a:lnTo>
                  <a:lnTo>
                    <a:pt x="214" y="4"/>
                  </a:lnTo>
                  <a:lnTo>
                    <a:pt x="223" y="4"/>
                  </a:lnTo>
                  <a:lnTo>
                    <a:pt x="231" y="6"/>
                  </a:lnTo>
                  <a:lnTo>
                    <a:pt x="239" y="8"/>
                  </a:lnTo>
                  <a:lnTo>
                    <a:pt x="247" y="10"/>
                  </a:lnTo>
                  <a:lnTo>
                    <a:pt x="255" y="14"/>
                  </a:lnTo>
                  <a:lnTo>
                    <a:pt x="263" y="16"/>
                  </a:lnTo>
                  <a:lnTo>
                    <a:pt x="272" y="18"/>
                  </a:lnTo>
                  <a:lnTo>
                    <a:pt x="278" y="22"/>
                  </a:lnTo>
                  <a:lnTo>
                    <a:pt x="286" y="26"/>
                  </a:lnTo>
                  <a:lnTo>
                    <a:pt x="292" y="28"/>
                  </a:lnTo>
                  <a:lnTo>
                    <a:pt x="298" y="32"/>
                  </a:lnTo>
                  <a:lnTo>
                    <a:pt x="304" y="37"/>
                  </a:lnTo>
                  <a:lnTo>
                    <a:pt x="310" y="43"/>
                  </a:lnTo>
                  <a:lnTo>
                    <a:pt x="317" y="47"/>
                  </a:lnTo>
                  <a:lnTo>
                    <a:pt x="321" y="51"/>
                  </a:lnTo>
                  <a:lnTo>
                    <a:pt x="327" y="55"/>
                  </a:lnTo>
                  <a:lnTo>
                    <a:pt x="331" y="61"/>
                  </a:lnTo>
                  <a:lnTo>
                    <a:pt x="335" y="65"/>
                  </a:lnTo>
                  <a:lnTo>
                    <a:pt x="339" y="71"/>
                  </a:lnTo>
                  <a:lnTo>
                    <a:pt x="343" y="77"/>
                  </a:lnTo>
                  <a:lnTo>
                    <a:pt x="345" y="83"/>
                  </a:lnTo>
                  <a:lnTo>
                    <a:pt x="349" y="88"/>
                  </a:lnTo>
                  <a:lnTo>
                    <a:pt x="351" y="94"/>
                  </a:lnTo>
                  <a:lnTo>
                    <a:pt x="353" y="100"/>
                  </a:lnTo>
                  <a:lnTo>
                    <a:pt x="355" y="106"/>
                  </a:lnTo>
                  <a:lnTo>
                    <a:pt x="355" y="112"/>
                  </a:lnTo>
                  <a:lnTo>
                    <a:pt x="357" y="118"/>
                  </a:lnTo>
                  <a:lnTo>
                    <a:pt x="357" y="127"/>
                  </a:lnTo>
                  <a:lnTo>
                    <a:pt x="357" y="133"/>
                  </a:lnTo>
                  <a:lnTo>
                    <a:pt x="355" y="139"/>
                  </a:lnTo>
                  <a:lnTo>
                    <a:pt x="355" y="146"/>
                  </a:lnTo>
                  <a:lnTo>
                    <a:pt x="353" y="152"/>
                  </a:lnTo>
                  <a:lnTo>
                    <a:pt x="351" y="158"/>
                  </a:lnTo>
                  <a:lnTo>
                    <a:pt x="349" y="164"/>
                  </a:lnTo>
                  <a:lnTo>
                    <a:pt x="345" y="170"/>
                  </a:lnTo>
                  <a:lnTo>
                    <a:pt x="343" y="174"/>
                  </a:lnTo>
                  <a:lnTo>
                    <a:pt x="339" y="180"/>
                  </a:lnTo>
                  <a:lnTo>
                    <a:pt x="335" y="186"/>
                  </a:lnTo>
                  <a:lnTo>
                    <a:pt x="331" y="190"/>
                  </a:lnTo>
                  <a:lnTo>
                    <a:pt x="327" y="197"/>
                  </a:lnTo>
                  <a:lnTo>
                    <a:pt x="321" y="201"/>
                  </a:lnTo>
                  <a:lnTo>
                    <a:pt x="317" y="205"/>
                  </a:lnTo>
                  <a:lnTo>
                    <a:pt x="310" y="211"/>
                  </a:lnTo>
                  <a:lnTo>
                    <a:pt x="304" y="215"/>
                  </a:lnTo>
                  <a:lnTo>
                    <a:pt x="298" y="219"/>
                  </a:lnTo>
                  <a:lnTo>
                    <a:pt x="292" y="223"/>
                  </a:lnTo>
                  <a:lnTo>
                    <a:pt x="286" y="225"/>
                  </a:lnTo>
                  <a:lnTo>
                    <a:pt x="278" y="229"/>
                  </a:lnTo>
                  <a:lnTo>
                    <a:pt x="272" y="233"/>
                  </a:lnTo>
                  <a:lnTo>
                    <a:pt x="263" y="235"/>
                  </a:lnTo>
                  <a:lnTo>
                    <a:pt x="255" y="239"/>
                  </a:lnTo>
                  <a:lnTo>
                    <a:pt x="247" y="241"/>
                  </a:lnTo>
                  <a:lnTo>
                    <a:pt x="239" y="243"/>
                  </a:lnTo>
                  <a:lnTo>
                    <a:pt x="231" y="245"/>
                  </a:lnTo>
                  <a:lnTo>
                    <a:pt x="223" y="248"/>
                  </a:lnTo>
                  <a:lnTo>
                    <a:pt x="214" y="248"/>
                  </a:lnTo>
                  <a:lnTo>
                    <a:pt x="206" y="250"/>
                  </a:lnTo>
                  <a:lnTo>
                    <a:pt x="196" y="250"/>
                  </a:lnTo>
                  <a:lnTo>
                    <a:pt x="188" y="253"/>
                  </a:lnTo>
                  <a:lnTo>
                    <a:pt x="178" y="253"/>
                  </a:lnTo>
                  <a:lnTo>
                    <a:pt x="170" y="253"/>
                  </a:lnTo>
                  <a:lnTo>
                    <a:pt x="161" y="250"/>
                  </a:lnTo>
                  <a:lnTo>
                    <a:pt x="151" y="250"/>
                  </a:lnTo>
                  <a:lnTo>
                    <a:pt x="143" y="248"/>
                  </a:lnTo>
                  <a:lnTo>
                    <a:pt x="135" y="248"/>
                  </a:lnTo>
                  <a:lnTo>
                    <a:pt x="127" y="245"/>
                  </a:lnTo>
                  <a:lnTo>
                    <a:pt x="116" y="243"/>
                  </a:lnTo>
                  <a:lnTo>
                    <a:pt x="110" y="241"/>
                  </a:lnTo>
                  <a:lnTo>
                    <a:pt x="102" y="239"/>
                  </a:lnTo>
                  <a:lnTo>
                    <a:pt x="94" y="235"/>
                  </a:lnTo>
                  <a:lnTo>
                    <a:pt x="86" y="233"/>
                  </a:lnTo>
                  <a:lnTo>
                    <a:pt x="80" y="229"/>
                  </a:lnTo>
                  <a:lnTo>
                    <a:pt x="72" y="225"/>
                  </a:lnTo>
                  <a:lnTo>
                    <a:pt x="65" y="223"/>
                  </a:lnTo>
                  <a:lnTo>
                    <a:pt x="59" y="219"/>
                  </a:lnTo>
                  <a:lnTo>
                    <a:pt x="53" y="215"/>
                  </a:lnTo>
                  <a:lnTo>
                    <a:pt x="47" y="211"/>
                  </a:lnTo>
                  <a:lnTo>
                    <a:pt x="41" y="205"/>
                  </a:lnTo>
                  <a:lnTo>
                    <a:pt x="37" y="201"/>
                  </a:lnTo>
                  <a:lnTo>
                    <a:pt x="31" y="197"/>
                  </a:lnTo>
                  <a:lnTo>
                    <a:pt x="27" y="190"/>
                  </a:lnTo>
                  <a:lnTo>
                    <a:pt x="23" y="186"/>
                  </a:lnTo>
                  <a:lnTo>
                    <a:pt x="18" y="180"/>
                  </a:lnTo>
                  <a:lnTo>
                    <a:pt x="14" y="174"/>
                  </a:lnTo>
                  <a:lnTo>
                    <a:pt x="10" y="170"/>
                  </a:lnTo>
                  <a:lnTo>
                    <a:pt x="8" y="164"/>
                  </a:lnTo>
                  <a:lnTo>
                    <a:pt x="6" y="158"/>
                  </a:lnTo>
                  <a:lnTo>
                    <a:pt x="4" y="152"/>
                  </a:lnTo>
                  <a:lnTo>
                    <a:pt x="2" y="146"/>
                  </a:lnTo>
                  <a:lnTo>
                    <a:pt x="2" y="139"/>
                  </a:lnTo>
                  <a:lnTo>
                    <a:pt x="0" y="133"/>
                  </a:lnTo>
                  <a:lnTo>
                    <a:pt x="0" y="127"/>
                  </a:lnTo>
                  <a:lnTo>
                    <a:pt x="0" y="118"/>
                  </a:lnTo>
                  <a:lnTo>
                    <a:pt x="2" y="112"/>
                  </a:lnTo>
                  <a:lnTo>
                    <a:pt x="2" y="106"/>
                  </a:lnTo>
                  <a:lnTo>
                    <a:pt x="4" y="100"/>
                  </a:lnTo>
                  <a:lnTo>
                    <a:pt x="6" y="94"/>
                  </a:lnTo>
                  <a:lnTo>
                    <a:pt x="8" y="88"/>
                  </a:lnTo>
                  <a:lnTo>
                    <a:pt x="10" y="83"/>
                  </a:lnTo>
                  <a:lnTo>
                    <a:pt x="14" y="77"/>
                  </a:lnTo>
                  <a:lnTo>
                    <a:pt x="18" y="71"/>
                  </a:lnTo>
                  <a:lnTo>
                    <a:pt x="23" y="65"/>
                  </a:lnTo>
                  <a:lnTo>
                    <a:pt x="27" y="61"/>
                  </a:lnTo>
                  <a:lnTo>
                    <a:pt x="31" y="55"/>
                  </a:lnTo>
                  <a:lnTo>
                    <a:pt x="37" y="51"/>
                  </a:lnTo>
                  <a:lnTo>
                    <a:pt x="41" y="47"/>
                  </a:lnTo>
                  <a:lnTo>
                    <a:pt x="47" y="43"/>
                  </a:lnTo>
                  <a:lnTo>
                    <a:pt x="53" y="37"/>
                  </a:lnTo>
                  <a:lnTo>
                    <a:pt x="59" y="32"/>
                  </a:lnTo>
                  <a:lnTo>
                    <a:pt x="65" y="28"/>
                  </a:lnTo>
                  <a:lnTo>
                    <a:pt x="72" y="26"/>
                  </a:lnTo>
                  <a:lnTo>
                    <a:pt x="80" y="22"/>
                  </a:lnTo>
                  <a:lnTo>
                    <a:pt x="86" y="18"/>
                  </a:lnTo>
                  <a:lnTo>
                    <a:pt x="94" y="16"/>
                  </a:lnTo>
                  <a:lnTo>
                    <a:pt x="102" y="14"/>
                  </a:lnTo>
                  <a:lnTo>
                    <a:pt x="110" y="10"/>
                  </a:lnTo>
                  <a:lnTo>
                    <a:pt x="116" y="8"/>
                  </a:lnTo>
                  <a:lnTo>
                    <a:pt x="127" y="6"/>
                  </a:lnTo>
                  <a:lnTo>
                    <a:pt x="135" y="4"/>
                  </a:lnTo>
                  <a:lnTo>
                    <a:pt x="143" y="4"/>
                  </a:lnTo>
                  <a:lnTo>
                    <a:pt x="151" y="2"/>
                  </a:lnTo>
                  <a:lnTo>
                    <a:pt x="161" y="2"/>
                  </a:lnTo>
                  <a:lnTo>
                    <a:pt x="170" y="2"/>
                  </a:lnTo>
                  <a:lnTo>
                    <a:pt x="178" y="0"/>
                  </a:lnTo>
                </a:path>
              </a:pathLst>
            </a:custGeom>
            <a:solidFill>
              <a:srgbClr val="D4D4D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8" name="Freeform 38">
              <a:extLst>
                <a:ext uri="{FF2B5EF4-FFF2-40B4-BE49-F238E27FC236}">
                  <a16:creationId xmlns:a16="http://schemas.microsoft.com/office/drawing/2014/main" id="{0269107D-90F7-3222-B186-A0034B66B735}"/>
                </a:ext>
              </a:extLst>
            </p:cNvPr>
            <p:cNvSpPr>
              <a:spLocks/>
            </p:cNvSpPr>
            <p:nvPr/>
          </p:nvSpPr>
          <p:spPr bwMode="auto">
            <a:xfrm>
              <a:off x="5278438" y="3902076"/>
              <a:ext cx="519113" cy="365125"/>
            </a:xfrm>
            <a:custGeom>
              <a:avLst/>
              <a:gdLst>
                <a:gd name="T0" fmla="*/ 284163 w 327"/>
                <a:gd name="T1" fmla="*/ 3161 h 231"/>
                <a:gd name="T2" fmla="*/ 323850 w 327"/>
                <a:gd name="T3" fmla="*/ 6323 h 231"/>
                <a:gd name="T4" fmla="*/ 358775 w 327"/>
                <a:gd name="T5" fmla="*/ 15806 h 231"/>
                <a:gd name="T6" fmla="*/ 392113 w 327"/>
                <a:gd name="T7" fmla="*/ 25290 h 231"/>
                <a:gd name="T8" fmla="*/ 420688 w 327"/>
                <a:gd name="T9" fmla="*/ 42677 h 231"/>
                <a:gd name="T10" fmla="*/ 449263 w 327"/>
                <a:gd name="T11" fmla="*/ 61644 h 231"/>
                <a:gd name="T12" fmla="*/ 473075 w 327"/>
                <a:gd name="T13" fmla="*/ 80612 h 231"/>
                <a:gd name="T14" fmla="*/ 492125 w 327"/>
                <a:gd name="T15" fmla="*/ 102741 h 231"/>
                <a:gd name="T16" fmla="*/ 504825 w 327"/>
                <a:gd name="T17" fmla="*/ 129611 h 231"/>
                <a:gd name="T18" fmla="*/ 514350 w 327"/>
                <a:gd name="T19" fmla="*/ 154902 h 231"/>
                <a:gd name="T20" fmla="*/ 517525 w 327"/>
                <a:gd name="T21" fmla="*/ 181772 h 231"/>
                <a:gd name="T22" fmla="*/ 514350 w 327"/>
                <a:gd name="T23" fmla="*/ 211804 h 231"/>
                <a:gd name="T24" fmla="*/ 504825 w 327"/>
                <a:gd name="T25" fmla="*/ 237094 h 231"/>
                <a:gd name="T26" fmla="*/ 492125 w 327"/>
                <a:gd name="T27" fmla="*/ 259223 h 231"/>
                <a:gd name="T28" fmla="*/ 473075 w 327"/>
                <a:gd name="T29" fmla="*/ 281352 h 231"/>
                <a:gd name="T30" fmla="*/ 449263 w 327"/>
                <a:gd name="T31" fmla="*/ 305061 h 231"/>
                <a:gd name="T32" fmla="*/ 420688 w 327"/>
                <a:gd name="T33" fmla="*/ 320867 h 231"/>
                <a:gd name="T34" fmla="*/ 392113 w 327"/>
                <a:gd name="T35" fmla="*/ 336674 h 231"/>
                <a:gd name="T36" fmla="*/ 358775 w 327"/>
                <a:gd name="T37" fmla="*/ 346157 h 231"/>
                <a:gd name="T38" fmla="*/ 323850 w 327"/>
                <a:gd name="T39" fmla="*/ 355641 h 231"/>
                <a:gd name="T40" fmla="*/ 284163 w 327"/>
                <a:gd name="T41" fmla="*/ 363544 h 231"/>
                <a:gd name="T42" fmla="*/ 246063 w 327"/>
                <a:gd name="T43" fmla="*/ 363544 h 231"/>
                <a:gd name="T44" fmla="*/ 206375 w 327"/>
                <a:gd name="T45" fmla="*/ 358802 h 231"/>
                <a:gd name="T46" fmla="*/ 168275 w 327"/>
                <a:gd name="T47" fmla="*/ 352480 h 231"/>
                <a:gd name="T48" fmla="*/ 134938 w 327"/>
                <a:gd name="T49" fmla="*/ 339835 h 231"/>
                <a:gd name="T50" fmla="*/ 103188 w 327"/>
                <a:gd name="T51" fmla="*/ 327190 h 231"/>
                <a:gd name="T52" fmla="*/ 77788 w 327"/>
                <a:gd name="T53" fmla="*/ 311384 h 231"/>
                <a:gd name="T54" fmla="*/ 50800 w 327"/>
                <a:gd name="T55" fmla="*/ 287674 h 231"/>
                <a:gd name="T56" fmla="*/ 31750 w 327"/>
                <a:gd name="T57" fmla="*/ 268707 h 231"/>
                <a:gd name="T58" fmla="*/ 15875 w 327"/>
                <a:gd name="T59" fmla="*/ 243417 h 231"/>
                <a:gd name="T60" fmla="*/ 6350 w 327"/>
                <a:gd name="T61" fmla="*/ 218127 h 231"/>
                <a:gd name="T62" fmla="*/ 0 w 327"/>
                <a:gd name="T63" fmla="*/ 191256 h 231"/>
                <a:gd name="T64" fmla="*/ 3175 w 327"/>
                <a:gd name="T65" fmla="*/ 161224 h 231"/>
                <a:gd name="T66" fmla="*/ 9525 w 327"/>
                <a:gd name="T67" fmla="*/ 135934 h 231"/>
                <a:gd name="T68" fmla="*/ 19050 w 327"/>
                <a:gd name="T69" fmla="*/ 109063 h 231"/>
                <a:gd name="T70" fmla="*/ 38100 w 327"/>
                <a:gd name="T71" fmla="*/ 86935 h 231"/>
                <a:gd name="T72" fmla="*/ 57150 w 327"/>
                <a:gd name="T73" fmla="*/ 67967 h 231"/>
                <a:gd name="T74" fmla="*/ 84138 w 327"/>
                <a:gd name="T75" fmla="*/ 48999 h 231"/>
                <a:gd name="T76" fmla="*/ 112713 w 327"/>
                <a:gd name="T77" fmla="*/ 31613 h 231"/>
                <a:gd name="T78" fmla="*/ 144463 w 327"/>
                <a:gd name="T79" fmla="*/ 18968 h 231"/>
                <a:gd name="T80" fmla="*/ 180975 w 327"/>
                <a:gd name="T81" fmla="*/ 9484 h 231"/>
                <a:gd name="T82" fmla="*/ 219075 w 327"/>
                <a:gd name="T83" fmla="*/ 3161 h 231"/>
                <a:gd name="T84" fmla="*/ 258763 w 327"/>
                <a:gd name="T85" fmla="*/ 0 h 2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7" h="231">
                  <a:moveTo>
                    <a:pt x="163" y="0"/>
                  </a:moveTo>
                  <a:lnTo>
                    <a:pt x="171" y="0"/>
                  </a:lnTo>
                  <a:lnTo>
                    <a:pt x="179" y="2"/>
                  </a:lnTo>
                  <a:lnTo>
                    <a:pt x="187" y="2"/>
                  </a:lnTo>
                  <a:lnTo>
                    <a:pt x="196" y="2"/>
                  </a:lnTo>
                  <a:lnTo>
                    <a:pt x="204" y="4"/>
                  </a:lnTo>
                  <a:lnTo>
                    <a:pt x="210" y="6"/>
                  </a:lnTo>
                  <a:lnTo>
                    <a:pt x="218" y="8"/>
                  </a:lnTo>
                  <a:lnTo>
                    <a:pt x="226" y="10"/>
                  </a:lnTo>
                  <a:lnTo>
                    <a:pt x="232" y="12"/>
                  </a:lnTo>
                  <a:lnTo>
                    <a:pt x="241" y="14"/>
                  </a:lnTo>
                  <a:lnTo>
                    <a:pt x="247" y="16"/>
                  </a:lnTo>
                  <a:lnTo>
                    <a:pt x="253" y="20"/>
                  </a:lnTo>
                  <a:lnTo>
                    <a:pt x="259" y="22"/>
                  </a:lnTo>
                  <a:lnTo>
                    <a:pt x="265" y="27"/>
                  </a:lnTo>
                  <a:lnTo>
                    <a:pt x="271" y="31"/>
                  </a:lnTo>
                  <a:lnTo>
                    <a:pt x="277" y="35"/>
                  </a:lnTo>
                  <a:lnTo>
                    <a:pt x="283" y="39"/>
                  </a:lnTo>
                  <a:lnTo>
                    <a:pt x="287" y="43"/>
                  </a:lnTo>
                  <a:lnTo>
                    <a:pt x="294" y="47"/>
                  </a:lnTo>
                  <a:lnTo>
                    <a:pt x="298" y="51"/>
                  </a:lnTo>
                  <a:lnTo>
                    <a:pt x="302" y="55"/>
                  </a:lnTo>
                  <a:lnTo>
                    <a:pt x="306" y="61"/>
                  </a:lnTo>
                  <a:lnTo>
                    <a:pt x="310" y="65"/>
                  </a:lnTo>
                  <a:lnTo>
                    <a:pt x="312" y="69"/>
                  </a:lnTo>
                  <a:lnTo>
                    <a:pt x="316" y="75"/>
                  </a:lnTo>
                  <a:lnTo>
                    <a:pt x="318" y="82"/>
                  </a:lnTo>
                  <a:lnTo>
                    <a:pt x="320" y="86"/>
                  </a:lnTo>
                  <a:lnTo>
                    <a:pt x="322" y="92"/>
                  </a:lnTo>
                  <a:lnTo>
                    <a:pt x="324" y="98"/>
                  </a:lnTo>
                  <a:lnTo>
                    <a:pt x="324" y="102"/>
                  </a:lnTo>
                  <a:lnTo>
                    <a:pt x="324" y="108"/>
                  </a:lnTo>
                  <a:lnTo>
                    <a:pt x="326" y="115"/>
                  </a:lnTo>
                  <a:lnTo>
                    <a:pt x="324" y="121"/>
                  </a:lnTo>
                  <a:lnTo>
                    <a:pt x="324" y="127"/>
                  </a:lnTo>
                  <a:lnTo>
                    <a:pt x="324" y="134"/>
                  </a:lnTo>
                  <a:lnTo>
                    <a:pt x="322" y="138"/>
                  </a:lnTo>
                  <a:lnTo>
                    <a:pt x="320" y="144"/>
                  </a:lnTo>
                  <a:lnTo>
                    <a:pt x="318" y="150"/>
                  </a:lnTo>
                  <a:lnTo>
                    <a:pt x="316" y="154"/>
                  </a:lnTo>
                  <a:lnTo>
                    <a:pt x="312" y="160"/>
                  </a:lnTo>
                  <a:lnTo>
                    <a:pt x="310" y="164"/>
                  </a:lnTo>
                  <a:lnTo>
                    <a:pt x="306" y="170"/>
                  </a:lnTo>
                  <a:lnTo>
                    <a:pt x="302" y="174"/>
                  </a:lnTo>
                  <a:lnTo>
                    <a:pt x="298" y="178"/>
                  </a:lnTo>
                  <a:lnTo>
                    <a:pt x="294" y="182"/>
                  </a:lnTo>
                  <a:lnTo>
                    <a:pt x="287" y="189"/>
                  </a:lnTo>
                  <a:lnTo>
                    <a:pt x="283" y="193"/>
                  </a:lnTo>
                  <a:lnTo>
                    <a:pt x="277" y="197"/>
                  </a:lnTo>
                  <a:lnTo>
                    <a:pt x="271" y="199"/>
                  </a:lnTo>
                  <a:lnTo>
                    <a:pt x="265" y="203"/>
                  </a:lnTo>
                  <a:lnTo>
                    <a:pt x="259" y="207"/>
                  </a:lnTo>
                  <a:lnTo>
                    <a:pt x="253" y="209"/>
                  </a:lnTo>
                  <a:lnTo>
                    <a:pt x="247" y="213"/>
                  </a:lnTo>
                  <a:lnTo>
                    <a:pt x="241" y="215"/>
                  </a:lnTo>
                  <a:lnTo>
                    <a:pt x="232" y="217"/>
                  </a:lnTo>
                  <a:lnTo>
                    <a:pt x="226" y="219"/>
                  </a:lnTo>
                  <a:lnTo>
                    <a:pt x="218" y="223"/>
                  </a:lnTo>
                  <a:lnTo>
                    <a:pt x="210" y="223"/>
                  </a:lnTo>
                  <a:lnTo>
                    <a:pt x="204" y="225"/>
                  </a:lnTo>
                  <a:lnTo>
                    <a:pt x="196" y="227"/>
                  </a:lnTo>
                  <a:lnTo>
                    <a:pt x="187" y="227"/>
                  </a:lnTo>
                  <a:lnTo>
                    <a:pt x="179" y="230"/>
                  </a:lnTo>
                  <a:lnTo>
                    <a:pt x="171" y="230"/>
                  </a:lnTo>
                  <a:lnTo>
                    <a:pt x="163" y="230"/>
                  </a:lnTo>
                  <a:lnTo>
                    <a:pt x="155" y="230"/>
                  </a:lnTo>
                  <a:lnTo>
                    <a:pt x="147" y="230"/>
                  </a:lnTo>
                  <a:lnTo>
                    <a:pt x="138" y="227"/>
                  </a:lnTo>
                  <a:lnTo>
                    <a:pt x="130" y="227"/>
                  </a:lnTo>
                  <a:lnTo>
                    <a:pt x="122" y="225"/>
                  </a:lnTo>
                  <a:lnTo>
                    <a:pt x="114" y="223"/>
                  </a:lnTo>
                  <a:lnTo>
                    <a:pt x="106" y="223"/>
                  </a:lnTo>
                  <a:lnTo>
                    <a:pt x="100" y="219"/>
                  </a:lnTo>
                  <a:lnTo>
                    <a:pt x="91" y="217"/>
                  </a:lnTo>
                  <a:lnTo>
                    <a:pt x="85" y="215"/>
                  </a:lnTo>
                  <a:lnTo>
                    <a:pt x="79" y="213"/>
                  </a:lnTo>
                  <a:lnTo>
                    <a:pt x="71" y="209"/>
                  </a:lnTo>
                  <a:lnTo>
                    <a:pt x="65" y="207"/>
                  </a:lnTo>
                  <a:lnTo>
                    <a:pt x="59" y="203"/>
                  </a:lnTo>
                  <a:lnTo>
                    <a:pt x="53" y="199"/>
                  </a:lnTo>
                  <a:lnTo>
                    <a:pt x="49" y="197"/>
                  </a:lnTo>
                  <a:lnTo>
                    <a:pt x="42" y="193"/>
                  </a:lnTo>
                  <a:lnTo>
                    <a:pt x="36" y="189"/>
                  </a:lnTo>
                  <a:lnTo>
                    <a:pt x="32" y="182"/>
                  </a:lnTo>
                  <a:lnTo>
                    <a:pt x="28" y="178"/>
                  </a:lnTo>
                  <a:lnTo>
                    <a:pt x="24" y="174"/>
                  </a:lnTo>
                  <a:lnTo>
                    <a:pt x="20" y="170"/>
                  </a:lnTo>
                  <a:lnTo>
                    <a:pt x="16" y="164"/>
                  </a:lnTo>
                  <a:lnTo>
                    <a:pt x="12" y="160"/>
                  </a:lnTo>
                  <a:lnTo>
                    <a:pt x="10" y="154"/>
                  </a:lnTo>
                  <a:lnTo>
                    <a:pt x="8" y="150"/>
                  </a:lnTo>
                  <a:lnTo>
                    <a:pt x="6" y="144"/>
                  </a:lnTo>
                  <a:lnTo>
                    <a:pt x="4" y="138"/>
                  </a:lnTo>
                  <a:lnTo>
                    <a:pt x="2" y="134"/>
                  </a:lnTo>
                  <a:lnTo>
                    <a:pt x="2" y="127"/>
                  </a:lnTo>
                  <a:lnTo>
                    <a:pt x="0" y="121"/>
                  </a:lnTo>
                  <a:lnTo>
                    <a:pt x="0" y="115"/>
                  </a:lnTo>
                  <a:lnTo>
                    <a:pt x="0" y="108"/>
                  </a:lnTo>
                  <a:lnTo>
                    <a:pt x="2" y="102"/>
                  </a:lnTo>
                  <a:lnTo>
                    <a:pt x="2" y="98"/>
                  </a:lnTo>
                  <a:lnTo>
                    <a:pt x="4" y="92"/>
                  </a:lnTo>
                  <a:lnTo>
                    <a:pt x="6" y="86"/>
                  </a:lnTo>
                  <a:lnTo>
                    <a:pt x="8" y="82"/>
                  </a:lnTo>
                  <a:lnTo>
                    <a:pt x="10" y="75"/>
                  </a:lnTo>
                  <a:lnTo>
                    <a:pt x="12" y="69"/>
                  </a:lnTo>
                  <a:lnTo>
                    <a:pt x="16" y="65"/>
                  </a:lnTo>
                  <a:lnTo>
                    <a:pt x="20" y="61"/>
                  </a:lnTo>
                  <a:lnTo>
                    <a:pt x="24" y="55"/>
                  </a:lnTo>
                  <a:lnTo>
                    <a:pt x="28" y="51"/>
                  </a:lnTo>
                  <a:lnTo>
                    <a:pt x="32" y="47"/>
                  </a:lnTo>
                  <a:lnTo>
                    <a:pt x="36" y="43"/>
                  </a:lnTo>
                  <a:lnTo>
                    <a:pt x="42" y="39"/>
                  </a:lnTo>
                  <a:lnTo>
                    <a:pt x="49" y="35"/>
                  </a:lnTo>
                  <a:lnTo>
                    <a:pt x="53" y="31"/>
                  </a:lnTo>
                  <a:lnTo>
                    <a:pt x="59" y="27"/>
                  </a:lnTo>
                  <a:lnTo>
                    <a:pt x="65" y="22"/>
                  </a:lnTo>
                  <a:lnTo>
                    <a:pt x="71" y="20"/>
                  </a:lnTo>
                  <a:lnTo>
                    <a:pt x="79" y="16"/>
                  </a:lnTo>
                  <a:lnTo>
                    <a:pt x="85" y="14"/>
                  </a:lnTo>
                  <a:lnTo>
                    <a:pt x="91" y="12"/>
                  </a:lnTo>
                  <a:lnTo>
                    <a:pt x="100" y="10"/>
                  </a:lnTo>
                  <a:lnTo>
                    <a:pt x="106" y="8"/>
                  </a:lnTo>
                  <a:lnTo>
                    <a:pt x="114" y="6"/>
                  </a:lnTo>
                  <a:lnTo>
                    <a:pt x="122" y="4"/>
                  </a:lnTo>
                  <a:lnTo>
                    <a:pt x="130" y="2"/>
                  </a:lnTo>
                  <a:lnTo>
                    <a:pt x="138" y="2"/>
                  </a:lnTo>
                  <a:lnTo>
                    <a:pt x="147" y="2"/>
                  </a:lnTo>
                  <a:lnTo>
                    <a:pt x="155" y="0"/>
                  </a:lnTo>
                  <a:lnTo>
                    <a:pt x="163" y="0"/>
                  </a:lnTo>
                </a:path>
              </a:pathLst>
            </a:custGeom>
            <a:solidFill>
              <a:srgbClr val="D9D9D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9" name="Freeform 39">
              <a:extLst>
                <a:ext uri="{FF2B5EF4-FFF2-40B4-BE49-F238E27FC236}">
                  <a16:creationId xmlns:a16="http://schemas.microsoft.com/office/drawing/2014/main" id="{8864F66F-C6DC-B292-757D-F8300424C80C}"/>
                </a:ext>
              </a:extLst>
            </p:cNvPr>
            <p:cNvSpPr>
              <a:spLocks/>
            </p:cNvSpPr>
            <p:nvPr/>
          </p:nvSpPr>
          <p:spPr bwMode="auto">
            <a:xfrm>
              <a:off x="5316538" y="3914775"/>
              <a:ext cx="468313" cy="330200"/>
            </a:xfrm>
            <a:custGeom>
              <a:avLst/>
              <a:gdLst>
                <a:gd name="T0" fmla="*/ 258763 w 295"/>
                <a:gd name="T1" fmla="*/ 0 h 209"/>
                <a:gd name="T2" fmla="*/ 292100 w 295"/>
                <a:gd name="T3" fmla="*/ 6320 h 209"/>
                <a:gd name="T4" fmla="*/ 323850 w 295"/>
                <a:gd name="T5" fmla="*/ 12639 h 209"/>
                <a:gd name="T6" fmla="*/ 357188 w 295"/>
                <a:gd name="T7" fmla="*/ 22119 h 209"/>
                <a:gd name="T8" fmla="*/ 382588 w 295"/>
                <a:gd name="T9" fmla="*/ 39498 h 209"/>
                <a:gd name="T10" fmla="*/ 407988 w 295"/>
                <a:gd name="T11" fmla="*/ 55297 h 209"/>
                <a:gd name="T12" fmla="*/ 428625 w 295"/>
                <a:gd name="T13" fmla="*/ 71096 h 209"/>
                <a:gd name="T14" fmla="*/ 444500 w 295"/>
                <a:gd name="T15" fmla="*/ 93214 h 209"/>
                <a:gd name="T16" fmla="*/ 457200 w 295"/>
                <a:gd name="T17" fmla="*/ 116913 h 209"/>
                <a:gd name="T18" fmla="*/ 466725 w 295"/>
                <a:gd name="T19" fmla="*/ 139032 h 209"/>
                <a:gd name="T20" fmla="*/ 466725 w 295"/>
                <a:gd name="T21" fmla="*/ 165890 h 209"/>
                <a:gd name="T22" fmla="*/ 466725 w 295"/>
                <a:gd name="T23" fmla="*/ 188009 h 209"/>
                <a:gd name="T24" fmla="*/ 457200 w 295"/>
                <a:gd name="T25" fmla="*/ 214867 h 209"/>
                <a:gd name="T26" fmla="*/ 444500 w 295"/>
                <a:gd name="T27" fmla="*/ 236986 h 209"/>
                <a:gd name="T28" fmla="*/ 428625 w 295"/>
                <a:gd name="T29" fmla="*/ 255944 h 209"/>
                <a:gd name="T30" fmla="*/ 407988 w 295"/>
                <a:gd name="T31" fmla="*/ 274903 h 209"/>
                <a:gd name="T32" fmla="*/ 382588 w 295"/>
                <a:gd name="T33" fmla="*/ 292282 h 209"/>
                <a:gd name="T34" fmla="*/ 357188 w 295"/>
                <a:gd name="T35" fmla="*/ 304922 h 209"/>
                <a:gd name="T36" fmla="*/ 323850 w 295"/>
                <a:gd name="T37" fmla="*/ 314401 h 209"/>
                <a:gd name="T38" fmla="*/ 292100 w 295"/>
                <a:gd name="T39" fmla="*/ 323880 h 209"/>
                <a:gd name="T40" fmla="*/ 258763 w 295"/>
                <a:gd name="T41" fmla="*/ 328620 h 209"/>
                <a:gd name="T42" fmla="*/ 223838 w 295"/>
                <a:gd name="T43" fmla="*/ 328620 h 209"/>
                <a:gd name="T44" fmla="*/ 188913 w 295"/>
                <a:gd name="T45" fmla="*/ 323880 h 209"/>
                <a:gd name="T46" fmla="*/ 155575 w 295"/>
                <a:gd name="T47" fmla="*/ 317561 h 209"/>
                <a:gd name="T48" fmla="*/ 123825 w 295"/>
                <a:gd name="T49" fmla="*/ 308081 h 209"/>
                <a:gd name="T50" fmla="*/ 93663 w 295"/>
                <a:gd name="T51" fmla="*/ 295442 h 209"/>
                <a:gd name="T52" fmla="*/ 68263 w 295"/>
                <a:gd name="T53" fmla="*/ 278063 h 209"/>
                <a:gd name="T54" fmla="*/ 49213 w 295"/>
                <a:gd name="T55" fmla="*/ 262264 h 209"/>
                <a:gd name="T56" fmla="*/ 28575 w 295"/>
                <a:gd name="T57" fmla="*/ 243305 h 209"/>
                <a:gd name="T58" fmla="*/ 15875 w 295"/>
                <a:gd name="T59" fmla="*/ 221187 h 209"/>
                <a:gd name="T60" fmla="*/ 6350 w 295"/>
                <a:gd name="T61" fmla="*/ 199068 h 209"/>
                <a:gd name="T62" fmla="*/ 0 w 295"/>
                <a:gd name="T63" fmla="*/ 172210 h 209"/>
                <a:gd name="T64" fmla="*/ 3175 w 295"/>
                <a:gd name="T65" fmla="*/ 148511 h 209"/>
                <a:gd name="T66" fmla="*/ 6350 w 295"/>
                <a:gd name="T67" fmla="*/ 123233 h 209"/>
                <a:gd name="T68" fmla="*/ 19050 w 295"/>
                <a:gd name="T69" fmla="*/ 99534 h 209"/>
                <a:gd name="T70" fmla="*/ 36513 w 295"/>
                <a:gd name="T71" fmla="*/ 80575 h 209"/>
                <a:gd name="T72" fmla="*/ 55563 w 295"/>
                <a:gd name="T73" fmla="*/ 61616 h 209"/>
                <a:gd name="T74" fmla="*/ 77788 w 295"/>
                <a:gd name="T75" fmla="*/ 42657 h 209"/>
                <a:gd name="T76" fmla="*/ 103188 w 295"/>
                <a:gd name="T77" fmla="*/ 30018 h 209"/>
                <a:gd name="T78" fmla="*/ 133350 w 295"/>
                <a:gd name="T79" fmla="*/ 15799 h 209"/>
                <a:gd name="T80" fmla="*/ 165100 w 295"/>
                <a:gd name="T81" fmla="*/ 6320 h 209"/>
                <a:gd name="T82" fmla="*/ 198438 w 295"/>
                <a:gd name="T83" fmla="*/ 3160 h 209"/>
                <a:gd name="T84" fmla="*/ 233363 w 295"/>
                <a:gd name="T85" fmla="*/ 0 h 2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5" h="209">
                  <a:moveTo>
                    <a:pt x="147" y="0"/>
                  </a:moveTo>
                  <a:lnTo>
                    <a:pt x="155" y="0"/>
                  </a:lnTo>
                  <a:lnTo>
                    <a:pt x="163" y="0"/>
                  </a:lnTo>
                  <a:lnTo>
                    <a:pt x="170" y="2"/>
                  </a:lnTo>
                  <a:lnTo>
                    <a:pt x="178" y="2"/>
                  </a:lnTo>
                  <a:lnTo>
                    <a:pt x="184" y="4"/>
                  </a:lnTo>
                  <a:lnTo>
                    <a:pt x="192" y="4"/>
                  </a:lnTo>
                  <a:lnTo>
                    <a:pt x="198" y="6"/>
                  </a:lnTo>
                  <a:lnTo>
                    <a:pt x="204" y="8"/>
                  </a:lnTo>
                  <a:lnTo>
                    <a:pt x="210" y="10"/>
                  </a:lnTo>
                  <a:lnTo>
                    <a:pt x="219" y="12"/>
                  </a:lnTo>
                  <a:lnTo>
                    <a:pt x="225" y="14"/>
                  </a:lnTo>
                  <a:lnTo>
                    <a:pt x="231" y="19"/>
                  </a:lnTo>
                  <a:lnTo>
                    <a:pt x="235" y="21"/>
                  </a:lnTo>
                  <a:lnTo>
                    <a:pt x="241" y="25"/>
                  </a:lnTo>
                  <a:lnTo>
                    <a:pt x="247" y="27"/>
                  </a:lnTo>
                  <a:lnTo>
                    <a:pt x="251" y="31"/>
                  </a:lnTo>
                  <a:lnTo>
                    <a:pt x="257" y="35"/>
                  </a:lnTo>
                  <a:lnTo>
                    <a:pt x="261" y="39"/>
                  </a:lnTo>
                  <a:lnTo>
                    <a:pt x="266" y="41"/>
                  </a:lnTo>
                  <a:lnTo>
                    <a:pt x="270" y="45"/>
                  </a:lnTo>
                  <a:lnTo>
                    <a:pt x="274" y="51"/>
                  </a:lnTo>
                  <a:lnTo>
                    <a:pt x="278" y="55"/>
                  </a:lnTo>
                  <a:lnTo>
                    <a:pt x="280" y="59"/>
                  </a:lnTo>
                  <a:lnTo>
                    <a:pt x="284" y="63"/>
                  </a:lnTo>
                  <a:lnTo>
                    <a:pt x="286" y="67"/>
                  </a:lnTo>
                  <a:lnTo>
                    <a:pt x="288" y="74"/>
                  </a:lnTo>
                  <a:lnTo>
                    <a:pt x="290" y="78"/>
                  </a:lnTo>
                  <a:lnTo>
                    <a:pt x="292" y="82"/>
                  </a:lnTo>
                  <a:lnTo>
                    <a:pt x="294" y="88"/>
                  </a:lnTo>
                  <a:lnTo>
                    <a:pt x="294" y="94"/>
                  </a:lnTo>
                  <a:lnTo>
                    <a:pt x="294" y="98"/>
                  </a:lnTo>
                  <a:lnTo>
                    <a:pt x="294" y="105"/>
                  </a:lnTo>
                  <a:lnTo>
                    <a:pt x="294" y="109"/>
                  </a:lnTo>
                  <a:lnTo>
                    <a:pt x="294" y="115"/>
                  </a:lnTo>
                  <a:lnTo>
                    <a:pt x="294" y="119"/>
                  </a:lnTo>
                  <a:lnTo>
                    <a:pt x="292" y="126"/>
                  </a:lnTo>
                  <a:lnTo>
                    <a:pt x="290" y="130"/>
                  </a:lnTo>
                  <a:lnTo>
                    <a:pt x="288" y="136"/>
                  </a:lnTo>
                  <a:lnTo>
                    <a:pt x="286" y="140"/>
                  </a:lnTo>
                  <a:lnTo>
                    <a:pt x="284" y="144"/>
                  </a:lnTo>
                  <a:lnTo>
                    <a:pt x="280" y="150"/>
                  </a:lnTo>
                  <a:lnTo>
                    <a:pt x="278" y="154"/>
                  </a:lnTo>
                  <a:lnTo>
                    <a:pt x="274" y="158"/>
                  </a:lnTo>
                  <a:lnTo>
                    <a:pt x="270" y="162"/>
                  </a:lnTo>
                  <a:lnTo>
                    <a:pt x="266" y="166"/>
                  </a:lnTo>
                  <a:lnTo>
                    <a:pt x="261" y="170"/>
                  </a:lnTo>
                  <a:lnTo>
                    <a:pt x="257" y="174"/>
                  </a:lnTo>
                  <a:lnTo>
                    <a:pt x="251" y="176"/>
                  </a:lnTo>
                  <a:lnTo>
                    <a:pt x="247" y="181"/>
                  </a:lnTo>
                  <a:lnTo>
                    <a:pt x="241" y="185"/>
                  </a:lnTo>
                  <a:lnTo>
                    <a:pt x="235" y="187"/>
                  </a:lnTo>
                  <a:lnTo>
                    <a:pt x="231" y="189"/>
                  </a:lnTo>
                  <a:lnTo>
                    <a:pt x="225" y="193"/>
                  </a:lnTo>
                  <a:lnTo>
                    <a:pt x="219" y="195"/>
                  </a:lnTo>
                  <a:lnTo>
                    <a:pt x="210" y="197"/>
                  </a:lnTo>
                  <a:lnTo>
                    <a:pt x="204" y="199"/>
                  </a:lnTo>
                  <a:lnTo>
                    <a:pt x="198" y="201"/>
                  </a:lnTo>
                  <a:lnTo>
                    <a:pt x="192" y="203"/>
                  </a:lnTo>
                  <a:lnTo>
                    <a:pt x="184" y="205"/>
                  </a:lnTo>
                  <a:lnTo>
                    <a:pt x="178" y="205"/>
                  </a:lnTo>
                  <a:lnTo>
                    <a:pt x="170" y="208"/>
                  </a:lnTo>
                  <a:lnTo>
                    <a:pt x="163" y="208"/>
                  </a:lnTo>
                  <a:lnTo>
                    <a:pt x="155" y="208"/>
                  </a:lnTo>
                  <a:lnTo>
                    <a:pt x="147" y="208"/>
                  </a:lnTo>
                  <a:lnTo>
                    <a:pt x="141" y="208"/>
                  </a:lnTo>
                  <a:lnTo>
                    <a:pt x="133" y="208"/>
                  </a:lnTo>
                  <a:lnTo>
                    <a:pt x="125" y="208"/>
                  </a:lnTo>
                  <a:lnTo>
                    <a:pt x="119" y="205"/>
                  </a:lnTo>
                  <a:lnTo>
                    <a:pt x="110" y="205"/>
                  </a:lnTo>
                  <a:lnTo>
                    <a:pt x="104" y="203"/>
                  </a:lnTo>
                  <a:lnTo>
                    <a:pt x="98" y="201"/>
                  </a:lnTo>
                  <a:lnTo>
                    <a:pt x="90" y="199"/>
                  </a:lnTo>
                  <a:lnTo>
                    <a:pt x="84" y="197"/>
                  </a:lnTo>
                  <a:lnTo>
                    <a:pt x="78" y="195"/>
                  </a:lnTo>
                  <a:lnTo>
                    <a:pt x="72" y="193"/>
                  </a:lnTo>
                  <a:lnTo>
                    <a:pt x="65" y="189"/>
                  </a:lnTo>
                  <a:lnTo>
                    <a:pt x="59" y="187"/>
                  </a:lnTo>
                  <a:lnTo>
                    <a:pt x="53" y="185"/>
                  </a:lnTo>
                  <a:lnTo>
                    <a:pt x="49" y="181"/>
                  </a:lnTo>
                  <a:lnTo>
                    <a:pt x="43" y="176"/>
                  </a:lnTo>
                  <a:lnTo>
                    <a:pt x="39" y="174"/>
                  </a:lnTo>
                  <a:lnTo>
                    <a:pt x="35" y="170"/>
                  </a:lnTo>
                  <a:lnTo>
                    <a:pt x="31" y="166"/>
                  </a:lnTo>
                  <a:lnTo>
                    <a:pt x="27" y="162"/>
                  </a:lnTo>
                  <a:lnTo>
                    <a:pt x="23" y="158"/>
                  </a:lnTo>
                  <a:lnTo>
                    <a:pt x="18" y="154"/>
                  </a:lnTo>
                  <a:lnTo>
                    <a:pt x="14" y="150"/>
                  </a:lnTo>
                  <a:lnTo>
                    <a:pt x="12" y="144"/>
                  </a:lnTo>
                  <a:lnTo>
                    <a:pt x="10" y="140"/>
                  </a:lnTo>
                  <a:lnTo>
                    <a:pt x="6" y="136"/>
                  </a:lnTo>
                  <a:lnTo>
                    <a:pt x="4" y="130"/>
                  </a:lnTo>
                  <a:lnTo>
                    <a:pt x="4" y="126"/>
                  </a:lnTo>
                  <a:lnTo>
                    <a:pt x="2" y="119"/>
                  </a:lnTo>
                  <a:lnTo>
                    <a:pt x="2" y="115"/>
                  </a:lnTo>
                  <a:lnTo>
                    <a:pt x="0" y="109"/>
                  </a:lnTo>
                  <a:lnTo>
                    <a:pt x="0" y="105"/>
                  </a:lnTo>
                  <a:lnTo>
                    <a:pt x="0" y="98"/>
                  </a:lnTo>
                  <a:lnTo>
                    <a:pt x="2" y="94"/>
                  </a:lnTo>
                  <a:lnTo>
                    <a:pt x="2" y="88"/>
                  </a:lnTo>
                  <a:lnTo>
                    <a:pt x="4" y="82"/>
                  </a:lnTo>
                  <a:lnTo>
                    <a:pt x="4" y="78"/>
                  </a:lnTo>
                  <a:lnTo>
                    <a:pt x="6" y="74"/>
                  </a:lnTo>
                  <a:lnTo>
                    <a:pt x="10" y="67"/>
                  </a:lnTo>
                  <a:lnTo>
                    <a:pt x="12" y="63"/>
                  </a:lnTo>
                  <a:lnTo>
                    <a:pt x="14" y="59"/>
                  </a:lnTo>
                  <a:lnTo>
                    <a:pt x="18" y="55"/>
                  </a:lnTo>
                  <a:lnTo>
                    <a:pt x="23" y="51"/>
                  </a:lnTo>
                  <a:lnTo>
                    <a:pt x="27" y="45"/>
                  </a:lnTo>
                  <a:lnTo>
                    <a:pt x="31" y="41"/>
                  </a:lnTo>
                  <a:lnTo>
                    <a:pt x="35" y="39"/>
                  </a:lnTo>
                  <a:lnTo>
                    <a:pt x="39" y="35"/>
                  </a:lnTo>
                  <a:lnTo>
                    <a:pt x="43" y="31"/>
                  </a:lnTo>
                  <a:lnTo>
                    <a:pt x="49" y="27"/>
                  </a:lnTo>
                  <a:lnTo>
                    <a:pt x="53" y="25"/>
                  </a:lnTo>
                  <a:lnTo>
                    <a:pt x="59" y="21"/>
                  </a:lnTo>
                  <a:lnTo>
                    <a:pt x="65" y="19"/>
                  </a:lnTo>
                  <a:lnTo>
                    <a:pt x="72" y="14"/>
                  </a:lnTo>
                  <a:lnTo>
                    <a:pt x="78" y="12"/>
                  </a:lnTo>
                  <a:lnTo>
                    <a:pt x="84" y="10"/>
                  </a:lnTo>
                  <a:lnTo>
                    <a:pt x="90" y="8"/>
                  </a:lnTo>
                  <a:lnTo>
                    <a:pt x="98" y="6"/>
                  </a:lnTo>
                  <a:lnTo>
                    <a:pt x="104" y="4"/>
                  </a:lnTo>
                  <a:lnTo>
                    <a:pt x="110" y="4"/>
                  </a:lnTo>
                  <a:lnTo>
                    <a:pt x="119" y="2"/>
                  </a:lnTo>
                  <a:lnTo>
                    <a:pt x="125" y="2"/>
                  </a:lnTo>
                  <a:lnTo>
                    <a:pt x="133" y="0"/>
                  </a:lnTo>
                  <a:lnTo>
                    <a:pt x="141" y="0"/>
                  </a:lnTo>
                  <a:lnTo>
                    <a:pt x="147" y="0"/>
                  </a:lnTo>
                </a:path>
              </a:pathLst>
            </a:custGeom>
            <a:solidFill>
              <a:srgbClr val="E0E0E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00" name="Freeform 40">
              <a:extLst>
                <a:ext uri="{FF2B5EF4-FFF2-40B4-BE49-F238E27FC236}">
                  <a16:creationId xmlns:a16="http://schemas.microsoft.com/office/drawing/2014/main" id="{FFC755C9-0EC7-D595-56F8-7F61FFF33509}"/>
                </a:ext>
              </a:extLst>
            </p:cNvPr>
            <p:cNvSpPr>
              <a:spLocks/>
            </p:cNvSpPr>
            <p:nvPr/>
          </p:nvSpPr>
          <p:spPr bwMode="auto">
            <a:xfrm>
              <a:off x="5356225" y="3929064"/>
              <a:ext cx="419100" cy="293687"/>
            </a:xfrm>
            <a:custGeom>
              <a:avLst/>
              <a:gdLst>
                <a:gd name="T0" fmla="*/ 230188 w 264"/>
                <a:gd name="T1" fmla="*/ 0 h 186"/>
                <a:gd name="T2" fmla="*/ 261938 w 264"/>
                <a:gd name="T3" fmla="*/ 3158 h 186"/>
                <a:gd name="T4" fmla="*/ 290513 w 264"/>
                <a:gd name="T5" fmla="*/ 12632 h 186"/>
                <a:gd name="T6" fmla="*/ 317500 w 264"/>
                <a:gd name="T7" fmla="*/ 23684 h 186"/>
                <a:gd name="T8" fmla="*/ 342900 w 264"/>
                <a:gd name="T9" fmla="*/ 33158 h 186"/>
                <a:gd name="T10" fmla="*/ 361950 w 264"/>
                <a:gd name="T11" fmla="*/ 48948 h 186"/>
                <a:gd name="T12" fmla="*/ 382588 w 264"/>
                <a:gd name="T13" fmla="*/ 64737 h 186"/>
                <a:gd name="T14" fmla="*/ 398463 w 264"/>
                <a:gd name="T15" fmla="*/ 83685 h 186"/>
                <a:gd name="T16" fmla="*/ 407988 w 264"/>
                <a:gd name="T17" fmla="*/ 104212 h 186"/>
                <a:gd name="T18" fmla="*/ 414338 w 264"/>
                <a:gd name="T19" fmla="*/ 123159 h 186"/>
                <a:gd name="T20" fmla="*/ 417513 w 264"/>
                <a:gd name="T21" fmla="*/ 145265 h 186"/>
                <a:gd name="T22" fmla="*/ 414338 w 264"/>
                <a:gd name="T23" fmla="*/ 167370 h 186"/>
                <a:gd name="T24" fmla="*/ 407988 w 264"/>
                <a:gd name="T25" fmla="*/ 191054 h 186"/>
                <a:gd name="T26" fmla="*/ 398463 w 264"/>
                <a:gd name="T27" fmla="*/ 210002 h 186"/>
                <a:gd name="T28" fmla="*/ 382588 w 264"/>
                <a:gd name="T29" fmla="*/ 225792 h 186"/>
                <a:gd name="T30" fmla="*/ 361950 w 264"/>
                <a:gd name="T31" fmla="*/ 244739 h 186"/>
                <a:gd name="T32" fmla="*/ 342900 w 264"/>
                <a:gd name="T33" fmla="*/ 257371 h 186"/>
                <a:gd name="T34" fmla="*/ 317500 w 264"/>
                <a:gd name="T35" fmla="*/ 271582 h 186"/>
                <a:gd name="T36" fmla="*/ 290513 w 264"/>
                <a:gd name="T37" fmla="*/ 281055 h 186"/>
                <a:gd name="T38" fmla="*/ 261938 w 264"/>
                <a:gd name="T39" fmla="*/ 287371 h 186"/>
                <a:gd name="T40" fmla="*/ 230188 w 264"/>
                <a:gd name="T41" fmla="*/ 292108 h 186"/>
                <a:gd name="T42" fmla="*/ 196850 w 264"/>
                <a:gd name="T43" fmla="*/ 292108 h 186"/>
                <a:gd name="T44" fmla="*/ 168275 w 264"/>
                <a:gd name="T45" fmla="*/ 287371 h 186"/>
                <a:gd name="T46" fmla="*/ 138113 w 264"/>
                <a:gd name="T47" fmla="*/ 284213 h 186"/>
                <a:gd name="T48" fmla="*/ 109538 w 264"/>
                <a:gd name="T49" fmla="*/ 274739 h 186"/>
                <a:gd name="T50" fmla="*/ 84138 w 264"/>
                <a:gd name="T51" fmla="*/ 260529 h 186"/>
                <a:gd name="T52" fmla="*/ 60325 w 264"/>
                <a:gd name="T53" fmla="*/ 247897 h 186"/>
                <a:gd name="T54" fmla="*/ 41275 w 264"/>
                <a:gd name="T55" fmla="*/ 232107 h 186"/>
                <a:gd name="T56" fmla="*/ 25400 w 264"/>
                <a:gd name="T57" fmla="*/ 216318 h 186"/>
                <a:gd name="T58" fmla="*/ 12700 w 264"/>
                <a:gd name="T59" fmla="*/ 197370 h 186"/>
                <a:gd name="T60" fmla="*/ 3175 w 264"/>
                <a:gd name="T61" fmla="*/ 173686 h 186"/>
                <a:gd name="T62" fmla="*/ 0 w 264"/>
                <a:gd name="T63" fmla="*/ 154738 h 186"/>
                <a:gd name="T64" fmla="*/ 3175 w 264"/>
                <a:gd name="T65" fmla="*/ 132633 h 186"/>
                <a:gd name="T66" fmla="*/ 6350 w 264"/>
                <a:gd name="T67" fmla="*/ 110527 h 186"/>
                <a:gd name="T68" fmla="*/ 15875 w 264"/>
                <a:gd name="T69" fmla="*/ 90001 h 186"/>
                <a:gd name="T70" fmla="*/ 31750 w 264"/>
                <a:gd name="T71" fmla="*/ 71053 h 186"/>
                <a:gd name="T72" fmla="*/ 47625 w 264"/>
                <a:gd name="T73" fmla="*/ 52106 h 186"/>
                <a:gd name="T74" fmla="*/ 66675 w 264"/>
                <a:gd name="T75" fmla="*/ 39474 h 186"/>
                <a:gd name="T76" fmla="*/ 93663 w 264"/>
                <a:gd name="T77" fmla="*/ 26842 h 186"/>
                <a:gd name="T78" fmla="*/ 119063 w 264"/>
                <a:gd name="T79" fmla="*/ 12632 h 186"/>
                <a:gd name="T80" fmla="*/ 149225 w 264"/>
                <a:gd name="T81" fmla="*/ 6316 h 186"/>
                <a:gd name="T82" fmla="*/ 177800 w 264"/>
                <a:gd name="T83" fmla="*/ 3158 h 186"/>
                <a:gd name="T84" fmla="*/ 209550 w 264"/>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4" h="186">
                  <a:moveTo>
                    <a:pt x="132" y="0"/>
                  </a:moveTo>
                  <a:lnTo>
                    <a:pt x="138" y="0"/>
                  </a:lnTo>
                  <a:lnTo>
                    <a:pt x="145" y="0"/>
                  </a:lnTo>
                  <a:lnTo>
                    <a:pt x="153" y="2"/>
                  </a:lnTo>
                  <a:lnTo>
                    <a:pt x="159" y="2"/>
                  </a:lnTo>
                  <a:lnTo>
                    <a:pt x="165" y="2"/>
                  </a:lnTo>
                  <a:lnTo>
                    <a:pt x="171" y="4"/>
                  </a:lnTo>
                  <a:lnTo>
                    <a:pt x="177" y="6"/>
                  </a:lnTo>
                  <a:lnTo>
                    <a:pt x="183" y="8"/>
                  </a:lnTo>
                  <a:lnTo>
                    <a:pt x="189" y="8"/>
                  </a:lnTo>
                  <a:lnTo>
                    <a:pt x="194" y="11"/>
                  </a:lnTo>
                  <a:lnTo>
                    <a:pt x="200" y="15"/>
                  </a:lnTo>
                  <a:lnTo>
                    <a:pt x="206" y="17"/>
                  </a:lnTo>
                  <a:lnTo>
                    <a:pt x="210" y="19"/>
                  </a:lnTo>
                  <a:lnTo>
                    <a:pt x="216" y="21"/>
                  </a:lnTo>
                  <a:lnTo>
                    <a:pt x="220" y="25"/>
                  </a:lnTo>
                  <a:lnTo>
                    <a:pt x="224" y="27"/>
                  </a:lnTo>
                  <a:lnTo>
                    <a:pt x="228" y="31"/>
                  </a:lnTo>
                  <a:lnTo>
                    <a:pt x="232" y="33"/>
                  </a:lnTo>
                  <a:lnTo>
                    <a:pt x="236" y="37"/>
                  </a:lnTo>
                  <a:lnTo>
                    <a:pt x="241" y="41"/>
                  </a:lnTo>
                  <a:lnTo>
                    <a:pt x="245" y="45"/>
                  </a:lnTo>
                  <a:lnTo>
                    <a:pt x="247" y="49"/>
                  </a:lnTo>
                  <a:lnTo>
                    <a:pt x="251" y="53"/>
                  </a:lnTo>
                  <a:lnTo>
                    <a:pt x="253" y="57"/>
                  </a:lnTo>
                  <a:lnTo>
                    <a:pt x="255" y="61"/>
                  </a:lnTo>
                  <a:lnTo>
                    <a:pt x="257" y="66"/>
                  </a:lnTo>
                  <a:lnTo>
                    <a:pt x="259" y="70"/>
                  </a:lnTo>
                  <a:lnTo>
                    <a:pt x="261" y="74"/>
                  </a:lnTo>
                  <a:lnTo>
                    <a:pt x="261" y="78"/>
                  </a:lnTo>
                  <a:lnTo>
                    <a:pt x="263" y="84"/>
                  </a:lnTo>
                  <a:lnTo>
                    <a:pt x="263" y="88"/>
                  </a:lnTo>
                  <a:lnTo>
                    <a:pt x="263" y="92"/>
                  </a:lnTo>
                  <a:lnTo>
                    <a:pt x="263" y="98"/>
                  </a:lnTo>
                  <a:lnTo>
                    <a:pt x="263" y="102"/>
                  </a:lnTo>
                  <a:lnTo>
                    <a:pt x="261" y="106"/>
                  </a:lnTo>
                  <a:lnTo>
                    <a:pt x="261" y="110"/>
                  </a:lnTo>
                  <a:lnTo>
                    <a:pt x="259" y="114"/>
                  </a:lnTo>
                  <a:lnTo>
                    <a:pt x="257" y="121"/>
                  </a:lnTo>
                  <a:lnTo>
                    <a:pt x="255" y="125"/>
                  </a:lnTo>
                  <a:lnTo>
                    <a:pt x="253" y="129"/>
                  </a:lnTo>
                  <a:lnTo>
                    <a:pt x="251" y="133"/>
                  </a:lnTo>
                  <a:lnTo>
                    <a:pt x="247" y="137"/>
                  </a:lnTo>
                  <a:lnTo>
                    <a:pt x="245" y="141"/>
                  </a:lnTo>
                  <a:lnTo>
                    <a:pt x="241" y="143"/>
                  </a:lnTo>
                  <a:lnTo>
                    <a:pt x="236" y="147"/>
                  </a:lnTo>
                  <a:lnTo>
                    <a:pt x="232" y="151"/>
                  </a:lnTo>
                  <a:lnTo>
                    <a:pt x="228" y="155"/>
                  </a:lnTo>
                  <a:lnTo>
                    <a:pt x="224" y="157"/>
                  </a:lnTo>
                  <a:lnTo>
                    <a:pt x="220" y="161"/>
                  </a:lnTo>
                  <a:lnTo>
                    <a:pt x="216" y="163"/>
                  </a:lnTo>
                  <a:lnTo>
                    <a:pt x="210" y="165"/>
                  </a:lnTo>
                  <a:lnTo>
                    <a:pt x="206" y="170"/>
                  </a:lnTo>
                  <a:lnTo>
                    <a:pt x="200" y="172"/>
                  </a:lnTo>
                  <a:lnTo>
                    <a:pt x="194" y="174"/>
                  </a:lnTo>
                  <a:lnTo>
                    <a:pt x="189" y="176"/>
                  </a:lnTo>
                  <a:lnTo>
                    <a:pt x="183" y="178"/>
                  </a:lnTo>
                  <a:lnTo>
                    <a:pt x="177" y="180"/>
                  </a:lnTo>
                  <a:lnTo>
                    <a:pt x="171" y="180"/>
                  </a:lnTo>
                  <a:lnTo>
                    <a:pt x="165" y="182"/>
                  </a:lnTo>
                  <a:lnTo>
                    <a:pt x="159" y="182"/>
                  </a:lnTo>
                  <a:lnTo>
                    <a:pt x="153" y="185"/>
                  </a:lnTo>
                  <a:lnTo>
                    <a:pt x="145" y="185"/>
                  </a:lnTo>
                  <a:lnTo>
                    <a:pt x="138" y="185"/>
                  </a:lnTo>
                  <a:lnTo>
                    <a:pt x="132" y="185"/>
                  </a:lnTo>
                  <a:lnTo>
                    <a:pt x="124" y="185"/>
                  </a:lnTo>
                  <a:lnTo>
                    <a:pt x="118" y="185"/>
                  </a:lnTo>
                  <a:lnTo>
                    <a:pt x="112" y="185"/>
                  </a:lnTo>
                  <a:lnTo>
                    <a:pt x="106" y="182"/>
                  </a:lnTo>
                  <a:lnTo>
                    <a:pt x="100" y="182"/>
                  </a:lnTo>
                  <a:lnTo>
                    <a:pt x="94" y="180"/>
                  </a:lnTo>
                  <a:lnTo>
                    <a:pt x="87" y="180"/>
                  </a:lnTo>
                  <a:lnTo>
                    <a:pt x="81" y="178"/>
                  </a:lnTo>
                  <a:lnTo>
                    <a:pt x="75" y="176"/>
                  </a:lnTo>
                  <a:lnTo>
                    <a:pt x="69" y="174"/>
                  </a:lnTo>
                  <a:lnTo>
                    <a:pt x="63" y="172"/>
                  </a:lnTo>
                  <a:lnTo>
                    <a:pt x="59" y="170"/>
                  </a:lnTo>
                  <a:lnTo>
                    <a:pt x="53" y="165"/>
                  </a:lnTo>
                  <a:lnTo>
                    <a:pt x="49" y="163"/>
                  </a:lnTo>
                  <a:lnTo>
                    <a:pt x="42" y="161"/>
                  </a:lnTo>
                  <a:lnTo>
                    <a:pt x="38" y="157"/>
                  </a:lnTo>
                  <a:lnTo>
                    <a:pt x="34" y="155"/>
                  </a:lnTo>
                  <a:lnTo>
                    <a:pt x="30" y="151"/>
                  </a:lnTo>
                  <a:lnTo>
                    <a:pt x="26" y="147"/>
                  </a:lnTo>
                  <a:lnTo>
                    <a:pt x="22" y="143"/>
                  </a:lnTo>
                  <a:lnTo>
                    <a:pt x="20" y="141"/>
                  </a:lnTo>
                  <a:lnTo>
                    <a:pt x="16" y="137"/>
                  </a:lnTo>
                  <a:lnTo>
                    <a:pt x="14" y="133"/>
                  </a:lnTo>
                  <a:lnTo>
                    <a:pt x="10" y="129"/>
                  </a:lnTo>
                  <a:lnTo>
                    <a:pt x="8" y="125"/>
                  </a:lnTo>
                  <a:lnTo>
                    <a:pt x="6" y="121"/>
                  </a:lnTo>
                  <a:lnTo>
                    <a:pt x="4" y="114"/>
                  </a:lnTo>
                  <a:lnTo>
                    <a:pt x="2" y="110"/>
                  </a:lnTo>
                  <a:lnTo>
                    <a:pt x="2" y="106"/>
                  </a:lnTo>
                  <a:lnTo>
                    <a:pt x="2" y="102"/>
                  </a:lnTo>
                  <a:lnTo>
                    <a:pt x="0" y="98"/>
                  </a:lnTo>
                  <a:lnTo>
                    <a:pt x="0" y="92"/>
                  </a:lnTo>
                  <a:lnTo>
                    <a:pt x="0" y="88"/>
                  </a:lnTo>
                  <a:lnTo>
                    <a:pt x="2" y="84"/>
                  </a:lnTo>
                  <a:lnTo>
                    <a:pt x="2" y="78"/>
                  </a:lnTo>
                  <a:lnTo>
                    <a:pt x="2" y="74"/>
                  </a:lnTo>
                  <a:lnTo>
                    <a:pt x="4" y="70"/>
                  </a:lnTo>
                  <a:lnTo>
                    <a:pt x="6" y="66"/>
                  </a:lnTo>
                  <a:lnTo>
                    <a:pt x="8" y="61"/>
                  </a:lnTo>
                  <a:lnTo>
                    <a:pt x="10" y="57"/>
                  </a:lnTo>
                  <a:lnTo>
                    <a:pt x="14" y="53"/>
                  </a:lnTo>
                  <a:lnTo>
                    <a:pt x="16" y="49"/>
                  </a:lnTo>
                  <a:lnTo>
                    <a:pt x="20" y="45"/>
                  </a:lnTo>
                  <a:lnTo>
                    <a:pt x="22" y="41"/>
                  </a:lnTo>
                  <a:lnTo>
                    <a:pt x="26" y="37"/>
                  </a:lnTo>
                  <a:lnTo>
                    <a:pt x="30" y="33"/>
                  </a:lnTo>
                  <a:lnTo>
                    <a:pt x="34" y="31"/>
                  </a:lnTo>
                  <a:lnTo>
                    <a:pt x="38" y="27"/>
                  </a:lnTo>
                  <a:lnTo>
                    <a:pt x="42" y="25"/>
                  </a:lnTo>
                  <a:lnTo>
                    <a:pt x="49" y="21"/>
                  </a:lnTo>
                  <a:lnTo>
                    <a:pt x="53" y="19"/>
                  </a:lnTo>
                  <a:lnTo>
                    <a:pt x="59" y="17"/>
                  </a:lnTo>
                  <a:lnTo>
                    <a:pt x="63" y="15"/>
                  </a:lnTo>
                  <a:lnTo>
                    <a:pt x="69" y="11"/>
                  </a:lnTo>
                  <a:lnTo>
                    <a:pt x="75" y="8"/>
                  </a:lnTo>
                  <a:lnTo>
                    <a:pt x="81" y="8"/>
                  </a:lnTo>
                  <a:lnTo>
                    <a:pt x="87" y="6"/>
                  </a:lnTo>
                  <a:lnTo>
                    <a:pt x="94" y="4"/>
                  </a:lnTo>
                  <a:lnTo>
                    <a:pt x="100" y="2"/>
                  </a:lnTo>
                  <a:lnTo>
                    <a:pt x="106" y="2"/>
                  </a:lnTo>
                  <a:lnTo>
                    <a:pt x="112" y="2"/>
                  </a:lnTo>
                  <a:lnTo>
                    <a:pt x="118" y="0"/>
                  </a:lnTo>
                  <a:lnTo>
                    <a:pt x="124" y="0"/>
                  </a:lnTo>
                  <a:lnTo>
                    <a:pt x="132" y="0"/>
                  </a:lnTo>
                </a:path>
              </a:pathLst>
            </a:custGeom>
            <a:solidFill>
              <a:srgbClr val="E5E5E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01" name="Freeform 41">
              <a:extLst>
                <a:ext uri="{FF2B5EF4-FFF2-40B4-BE49-F238E27FC236}">
                  <a16:creationId xmlns:a16="http://schemas.microsoft.com/office/drawing/2014/main" id="{90B82E93-5730-5618-D543-7F3C3D4029C1}"/>
                </a:ext>
              </a:extLst>
            </p:cNvPr>
            <p:cNvSpPr>
              <a:spLocks/>
            </p:cNvSpPr>
            <p:nvPr/>
          </p:nvSpPr>
          <p:spPr bwMode="auto">
            <a:xfrm>
              <a:off x="5394326" y="3941764"/>
              <a:ext cx="371475" cy="261937"/>
            </a:xfrm>
            <a:custGeom>
              <a:avLst/>
              <a:gdLst>
                <a:gd name="T0" fmla="*/ 204788 w 234"/>
                <a:gd name="T1" fmla="*/ 0 h 166"/>
                <a:gd name="T2" fmla="*/ 230188 w 234"/>
                <a:gd name="T3" fmla="*/ 4734 h 166"/>
                <a:gd name="T4" fmla="*/ 255588 w 234"/>
                <a:gd name="T5" fmla="*/ 11046 h 166"/>
                <a:gd name="T6" fmla="*/ 282575 w 234"/>
                <a:gd name="T7" fmla="*/ 20513 h 166"/>
                <a:gd name="T8" fmla="*/ 301625 w 234"/>
                <a:gd name="T9" fmla="*/ 29981 h 166"/>
                <a:gd name="T10" fmla="*/ 320675 w 234"/>
                <a:gd name="T11" fmla="*/ 42604 h 166"/>
                <a:gd name="T12" fmla="*/ 336550 w 234"/>
                <a:gd name="T13" fmla="*/ 55228 h 166"/>
                <a:gd name="T14" fmla="*/ 350838 w 234"/>
                <a:gd name="T15" fmla="*/ 71007 h 166"/>
                <a:gd name="T16" fmla="*/ 363538 w 234"/>
                <a:gd name="T17" fmla="*/ 91520 h 166"/>
                <a:gd name="T18" fmla="*/ 366713 w 234"/>
                <a:gd name="T19" fmla="*/ 110455 h 166"/>
                <a:gd name="T20" fmla="*/ 369888 w 234"/>
                <a:gd name="T21" fmla="*/ 129391 h 166"/>
                <a:gd name="T22" fmla="*/ 366713 w 234"/>
                <a:gd name="T23" fmla="*/ 148326 h 166"/>
                <a:gd name="T24" fmla="*/ 363538 w 234"/>
                <a:gd name="T25" fmla="*/ 167261 h 166"/>
                <a:gd name="T26" fmla="*/ 350838 w 234"/>
                <a:gd name="T27" fmla="*/ 184618 h 166"/>
                <a:gd name="T28" fmla="*/ 336550 w 234"/>
                <a:gd name="T29" fmla="*/ 200398 h 166"/>
                <a:gd name="T30" fmla="*/ 320675 w 234"/>
                <a:gd name="T31" fmla="*/ 216177 h 166"/>
                <a:gd name="T32" fmla="*/ 301625 w 234"/>
                <a:gd name="T33" fmla="*/ 225645 h 166"/>
                <a:gd name="T34" fmla="*/ 282575 w 234"/>
                <a:gd name="T35" fmla="*/ 238268 h 166"/>
                <a:gd name="T36" fmla="*/ 255588 w 234"/>
                <a:gd name="T37" fmla="*/ 244580 h 166"/>
                <a:gd name="T38" fmla="*/ 230188 w 234"/>
                <a:gd name="T39" fmla="*/ 250891 h 166"/>
                <a:gd name="T40" fmla="*/ 204788 w 234"/>
                <a:gd name="T41" fmla="*/ 255625 h 166"/>
                <a:gd name="T42" fmla="*/ 174625 w 234"/>
                <a:gd name="T43" fmla="*/ 260359 h 166"/>
                <a:gd name="T44" fmla="*/ 149225 w 234"/>
                <a:gd name="T45" fmla="*/ 255625 h 166"/>
                <a:gd name="T46" fmla="*/ 123825 w 234"/>
                <a:gd name="T47" fmla="*/ 247736 h 166"/>
                <a:gd name="T48" fmla="*/ 96838 w 234"/>
                <a:gd name="T49" fmla="*/ 241424 h 166"/>
                <a:gd name="T50" fmla="*/ 74613 w 234"/>
                <a:gd name="T51" fmla="*/ 231956 h 166"/>
                <a:gd name="T52" fmla="*/ 55563 w 234"/>
                <a:gd name="T53" fmla="*/ 219333 h 166"/>
                <a:gd name="T54" fmla="*/ 39688 w 234"/>
                <a:gd name="T55" fmla="*/ 206709 h 166"/>
                <a:gd name="T56" fmla="*/ 22225 w 234"/>
                <a:gd name="T57" fmla="*/ 190930 h 166"/>
                <a:gd name="T58" fmla="*/ 12700 w 234"/>
                <a:gd name="T59" fmla="*/ 171995 h 166"/>
                <a:gd name="T60" fmla="*/ 3175 w 234"/>
                <a:gd name="T61" fmla="*/ 154638 h 166"/>
                <a:gd name="T62" fmla="*/ 0 w 234"/>
                <a:gd name="T63" fmla="*/ 135702 h 166"/>
                <a:gd name="T64" fmla="*/ 0 w 234"/>
                <a:gd name="T65" fmla="*/ 116767 h 166"/>
                <a:gd name="T66" fmla="*/ 6350 w 234"/>
                <a:gd name="T67" fmla="*/ 97832 h 166"/>
                <a:gd name="T68" fmla="*/ 15875 w 234"/>
                <a:gd name="T69" fmla="*/ 77319 h 166"/>
                <a:gd name="T70" fmla="*/ 25400 w 234"/>
                <a:gd name="T71" fmla="*/ 61539 h 166"/>
                <a:gd name="T72" fmla="*/ 42863 w 234"/>
                <a:gd name="T73" fmla="*/ 45760 h 166"/>
                <a:gd name="T74" fmla="*/ 61913 w 234"/>
                <a:gd name="T75" fmla="*/ 33137 h 166"/>
                <a:gd name="T76" fmla="*/ 80963 w 234"/>
                <a:gd name="T77" fmla="*/ 23669 h 166"/>
                <a:gd name="T78" fmla="*/ 103188 w 234"/>
                <a:gd name="T79" fmla="*/ 14201 h 166"/>
                <a:gd name="T80" fmla="*/ 130175 w 234"/>
                <a:gd name="T81" fmla="*/ 7890 h 166"/>
                <a:gd name="T82" fmla="*/ 155575 w 234"/>
                <a:gd name="T83" fmla="*/ 0 h 166"/>
                <a:gd name="T84" fmla="*/ 184150 w 234"/>
                <a:gd name="T85" fmla="*/ 0 h 1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4" h="166">
                  <a:moveTo>
                    <a:pt x="116" y="0"/>
                  </a:moveTo>
                  <a:lnTo>
                    <a:pt x="123" y="0"/>
                  </a:lnTo>
                  <a:lnTo>
                    <a:pt x="129" y="0"/>
                  </a:lnTo>
                  <a:lnTo>
                    <a:pt x="135" y="0"/>
                  </a:lnTo>
                  <a:lnTo>
                    <a:pt x="141" y="3"/>
                  </a:lnTo>
                  <a:lnTo>
                    <a:pt x="145" y="3"/>
                  </a:lnTo>
                  <a:lnTo>
                    <a:pt x="151" y="5"/>
                  </a:lnTo>
                  <a:lnTo>
                    <a:pt x="157" y="5"/>
                  </a:lnTo>
                  <a:lnTo>
                    <a:pt x="161" y="7"/>
                  </a:lnTo>
                  <a:lnTo>
                    <a:pt x="168" y="9"/>
                  </a:lnTo>
                  <a:lnTo>
                    <a:pt x="172" y="11"/>
                  </a:lnTo>
                  <a:lnTo>
                    <a:pt x="178" y="13"/>
                  </a:lnTo>
                  <a:lnTo>
                    <a:pt x="182" y="15"/>
                  </a:lnTo>
                  <a:lnTo>
                    <a:pt x="186" y="17"/>
                  </a:lnTo>
                  <a:lnTo>
                    <a:pt x="190" y="19"/>
                  </a:lnTo>
                  <a:lnTo>
                    <a:pt x="194" y="21"/>
                  </a:lnTo>
                  <a:lnTo>
                    <a:pt x="198" y="25"/>
                  </a:lnTo>
                  <a:lnTo>
                    <a:pt x="202" y="27"/>
                  </a:lnTo>
                  <a:lnTo>
                    <a:pt x="206" y="29"/>
                  </a:lnTo>
                  <a:lnTo>
                    <a:pt x="210" y="33"/>
                  </a:lnTo>
                  <a:lnTo>
                    <a:pt x="212" y="35"/>
                  </a:lnTo>
                  <a:lnTo>
                    <a:pt x="217" y="39"/>
                  </a:lnTo>
                  <a:lnTo>
                    <a:pt x="219" y="43"/>
                  </a:lnTo>
                  <a:lnTo>
                    <a:pt x="221" y="45"/>
                  </a:lnTo>
                  <a:lnTo>
                    <a:pt x="225" y="49"/>
                  </a:lnTo>
                  <a:lnTo>
                    <a:pt x="227" y="53"/>
                  </a:lnTo>
                  <a:lnTo>
                    <a:pt x="229" y="58"/>
                  </a:lnTo>
                  <a:lnTo>
                    <a:pt x="229" y="62"/>
                  </a:lnTo>
                  <a:lnTo>
                    <a:pt x="231" y="66"/>
                  </a:lnTo>
                  <a:lnTo>
                    <a:pt x="231" y="70"/>
                  </a:lnTo>
                  <a:lnTo>
                    <a:pt x="233" y="74"/>
                  </a:lnTo>
                  <a:lnTo>
                    <a:pt x="233" y="78"/>
                  </a:lnTo>
                  <a:lnTo>
                    <a:pt x="233" y="82"/>
                  </a:lnTo>
                  <a:lnTo>
                    <a:pt x="233" y="86"/>
                  </a:lnTo>
                  <a:lnTo>
                    <a:pt x="233" y="90"/>
                  </a:lnTo>
                  <a:lnTo>
                    <a:pt x="231" y="94"/>
                  </a:lnTo>
                  <a:lnTo>
                    <a:pt x="231" y="98"/>
                  </a:lnTo>
                  <a:lnTo>
                    <a:pt x="229" y="102"/>
                  </a:lnTo>
                  <a:lnTo>
                    <a:pt x="229" y="106"/>
                  </a:lnTo>
                  <a:lnTo>
                    <a:pt x="227" y="109"/>
                  </a:lnTo>
                  <a:lnTo>
                    <a:pt x="225" y="113"/>
                  </a:lnTo>
                  <a:lnTo>
                    <a:pt x="221" y="117"/>
                  </a:lnTo>
                  <a:lnTo>
                    <a:pt x="219" y="121"/>
                  </a:lnTo>
                  <a:lnTo>
                    <a:pt x="217" y="123"/>
                  </a:lnTo>
                  <a:lnTo>
                    <a:pt x="212" y="127"/>
                  </a:lnTo>
                  <a:lnTo>
                    <a:pt x="210" y="131"/>
                  </a:lnTo>
                  <a:lnTo>
                    <a:pt x="206" y="133"/>
                  </a:lnTo>
                  <a:lnTo>
                    <a:pt x="202" y="137"/>
                  </a:lnTo>
                  <a:lnTo>
                    <a:pt x="198" y="139"/>
                  </a:lnTo>
                  <a:lnTo>
                    <a:pt x="194" y="141"/>
                  </a:lnTo>
                  <a:lnTo>
                    <a:pt x="190" y="143"/>
                  </a:lnTo>
                  <a:lnTo>
                    <a:pt x="186" y="147"/>
                  </a:lnTo>
                  <a:lnTo>
                    <a:pt x="182" y="149"/>
                  </a:lnTo>
                  <a:lnTo>
                    <a:pt x="178" y="151"/>
                  </a:lnTo>
                  <a:lnTo>
                    <a:pt x="172" y="153"/>
                  </a:lnTo>
                  <a:lnTo>
                    <a:pt x="168" y="155"/>
                  </a:lnTo>
                  <a:lnTo>
                    <a:pt x="161" y="155"/>
                  </a:lnTo>
                  <a:lnTo>
                    <a:pt x="157" y="157"/>
                  </a:lnTo>
                  <a:lnTo>
                    <a:pt x="151" y="159"/>
                  </a:lnTo>
                  <a:lnTo>
                    <a:pt x="145" y="159"/>
                  </a:lnTo>
                  <a:lnTo>
                    <a:pt x="141" y="162"/>
                  </a:lnTo>
                  <a:lnTo>
                    <a:pt x="135" y="162"/>
                  </a:lnTo>
                  <a:lnTo>
                    <a:pt x="129" y="162"/>
                  </a:lnTo>
                  <a:lnTo>
                    <a:pt x="123" y="165"/>
                  </a:lnTo>
                  <a:lnTo>
                    <a:pt x="116" y="165"/>
                  </a:lnTo>
                  <a:lnTo>
                    <a:pt x="110" y="165"/>
                  </a:lnTo>
                  <a:lnTo>
                    <a:pt x="104" y="162"/>
                  </a:lnTo>
                  <a:lnTo>
                    <a:pt x="98" y="162"/>
                  </a:lnTo>
                  <a:lnTo>
                    <a:pt x="94" y="162"/>
                  </a:lnTo>
                  <a:lnTo>
                    <a:pt x="88" y="159"/>
                  </a:lnTo>
                  <a:lnTo>
                    <a:pt x="82" y="159"/>
                  </a:lnTo>
                  <a:lnTo>
                    <a:pt x="78" y="157"/>
                  </a:lnTo>
                  <a:lnTo>
                    <a:pt x="72" y="155"/>
                  </a:lnTo>
                  <a:lnTo>
                    <a:pt x="65" y="155"/>
                  </a:lnTo>
                  <a:lnTo>
                    <a:pt x="61" y="153"/>
                  </a:lnTo>
                  <a:lnTo>
                    <a:pt x="57" y="151"/>
                  </a:lnTo>
                  <a:lnTo>
                    <a:pt x="51" y="149"/>
                  </a:lnTo>
                  <a:lnTo>
                    <a:pt x="47" y="147"/>
                  </a:lnTo>
                  <a:lnTo>
                    <a:pt x="43" y="143"/>
                  </a:lnTo>
                  <a:lnTo>
                    <a:pt x="39" y="141"/>
                  </a:lnTo>
                  <a:lnTo>
                    <a:pt x="35" y="139"/>
                  </a:lnTo>
                  <a:lnTo>
                    <a:pt x="31" y="137"/>
                  </a:lnTo>
                  <a:lnTo>
                    <a:pt x="27" y="133"/>
                  </a:lnTo>
                  <a:lnTo>
                    <a:pt x="25" y="131"/>
                  </a:lnTo>
                  <a:lnTo>
                    <a:pt x="21" y="127"/>
                  </a:lnTo>
                  <a:lnTo>
                    <a:pt x="16" y="123"/>
                  </a:lnTo>
                  <a:lnTo>
                    <a:pt x="14" y="121"/>
                  </a:lnTo>
                  <a:lnTo>
                    <a:pt x="12" y="117"/>
                  </a:lnTo>
                  <a:lnTo>
                    <a:pt x="10" y="113"/>
                  </a:lnTo>
                  <a:lnTo>
                    <a:pt x="8" y="109"/>
                  </a:lnTo>
                  <a:lnTo>
                    <a:pt x="6" y="106"/>
                  </a:lnTo>
                  <a:lnTo>
                    <a:pt x="4" y="102"/>
                  </a:lnTo>
                  <a:lnTo>
                    <a:pt x="2" y="98"/>
                  </a:lnTo>
                  <a:lnTo>
                    <a:pt x="2" y="94"/>
                  </a:lnTo>
                  <a:lnTo>
                    <a:pt x="0" y="90"/>
                  </a:lnTo>
                  <a:lnTo>
                    <a:pt x="0" y="86"/>
                  </a:lnTo>
                  <a:lnTo>
                    <a:pt x="0" y="82"/>
                  </a:lnTo>
                  <a:lnTo>
                    <a:pt x="0" y="78"/>
                  </a:lnTo>
                  <a:lnTo>
                    <a:pt x="0" y="74"/>
                  </a:lnTo>
                  <a:lnTo>
                    <a:pt x="2" y="70"/>
                  </a:lnTo>
                  <a:lnTo>
                    <a:pt x="2" y="66"/>
                  </a:lnTo>
                  <a:lnTo>
                    <a:pt x="4" y="62"/>
                  </a:lnTo>
                  <a:lnTo>
                    <a:pt x="6" y="58"/>
                  </a:lnTo>
                  <a:lnTo>
                    <a:pt x="8" y="53"/>
                  </a:lnTo>
                  <a:lnTo>
                    <a:pt x="10" y="49"/>
                  </a:lnTo>
                  <a:lnTo>
                    <a:pt x="12" y="45"/>
                  </a:lnTo>
                  <a:lnTo>
                    <a:pt x="14" y="43"/>
                  </a:lnTo>
                  <a:lnTo>
                    <a:pt x="16" y="39"/>
                  </a:lnTo>
                  <a:lnTo>
                    <a:pt x="21" y="35"/>
                  </a:lnTo>
                  <a:lnTo>
                    <a:pt x="25" y="33"/>
                  </a:lnTo>
                  <a:lnTo>
                    <a:pt x="27" y="29"/>
                  </a:lnTo>
                  <a:lnTo>
                    <a:pt x="31" y="27"/>
                  </a:lnTo>
                  <a:lnTo>
                    <a:pt x="35" y="25"/>
                  </a:lnTo>
                  <a:lnTo>
                    <a:pt x="39" y="21"/>
                  </a:lnTo>
                  <a:lnTo>
                    <a:pt x="43" y="19"/>
                  </a:lnTo>
                  <a:lnTo>
                    <a:pt x="47" y="17"/>
                  </a:lnTo>
                  <a:lnTo>
                    <a:pt x="51" y="15"/>
                  </a:lnTo>
                  <a:lnTo>
                    <a:pt x="57" y="13"/>
                  </a:lnTo>
                  <a:lnTo>
                    <a:pt x="61" y="11"/>
                  </a:lnTo>
                  <a:lnTo>
                    <a:pt x="65" y="9"/>
                  </a:lnTo>
                  <a:lnTo>
                    <a:pt x="72" y="7"/>
                  </a:lnTo>
                  <a:lnTo>
                    <a:pt x="78" y="5"/>
                  </a:lnTo>
                  <a:lnTo>
                    <a:pt x="82" y="5"/>
                  </a:lnTo>
                  <a:lnTo>
                    <a:pt x="88" y="3"/>
                  </a:lnTo>
                  <a:lnTo>
                    <a:pt x="94" y="3"/>
                  </a:lnTo>
                  <a:lnTo>
                    <a:pt x="98" y="0"/>
                  </a:lnTo>
                  <a:lnTo>
                    <a:pt x="104" y="0"/>
                  </a:lnTo>
                  <a:lnTo>
                    <a:pt x="110" y="0"/>
                  </a:lnTo>
                  <a:lnTo>
                    <a:pt x="116" y="0"/>
                  </a:lnTo>
                </a:path>
              </a:pathLst>
            </a:custGeom>
            <a:solidFill>
              <a:srgbClr val="EDEDE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02" name="Freeform 42">
              <a:extLst>
                <a:ext uri="{FF2B5EF4-FFF2-40B4-BE49-F238E27FC236}">
                  <a16:creationId xmlns:a16="http://schemas.microsoft.com/office/drawing/2014/main" id="{5508ADC2-FDCD-D83E-59F8-E511198604AA}"/>
                </a:ext>
              </a:extLst>
            </p:cNvPr>
            <p:cNvSpPr>
              <a:spLocks/>
            </p:cNvSpPr>
            <p:nvPr/>
          </p:nvSpPr>
          <p:spPr bwMode="auto">
            <a:xfrm>
              <a:off x="5434013" y="3956050"/>
              <a:ext cx="322263" cy="223838"/>
            </a:xfrm>
            <a:custGeom>
              <a:avLst/>
              <a:gdLst>
                <a:gd name="T0" fmla="*/ 177800 w 203"/>
                <a:gd name="T1" fmla="*/ 0 h 142"/>
                <a:gd name="T2" fmla="*/ 200025 w 203"/>
                <a:gd name="T3" fmla="*/ 3153 h 142"/>
                <a:gd name="T4" fmla="*/ 222250 w 203"/>
                <a:gd name="T5" fmla="*/ 6305 h 142"/>
                <a:gd name="T6" fmla="*/ 242888 w 203"/>
                <a:gd name="T7" fmla="*/ 15763 h 142"/>
                <a:gd name="T8" fmla="*/ 261938 w 203"/>
                <a:gd name="T9" fmla="*/ 25221 h 142"/>
                <a:gd name="T10" fmla="*/ 277813 w 203"/>
                <a:gd name="T11" fmla="*/ 34679 h 142"/>
                <a:gd name="T12" fmla="*/ 293688 w 203"/>
                <a:gd name="T13" fmla="*/ 47290 h 142"/>
                <a:gd name="T14" fmla="*/ 304800 w 203"/>
                <a:gd name="T15" fmla="*/ 59900 h 142"/>
                <a:gd name="T16" fmla="*/ 314325 w 203"/>
                <a:gd name="T17" fmla="*/ 77240 h 142"/>
                <a:gd name="T18" fmla="*/ 317500 w 203"/>
                <a:gd name="T19" fmla="*/ 93003 h 142"/>
                <a:gd name="T20" fmla="*/ 320675 w 203"/>
                <a:gd name="T21" fmla="*/ 108766 h 142"/>
                <a:gd name="T22" fmla="*/ 317500 w 203"/>
                <a:gd name="T23" fmla="*/ 127682 h 142"/>
                <a:gd name="T24" fmla="*/ 314325 w 203"/>
                <a:gd name="T25" fmla="*/ 143445 h 142"/>
                <a:gd name="T26" fmla="*/ 304800 w 203"/>
                <a:gd name="T27" fmla="*/ 157632 h 142"/>
                <a:gd name="T28" fmla="*/ 293688 w 203"/>
                <a:gd name="T29" fmla="*/ 173396 h 142"/>
                <a:gd name="T30" fmla="*/ 277813 w 203"/>
                <a:gd name="T31" fmla="*/ 186006 h 142"/>
                <a:gd name="T32" fmla="*/ 261938 w 203"/>
                <a:gd name="T33" fmla="*/ 195464 h 142"/>
                <a:gd name="T34" fmla="*/ 242888 w 203"/>
                <a:gd name="T35" fmla="*/ 204922 h 142"/>
                <a:gd name="T36" fmla="*/ 222250 w 203"/>
                <a:gd name="T37" fmla="*/ 211227 h 142"/>
                <a:gd name="T38" fmla="*/ 200025 w 203"/>
                <a:gd name="T39" fmla="*/ 217533 h 142"/>
                <a:gd name="T40" fmla="*/ 177800 w 203"/>
                <a:gd name="T41" fmla="*/ 222262 h 142"/>
                <a:gd name="T42" fmla="*/ 152400 w 203"/>
                <a:gd name="T43" fmla="*/ 222262 h 142"/>
                <a:gd name="T44" fmla="*/ 128588 w 203"/>
                <a:gd name="T45" fmla="*/ 217533 h 142"/>
                <a:gd name="T46" fmla="*/ 106363 w 203"/>
                <a:gd name="T47" fmla="*/ 214380 h 142"/>
                <a:gd name="T48" fmla="*/ 84138 w 203"/>
                <a:gd name="T49" fmla="*/ 208075 h 142"/>
                <a:gd name="T50" fmla="*/ 63500 w 203"/>
                <a:gd name="T51" fmla="*/ 198617 h 142"/>
                <a:gd name="T52" fmla="*/ 47625 w 203"/>
                <a:gd name="T53" fmla="*/ 189159 h 142"/>
                <a:gd name="T54" fmla="*/ 31750 w 203"/>
                <a:gd name="T55" fmla="*/ 176548 h 142"/>
                <a:gd name="T56" fmla="*/ 19050 w 203"/>
                <a:gd name="T57" fmla="*/ 163938 h 142"/>
                <a:gd name="T58" fmla="*/ 9525 w 203"/>
                <a:gd name="T59" fmla="*/ 146598 h 142"/>
                <a:gd name="T60" fmla="*/ 3175 w 203"/>
                <a:gd name="T61" fmla="*/ 130835 h 142"/>
                <a:gd name="T62" fmla="*/ 0 w 203"/>
                <a:gd name="T63" fmla="*/ 115072 h 142"/>
                <a:gd name="T64" fmla="*/ 0 w 203"/>
                <a:gd name="T65" fmla="*/ 99308 h 142"/>
                <a:gd name="T66" fmla="*/ 6350 w 203"/>
                <a:gd name="T67" fmla="*/ 83545 h 142"/>
                <a:gd name="T68" fmla="*/ 12700 w 203"/>
                <a:gd name="T69" fmla="*/ 66206 h 142"/>
                <a:gd name="T70" fmla="*/ 22225 w 203"/>
                <a:gd name="T71" fmla="*/ 50442 h 142"/>
                <a:gd name="T72" fmla="*/ 34925 w 203"/>
                <a:gd name="T73" fmla="*/ 37832 h 142"/>
                <a:gd name="T74" fmla="*/ 50800 w 203"/>
                <a:gd name="T75" fmla="*/ 28374 h 142"/>
                <a:gd name="T76" fmla="*/ 71438 w 203"/>
                <a:gd name="T77" fmla="*/ 18916 h 142"/>
                <a:gd name="T78" fmla="*/ 90488 w 203"/>
                <a:gd name="T79" fmla="*/ 9458 h 142"/>
                <a:gd name="T80" fmla="*/ 112713 w 203"/>
                <a:gd name="T81" fmla="*/ 3153 h 142"/>
                <a:gd name="T82" fmla="*/ 134938 w 203"/>
                <a:gd name="T83" fmla="*/ 0 h 142"/>
                <a:gd name="T84" fmla="*/ 161925 w 203"/>
                <a:gd name="T85" fmla="*/ 0 h 1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3" h="142">
                  <a:moveTo>
                    <a:pt x="102" y="0"/>
                  </a:moveTo>
                  <a:lnTo>
                    <a:pt x="106" y="0"/>
                  </a:lnTo>
                  <a:lnTo>
                    <a:pt x="112" y="0"/>
                  </a:lnTo>
                  <a:lnTo>
                    <a:pt x="116" y="0"/>
                  </a:lnTo>
                  <a:lnTo>
                    <a:pt x="122" y="0"/>
                  </a:lnTo>
                  <a:lnTo>
                    <a:pt x="126" y="2"/>
                  </a:lnTo>
                  <a:lnTo>
                    <a:pt x="130" y="2"/>
                  </a:lnTo>
                  <a:lnTo>
                    <a:pt x="136" y="4"/>
                  </a:lnTo>
                  <a:lnTo>
                    <a:pt x="140" y="4"/>
                  </a:lnTo>
                  <a:lnTo>
                    <a:pt x="145" y="6"/>
                  </a:lnTo>
                  <a:lnTo>
                    <a:pt x="149" y="8"/>
                  </a:lnTo>
                  <a:lnTo>
                    <a:pt x="153" y="10"/>
                  </a:lnTo>
                  <a:lnTo>
                    <a:pt x="157" y="12"/>
                  </a:lnTo>
                  <a:lnTo>
                    <a:pt x="161" y="14"/>
                  </a:lnTo>
                  <a:lnTo>
                    <a:pt x="165" y="16"/>
                  </a:lnTo>
                  <a:lnTo>
                    <a:pt x="169" y="18"/>
                  </a:lnTo>
                  <a:lnTo>
                    <a:pt x="171" y="20"/>
                  </a:lnTo>
                  <a:lnTo>
                    <a:pt x="175" y="22"/>
                  </a:lnTo>
                  <a:lnTo>
                    <a:pt x="179" y="24"/>
                  </a:lnTo>
                  <a:lnTo>
                    <a:pt x="181" y="28"/>
                  </a:lnTo>
                  <a:lnTo>
                    <a:pt x="185" y="30"/>
                  </a:lnTo>
                  <a:lnTo>
                    <a:pt x="187" y="32"/>
                  </a:lnTo>
                  <a:lnTo>
                    <a:pt x="189" y="36"/>
                  </a:lnTo>
                  <a:lnTo>
                    <a:pt x="192" y="38"/>
                  </a:lnTo>
                  <a:lnTo>
                    <a:pt x="194" y="42"/>
                  </a:lnTo>
                  <a:lnTo>
                    <a:pt x="196" y="44"/>
                  </a:lnTo>
                  <a:lnTo>
                    <a:pt x="198" y="49"/>
                  </a:lnTo>
                  <a:lnTo>
                    <a:pt x="198" y="53"/>
                  </a:lnTo>
                  <a:lnTo>
                    <a:pt x="200" y="55"/>
                  </a:lnTo>
                  <a:lnTo>
                    <a:pt x="200" y="59"/>
                  </a:lnTo>
                  <a:lnTo>
                    <a:pt x="202" y="63"/>
                  </a:lnTo>
                  <a:lnTo>
                    <a:pt x="202" y="67"/>
                  </a:lnTo>
                  <a:lnTo>
                    <a:pt x="202" y="69"/>
                  </a:lnTo>
                  <a:lnTo>
                    <a:pt x="202" y="73"/>
                  </a:lnTo>
                  <a:lnTo>
                    <a:pt x="202" y="77"/>
                  </a:lnTo>
                  <a:lnTo>
                    <a:pt x="200" y="81"/>
                  </a:lnTo>
                  <a:lnTo>
                    <a:pt x="200" y="83"/>
                  </a:lnTo>
                  <a:lnTo>
                    <a:pt x="198" y="87"/>
                  </a:lnTo>
                  <a:lnTo>
                    <a:pt x="198" y="91"/>
                  </a:lnTo>
                  <a:lnTo>
                    <a:pt x="196" y="93"/>
                  </a:lnTo>
                  <a:lnTo>
                    <a:pt x="194" y="97"/>
                  </a:lnTo>
                  <a:lnTo>
                    <a:pt x="192" y="100"/>
                  </a:lnTo>
                  <a:lnTo>
                    <a:pt x="189" y="104"/>
                  </a:lnTo>
                  <a:lnTo>
                    <a:pt x="187" y="106"/>
                  </a:lnTo>
                  <a:lnTo>
                    <a:pt x="185" y="110"/>
                  </a:lnTo>
                  <a:lnTo>
                    <a:pt x="181" y="112"/>
                  </a:lnTo>
                  <a:lnTo>
                    <a:pt x="179" y="114"/>
                  </a:lnTo>
                  <a:lnTo>
                    <a:pt x="175" y="118"/>
                  </a:lnTo>
                  <a:lnTo>
                    <a:pt x="171" y="120"/>
                  </a:lnTo>
                  <a:lnTo>
                    <a:pt x="169" y="122"/>
                  </a:lnTo>
                  <a:lnTo>
                    <a:pt x="165" y="124"/>
                  </a:lnTo>
                  <a:lnTo>
                    <a:pt x="161" y="126"/>
                  </a:lnTo>
                  <a:lnTo>
                    <a:pt x="157" y="128"/>
                  </a:lnTo>
                  <a:lnTo>
                    <a:pt x="153" y="130"/>
                  </a:lnTo>
                  <a:lnTo>
                    <a:pt x="149" y="132"/>
                  </a:lnTo>
                  <a:lnTo>
                    <a:pt x="145" y="132"/>
                  </a:lnTo>
                  <a:lnTo>
                    <a:pt x="140" y="134"/>
                  </a:lnTo>
                  <a:lnTo>
                    <a:pt x="136" y="136"/>
                  </a:lnTo>
                  <a:lnTo>
                    <a:pt x="130" y="136"/>
                  </a:lnTo>
                  <a:lnTo>
                    <a:pt x="126" y="138"/>
                  </a:lnTo>
                  <a:lnTo>
                    <a:pt x="122" y="138"/>
                  </a:lnTo>
                  <a:lnTo>
                    <a:pt x="116" y="138"/>
                  </a:lnTo>
                  <a:lnTo>
                    <a:pt x="112" y="141"/>
                  </a:lnTo>
                  <a:lnTo>
                    <a:pt x="106" y="141"/>
                  </a:lnTo>
                  <a:lnTo>
                    <a:pt x="102" y="141"/>
                  </a:lnTo>
                  <a:lnTo>
                    <a:pt x="96" y="141"/>
                  </a:lnTo>
                  <a:lnTo>
                    <a:pt x="91" y="141"/>
                  </a:lnTo>
                  <a:lnTo>
                    <a:pt x="85" y="138"/>
                  </a:lnTo>
                  <a:lnTo>
                    <a:pt x="81" y="138"/>
                  </a:lnTo>
                  <a:lnTo>
                    <a:pt x="75" y="138"/>
                  </a:lnTo>
                  <a:lnTo>
                    <a:pt x="71" y="136"/>
                  </a:lnTo>
                  <a:lnTo>
                    <a:pt x="67" y="136"/>
                  </a:lnTo>
                  <a:lnTo>
                    <a:pt x="61" y="134"/>
                  </a:lnTo>
                  <a:lnTo>
                    <a:pt x="57" y="132"/>
                  </a:lnTo>
                  <a:lnTo>
                    <a:pt x="53" y="132"/>
                  </a:lnTo>
                  <a:lnTo>
                    <a:pt x="49" y="130"/>
                  </a:lnTo>
                  <a:lnTo>
                    <a:pt x="45" y="128"/>
                  </a:lnTo>
                  <a:lnTo>
                    <a:pt x="40" y="126"/>
                  </a:lnTo>
                  <a:lnTo>
                    <a:pt x="36" y="124"/>
                  </a:lnTo>
                  <a:lnTo>
                    <a:pt x="32" y="122"/>
                  </a:lnTo>
                  <a:lnTo>
                    <a:pt x="30" y="120"/>
                  </a:lnTo>
                  <a:lnTo>
                    <a:pt x="26" y="118"/>
                  </a:lnTo>
                  <a:lnTo>
                    <a:pt x="22" y="114"/>
                  </a:lnTo>
                  <a:lnTo>
                    <a:pt x="20" y="112"/>
                  </a:lnTo>
                  <a:lnTo>
                    <a:pt x="18" y="110"/>
                  </a:lnTo>
                  <a:lnTo>
                    <a:pt x="14" y="106"/>
                  </a:lnTo>
                  <a:lnTo>
                    <a:pt x="12" y="104"/>
                  </a:lnTo>
                  <a:lnTo>
                    <a:pt x="10" y="100"/>
                  </a:lnTo>
                  <a:lnTo>
                    <a:pt x="8" y="97"/>
                  </a:lnTo>
                  <a:lnTo>
                    <a:pt x="6" y="93"/>
                  </a:lnTo>
                  <a:lnTo>
                    <a:pt x="4" y="91"/>
                  </a:lnTo>
                  <a:lnTo>
                    <a:pt x="4" y="87"/>
                  </a:lnTo>
                  <a:lnTo>
                    <a:pt x="2" y="83"/>
                  </a:lnTo>
                  <a:lnTo>
                    <a:pt x="2" y="81"/>
                  </a:lnTo>
                  <a:lnTo>
                    <a:pt x="0" y="77"/>
                  </a:lnTo>
                  <a:lnTo>
                    <a:pt x="0" y="73"/>
                  </a:lnTo>
                  <a:lnTo>
                    <a:pt x="0" y="69"/>
                  </a:lnTo>
                  <a:lnTo>
                    <a:pt x="0" y="67"/>
                  </a:lnTo>
                  <a:lnTo>
                    <a:pt x="0" y="63"/>
                  </a:lnTo>
                  <a:lnTo>
                    <a:pt x="2" y="59"/>
                  </a:lnTo>
                  <a:lnTo>
                    <a:pt x="2" y="55"/>
                  </a:lnTo>
                  <a:lnTo>
                    <a:pt x="4" y="53"/>
                  </a:lnTo>
                  <a:lnTo>
                    <a:pt x="4" y="49"/>
                  </a:lnTo>
                  <a:lnTo>
                    <a:pt x="6" y="44"/>
                  </a:lnTo>
                  <a:lnTo>
                    <a:pt x="8" y="42"/>
                  </a:lnTo>
                  <a:lnTo>
                    <a:pt x="10" y="38"/>
                  </a:lnTo>
                  <a:lnTo>
                    <a:pt x="12" y="36"/>
                  </a:lnTo>
                  <a:lnTo>
                    <a:pt x="14" y="32"/>
                  </a:lnTo>
                  <a:lnTo>
                    <a:pt x="18" y="30"/>
                  </a:lnTo>
                  <a:lnTo>
                    <a:pt x="20" y="28"/>
                  </a:lnTo>
                  <a:lnTo>
                    <a:pt x="22" y="24"/>
                  </a:lnTo>
                  <a:lnTo>
                    <a:pt x="26" y="22"/>
                  </a:lnTo>
                  <a:lnTo>
                    <a:pt x="30" y="20"/>
                  </a:lnTo>
                  <a:lnTo>
                    <a:pt x="32" y="18"/>
                  </a:lnTo>
                  <a:lnTo>
                    <a:pt x="36" y="16"/>
                  </a:lnTo>
                  <a:lnTo>
                    <a:pt x="40" y="14"/>
                  </a:lnTo>
                  <a:lnTo>
                    <a:pt x="45" y="12"/>
                  </a:lnTo>
                  <a:lnTo>
                    <a:pt x="49" y="10"/>
                  </a:lnTo>
                  <a:lnTo>
                    <a:pt x="53" y="8"/>
                  </a:lnTo>
                  <a:lnTo>
                    <a:pt x="57" y="6"/>
                  </a:lnTo>
                  <a:lnTo>
                    <a:pt x="61" y="4"/>
                  </a:lnTo>
                  <a:lnTo>
                    <a:pt x="67" y="4"/>
                  </a:lnTo>
                  <a:lnTo>
                    <a:pt x="71" y="2"/>
                  </a:lnTo>
                  <a:lnTo>
                    <a:pt x="75" y="2"/>
                  </a:lnTo>
                  <a:lnTo>
                    <a:pt x="81" y="0"/>
                  </a:lnTo>
                  <a:lnTo>
                    <a:pt x="85" y="0"/>
                  </a:lnTo>
                  <a:lnTo>
                    <a:pt x="91" y="0"/>
                  </a:lnTo>
                  <a:lnTo>
                    <a:pt x="96" y="0"/>
                  </a:lnTo>
                  <a:lnTo>
                    <a:pt x="102" y="0"/>
                  </a:lnTo>
                </a:path>
              </a:pathLst>
            </a:custGeom>
            <a:solidFill>
              <a:srgbClr val="F2F2F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03" name="Freeform 43">
              <a:extLst>
                <a:ext uri="{FF2B5EF4-FFF2-40B4-BE49-F238E27FC236}">
                  <a16:creationId xmlns:a16="http://schemas.microsoft.com/office/drawing/2014/main" id="{598D3BBD-A3B3-6D71-10C6-DCB95F88A00E}"/>
                </a:ext>
              </a:extLst>
            </p:cNvPr>
            <p:cNvSpPr>
              <a:spLocks/>
            </p:cNvSpPr>
            <p:nvPr/>
          </p:nvSpPr>
          <p:spPr bwMode="auto">
            <a:xfrm>
              <a:off x="5472112" y="3968751"/>
              <a:ext cx="274638" cy="188913"/>
            </a:xfrm>
            <a:custGeom>
              <a:avLst/>
              <a:gdLst>
                <a:gd name="T0" fmla="*/ 149225 w 173"/>
                <a:gd name="T1" fmla="*/ 0 h 120"/>
                <a:gd name="T2" fmla="*/ 168275 w 173"/>
                <a:gd name="T3" fmla="*/ 0 h 120"/>
                <a:gd name="T4" fmla="*/ 188913 w 173"/>
                <a:gd name="T5" fmla="*/ 6297 h 120"/>
                <a:gd name="T6" fmla="*/ 207963 w 173"/>
                <a:gd name="T7" fmla="*/ 12594 h 120"/>
                <a:gd name="T8" fmla="*/ 223838 w 173"/>
                <a:gd name="T9" fmla="*/ 18891 h 120"/>
                <a:gd name="T10" fmla="*/ 236538 w 173"/>
                <a:gd name="T11" fmla="*/ 28337 h 120"/>
                <a:gd name="T12" fmla="*/ 249238 w 173"/>
                <a:gd name="T13" fmla="*/ 37783 h 120"/>
                <a:gd name="T14" fmla="*/ 258763 w 173"/>
                <a:gd name="T15" fmla="*/ 50377 h 120"/>
                <a:gd name="T16" fmla="*/ 266700 w 173"/>
                <a:gd name="T17" fmla="*/ 64545 h 120"/>
                <a:gd name="T18" fmla="*/ 269875 w 173"/>
                <a:gd name="T19" fmla="*/ 77139 h 120"/>
                <a:gd name="T20" fmla="*/ 273050 w 173"/>
                <a:gd name="T21" fmla="*/ 92882 h 120"/>
                <a:gd name="T22" fmla="*/ 269875 w 173"/>
                <a:gd name="T23" fmla="*/ 105476 h 120"/>
                <a:gd name="T24" fmla="*/ 266700 w 173"/>
                <a:gd name="T25" fmla="*/ 121219 h 120"/>
                <a:gd name="T26" fmla="*/ 258763 w 173"/>
                <a:gd name="T27" fmla="*/ 133813 h 120"/>
                <a:gd name="T28" fmla="*/ 249238 w 173"/>
                <a:gd name="T29" fmla="*/ 144833 h 120"/>
                <a:gd name="T30" fmla="*/ 236538 w 173"/>
                <a:gd name="T31" fmla="*/ 157428 h 120"/>
                <a:gd name="T32" fmla="*/ 223838 w 173"/>
                <a:gd name="T33" fmla="*/ 163725 h 120"/>
                <a:gd name="T34" fmla="*/ 207963 w 173"/>
                <a:gd name="T35" fmla="*/ 173170 h 120"/>
                <a:gd name="T36" fmla="*/ 188913 w 173"/>
                <a:gd name="T37" fmla="*/ 179467 h 120"/>
                <a:gd name="T38" fmla="*/ 168275 w 173"/>
                <a:gd name="T39" fmla="*/ 182616 h 120"/>
                <a:gd name="T40" fmla="*/ 149225 w 173"/>
                <a:gd name="T41" fmla="*/ 187339 h 120"/>
                <a:gd name="T42" fmla="*/ 130175 w 173"/>
                <a:gd name="T43" fmla="*/ 187339 h 120"/>
                <a:gd name="T44" fmla="*/ 111125 w 173"/>
                <a:gd name="T45" fmla="*/ 187339 h 120"/>
                <a:gd name="T46" fmla="*/ 90488 w 173"/>
                <a:gd name="T47" fmla="*/ 179467 h 120"/>
                <a:gd name="T48" fmla="*/ 71438 w 173"/>
                <a:gd name="T49" fmla="*/ 176319 h 120"/>
                <a:gd name="T50" fmla="*/ 55563 w 173"/>
                <a:gd name="T51" fmla="*/ 166873 h 120"/>
                <a:gd name="T52" fmla="*/ 39688 w 173"/>
                <a:gd name="T53" fmla="*/ 160576 h 120"/>
                <a:gd name="T54" fmla="*/ 28575 w 173"/>
                <a:gd name="T55" fmla="*/ 147982 h 120"/>
                <a:gd name="T56" fmla="*/ 15875 w 173"/>
                <a:gd name="T57" fmla="*/ 136962 h 120"/>
                <a:gd name="T58" fmla="*/ 9525 w 173"/>
                <a:gd name="T59" fmla="*/ 124368 h 120"/>
                <a:gd name="T60" fmla="*/ 3175 w 173"/>
                <a:gd name="T61" fmla="*/ 111774 h 120"/>
                <a:gd name="T62" fmla="*/ 0 w 173"/>
                <a:gd name="T63" fmla="*/ 96031 h 120"/>
                <a:gd name="T64" fmla="*/ 0 w 173"/>
                <a:gd name="T65" fmla="*/ 83437 h 120"/>
                <a:gd name="T66" fmla="*/ 6350 w 173"/>
                <a:gd name="T67" fmla="*/ 70842 h 120"/>
                <a:gd name="T68" fmla="*/ 9525 w 173"/>
                <a:gd name="T69" fmla="*/ 53525 h 120"/>
                <a:gd name="T70" fmla="*/ 19050 w 173"/>
                <a:gd name="T71" fmla="*/ 44080 h 120"/>
                <a:gd name="T72" fmla="*/ 33338 w 173"/>
                <a:gd name="T73" fmla="*/ 31486 h 120"/>
                <a:gd name="T74" fmla="*/ 46038 w 173"/>
                <a:gd name="T75" fmla="*/ 22040 h 120"/>
                <a:gd name="T76" fmla="*/ 61913 w 173"/>
                <a:gd name="T77" fmla="*/ 15743 h 120"/>
                <a:gd name="T78" fmla="*/ 77788 w 173"/>
                <a:gd name="T79" fmla="*/ 6297 h 120"/>
                <a:gd name="T80" fmla="*/ 96838 w 173"/>
                <a:gd name="T81" fmla="*/ 3149 h 120"/>
                <a:gd name="T82" fmla="*/ 117475 w 173"/>
                <a:gd name="T83" fmla="*/ 0 h 120"/>
                <a:gd name="T84" fmla="*/ 136525 w 173"/>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20">
                  <a:moveTo>
                    <a:pt x="86" y="0"/>
                  </a:moveTo>
                  <a:lnTo>
                    <a:pt x="90" y="0"/>
                  </a:lnTo>
                  <a:lnTo>
                    <a:pt x="94" y="0"/>
                  </a:lnTo>
                  <a:lnTo>
                    <a:pt x="98" y="0"/>
                  </a:lnTo>
                  <a:lnTo>
                    <a:pt x="102" y="0"/>
                  </a:lnTo>
                  <a:lnTo>
                    <a:pt x="106" y="0"/>
                  </a:lnTo>
                  <a:lnTo>
                    <a:pt x="110" y="2"/>
                  </a:lnTo>
                  <a:lnTo>
                    <a:pt x="114" y="2"/>
                  </a:lnTo>
                  <a:lnTo>
                    <a:pt x="119" y="4"/>
                  </a:lnTo>
                  <a:lnTo>
                    <a:pt x="123" y="4"/>
                  </a:lnTo>
                  <a:lnTo>
                    <a:pt x="127" y="6"/>
                  </a:lnTo>
                  <a:lnTo>
                    <a:pt x="131" y="8"/>
                  </a:lnTo>
                  <a:lnTo>
                    <a:pt x="133" y="10"/>
                  </a:lnTo>
                  <a:lnTo>
                    <a:pt x="137" y="10"/>
                  </a:lnTo>
                  <a:lnTo>
                    <a:pt x="141" y="12"/>
                  </a:lnTo>
                  <a:lnTo>
                    <a:pt x="143" y="14"/>
                  </a:lnTo>
                  <a:lnTo>
                    <a:pt x="147" y="16"/>
                  </a:lnTo>
                  <a:lnTo>
                    <a:pt x="149" y="18"/>
                  </a:lnTo>
                  <a:lnTo>
                    <a:pt x="151" y="20"/>
                  </a:lnTo>
                  <a:lnTo>
                    <a:pt x="153" y="22"/>
                  </a:lnTo>
                  <a:lnTo>
                    <a:pt x="157" y="24"/>
                  </a:lnTo>
                  <a:lnTo>
                    <a:pt x="159" y="28"/>
                  </a:lnTo>
                  <a:lnTo>
                    <a:pt x="161" y="30"/>
                  </a:lnTo>
                  <a:lnTo>
                    <a:pt x="163" y="32"/>
                  </a:lnTo>
                  <a:lnTo>
                    <a:pt x="165" y="34"/>
                  </a:lnTo>
                  <a:lnTo>
                    <a:pt x="165" y="39"/>
                  </a:lnTo>
                  <a:lnTo>
                    <a:pt x="168" y="41"/>
                  </a:lnTo>
                  <a:lnTo>
                    <a:pt x="168" y="45"/>
                  </a:lnTo>
                  <a:lnTo>
                    <a:pt x="170" y="47"/>
                  </a:lnTo>
                  <a:lnTo>
                    <a:pt x="170" y="49"/>
                  </a:lnTo>
                  <a:lnTo>
                    <a:pt x="172" y="53"/>
                  </a:lnTo>
                  <a:lnTo>
                    <a:pt x="172" y="55"/>
                  </a:lnTo>
                  <a:lnTo>
                    <a:pt x="172" y="59"/>
                  </a:lnTo>
                  <a:lnTo>
                    <a:pt x="172" y="61"/>
                  </a:lnTo>
                  <a:lnTo>
                    <a:pt x="172" y="65"/>
                  </a:lnTo>
                  <a:lnTo>
                    <a:pt x="170" y="67"/>
                  </a:lnTo>
                  <a:lnTo>
                    <a:pt x="170" y="71"/>
                  </a:lnTo>
                  <a:lnTo>
                    <a:pt x="168" y="73"/>
                  </a:lnTo>
                  <a:lnTo>
                    <a:pt x="168" y="77"/>
                  </a:lnTo>
                  <a:lnTo>
                    <a:pt x="165" y="79"/>
                  </a:lnTo>
                  <a:lnTo>
                    <a:pt x="165" y="81"/>
                  </a:lnTo>
                  <a:lnTo>
                    <a:pt x="163" y="85"/>
                  </a:lnTo>
                  <a:lnTo>
                    <a:pt x="161" y="87"/>
                  </a:lnTo>
                  <a:lnTo>
                    <a:pt x="159" y="89"/>
                  </a:lnTo>
                  <a:lnTo>
                    <a:pt x="157" y="92"/>
                  </a:lnTo>
                  <a:lnTo>
                    <a:pt x="153" y="94"/>
                  </a:lnTo>
                  <a:lnTo>
                    <a:pt x="151" y="96"/>
                  </a:lnTo>
                  <a:lnTo>
                    <a:pt x="149" y="100"/>
                  </a:lnTo>
                  <a:lnTo>
                    <a:pt x="147" y="102"/>
                  </a:lnTo>
                  <a:lnTo>
                    <a:pt x="143" y="102"/>
                  </a:lnTo>
                  <a:lnTo>
                    <a:pt x="141" y="104"/>
                  </a:lnTo>
                  <a:lnTo>
                    <a:pt x="137" y="106"/>
                  </a:lnTo>
                  <a:lnTo>
                    <a:pt x="133" y="108"/>
                  </a:lnTo>
                  <a:lnTo>
                    <a:pt x="131" y="110"/>
                  </a:lnTo>
                  <a:lnTo>
                    <a:pt x="127" y="112"/>
                  </a:lnTo>
                  <a:lnTo>
                    <a:pt x="123" y="112"/>
                  </a:lnTo>
                  <a:lnTo>
                    <a:pt x="119" y="114"/>
                  </a:lnTo>
                  <a:lnTo>
                    <a:pt x="114" y="114"/>
                  </a:lnTo>
                  <a:lnTo>
                    <a:pt x="110" y="116"/>
                  </a:lnTo>
                  <a:lnTo>
                    <a:pt x="106" y="116"/>
                  </a:lnTo>
                  <a:lnTo>
                    <a:pt x="102" y="119"/>
                  </a:lnTo>
                  <a:lnTo>
                    <a:pt x="98" y="119"/>
                  </a:lnTo>
                  <a:lnTo>
                    <a:pt x="94" y="119"/>
                  </a:lnTo>
                  <a:lnTo>
                    <a:pt x="90" y="119"/>
                  </a:lnTo>
                  <a:lnTo>
                    <a:pt x="86" y="119"/>
                  </a:lnTo>
                  <a:lnTo>
                    <a:pt x="82" y="119"/>
                  </a:lnTo>
                  <a:lnTo>
                    <a:pt x="78" y="119"/>
                  </a:lnTo>
                  <a:lnTo>
                    <a:pt x="74" y="119"/>
                  </a:lnTo>
                  <a:lnTo>
                    <a:pt x="70" y="119"/>
                  </a:lnTo>
                  <a:lnTo>
                    <a:pt x="65" y="116"/>
                  </a:lnTo>
                  <a:lnTo>
                    <a:pt x="61" y="116"/>
                  </a:lnTo>
                  <a:lnTo>
                    <a:pt x="57" y="114"/>
                  </a:lnTo>
                  <a:lnTo>
                    <a:pt x="53" y="114"/>
                  </a:lnTo>
                  <a:lnTo>
                    <a:pt x="49" y="112"/>
                  </a:lnTo>
                  <a:lnTo>
                    <a:pt x="45" y="112"/>
                  </a:lnTo>
                  <a:lnTo>
                    <a:pt x="41" y="110"/>
                  </a:lnTo>
                  <a:lnTo>
                    <a:pt x="39" y="108"/>
                  </a:lnTo>
                  <a:lnTo>
                    <a:pt x="35" y="106"/>
                  </a:lnTo>
                  <a:lnTo>
                    <a:pt x="31" y="104"/>
                  </a:lnTo>
                  <a:lnTo>
                    <a:pt x="29" y="102"/>
                  </a:lnTo>
                  <a:lnTo>
                    <a:pt x="25" y="102"/>
                  </a:lnTo>
                  <a:lnTo>
                    <a:pt x="23" y="100"/>
                  </a:lnTo>
                  <a:lnTo>
                    <a:pt x="21" y="96"/>
                  </a:lnTo>
                  <a:lnTo>
                    <a:pt x="18" y="94"/>
                  </a:lnTo>
                  <a:lnTo>
                    <a:pt x="14" y="92"/>
                  </a:lnTo>
                  <a:lnTo>
                    <a:pt x="12" y="89"/>
                  </a:lnTo>
                  <a:lnTo>
                    <a:pt x="10" y="87"/>
                  </a:lnTo>
                  <a:lnTo>
                    <a:pt x="8" y="85"/>
                  </a:lnTo>
                  <a:lnTo>
                    <a:pt x="6" y="81"/>
                  </a:lnTo>
                  <a:lnTo>
                    <a:pt x="6" y="79"/>
                  </a:lnTo>
                  <a:lnTo>
                    <a:pt x="4" y="77"/>
                  </a:lnTo>
                  <a:lnTo>
                    <a:pt x="4" y="73"/>
                  </a:lnTo>
                  <a:lnTo>
                    <a:pt x="2" y="71"/>
                  </a:lnTo>
                  <a:lnTo>
                    <a:pt x="2" y="67"/>
                  </a:lnTo>
                  <a:lnTo>
                    <a:pt x="0" y="65"/>
                  </a:lnTo>
                  <a:lnTo>
                    <a:pt x="0" y="61"/>
                  </a:lnTo>
                  <a:lnTo>
                    <a:pt x="0" y="59"/>
                  </a:lnTo>
                  <a:lnTo>
                    <a:pt x="0" y="55"/>
                  </a:lnTo>
                  <a:lnTo>
                    <a:pt x="0" y="53"/>
                  </a:lnTo>
                  <a:lnTo>
                    <a:pt x="2" y="49"/>
                  </a:lnTo>
                  <a:lnTo>
                    <a:pt x="2" y="47"/>
                  </a:lnTo>
                  <a:lnTo>
                    <a:pt x="4" y="45"/>
                  </a:lnTo>
                  <a:lnTo>
                    <a:pt x="4" y="41"/>
                  </a:lnTo>
                  <a:lnTo>
                    <a:pt x="6" y="39"/>
                  </a:lnTo>
                  <a:lnTo>
                    <a:pt x="6" y="34"/>
                  </a:lnTo>
                  <a:lnTo>
                    <a:pt x="8" y="32"/>
                  </a:lnTo>
                  <a:lnTo>
                    <a:pt x="10" y="30"/>
                  </a:lnTo>
                  <a:lnTo>
                    <a:pt x="12" y="28"/>
                  </a:lnTo>
                  <a:lnTo>
                    <a:pt x="14" y="24"/>
                  </a:lnTo>
                  <a:lnTo>
                    <a:pt x="18" y="22"/>
                  </a:lnTo>
                  <a:lnTo>
                    <a:pt x="21" y="20"/>
                  </a:lnTo>
                  <a:lnTo>
                    <a:pt x="23" y="18"/>
                  </a:lnTo>
                  <a:lnTo>
                    <a:pt x="25" y="16"/>
                  </a:lnTo>
                  <a:lnTo>
                    <a:pt x="29" y="14"/>
                  </a:lnTo>
                  <a:lnTo>
                    <a:pt x="31" y="12"/>
                  </a:lnTo>
                  <a:lnTo>
                    <a:pt x="35" y="10"/>
                  </a:lnTo>
                  <a:lnTo>
                    <a:pt x="39" y="10"/>
                  </a:lnTo>
                  <a:lnTo>
                    <a:pt x="41" y="8"/>
                  </a:lnTo>
                  <a:lnTo>
                    <a:pt x="45" y="6"/>
                  </a:lnTo>
                  <a:lnTo>
                    <a:pt x="49" y="4"/>
                  </a:lnTo>
                  <a:lnTo>
                    <a:pt x="53" y="4"/>
                  </a:lnTo>
                  <a:lnTo>
                    <a:pt x="57" y="2"/>
                  </a:lnTo>
                  <a:lnTo>
                    <a:pt x="61" y="2"/>
                  </a:lnTo>
                  <a:lnTo>
                    <a:pt x="65" y="0"/>
                  </a:lnTo>
                  <a:lnTo>
                    <a:pt x="70" y="0"/>
                  </a:lnTo>
                  <a:lnTo>
                    <a:pt x="74" y="0"/>
                  </a:lnTo>
                  <a:lnTo>
                    <a:pt x="78" y="0"/>
                  </a:lnTo>
                  <a:lnTo>
                    <a:pt x="82" y="0"/>
                  </a:lnTo>
                  <a:lnTo>
                    <a:pt x="86" y="0"/>
                  </a:lnTo>
                </a:path>
              </a:pathLst>
            </a:custGeom>
            <a:solidFill>
              <a:srgbClr val="FAFAFA"/>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04" name="Freeform 44">
              <a:extLst>
                <a:ext uri="{FF2B5EF4-FFF2-40B4-BE49-F238E27FC236}">
                  <a16:creationId xmlns:a16="http://schemas.microsoft.com/office/drawing/2014/main" id="{05909F81-F6B0-A5A0-1F7C-CEC39B3FB209}"/>
                </a:ext>
              </a:extLst>
            </p:cNvPr>
            <p:cNvSpPr>
              <a:spLocks/>
            </p:cNvSpPr>
            <p:nvPr/>
          </p:nvSpPr>
          <p:spPr bwMode="auto">
            <a:xfrm>
              <a:off x="5511801" y="3978276"/>
              <a:ext cx="223837" cy="157163"/>
            </a:xfrm>
            <a:custGeom>
              <a:avLst/>
              <a:gdLst>
                <a:gd name="T0" fmla="*/ 122237 w 141"/>
                <a:gd name="T1" fmla="*/ 3143 h 100"/>
                <a:gd name="T2" fmla="*/ 138112 w 141"/>
                <a:gd name="T3" fmla="*/ 3143 h 100"/>
                <a:gd name="T4" fmla="*/ 155575 w 141"/>
                <a:gd name="T5" fmla="*/ 6287 h 100"/>
                <a:gd name="T6" fmla="*/ 168275 w 141"/>
                <a:gd name="T7" fmla="*/ 12573 h 100"/>
                <a:gd name="T8" fmla="*/ 180975 w 141"/>
                <a:gd name="T9" fmla="*/ 18860 h 100"/>
                <a:gd name="T10" fmla="*/ 193675 w 141"/>
                <a:gd name="T11" fmla="*/ 25146 h 100"/>
                <a:gd name="T12" fmla="*/ 203200 w 141"/>
                <a:gd name="T13" fmla="*/ 34576 h 100"/>
                <a:gd name="T14" fmla="*/ 209550 w 141"/>
                <a:gd name="T15" fmla="*/ 44006 h 100"/>
                <a:gd name="T16" fmla="*/ 215900 w 141"/>
                <a:gd name="T17" fmla="*/ 55007 h 100"/>
                <a:gd name="T18" fmla="*/ 219075 w 141"/>
                <a:gd name="T19" fmla="*/ 67580 h 100"/>
                <a:gd name="T20" fmla="*/ 222250 w 141"/>
                <a:gd name="T21" fmla="*/ 77010 h 100"/>
                <a:gd name="T22" fmla="*/ 219075 w 141"/>
                <a:gd name="T23" fmla="*/ 89583 h 100"/>
                <a:gd name="T24" fmla="*/ 215900 w 141"/>
                <a:gd name="T25" fmla="*/ 99013 h 100"/>
                <a:gd name="T26" fmla="*/ 209550 w 141"/>
                <a:gd name="T27" fmla="*/ 111586 h 100"/>
                <a:gd name="T28" fmla="*/ 203200 w 141"/>
                <a:gd name="T29" fmla="*/ 121016 h 100"/>
                <a:gd name="T30" fmla="*/ 193675 w 141"/>
                <a:gd name="T31" fmla="*/ 127302 h 100"/>
                <a:gd name="T32" fmla="*/ 180975 w 141"/>
                <a:gd name="T33" fmla="*/ 138303 h 100"/>
                <a:gd name="T34" fmla="*/ 168275 w 141"/>
                <a:gd name="T35" fmla="*/ 144590 h 100"/>
                <a:gd name="T36" fmla="*/ 155575 w 141"/>
                <a:gd name="T37" fmla="*/ 147733 h 100"/>
                <a:gd name="T38" fmla="*/ 138112 w 141"/>
                <a:gd name="T39" fmla="*/ 155591 h 100"/>
                <a:gd name="T40" fmla="*/ 122237 w 141"/>
                <a:gd name="T41" fmla="*/ 155591 h 100"/>
                <a:gd name="T42" fmla="*/ 106362 w 141"/>
                <a:gd name="T43" fmla="*/ 155591 h 100"/>
                <a:gd name="T44" fmla="*/ 90487 w 141"/>
                <a:gd name="T45" fmla="*/ 155591 h 100"/>
                <a:gd name="T46" fmla="*/ 74612 w 141"/>
                <a:gd name="T47" fmla="*/ 150876 h 100"/>
                <a:gd name="T48" fmla="*/ 57150 w 141"/>
                <a:gd name="T49" fmla="*/ 144590 h 100"/>
                <a:gd name="T50" fmla="*/ 44450 w 141"/>
                <a:gd name="T51" fmla="*/ 141447 h 100"/>
                <a:gd name="T52" fmla="*/ 31750 w 141"/>
                <a:gd name="T53" fmla="*/ 130445 h 100"/>
                <a:gd name="T54" fmla="*/ 22225 w 141"/>
                <a:gd name="T55" fmla="*/ 124159 h 100"/>
                <a:gd name="T56" fmla="*/ 12700 w 141"/>
                <a:gd name="T57" fmla="*/ 114729 h 100"/>
                <a:gd name="T58" fmla="*/ 6350 w 141"/>
                <a:gd name="T59" fmla="*/ 105299 h 100"/>
                <a:gd name="T60" fmla="*/ 3175 w 141"/>
                <a:gd name="T61" fmla="*/ 92726 h 100"/>
                <a:gd name="T62" fmla="*/ 0 w 141"/>
                <a:gd name="T63" fmla="*/ 83296 h 100"/>
                <a:gd name="T64" fmla="*/ 0 w 141"/>
                <a:gd name="T65" fmla="*/ 70723 h 100"/>
                <a:gd name="T66" fmla="*/ 3175 w 141"/>
                <a:gd name="T67" fmla="*/ 58150 h 100"/>
                <a:gd name="T68" fmla="*/ 9525 w 141"/>
                <a:gd name="T69" fmla="*/ 47149 h 100"/>
                <a:gd name="T70" fmla="*/ 15875 w 141"/>
                <a:gd name="T71" fmla="*/ 37719 h 100"/>
                <a:gd name="T72" fmla="*/ 25400 w 141"/>
                <a:gd name="T73" fmla="*/ 28289 h 100"/>
                <a:gd name="T74" fmla="*/ 34925 w 141"/>
                <a:gd name="T75" fmla="*/ 22003 h 100"/>
                <a:gd name="T76" fmla="*/ 47625 w 141"/>
                <a:gd name="T77" fmla="*/ 15716 h 100"/>
                <a:gd name="T78" fmla="*/ 63500 w 141"/>
                <a:gd name="T79" fmla="*/ 9430 h 100"/>
                <a:gd name="T80" fmla="*/ 77787 w 141"/>
                <a:gd name="T81" fmla="*/ 3143 h 100"/>
                <a:gd name="T82" fmla="*/ 93662 w 141"/>
                <a:gd name="T83" fmla="*/ 3143 h 100"/>
                <a:gd name="T84" fmla="*/ 109537 w 141"/>
                <a:gd name="T85" fmla="*/ 0 h 1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1" h="100">
                  <a:moveTo>
                    <a:pt x="69" y="0"/>
                  </a:moveTo>
                  <a:lnTo>
                    <a:pt x="73" y="0"/>
                  </a:lnTo>
                  <a:lnTo>
                    <a:pt x="77" y="2"/>
                  </a:lnTo>
                  <a:lnTo>
                    <a:pt x="81" y="2"/>
                  </a:lnTo>
                  <a:lnTo>
                    <a:pt x="83" y="2"/>
                  </a:lnTo>
                  <a:lnTo>
                    <a:pt x="87" y="2"/>
                  </a:lnTo>
                  <a:lnTo>
                    <a:pt x="91" y="2"/>
                  </a:lnTo>
                  <a:lnTo>
                    <a:pt x="94" y="4"/>
                  </a:lnTo>
                  <a:lnTo>
                    <a:pt x="98" y="4"/>
                  </a:lnTo>
                  <a:lnTo>
                    <a:pt x="100" y="6"/>
                  </a:lnTo>
                  <a:lnTo>
                    <a:pt x="104" y="6"/>
                  </a:lnTo>
                  <a:lnTo>
                    <a:pt x="106" y="8"/>
                  </a:lnTo>
                  <a:lnTo>
                    <a:pt x="110" y="10"/>
                  </a:lnTo>
                  <a:lnTo>
                    <a:pt x="112" y="10"/>
                  </a:lnTo>
                  <a:lnTo>
                    <a:pt x="114" y="12"/>
                  </a:lnTo>
                  <a:lnTo>
                    <a:pt x="116" y="14"/>
                  </a:lnTo>
                  <a:lnTo>
                    <a:pt x="120" y="14"/>
                  </a:lnTo>
                  <a:lnTo>
                    <a:pt x="122" y="16"/>
                  </a:lnTo>
                  <a:lnTo>
                    <a:pt x="124" y="18"/>
                  </a:lnTo>
                  <a:lnTo>
                    <a:pt x="126" y="20"/>
                  </a:lnTo>
                  <a:lnTo>
                    <a:pt x="128" y="22"/>
                  </a:lnTo>
                  <a:lnTo>
                    <a:pt x="130" y="24"/>
                  </a:lnTo>
                  <a:lnTo>
                    <a:pt x="132" y="26"/>
                  </a:lnTo>
                  <a:lnTo>
                    <a:pt x="132" y="28"/>
                  </a:lnTo>
                  <a:lnTo>
                    <a:pt x="134" y="30"/>
                  </a:lnTo>
                  <a:lnTo>
                    <a:pt x="136" y="33"/>
                  </a:lnTo>
                  <a:lnTo>
                    <a:pt x="136" y="35"/>
                  </a:lnTo>
                  <a:lnTo>
                    <a:pt x="138" y="37"/>
                  </a:lnTo>
                  <a:lnTo>
                    <a:pt x="138" y="41"/>
                  </a:lnTo>
                  <a:lnTo>
                    <a:pt x="138" y="43"/>
                  </a:lnTo>
                  <a:lnTo>
                    <a:pt x="138" y="45"/>
                  </a:lnTo>
                  <a:lnTo>
                    <a:pt x="140" y="47"/>
                  </a:lnTo>
                  <a:lnTo>
                    <a:pt x="140" y="49"/>
                  </a:lnTo>
                  <a:lnTo>
                    <a:pt x="140" y="53"/>
                  </a:lnTo>
                  <a:lnTo>
                    <a:pt x="138" y="55"/>
                  </a:lnTo>
                  <a:lnTo>
                    <a:pt x="138" y="57"/>
                  </a:lnTo>
                  <a:lnTo>
                    <a:pt x="138" y="59"/>
                  </a:lnTo>
                  <a:lnTo>
                    <a:pt x="138" y="61"/>
                  </a:lnTo>
                  <a:lnTo>
                    <a:pt x="136" y="63"/>
                  </a:lnTo>
                  <a:lnTo>
                    <a:pt x="136" y="67"/>
                  </a:lnTo>
                  <a:lnTo>
                    <a:pt x="134" y="69"/>
                  </a:lnTo>
                  <a:lnTo>
                    <a:pt x="132" y="71"/>
                  </a:lnTo>
                  <a:lnTo>
                    <a:pt x="132" y="73"/>
                  </a:lnTo>
                  <a:lnTo>
                    <a:pt x="130" y="75"/>
                  </a:lnTo>
                  <a:lnTo>
                    <a:pt x="128" y="77"/>
                  </a:lnTo>
                  <a:lnTo>
                    <a:pt x="126" y="79"/>
                  </a:lnTo>
                  <a:lnTo>
                    <a:pt x="124" y="81"/>
                  </a:lnTo>
                  <a:lnTo>
                    <a:pt x="122" y="81"/>
                  </a:lnTo>
                  <a:lnTo>
                    <a:pt x="120" y="83"/>
                  </a:lnTo>
                  <a:lnTo>
                    <a:pt x="116" y="86"/>
                  </a:lnTo>
                  <a:lnTo>
                    <a:pt x="114" y="88"/>
                  </a:lnTo>
                  <a:lnTo>
                    <a:pt x="112" y="90"/>
                  </a:lnTo>
                  <a:lnTo>
                    <a:pt x="110" y="90"/>
                  </a:lnTo>
                  <a:lnTo>
                    <a:pt x="106" y="92"/>
                  </a:lnTo>
                  <a:lnTo>
                    <a:pt x="104" y="92"/>
                  </a:lnTo>
                  <a:lnTo>
                    <a:pt x="100" y="94"/>
                  </a:lnTo>
                  <a:lnTo>
                    <a:pt x="98" y="94"/>
                  </a:lnTo>
                  <a:lnTo>
                    <a:pt x="94" y="96"/>
                  </a:lnTo>
                  <a:lnTo>
                    <a:pt x="91" y="96"/>
                  </a:lnTo>
                  <a:lnTo>
                    <a:pt x="87" y="99"/>
                  </a:lnTo>
                  <a:lnTo>
                    <a:pt x="83" y="99"/>
                  </a:lnTo>
                  <a:lnTo>
                    <a:pt x="81" y="99"/>
                  </a:lnTo>
                  <a:lnTo>
                    <a:pt x="77" y="99"/>
                  </a:lnTo>
                  <a:lnTo>
                    <a:pt x="73" y="99"/>
                  </a:lnTo>
                  <a:lnTo>
                    <a:pt x="69" y="99"/>
                  </a:lnTo>
                  <a:lnTo>
                    <a:pt x="67" y="99"/>
                  </a:lnTo>
                  <a:lnTo>
                    <a:pt x="63" y="99"/>
                  </a:lnTo>
                  <a:lnTo>
                    <a:pt x="59" y="99"/>
                  </a:lnTo>
                  <a:lnTo>
                    <a:pt x="57" y="99"/>
                  </a:lnTo>
                  <a:lnTo>
                    <a:pt x="53" y="99"/>
                  </a:lnTo>
                  <a:lnTo>
                    <a:pt x="49" y="96"/>
                  </a:lnTo>
                  <a:lnTo>
                    <a:pt x="47" y="96"/>
                  </a:lnTo>
                  <a:lnTo>
                    <a:pt x="42" y="94"/>
                  </a:lnTo>
                  <a:lnTo>
                    <a:pt x="40" y="94"/>
                  </a:lnTo>
                  <a:lnTo>
                    <a:pt x="36" y="92"/>
                  </a:lnTo>
                  <a:lnTo>
                    <a:pt x="34" y="92"/>
                  </a:lnTo>
                  <a:lnTo>
                    <a:pt x="30" y="90"/>
                  </a:lnTo>
                  <a:lnTo>
                    <a:pt x="28" y="90"/>
                  </a:lnTo>
                  <a:lnTo>
                    <a:pt x="26" y="88"/>
                  </a:lnTo>
                  <a:lnTo>
                    <a:pt x="22" y="86"/>
                  </a:lnTo>
                  <a:lnTo>
                    <a:pt x="20" y="83"/>
                  </a:lnTo>
                  <a:lnTo>
                    <a:pt x="18" y="81"/>
                  </a:lnTo>
                  <a:lnTo>
                    <a:pt x="16" y="81"/>
                  </a:lnTo>
                  <a:lnTo>
                    <a:pt x="14" y="79"/>
                  </a:lnTo>
                  <a:lnTo>
                    <a:pt x="12" y="77"/>
                  </a:lnTo>
                  <a:lnTo>
                    <a:pt x="10" y="75"/>
                  </a:lnTo>
                  <a:lnTo>
                    <a:pt x="8" y="73"/>
                  </a:lnTo>
                  <a:lnTo>
                    <a:pt x="8" y="71"/>
                  </a:lnTo>
                  <a:lnTo>
                    <a:pt x="6" y="69"/>
                  </a:lnTo>
                  <a:lnTo>
                    <a:pt x="4" y="67"/>
                  </a:lnTo>
                  <a:lnTo>
                    <a:pt x="4" y="63"/>
                  </a:lnTo>
                  <a:lnTo>
                    <a:pt x="2" y="61"/>
                  </a:lnTo>
                  <a:lnTo>
                    <a:pt x="2" y="59"/>
                  </a:lnTo>
                  <a:lnTo>
                    <a:pt x="2" y="57"/>
                  </a:lnTo>
                  <a:lnTo>
                    <a:pt x="0" y="55"/>
                  </a:lnTo>
                  <a:lnTo>
                    <a:pt x="0" y="53"/>
                  </a:lnTo>
                  <a:lnTo>
                    <a:pt x="0" y="49"/>
                  </a:lnTo>
                  <a:lnTo>
                    <a:pt x="0" y="47"/>
                  </a:lnTo>
                  <a:lnTo>
                    <a:pt x="0" y="45"/>
                  </a:lnTo>
                  <a:lnTo>
                    <a:pt x="2" y="43"/>
                  </a:lnTo>
                  <a:lnTo>
                    <a:pt x="2" y="41"/>
                  </a:lnTo>
                  <a:lnTo>
                    <a:pt x="2" y="37"/>
                  </a:lnTo>
                  <a:lnTo>
                    <a:pt x="4" y="35"/>
                  </a:lnTo>
                  <a:lnTo>
                    <a:pt x="4" y="33"/>
                  </a:lnTo>
                  <a:lnTo>
                    <a:pt x="6" y="30"/>
                  </a:lnTo>
                  <a:lnTo>
                    <a:pt x="8" y="28"/>
                  </a:lnTo>
                  <a:lnTo>
                    <a:pt x="8" y="26"/>
                  </a:lnTo>
                  <a:lnTo>
                    <a:pt x="10" y="24"/>
                  </a:lnTo>
                  <a:lnTo>
                    <a:pt x="12" y="22"/>
                  </a:lnTo>
                  <a:lnTo>
                    <a:pt x="14" y="20"/>
                  </a:lnTo>
                  <a:lnTo>
                    <a:pt x="16" y="18"/>
                  </a:lnTo>
                  <a:lnTo>
                    <a:pt x="18" y="16"/>
                  </a:lnTo>
                  <a:lnTo>
                    <a:pt x="20" y="14"/>
                  </a:lnTo>
                  <a:lnTo>
                    <a:pt x="22" y="14"/>
                  </a:lnTo>
                  <a:lnTo>
                    <a:pt x="26" y="12"/>
                  </a:lnTo>
                  <a:lnTo>
                    <a:pt x="28" y="10"/>
                  </a:lnTo>
                  <a:lnTo>
                    <a:pt x="30" y="10"/>
                  </a:lnTo>
                  <a:lnTo>
                    <a:pt x="34" y="8"/>
                  </a:lnTo>
                  <a:lnTo>
                    <a:pt x="36" y="6"/>
                  </a:lnTo>
                  <a:lnTo>
                    <a:pt x="40" y="6"/>
                  </a:lnTo>
                  <a:lnTo>
                    <a:pt x="42" y="4"/>
                  </a:lnTo>
                  <a:lnTo>
                    <a:pt x="47" y="4"/>
                  </a:lnTo>
                  <a:lnTo>
                    <a:pt x="49" y="2"/>
                  </a:lnTo>
                  <a:lnTo>
                    <a:pt x="53" y="2"/>
                  </a:lnTo>
                  <a:lnTo>
                    <a:pt x="57" y="2"/>
                  </a:lnTo>
                  <a:lnTo>
                    <a:pt x="59" y="2"/>
                  </a:lnTo>
                  <a:lnTo>
                    <a:pt x="63" y="2"/>
                  </a:lnTo>
                  <a:lnTo>
                    <a:pt x="67" y="0"/>
                  </a:lnTo>
                  <a:lnTo>
                    <a:pt x="69"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05" name="Freeform 45">
              <a:extLst>
                <a:ext uri="{FF2B5EF4-FFF2-40B4-BE49-F238E27FC236}">
                  <a16:creationId xmlns:a16="http://schemas.microsoft.com/office/drawing/2014/main" id="{054D30E6-D2F0-7D11-8852-6231AC4D39A3}"/>
                </a:ext>
              </a:extLst>
            </p:cNvPr>
            <p:cNvSpPr>
              <a:spLocks/>
            </p:cNvSpPr>
            <p:nvPr/>
          </p:nvSpPr>
          <p:spPr bwMode="auto">
            <a:xfrm>
              <a:off x="4367212" y="4230689"/>
              <a:ext cx="1335088" cy="782637"/>
            </a:xfrm>
            <a:custGeom>
              <a:avLst/>
              <a:gdLst>
                <a:gd name="T0" fmla="*/ 733425 w 841"/>
                <a:gd name="T1" fmla="*/ 0 h 496"/>
                <a:gd name="T2" fmla="*/ 831850 w 841"/>
                <a:gd name="T3" fmla="*/ 9467 h 496"/>
                <a:gd name="T4" fmla="*/ 925513 w 841"/>
                <a:gd name="T5" fmla="*/ 28402 h 496"/>
                <a:gd name="T6" fmla="*/ 1009650 w 841"/>
                <a:gd name="T7" fmla="*/ 55226 h 496"/>
                <a:gd name="T8" fmla="*/ 1090613 w 841"/>
                <a:gd name="T9" fmla="*/ 86784 h 496"/>
                <a:gd name="T10" fmla="*/ 1158875 w 841"/>
                <a:gd name="T11" fmla="*/ 124654 h 496"/>
                <a:gd name="T12" fmla="*/ 1220788 w 841"/>
                <a:gd name="T13" fmla="*/ 170413 h 496"/>
                <a:gd name="T14" fmla="*/ 1265238 w 841"/>
                <a:gd name="T15" fmla="*/ 220906 h 496"/>
                <a:gd name="T16" fmla="*/ 1304925 w 841"/>
                <a:gd name="T17" fmla="*/ 271398 h 496"/>
                <a:gd name="T18" fmla="*/ 1323975 w 841"/>
                <a:gd name="T19" fmla="*/ 329781 h 496"/>
                <a:gd name="T20" fmla="*/ 1333500 w 841"/>
                <a:gd name="T21" fmla="*/ 388163 h 496"/>
                <a:gd name="T22" fmla="*/ 1323975 w 841"/>
                <a:gd name="T23" fmla="*/ 446545 h 496"/>
                <a:gd name="T24" fmla="*/ 1304925 w 841"/>
                <a:gd name="T25" fmla="*/ 504927 h 496"/>
                <a:gd name="T26" fmla="*/ 1265238 w 841"/>
                <a:gd name="T27" fmla="*/ 556998 h 496"/>
                <a:gd name="T28" fmla="*/ 1220788 w 841"/>
                <a:gd name="T29" fmla="*/ 605913 h 496"/>
                <a:gd name="T30" fmla="*/ 1158875 w 841"/>
                <a:gd name="T31" fmla="*/ 651672 h 496"/>
                <a:gd name="T32" fmla="*/ 1090613 w 841"/>
                <a:gd name="T33" fmla="*/ 689541 h 496"/>
                <a:gd name="T34" fmla="*/ 1009650 w 841"/>
                <a:gd name="T35" fmla="*/ 722677 h 496"/>
                <a:gd name="T36" fmla="*/ 925513 w 841"/>
                <a:gd name="T37" fmla="*/ 747923 h 496"/>
                <a:gd name="T38" fmla="*/ 831850 w 841"/>
                <a:gd name="T39" fmla="*/ 766858 h 496"/>
                <a:gd name="T40" fmla="*/ 733425 w 841"/>
                <a:gd name="T41" fmla="*/ 776325 h 496"/>
                <a:gd name="T42" fmla="*/ 630238 w 841"/>
                <a:gd name="T43" fmla="*/ 776325 h 496"/>
                <a:gd name="T44" fmla="*/ 530225 w 841"/>
                <a:gd name="T45" fmla="*/ 770014 h 496"/>
                <a:gd name="T46" fmla="*/ 436563 w 841"/>
                <a:gd name="T47" fmla="*/ 754235 h 496"/>
                <a:gd name="T48" fmla="*/ 347663 w 841"/>
                <a:gd name="T49" fmla="*/ 732144 h 496"/>
                <a:gd name="T50" fmla="*/ 266700 w 841"/>
                <a:gd name="T51" fmla="*/ 702164 h 496"/>
                <a:gd name="T52" fmla="*/ 192088 w 841"/>
                <a:gd name="T53" fmla="*/ 664295 h 496"/>
                <a:gd name="T54" fmla="*/ 131763 w 841"/>
                <a:gd name="T55" fmla="*/ 621691 h 496"/>
                <a:gd name="T56" fmla="*/ 79375 w 841"/>
                <a:gd name="T57" fmla="*/ 575932 h 496"/>
                <a:gd name="T58" fmla="*/ 36513 w 841"/>
                <a:gd name="T59" fmla="*/ 523862 h 496"/>
                <a:gd name="T60" fmla="*/ 11113 w 841"/>
                <a:gd name="T61" fmla="*/ 467058 h 496"/>
                <a:gd name="T62" fmla="*/ 0 w 841"/>
                <a:gd name="T63" fmla="*/ 408675 h 496"/>
                <a:gd name="T64" fmla="*/ 1588 w 841"/>
                <a:gd name="T65" fmla="*/ 348715 h 496"/>
                <a:gd name="T66" fmla="*/ 17463 w 841"/>
                <a:gd name="T67" fmla="*/ 290333 h 496"/>
                <a:gd name="T68" fmla="*/ 50800 w 841"/>
                <a:gd name="T69" fmla="*/ 236685 h 496"/>
                <a:gd name="T70" fmla="*/ 95250 w 841"/>
                <a:gd name="T71" fmla="*/ 186192 h 496"/>
                <a:gd name="T72" fmla="*/ 150813 w 841"/>
                <a:gd name="T73" fmla="*/ 142011 h 496"/>
                <a:gd name="T74" fmla="*/ 215900 w 841"/>
                <a:gd name="T75" fmla="*/ 99408 h 496"/>
                <a:gd name="T76" fmla="*/ 293688 w 841"/>
                <a:gd name="T77" fmla="*/ 64694 h 496"/>
                <a:gd name="T78" fmla="*/ 377825 w 841"/>
                <a:gd name="T79" fmla="*/ 37870 h 496"/>
                <a:gd name="T80" fmla="*/ 468313 w 841"/>
                <a:gd name="T81" fmla="*/ 15779 h 496"/>
                <a:gd name="T82" fmla="*/ 561975 w 841"/>
                <a:gd name="T83" fmla="*/ 3156 h 496"/>
                <a:gd name="T84" fmla="*/ 665163 w 841"/>
                <a:gd name="T85" fmla="*/ 0 h 4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1" h="496">
                  <a:moveTo>
                    <a:pt x="419" y="0"/>
                  </a:moveTo>
                  <a:lnTo>
                    <a:pt x="440" y="0"/>
                  </a:lnTo>
                  <a:lnTo>
                    <a:pt x="462" y="0"/>
                  </a:lnTo>
                  <a:lnTo>
                    <a:pt x="483" y="2"/>
                  </a:lnTo>
                  <a:lnTo>
                    <a:pt x="503" y="4"/>
                  </a:lnTo>
                  <a:lnTo>
                    <a:pt x="524" y="6"/>
                  </a:lnTo>
                  <a:lnTo>
                    <a:pt x="544" y="10"/>
                  </a:lnTo>
                  <a:lnTo>
                    <a:pt x="562" y="14"/>
                  </a:lnTo>
                  <a:lnTo>
                    <a:pt x="583" y="18"/>
                  </a:lnTo>
                  <a:lnTo>
                    <a:pt x="601" y="24"/>
                  </a:lnTo>
                  <a:lnTo>
                    <a:pt x="620" y="29"/>
                  </a:lnTo>
                  <a:lnTo>
                    <a:pt x="636" y="35"/>
                  </a:lnTo>
                  <a:lnTo>
                    <a:pt x="654" y="41"/>
                  </a:lnTo>
                  <a:lnTo>
                    <a:pt x="671" y="49"/>
                  </a:lnTo>
                  <a:lnTo>
                    <a:pt x="687" y="55"/>
                  </a:lnTo>
                  <a:lnTo>
                    <a:pt x="701" y="63"/>
                  </a:lnTo>
                  <a:lnTo>
                    <a:pt x="716" y="71"/>
                  </a:lnTo>
                  <a:lnTo>
                    <a:pt x="730" y="79"/>
                  </a:lnTo>
                  <a:lnTo>
                    <a:pt x="744" y="90"/>
                  </a:lnTo>
                  <a:lnTo>
                    <a:pt x="756" y="98"/>
                  </a:lnTo>
                  <a:lnTo>
                    <a:pt x="769" y="108"/>
                  </a:lnTo>
                  <a:lnTo>
                    <a:pt x="779" y="118"/>
                  </a:lnTo>
                  <a:lnTo>
                    <a:pt x="789" y="129"/>
                  </a:lnTo>
                  <a:lnTo>
                    <a:pt x="797" y="140"/>
                  </a:lnTo>
                  <a:lnTo>
                    <a:pt x="807" y="150"/>
                  </a:lnTo>
                  <a:lnTo>
                    <a:pt x="814" y="162"/>
                  </a:lnTo>
                  <a:lnTo>
                    <a:pt x="822" y="172"/>
                  </a:lnTo>
                  <a:lnTo>
                    <a:pt x="826" y="184"/>
                  </a:lnTo>
                  <a:lnTo>
                    <a:pt x="832" y="197"/>
                  </a:lnTo>
                  <a:lnTo>
                    <a:pt x="834" y="209"/>
                  </a:lnTo>
                  <a:lnTo>
                    <a:pt x="838" y="221"/>
                  </a:lnTo>
                  <a:lnTo>
                    <a:pt x="840" y="233"/>
                  </a:lnTo>
                  <a:lnTo>
                    <a:pt x="840" y="246"/>
                  </a:lnTo>
                  <a:lnTo>
                    <a:pt x="840" y="259"/>
                  </a:lnTo>
                  <a:lnTo>
                    <a:pt x="838" y="271"/>
                  </a:lnTo>
                  <a:lnTo>
                    <a:pt x="834" y="283"/>
                  </a:lnTo>
                  <a:lnTo>
                    <a:pt x="832" y="296"/>
                  </a:lnTo>
                  <a:lnTo>
                    <a:pt x="826" y="308"/>
                  </a:lnTo>
                  <a:lnTo>
                    <a:pt x="822" y="320"/>
                  </a:lnTo>
                  <a:lnTo>
                    <a:pt x="814" y="332"/>
                  </a:lnTo>
                  <a:lnTo>
                    <a:pt x="807" y="342"/>
                  </a:lnTo>
                  <a:lnTo>
                    <a:pt x="797" y="353"/>
                  </a:lnTo>
                  <a:lnTo>
                    <a:pt x="789" y="365"/>
                  </a:lnTo>
                  <a:lnTo>
                    <a:pt x="779" y="376"/>
                  </a:lnTo>
                  <a:lnTo>
                    <a:pt x="769" y="384"/>
                  </a:lnTo>
                  <a:lnTo>
                    <a:pt x="756" y="394"/>
                  </a:lnTo>
                  <a:lnTo>
                    <a:pt x="744" y="405"/>
                  </a:lnTo>
                  <a:lnTo>
                    <a:pt x="730" y="413"/>
                  </a:lnTo>
                  <a:lnTo>
                    <a:pt x="716" y="421"/>
                  </a:lnTo>
                  <a:lnTo>
                    <a:pt x="701" y="429"/>
                  </a:lnTo>
                  <a:lnTo>
                    <a:pt x="687" y="437"/>
                  </a:lnTo>
                  <a:lnTo>
                    <a:pt x="671" y="445"/>
                  </a:lnTo>
                  <a:lnTo>
                    <a:pt x="654" y="451"/>
                  </a:lnTo>
                  <a:lnTo>
                    <a:pt x="636" y="458"/>
                  </a:lnTo>
                  <a:lnTo>
                    <a:pt x="620" y="464"/>
                  </a:lnTo>
                  <a:lnTo>
                    <a:pt x="601" y="470"/>
                  </a:lnTo>
                  <a:lnTo>
                    <a:pt x="583" y="474"/>
                  </a:lnTo>
                  <a:lnTo>
                    <a:pt x="562" y="478"/>
                  </a:lnTo>
                  <a:lnTo>
                    <a:pt x="544" y="482"/>
                  </a:lnTo>
                  <a:lnTo>
                    <a:pt x="524" y="486"/>
                  </a:lnTo>
                  <a:lnTo>
                    <a:pt x="503" y="488"/>
                  </a:lnTo>
                  <a:lnTo>
                    <a:pt x="483" y="490"/>
                  </a:lnTo>
                  <a:lnTo>
                    <a:pt x="462" y="492"/>
                  </a:lnTo>
                  <a:lnTo>
                    <a:pt x="440" y="492"/>
                  </a:lnTo>
                  <a:lnTo>
                    <a:pt x="419" y="495"/>
                  </a:lnTo>
                  <a:lnTo>
                    <a:pt x="397" y="492"/>
                  </a:lnTo>
                  <a:lnTo>
                    <a:pt x="377" y="492"/>
                  </a:lnTo>
                  <a:lnTo>
                    <a:pt x="354" y="490"/>
                  </a:lnTo>
                  <a:lnTo>
                    <a:pt x="334" y="488"/>
                  </a:lnTo>
                  <a:lnTo>
                    <a:pt x="313" y="486"/>
                  </a:lnTo>
                  <a:lnTo>
                    <a:pt x="295" y="482"/>
                  </a:lnTo>
                  <a:lnTo>
                    <a:pt x="275" y="478"/>
                  </a:lnTo>
                  <a:lnTo>
                    <a:pt x="256" y="474"/>
                  </a:lnTo>
                  <a:lnTo>
                    <a:pt x="238" y="470"/>
                  </a:lnTo>
                  <a:lnTo>
                    <a:pt x="219" y="464"/>
                  </a:lnTo>
                  <a:lnTo>
                    <a:pt x="201" y="458"/>
                  </a:lnTo>
                  <a:lnTo>
                    <a:pt x="185" y="451"/>
                  </a:lnTo>
                  <a:lnTo>
                    <a:pt x="168" y="445"/>
                  </a:lnTo>
                  <a:lnTo>
                    <a:pt x="152" y="437"/>
                  </a:lnTo>
                  <a:lnTo>
                    <a:pt x="136" y="429"/>
                  </a:lnTo>
                  <a:lnTo>
                    <a:pt x="121" y="421"/>
                  </a:lnTo>
                  <a:lnTo>
                    <a:pt x="107" y="413"/>
                  </a:lnTo>
                  <a:lnTo>
                    <a:pt x="95" y="405"/>
                  </a:lnTo>
                  <a:lnTo>
                    <a:pt x="83" y="394"/>
                  </a:lnTo>
                  <a:lnTo>
                    <a:pt x="70" y="384"/>
                  </a:lnTo>
                  <a:lnTo>
                    <a:pt x="60" y="376"/>
                  </a:lnTo>
                  <a:lnTo>
                    <a:pt x="50" y="365"/>
                  </a:lnTo>
                  <a:lnTo>
                    <a:pt x="40" y="353"/>
                  </a:lnTo>
                  <a:lnTo>
                    <a:pt x="32" y="342"/>
                  </a:lnTo>
                  <a:lnTo>
                    <a:pt x="23" y="332"/>
                  </a:lnTo>
                  <a:lnTo>
                    <a:pt x="17" y="320"/>
                  </a:lnTo>
                  <a:lnTo>
                    <a:pt x="11" y="308"/>
                  </a:lnTo>
                  <a:lnTo>
                    <a:pt x="7" y="296"/>
                  </a:lnTo>
                  <a:lnTo>
                    <a:pt x="3" y="283"/>
                  </a:lnTo>
                  <a:lnTo>
                    <a:pt x="1" y="271"/>
                  </a:lnTo>
                  <a:lnTo>
                    <a:pt x="0" y="259"/>
                  </a:lnTo>
                  <a:lnTo>
                    <a:pt x="0" y="246"/>
                  </a:lnTo>
                  <a:lnTo>
                    <a:pt x="0" y="233"/>
                  </a:lnTo>
                  <a:lnTo>
                    <a:pt x="1" y="221"/>
                  </a:lnTo>
                  <a:lnTo>
                    <a:pt x="3" y="209"/>
                  </a:lnTo>
                  <a:lnTo>
                    <a:pt x="7" y="197"/>
                  </a:lnTo>
                  <a:lnTo>
                    <a:pt x="11" y="184"/>
                  </a:lnTo>
                  <a:lnTo>
                    <a:pt x="17" y="172"/>
                  </a:lnTo>
                  <a:lnTo>
                    <a:pt x="23" y="162"/>
                  </a:lnTo>
                  <a:lnTo>
                    <a:pt x="32" y="150"/>
                  </a:lnTo>
                  <a:lnTo>
                    <a:pt x="40" y="140"/>
                  </a:lnTo>
                  <a:lnTo>
                    <a:pt x="50" y="129"/>
                  </a:lnTo>
                  <a:lnTo>
                    <a:pt x="60" y="118"/>
                  </a:lnTo>
                  <a:lnTo>
                    <a:pt x="70" y="108"/>
                  </a:lnTo>
                  <a:lnTo>
                    <a:pt x="83" y="98"/>
                  </a:lnTo>
                  <a:lnTo>
                    <a:pt x="95" y="90"/>
                  </a:lnTo>
                  <a:lnTo>
                    <a:pt x="107" y="79"/>
                  </a:lnTo>
                  <a:lnTo>
                    <a:pt x="121" y="71"/>
                  </a:lnTo>
                  <a:lnTo>
                    <a:pt x="136" y="63"/>
                  </a:lnTo>
                  <a:lnTo>
                    <a:pt x="152" y="55"/>
                  </a:lnTo>
                  <a:lnTo>
                    <a:pt x="168" y="49"/>
                  </a:lnTo>
                  <a:lnTo>
                    <a:pt x="185" y="41"/>
                  </a:lnTo>
                  <a:lnTo>
                    <a:pt x="201" y="35"/>
                  </a:lnTo>
                  <a:lnTo>
                    <a:pt x="219" y="29"/>
                  </a:lnTo>
                  <a:lnTo>
                    <a:pt x="238" y="24"/>
                  </a:lnTo>
                  <a:lnTo>
                    <a:pt x="256" y="18"/>
                  </a:lnTo>
                  <a:lnTo>
                    <a:pt x="275" y="14"/>
                  </a:lnTo>
                  <a:lnTo>
                    <a:pt x="295" y="10"/>
                  </a:lnTo>
                  <a:lnTo>
                    <a:pt x="313" y="6"/>
                  </a:lnTo>
                  <a:lnTo>
                    <a:pt x="334" y="4"/>
                  </a:lnTo>
                  <a:lnTo>
                    <a:pt x="354" y="2"/>
                  </a:lnTo>
                  <a:lnTo>
                    <a:pt x="377" y="0"/>
                  </a:lnTo>
                  <a:lnTo>
                    <a:pt x="397" y="0"/>
                  </a:lnTo>
                  <a:lnTo>
                    <a:pt x="419" y="0"/>
                  </a:lnTo>
                </a:path>
              </a:pathLst>
            </a:custGeom>
            <a:solidFill>
              <a:srgbClr val="CCCC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06" name="Freeform 46">
              <a:extLst>
                <a:ext uri="{FF2B5EF4-FFF2-40B4-BE49-F238E27FC236}">
                  <a16:creationId xmlns:a16="http://schemas.microsoft.com/office/drawing/2014/main" id="{692FD7F1-75AB-8AD0-784D-F23C798AB123}"/>
                </a:ext>
              </a:extLst>
            </p:cNvPr>
            <p:cNvSpPr>
              <a:spLocks/>
            </p:cNvSpPr>
            <p:nvPr/>
          </p:nvSpPr>
          <p:spPr bwMode="auto">
            <a:xfrm>
              <a:off x="4367212" y="4230689"/>
              <a:ext cx="1335088" cy="782637"/>
            </a:xfrm>
            <a:custGeom>
              <a:avLst/>
              <a:gdLst>
                <a:gd name="T0" fmla="*/ 733425 w 841"/>
                <a:gd name="T1" fmla="*/ 0 h 496"/>
                <a:gd name="T2" fmla="*/ 831850 w 841"/>
                <a:gd name="T3" fmla="*/ 9467 h 496"/>
                <a:gd name="T4" fmla="*/ 925513 w 841"/>
                <a:gd name="T5" fmla="*/ 28402 h 496"/>
                <a:gd name="T6" fmla="*/ 1009650 w 841"/>
                <a:gd name="T7" fmla="*/ 55226 h 496"/>
                <a:gd name="T8" fmla="*/ 1090613 w 841"/>
                <a:gd name="T9" fmla="*/ 86784 h 496"/>
                <a:gd name="T10" fmla="*/ 1158875 w 841"/>
                <a:gd name="T11" fmla="*/ 124654 h 496"/>
                <a:gd name="T12" fmla="*/ 1220788 w 841"/>
                <a:gd name="T13" fmla="*/ 170413 h 496"/>
                <a:gd name="T14" fmla="*/ 1265238 w 841"/>
                <a:gd name="T15" fmla="*/ 220906 h 496"/>
                <a:gd name="T16" fmla="*/ 1304925 w 841"/>
                <a:gd name="T17" fmla="*/ 271398 h 496"/>
                <a:gd name="T18" fmla="*/ 1323975 w 841"/>
                <a:gd name="T19" fmla="*/ 329781 h 496"/>
                <a:gd name="T20" fmla="*/ 1333500 w 841"/>
                <a:gd name="T21" fmla="*/ 388163 h 496"/>
                <a:gd name="T22" fmla="*/ 1323975 w 841"/>
                <a:gd name="T23" fmla="*/ 446545 h 496"/>
                <a:gd name="T24" fmla="*/ 1304925 w 841"/>
                <a:gd name="T25" fmla="*/ 504927 h 496"/>
                <a:gd name="T26" fmla="*/ 1265238 w 841"/>
                <a:gd name="T27" fmla="*/ 556998 h 496"/>
                <a:gd name="T28" fmla="*/ 1220788 w 841"/>
                <a:gd name="T29" fmla="*/ 605913 h 496"/>
                <a:gd name="T30" fmla="*/ 1158875 w 841"/>
                <a:gd name="T31" fmla="*/ 651672 h 496"/>
                <a:gd name="T32" fmla="*/ 1090613 w 841"/>
                <a:gd name="T33" fmla="*/ 689541 h 496"/>
                <a:gd name="T34" fmla="*/ 1009650 w 841"/>
                <a:gd name="T35" fmla="*/ 722677 h 496"/>
                <a:gd name="T36" fmla="*/ 925513 w 841"/>
                <a:gd name="T37" fmla="*/ 747923 h 496"/>
                <a:gd name="T38" fmla="*/ 831850 w 841"/>
                <a:gd name="T39" fmla="*/ 766858 h 496"/>
                <a:gd name="T40" fmla="*/ 733425 w 841"/>
                <a:gd name="T41" fmla="*/ 776325 h 496"/>
                <a:gd name="T42" fmla="*/ 630238 w 841"/>
                <a:gd name="T43" fmla="*/ 781059 h 496"/>
                <a:gd name="T44" fmla="*/ 530225 w 841"/>
                <a:gd name="T45" fmla="*/ 770014 h 496"/>
                <a:gd name="T46" fmla="*/ 436563 w 841"/>
                <a:gd name="T47" fmla="*/ 754235 h 496"/>
                <a:gd name="T48" fmla="*/ 347663 w 841"/>
                <a:gd name="T49" fmla="*/ 732144 h 496"/>
                <a:gd name="T50" fmla="*/ 266700 w 841"/>
                <a:gd name="T51" fmla="*/ 702164 h 496"/>
                <a:gd name="T52" fmla="*/ 192088 w 841"/>
                <a:gd name="T53" fmla="*/ 664295 h 496"/>
                <a:gd name="T54" fmla="*/ 131763 w 841"/>
                <a:gd name="T55" fmla="*/ 621691 h 496"/>
                <a:gd name="T56" fmla="*/ 79375 w 841"/>
                <a:gd name="T57" fmla="*/ 575932 h 496"/>
                <a:gd name="T58" fmla="*/ 36513 w 841"/>
                <a:gd name="T59" fmla="*/ 523862 h 496"/>
                <a:gd name="T60" fmla="*/ 11113 w 841"/>
                <a:gd name="T61" fmla="*/ 467058 h 496"/>
                <a:gd name="T62" fmla="*/ 0 w 841"/>
                <a:gd name="T63" fmla="*/ 408675 h 496"/>
                <a:gd name="T64" fmla="*/ 1588 w 841"/>
                <a:gd name="T65" fmla="*/ 348715 h 496"/>
                <a:gd name="T66" fmla="*/ 17463 w 841"/>
                <a:gd name="T67" fmla="*/ 290333 h 496"/>
                <a:gd name="T68" fmla="*/ 50800 w 841"/>
                <a:gd name="T69" fmla="*/ 236685 h 496"/>
                <a:gd name="T70" fmla="*/ 95250 w 841"/>
                <a:gd name="T71" fmla="*/ 186192 h 496"/>
                <a:gd name="T72" fmla="*/ 150813 w 841"/>
                <a:gd name="T73" fmla="*/ 142011 h 496"/>
                <a:gd name="T74" fmla="*/ 215900 w 841"/>
                <a:gd name="T75" fmla="*/ 99408 h 496"/>
                <a:gd name="T76" fmla="*/ 293688 w 841"/>
                <a:gd name="T77" fmla="*/ 64694 h 496"/>
                <a:gd name="T78" fmla="*/ 377825 w 841"/>
                <a:gd name="T79" fmla="*/ 37870 h 496"/>
                <a:gd name="T80" fmla="*/ 468313 w 841"/>
                <a:gd name="T81" fmla="*/ 15779 h 496"/>
                <a:gd name="T82" fmla="*/ 561975 w 841"/>
                <a:gd name="T83" fmla="*/ 3156 h 496"/>
                <a:gd name="T84" fmla="*/ 665163 w 841"/>
                <a:gd name="T85" fmla="*/ 0 h 4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1" h="496">
                  <a:moveTo>
                    <a:pt x="419" y="0"/>
                  </a:moveTo>
                  <a:lnTo>
                    <a:pt x="440" y="0"/>
                  </a:lnTo>
                  <a:lnTo>
                    <a:pt x="462" y="0"/>
                  </a:lnTo>
                  <a:lnTo>
                    <a:pt x="483" y="2"/>
                  </a:lnTo>
                  <a:lnTo>
                    <a:pt x="503" y="4"/>
                  </a:lnTo>
                  <a:lnTo>
                    <a:pt x="524" y="6"/>
                  </a:lnTo>
                  <a:lnTo>
                    <a:pt x="544" y="10"/>
                  </a:lnTo>
                  <a:lnTo>
                    <a:pt x="562" y="14"/>
                  </a:lnTo>
                  <a:lnTo>
                    <a:pt x="583" y="18"/>
                  </a:lnTo>
                  <a:lnTo>
                    <a:pt x="601" y="24"/>
                  </a:lnTo>
                  <a:lnTo>
                    <a:pt x="620" y="29"/>
                  </a:lnTo>
                  <a:lnTo>
                    <a:pt x="636" y="35"/>
                  </a:lnTo>
                  <a:lnTo>
                    <a:pt x="654" y="41"/>
                  </a:lnTo>
                  <a:lnTo>
                    <a:pt x="671" y="49"/>
                  </a:lnTo>
                  <a:lnTo>
                    <a:pt x="687" y="55"/>
                  </a:lnTo>
                  <a:lnTo>
                    <a:pt x="701" y="63"/>
                  </a:lnTo>
                  <a:lnTo>
                    <a:pt x="716" y="71"/>
                  </a:lnTo>
                  <a:lnTo>
                    <a:pt x="730" y="79"/>
                  </a:lnTo>
                  <a:lnTo>
                    <a:pt x="744" y="90"/>
                  </a:lnTo>
                  <a:lnTo>
                    <a:pt x="756" y="98"/>
                  </a:lnTo>
                  <a:lnTo>
                    <a:pt x="769" y="108"/>
                  </a:lnTo>
                  <a:lnTo>
                    <a:pt x="779" y="118"/>
                  </a:lnTo>
                  <a:lnTo>
                    <a:pt x="789" y="129"/>
                  </a:lnTo>
                  <a:lnTo>
                    <a:pt x="797" y="140"/>
                  </a:lnTo>
                  <a:lnTo>
                    <a:pt x="807" y="150"/>
                  </a:lnTo>
                  <a:lnTo>
                    <a:pt x="814" y="162"/>
                  </a:lnTo>
                  <a:lnTo>
                    <a:pt x="822" y="172"/>
                  </a:lnTo>
                  <a:lnTo>
                    <a:pt x="826" y="184"/>
                  </a:lnTo>
                  <a:lnTo>
                    <a:pt x="832" y="197"/>
                  </a:lnTo>
                  <a:lnTo>
                    <a:pt x="834" y="209"/>
                  </a:lnTo>
                  <a:lnTo>
                    <a:pt x="838" y="221"/>
                  </a:lnTo>
                  <a:lnTo>
                    <a:pt x="840" y="233"/>
                  </a:lnTo>
                  <a:lnTo>
                    <a:pt x="840" y="246"/>
                  </a:lnTo>
                  <a:lnTo>
                    <a:pt x="840" y="259"/>
                  </a:lnTo>
                  <a:lnTo>
                    <a:pt x="838" y="271"/>
                  </a:lnTo>
                  <a:lnTo>
                    <a:pt x="834" y="283"/>
                  </a:lnTo>
                  <a:lnTo>
                    <a:pt x="832" y="296"/>
                  </a:lnTo>
                  <a:lnTo>
                    <a:pt x="826" y="308"/>
                  </a:lnTo>
                  <a:lnTo>
                    <a:pt x="822" y="320"/>
                  </a:lnTo>
                  <a:lnTo>
                    <a:pt x="814" y="332"/>
                  </a:lnTo>
                  <a:lnTo>
                    <a:pt x="807" y="342"/>
                  </a:lnTo>
                  <a:lnTo>
                    <a:pt x="797" y="353"/>
                  </a:lnTo>
                  <a:lnTo>
                    <a:pt x="789" y="365"/>
                  </a:lnTo>
                  <a:lnTo>
                    <a:pt x="779" y="376"/>
                  </a:lnTo>
                  <a:lnTo>
                    <a:pt x="769" y="384"/>
                  </a:lnTo>
                  <a:lnTo>
                    <a:pt x="756" y="394"/>
                  </a:lnTo>
                  <a:lnTo>
                    <a:pt x="744" y="405"/>
                  </a:lnTo>
                  <a:lnTo>
                    <a:pt x="730" y="413"/>
                  </a:lnTo>
                  <a:lnTo>
                    <a:pt x="716" y="421"/>
                  </a:lnTo>
                  <a:lnTo>
                    <a:pt x="701" y="429"/>
                  </a:lnTo>
                  <a:lnTo>
                    <a:pt x="687" y="437"/>
                  </a:lnTo>
                  <a:lnTo>
                    <a:pt x="671" y="445"/>
                  </a:lnTo>
                  <a:lnTo>
                    <a:pt x="654" y="451"/>
                  </a:lnTo>
                  <a:lnTo>
                    <a:pt x="636" y="458"/>
                  </a:lnTo>
                  <a:lnTo>
                    <a:pt x="620" y="464"/>
                  </a:lnTo>
                  <a:lnTo>
                    <a:pt x="601" y="470"/>
                  </a:lnTo>
                  <a:lnTo>
                    <a:pt x="583" y="474"/>
                  </a:lnTo>
                  <a:lnTo>
                    <a:pt x="562" y="478"/>
                  </a:lnTo>
                  <a:lnTo>
                    <a:pt x="544" y="482"/>
                  </a:lnTo>
                  <a:lnTo>
                    <a:pt x="524" y="486"/>
                  </a:lnTo>
                  <a:lnTo>
                    <a:pt x="503" y="488"/>
                  </a:lnTo>
                  <a:lnTo>
                    <a:pt x="483" y="490"/>
                  </a:lnTo>
                  <a:lnTo>
                    <a:pt x="462" y="492"/>
                  </a:lnTo>
                  <a:lnTo>
                    <a:pt x="440" y="495"/>
                  </a:lnTo>
                  <a:lnTo>
                    <a:pt x="419" y="495"/>
                  </a:lnTo>
                  <a:lnTo>
                    <a:pt x="397" y="495"/>
                  </a:lnTo>
                  <a:lnTo>
                    <a:pt x="377" y="492"/>
                  </a:lnTo>
                  <a:lnTo>
                    <a:pt x="354" y="490"/>
                  </a:lnTo>
                  <a:lnTo>
                    <a:pt x="334" y="488"/>
                  </a:lnTo>
                  <a:lnTo>
                    <a:pt x="313" y="486"/>
                  </a:lnTo>
                  <a:lnTo>
                    <a:pt x="295" y="482"/>
                  </a:lnTo>
                  <a:lnTo>
                    <a:pt x="275" y="478"/>
                  </a:lnTo>
                  <a:lnTo>
                    <a:pt x="256" y="474"/>
                  </a:lnTo>
                  <a:lnTo>
                    <a:pt x="238" y="470"/>
                  </a:lnTo>
                  <a:lnTo>
                    <a:pt x="219" y="464"/>
                  </a:lnTo>
                  <a:lnTo>
                    <a:pt x="201" y="458"/>
                  </a:lnTo>
                  <a:lnTo>
                    <a:pt x="185" y="451"/>
                  </a:lnTo>
                  <a:lnTo>
                    <a:pt x="168" y="445"/>
                  </a:lnTo>
                  <a:lnTo>
                    <a:pt x="152" y="437"/>
                  </a:lnTo>
                  <a:lnTo>
                    <a:pt x="136" y="429"/>
                  </a:lnTo>
                  <a:lnTo>
                    <a:pt x="121" y="421"/>
                  </a:lnTo>
                  <a:lnTo>
                    <a:pt x="107" y="413"/>
                  </a:lnTo>
                  <a:lnTo>
                    <a:pt x="95" y="405"/>
                  </a:lnTo>
                  <a:lnTo>
                    <a:pt x="83" y="394"/>
                  </a:lnTo>
                  <a:lnTo>
                    <a:pt x="70" y="384"/>
                  </a:lnTo>
                  <a:lnTo>
                    <a:pt x="60" y="376"/>
                  </a:lnTo>
                  <a:lnTo>
                    <a:pt x="50" y="365"/>
                  </a:lnTo>
                  <a:lnTo>
                    <a:pt x="40" y="353"/>
                  </a:lnTo>
                  <a:lnTo>
                    <a:pt x="32" y="342"/>
                  </a:lnTo>
                  <a:lnTo>
                    <a:pt x="23" y="332"/>
                  </a:lnTo>
                  <a:lnTo>
                    <a:pt x="17" y="320"/>
                  </a:lnTo>
                  <a:lnTo>
                    <a:pt x="11" y="308"/>
                  </a:lnTo>
                  <a:lnTo>
                    <a:pt x="7" y="296"/>
                  </a:lnTo>
                  <a:lnTo>
                    <a:pt x="3" y="283"/>
                  </a:lnTo>
                  <a:lnTo>
                    <a:pt x="1" y="271"/>
                  </a:lnTo>
                  <a:lnTo>
                    <a:pt x="0" y="259"/>
                  </a:lnTo>
                  <a:lnTo>
                    <a:pt x="0" y="246"/>
                  </a:lnTo>
                  <a:lnTo>
                    <a:pt x="0" y="233"/>
                  </a:lnTo>
                  <a:lnTo>
                    <a:pt x="1" y="221"/>
                  </a:lnTo>
                  <a:lnTo>
                    <a:pt x="3" y="209"/>
                  </a:lnTo>
                  <a:lnTo>
                    <a:pt x="7" y="197"/>
                  </a:lnTo>
                  <a:lnTo>
                    <a:pt x="11" y="184"/>
                  </a:lnTo>
                  <a:lnTo>
                    <a:pt x="17" y="172"/>
                  </a:lnTo>
                  <a:lnTo>
                    <a:pt x="23" y="162"/>
                  </a:lnTo>
                  <a:lnTo>
                    <a:pt x="32" y="150"/>
                  </a:lnTo>
                  <a:lnTo>
                    <a:pt x="40" y="140"/>
                  </a:lnTo>
                  <a:lnTo>
                    <a:pt x="50" y="129"/>
                  </a:lnTo>
                  <a:lnTo>
                    <a:pt x="60" y="118"/>
                  </a:lnTo>
                  <a:lnTo>
                    <a:pt x="70" y="108"/>
                  </a:lnTo>
                  <a:lnTo>
                    <a:pt x="83" y="98"/>
                  </a:lnTo>
                  <a:lnTo>
                    <a:pt x="95" y="90"/>
                  </a:lnTo>
                  <a:lnTo>
                    <a:pt x="107" y="79"/>
                  </a:lnTo>
                  <a:lnTo>
                    <a:pt x="121" y="71"/>
                  </a:lnTo>
                  <a:lnTo>
                    <a:pt x="136" y="63"/>
                  </a:lnTo>
                  <a:lnTo>
                    <a:pt x="152" y="55"/>
                  </a:lnTo>
                  <a:lnTo>
                    <a:pt x="168" y="49"/>
                  </a:lnTo>
                  <a:lnTo>
                    <a:pt x="185" y="41"/>
                  </a:lnTo>
                  <a:lnTo>
                    <a:pt x="201" y="35"/>
                  </a:lnTo>
                  <a:lnTo>
                    <a:pt x="219" y="29"/>
                  </a:lnTo>
                  <a:lnTo>
                    <a:pt x="238" y="24"/>
                  </a:lnTo>
                  <a:lnTo>
                    <a:pt x="256" y="18"/>
                  </a:lnTo>
                  <a:lnTo>
                    <a:pt x="275" y="14"/>
                  </a:lnTo>
                  <a:lnTo>
                    <a:pt x="295" y="10"/>
                  </a:lnTo>
                  <a:lnTo>
                    <a:pt x="313" y="6"/>
                  </a:lnTo>
                  <a:lnTo>
                    <a:pt x="334" y="4"/>
                  </a:lnTo>
                  <a:lnTo>
                    <a:pt x="354" y="2"/>
                  </a:lnTo>
                  <a:lnTo>
                    <a:pt x="377" y="0"/>
                  </a:lnTo>
                  <a:lnTo>
                    <a:pt x="397" y="0"/>
                  </a:lnTo>
                  <a:lnTo>
                    <a:pt x="419"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07" name="Freeform 47">
              <a:extLst>
                <a:ext uri="{FF2B5EF4-FFF2-40B4-BE49-F238E27FC236}">
                  <a16:creationId xmlns:a16="http://schemas.microsoft.com/office/drawing/2014/main" id="{708C36B2-CFF0-A250-6D97-0D2FF02A532A}"/>
                </a:ext>
              </a:extLst>
            </p:cNvPr>
            <p:cNvSpPr>
              <a:spLocks/>
            </p:cNvSpPr>
            <p:nvPr/>
          </p:nvSpPr>
          <p:spPr bwMode="auto">
            <a:xfrm>
              <a:off x="4740275" y="4508501"/>
              <a:ext cx="144462" cy="225425"/>
            </a:xfrm>
            <a:custGeom>
              <a:avLst/>
              <a:gdLst>
                <a:gd name="T0" fmla="*/ 41275 w 91"/>
                <a:gd name="T1" fmla="*/ 110348 h 143"/>
                <a:gd name="T2" fmla="*/ 57150 w 91"/>
                <a:gd name="T3" fmla="*/ 110348 h 143"/>
                <a:gd name="T4" fmla="*/ 74612 w 91"/>
                <a:gd name="T5" fmla="*/ 107195 h 143"/>
                <a:gd name="T6" fmla="*/ 87312 w 91"/>
                <a:gd name="T7" fmla="*/ 104042 h 143"/>
                <a:gd name="T8" fmla="*/ 96837 w 91"/>
                <a:gd name="T9" fmla="*/ 96160 h 143"/>
                <a:gd name="T10" fmla="*/ 106362 w 91"/>
                <a:gd name="T11" fmla="*/ 86702 h 143"/>
                <a:gd name="T12" fmla="*/ 112712 w 91"/>
                <a:gd name="T13" fmla="*/ 70938 h 143"/>
                <a:gd name="T14" fmla="*/ 112712 w 91"/>
                <a:gd name="T15" fmla="*/ 55174 h 143"/>
                <a:gd name="T16" fmla="*/ 109537 w 91"/>
                <a:gd name="T17" fmla="*/ 39410 h 143"/>
                <a:gd name="T18" fmla="*/ 96837 w 91"/>
                <a:gd name="T19" fmla="*/ 23646 h 143"/>
                <a:gd name="T20" fmla="*/ 87312 w 91"/>
                <a:gd name="T21" fmla="*/ 15764 h 143"/>
                <a:gd name="T22" fmla="*/ 71437 w 91"/>
                <a:gd name="T23" fmla="*/ 12611 h 143"/>
                <a:gd name="T24" fmla="*/ 53975 w 91"/>
                <a:gd name="T25" fmla="*/ 12611 h 143"/>
                <a:gd name="T26" fmla="*/ 38100 w 91"/>
                <a:gd name="T27" fmla="*/ 12611 h 143"/>
                <a:gd name="T28" fmla="*/ 28575 w 91"/>
                <a:gd name="T29" fmla="*/ 18917 h 143"/>
                <a:gd name="T30" fmla="*/ 28575 w 91"/>
                <a:gd name="T31" fmla="*/ 36257 h 143"/>
                <a:gd name="T32" fmla="*/ 28575 w 91"/>
                <a:gd name="T33" fmla="*/ 52021 h 143"/>
                <a:gd name="T34" fmla="*/ 28575 w 91"/>
                <a:gd name="T35" fmla="*/ 67785 h 143"/>
                <a:gd name="T36" fmla="*/ 28575 w 91"/>
                <a:gd name="T37" fmla="*/ 110348 h 143"/>
                <a:gd name="T38" fmla="*/ 0 w 91"/>
                <a:gd name="T39" fmla="*/ 209661 h 143"/>
                <a:gd name="T40" fmla="*/ 3175 w 91"/>
                <a:gd name="T41" fmla="*/ 197050 h 143"/>
                <a:gd name="T42" fmla="*/ 3175 w 91"/>
                <a:gd name="T43" fmla="*/ 179709 h 143"/>
                <a:gd name="T44" fmla="*/ 3175 w 91"/>
                <a:gd name="T45" fmla="*/ 163945 h 143"/>
                <a:gd name="T46" fmla="*/ 3175 w 91"/>
                <a:gd name="T47" fmla="*/ 148181 h 143"/>
                <a:gd name="T48" fmla="*/ 3175 w 91"/>
                <a:gd name="T49" fmla="*/ 132417 h 143"/>
                <a:gd name="T50" fmla="*/ 3175 w 91"/>
                <a:gd name="T51" fmla="*/ 116653 h 143"/>
                <a:gd name="T52" fmla="*/ 3175 w 91"/>
                <a:gd name="T53" fmla="*/ 99313 h 143"/>
                <a:gd name="T54" fmla="*/ 3175 w 91"/>
                <a:gd name="T55" fmla="*/ 83549 h 143"/>
                <a:gd name="T56" fmla="*/ 3175 w 91"/>
                <a:gd name="T57" fmla="*/ 67785 h 143"/>
                <a:gd name="T58" fmla="*/ 3175 w 91"/>
                <a:gd name="T59" fmla="*/ 52021 h 143"/>
                <a:gd name="T60" fmla="*/ 3175 w 91"/>
                <a:gd name="T61" fmla="*/ 36257 h 143"/>
                <a:gd name="T62" fmla="*/ 0 w 91"/>
                <a:gd name="T63" fmla="*/ 18917 h 143"/>
                <a:gd name="T64" fmla="*/ 0 w 91"/>
                <a:gd name="T65" fmla="*/ 3153 h 143"/>
                <a:gd name="T66" fmla="*/ 9525 w 91"/>
                <a:gd name="T67" fmla="*/ 3153 h 143"/>
                <a:gd name="T68" fmla="*/ 25400 w 91"/>
                <a:gd name="T69" fmla="*/ 3153 h 143"/>
                <a:gd name="T70" fmla="*/ 41275 w 91"/>
                <a:gd name="T71" fmla="*/ 3153 h 143"/>
                <a:gd name="T72" fmla="*/ 53975 w 91"/>
                <a:gd name="T73" fmla="*/ 0 h 143"/>
                <a:gd name="T74" fmla="*/ 71437 w 91"/>
                <a:gd name="T75" fmla="*/ 0 h 143"/>
                <a:gd name="T76" fmla="*/ 87312 w 91"/>
                <a:gd name="T77" fmla="*/ 0 h 143"/>
                <a:gd name="T78" fmla="*/ 103187 w 91"/>
                <a:gd name="T79" fmla="*/ 3153 h 143"/>
                <a:gd name="T80" fmla="*/ 112712 w 91"/>
                <a:gd name="T81" fmla="*/ 9458 h 143"/>
                <a:gd name="T82" fmla="*/ 125412 w 91"/>
                <a:gd name="T83" fmla="*/ 15764 h 143"/>
                <a:gd name="T84" fmla="*/ 131762 w 91"/>
                <a:gd name="T85" fmla="*/ 26799 h 143"/>
                <a:gd name="T86" fmla="*/ 138112 w 91"/>
                <a:gd name="T87" fmla="*/ 39410 h 143"/>
                <a:gd name="T88" fmla="*/ 142875 w 91"/>
                <a:gd name="T89" fmla="*/ 52021 h 143"/>
                <a:gd name="T90" fmla="*/ 142875 w 91"/>
                <a:gd name="T91" fmla="*/ 67785 h 143"/>
                <a:gd name="T92" fmla="*/ 138112 w 91"/>
                <a:gd name="T93" fmla="*/ 83549 h 143"/>
                <a:gd name="T94" fmla="*/ 131762 w 91"/>
                <a:gd name="T95" fmla="*/ 93008 h 143"/>
                <a:gd name="T96" fmla="*/ 115887 w 91"/>
                <a:gd name="T97" fmla="*/ 107195 h 143"/>
                <a:gd name="T98" fmla="*/ 106362 w 91"/>
                <a:gd name="T99" fmla="*/ 113501 h 143"/>
                <a:gd name="T100" fmla="*/ 90487 w 91"/>
                <a:gd name="T101" fmla="*/ 119806 h 143"/>
                <a:gd name="T102" fmla="*/ 74612 w 91"/>
                <a:gd name="T103" fmla="*/ 122959 h 143"/>
                <a:gd name="T104" fmla="*/ 57150 w 91"/>
                <a:gd name="T105" fmla="*/ 122959 h 143"/>
                <a:gd name="T106" fmla="*/ 41275 w 91"/>
                <a:gd name="T107" fmla="*/ 122959 h 143"/>
                <a:gd name="T108" fmla="*/ 28575 w 91"/>
                <a:gd name="T109" fmla="*/ 167098 h 143"/>
                <a:gd name="T110" fmla="*/ 28575 w 91"/>
                <a:gd name="T111" fmla="*/ 182862 h 143"/>
                <a:gd name="T112" fmla="*/ 28575 w 91"/>
                <a:gd name="T113" fmla="*/ 200203 h 143"/>
                <a:gd name="T114" fmla="*/ 28575 w 91"/>
                <a:gd name="T115" fmla="*/ 215967 h 143"/>
                <a:gd name="T116" fmla="*/ 19050 w 91"/>
                <a:gd name="T117" fmla="*/ 219119 h 143"/>
                <a:gd name="T118" fmla="*/ 6350 w 91"/>
                <a:gd name="T119" fmla="*/ 223849 h 1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1" h="143">
                  <a:moveTo>
                    <a:pt x="18" y="70"/>
                  </a:moveTo>
                  <a:lnTo>
                    <a:pt x="20" y="70"/>
                  </a:lnTo>
                  <a:lnTo>
                    <a:pt x="22" y="70"/>
                  </a:lnTo>
                  <a:lnTo>
                    <a:pt x="24" y="70"/>
                  </a:lnTo>
                  <a:lnTo>
                    <a:pt x="26" y="70"/>
                  </a:lnTo>
                  <a:lnTo>
                    <a:pt x="28" y="70"/>
                  </a:lnTo>
                  <a:lnTo>
                    <a:pt x="30" y="70"/>
                  </a:lnTo>
                  <a:lnTo>
                    <a:pt x="32" y="70"/>
                  </a:lnTo>
                  <a:lnTo>
                    <a:pt x="34" y="70"/>
                  </a:lnTo>
                  <a:lnTo>
                    <a:pt x="36" y="70"/>
                  </a:lnTo>
                  <a:lnTo>
                    <a:pt x="38" y="70"/>
                  </a:lnTo>
                  <a:lnTo>
                    <a:pt x="41" y="70"/>
                  </a:lnTo>
                  <a:lnTo>
                    <a:pt x="43" y="68"/>
                  </a:lnTo>
                  <a:lnTo>
                    <a:pt x="45" y="68"/>
                  </a:lnTo>
                  <a:lnTo>
                    <a:pt x="47" y="68"/>
                  </a:lnTo>
                  <a:lnTo>
                    <a:pt x="49" y="68"/>
                  </a:lnTo>
                  <a:lnTo>
                    <a:pt x="51" y="68"/>
                  </a:lnTo>
                  <a:lnTo>
                    <a:pt x="51" y="66"/>
                  </a:lnTo>
                  <a:lnTo>
                    <a:pt x="53" y="66"/>
                  </a:lnTo>
                  <a:lnTo>
                    <a:pt x="55" y="66"/>
                  </a:lnTo>
                  <a:lnTo>
                    <a:pt x="55" y="63"/>
                  </a:lnTo>
                  <a:lnTo>
                    <a:pt x="57" y="63"/>
                  </a:lnTo>
                  <a:lnTo>
                    <a:pt x="59" y="63"/>
                  </a:lnTo>
                  <a:lnTo>
                    <a:pt x="59" y="61"/>
                  </a:lnTo>
                  <a:lnTo>
                    <a:pt x="61" y="61"/>
                  </a:lnTo>
                  <a:lnTo>
                    <a:pt x="61" y="59"/>
                  </a:lnTo>
                  <a:lnTo>
                    <a:pt x="63" y="59"/>
                  </a:lnTo>
                  <a:lnTo>
                    <a:pt x="65" y="57"/>
                  </a:lnTo>
                  <a:lnTo>
                    <a:pt x="65" y="55"/>
                  </a:lnTo>
                  <a:lnTo>
                    <a:pt x="67" y="55"/>
                  </a:lnTo>
                  <a:lnTo>
                    <a:pt x="67" y="53"/>
                  </a:lnTo>
                  <a:lnTo>
                    <a:pt x="69" y="51"/>
                  </a:lnTo>
                  <a:lnTo>
                    <a:pt x="69" y="49"/>
                  </a:lnTo>
                  <a:lnTo>
                    <a:pt x="69" y="47"/>
                  </a:lnTo>
                  <a:lnTo>
                    <a:pt x="71" y="45"/>
                  </a:lnTo>
                  <a:lnTo>
                    <a:pt x="71" y="43"/>
                  </a:lnTo>
                  <a:lnTo>
                    <a:pt x="71" y="41"/>
                  </a:lnTo>
                  <a:lnTo>
                    <a:pt x="71" y="39"/>
                  </a:lnTo>
                  <a:lnTo>
                    <a:pt x="71" y="37"/>
                  </a:lnTo>
                  <a:lnTo>
                    <a:pt x="71" y="35"/>
                  </a:lnTo>
                  <a:lnTo>
                    <a:pt x="71" y="33"/>
                  </a:lnTo>
                  <a:lnTo>
                    <a:pt x="71" y="31"/>
                  </a:lnTo>
                  <a:lnTo>
                    <a:pt x="69" y="29"/>
                  </a:lnTo>
                  <a:lnTo>
                    <a:pt x="69" y="27"/>
                  </a:lnTo>
                  <a:lnTo>
                    <a:pt x="69" y="25"/>
                  </a:lnTo>
                  <a:lnTo>
                    <a:pt x="67" y="23"/>
                  </a:lnTo>
                  <a:lnTo>
                    <a:pt x="67" y="21"/>
                  </a:lnTo>
                  <a:lnTo>
                    <a:pt x="65" y="19"/>
                  </a:lnTo>
                  <a:lnTo>
                    <a:pt x="63" y="17"/>
                  </a:lnTo>
                  <a:lnTo>
                    <a:pt x="61" y="15"/>
                  </a:lnTo>
                  <a:lnTo>
                    <a:pt x="59" y="15"/>
                  </a:lnTo>
                  <a:lnTo>
                    <a:pt x="59" y="12"/>
                  </a:lnTo>
                  <a:lnTo>
                    <a:pt x="57" y="12"/>
                  </a:lnTo>
                  <a:lnTo>
                    <a:pt x="55" y="12"/>
                  </a:lnTo>
                  <a:lnTo>
                    <a:pt x="55" y="10"/>
                  </a:lnTo>
                  <a:lnTo>
                    <a:pt x="53" y="10"/>
                  </a:lnTo>
                  <a:lnTo>
                    <a:pt x="51" y="10"/>
                  </a:lnTo>
                  <a:lnTo>
                    <a:pt x="49" y="10"/>
                  </a:lnTo>
                  <a:lnTo>
                    <a:pt x="47" y="10"/>
                  </a:lnTo>
                  <a:lnTo>
                    <a:pt x="45" y="8"/>
                  </a:lnTo>
                  <a:lnTo>
                    <a:pt x="43" y="8"/>
                  </a:lnTo>
                  <a:lnTo>
                    <a:pt x="41" y="8"/>
                  </a:lnTo>
                  <a:lnTo>
                    <a:pt x="38" y="8"/>
                  </a:lnTo>
                  <a:lnTo>
                    <a:pt x="36" y="8"/>
                  </a:lnTo>
                  <a:lnTo>
                    <a:pt x="34" y="8"/>
                  </a:lnTo>
                  <a:lnTo>
                    <a:pt x="32" y="8"/>
                  </a:lnTo>
                  <a:lnTo>
                    <a:pt x="30" y="8"/>
                  </a:lnTo>
                  <a:lnTo>
                    <a:pt x="28" y="8"/>
                  </a:lnTo>
                  <a:lnTo>
                    <a:pt x="26" y="8"/>
                  </a:lnTo>
                  <a:lnTo>
                    <a:pt x="24" y="8"/>
                  </a:lnTo>
                  <a:lnTo>
                    <a:pt x="22" y="8"/>
                  </a:lnTo>
                  <a:lnTo>
                    <a:pt x="20" y="8"/>
                  </a:lnTo>
                  <a:lnTo>
                    <a:pt x="18" y="8"/>
                  </a:lnTo>
                  <a:lnTo>
                    <a:pt x="18" y="10"/>
                  </a:lnTo>
                  <a:lnTo>
                    <a:pt x="18" y="12"/>
                  </a:lnTo>
                  <a:lnTo>
                    <a:pt x="18" y="15"/>
                  </a:lnTo>
                  <a:lnTo>
                    <a:pt x="18" y="17"/>
                  </a:lnTo>
                  <a:lnTo>
                    <a:pt x="18" y="19"/>
                  </a:lnTo>
                  <a:lnTo>
                    <a:pt x="18" y="21"/>
                  </a:lnTo>
                  <a:lnTo>
                    <a:pt x="18" y="23"/>
                  </a:lnTo>
                  <a:lnTo>
                    <a:pt x="18" y="25"/>
                  </a:lnTo>
                  <a:lnTo>
                    <a:pt x="18" y="27"/>
                  </a:lnTo>
                  <a:lnTo>
                    <a:pt x="18" y="29"/>
                  </a:lnTo>
                  <a:lnTo>
                    <a:pt x="18" y="31"/>
                  </a:lnTo>
                  <a:lnTo>
                    <a:pt x="18" y="33"/>
                  </a:lnTo>
                  <a:lnTo>
                    <a:pt x="18" y="35"/>
                  </a:lnTo>
                  <a:lnTo>
                    <a:pt x="18" y="37"/>
                  </a:lnTo>
                  <a:lnTo>
                    <a:pt x="18" y="39"/>
                  </a:lnTo>
                  <a:lnTo>
                    <a:pt x="18" y="41"/>
                  </a:lnTo>
                  <a:lnTo>
                    <a:pt x="18" y="43"/>
                  </a:lnTo>
                  <a:lnTo>
                    <a:pt x="18" y="45"/>
                  </a:lnTo>
                  <a:lnTo>
                    <a:pt x="18" y="47"/>
                  </a:lnTo>
                  <a:lnTo>
                    <a:pt x="18" y="49"/>
                  </a:lnTo>
                  <a:lnTo>
                    <a:pt x="18" y="51"/>
                  </a:lnTo>
                  <a:lnTo>
                    <a:pt x="18" y="70"/>
                  </a:lnTo>
                  <a:lnTo>
                    <a:pt x="0" y="142"/>
                  </a:lnTo>
                  <a:lnTo>
                    <a:pt x="0" y="139"/>
                  </a:lnTo>
                  <a:lnTo>
                    <a:pt x="0" y="137"/>
                  </a:lnTo>
                  <a:lnTo>
                    <a:pt x="0" y="135"/>
                  </a:lnTo>
                  <a:lnTo>
                    <a:pt x="0" y="133"/>
                  </a:lnTo>
                  <a:lnTo>
                    <a:pt x="0" y="131"/>
                  </a:lnTo>
                  <a:lnTo>
                    <a:pt x="0" y="129"/>
                  </a:lnTo>
                  <a:lnTo>
                    <a:pt x="0" y="127"/>
                  </a:lnTo>
                  <a:lnTo>
                    <a:pt x="2" y="127"/>
                  </a:lnTo>
                  <a:lnTo>
                    <a:pt x="2" y="125"/>
                  </a:lnTo>
                  <a:lnTo>
                    <a:pt x="2" y="123"/>
                  </a:lnTo>
                  <a:lnTo>
                    <a:pt x="2" y="121"/>
                  </a:lnTo>
                  <a:lnTo>
                    <a:pt x="2" y="119"/>
                  </a:lnTo>
                  <a:lnTo>
                    <a:pt x="2" y="116"/>
                  </a:lnTo>
                  <a:lnTo>
                    <a:pt x="2" y="114"/>
                  </a:lnTo>
                  <a:lnTo>
                    <a:pt x="2" y="112"/>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3"/>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2" y="19"/>
                  </a:lnTo>
                  <a:lnTo>
                    <a:pt x="0" y="17"/>
                  </a:lnTo>
                  <a:lnTo>
                    <a:pt x="0" y="15"/>
                  </a:lnTo>
                  <a:lnTo>
                    <a:pt x="0" y="12"/>
                  </a:lnTo>
                  <a:lnTo>
                    <a:pt x="0" y="10"/>
                  </a:lnTo>
                  <a:lnTo>
                    <a:pt x="0" y="8"/>
                  </a:lnTo>
                  <a:lnTo>
                    <a:pt x="0" y="6"/>
                  </a:lnTo>
                  <a:lnTo>
                    <a:pt x="0" y="4"/>
                  </a:lnTo>
                  <a:lnTo>
                    <a:pt x="0" y="2"/>
                  </a:lnTo>
                  <a:lnTo>
                    <a:pt x="0" y="0"/>
                  </a:lnTo>
                  <a:lnTo>
                    <a:pt x="2" y="0"/>
                  </a:lnTo>
                  <a:lnTo>
                    <a:pt x="2" y="2"/>
                  </a:lnTo>
                  <a:lnTo>
                    <a:pt x="4" y="2"/>
                  </a:lnTo>
                  <a:lnTo>
                    <a:pt x="6" y="2"/>
                  </a:lnTo>
                  <a:lnTo>
                    <a:pt x="8" y="2"/>
                  </a:lnTo>
                  <a:lnTo>
                    <a:pt x="10" y="2"/>
                  </a:lnTo>
                  <a:lnTo>
                    <a:pt x="12" y="2"/>
                  </a:lnTo>
                  <a:lnTo>
                    <a:pt x="14" y="2"/>
                  </a:lnTo>
                  <a:lnTo>
                    <a:pt x="16" y="2"/>
                  </a:lnTo>
                  <a:lnTo>
                    <a:pt x="18" y="2"/>
                  </a:lnTo>
                  <a:lnTo>
                    <a:pt x="20" y="2"/>
                  </a:lnTo>
                  <a:lnTo>
                    <a:pt x="22" y="2"/>
                  </a:lnTo>
                  <a:lnTo>
                    <a:pt x="24" y="2"/>
                  </a:lnTo>
                  <a:lnTo>
                    <a:pt x="26" y="2"/>
                  </a:lnTo>
                  <a:lnTo>
                    <a:pt x="26" y="0"/>
                  </a:lnTo>
                  <a:lnTo>
                    <a:pt x="28" y="0"/>
                  </a:lnTo>
                  <a:lnTo>
                    <a:pt x="30" y="0"/>
                  </a:lnTo>
                  <a:lnTo>
                    <a:pt x="32" y="0"/>
                  </a:lnTo>
                  <a:lnTo>
                    <a:pt x="34" y="0"/>
                  </a:lnTo>
                  <a:lnTo>
                    <a:pt x="36" y="0"/>
                  </a:lnTo>
                  <a:lnTo>
                    <a:pt x="38" y="0"/>
                  </a:lnTo>
                  <a:lnTo>
                    <a:pt x="41" y="0"/>
                  </a:lnTo>
                  <a:lnTo>
                    <a:pt x="43" y="0"/>
                  </a:lnTo>
                  <a:lnTo>
                    <a:pt x="45" y="0"/>
                  </a:lnTo>
                  <a:lnTo>
                    <a:pt x="47" y="0"/>
                  </a:lnTo>
                  <a:lnTo>
                    <a:pt x="49" y="0"/>
                  </a:lnTo>
                  <a:lnTo>
                    <a:pt x="51" y="0"/>
                  </a:lnTo>
                  <a:lnTo>
                    <a:pt x="53" y="0"/>
                  </a:lnTo>
                  <a:lnTo>
                    <a:pt x="55" y="0"/>
                  </a:lnTo>
                  <a:lnTo>
                    <a:pt x="57" y="2"/>
                  </a:lnTo>
                  <a:lnTo>
                    <a:pt x="59" y="2"/>
                  </a:lnTo>
                  <a:lnTo>
                    <a:pt x="61" y="2"/>
                  </a:lnTo>
                  <a:lnTo>
                    <a:pt x="63" y="2"/>
                  </a:lnTo>
                  <a:lnTo>
                    <a:pt x="65" y="2"/>
                  </a:lnTo>
                  <a:lnTo>
                    <a:pt x="65" y="4"/>
                  </a:lnTo>
                  <a:lnTo>
                    <a:pt x="67" y="4"/>
                  </a:lnTo>
                  <a:lnTo>
                    <a:pt x="69" y="4"/>
                  </a:lnTo>
                  <a:lnTo>
                    <a:pt x="71" y="4"/>
                  </a:lnTo>
                  <a:lnTo>
                    <a:pt x="71" y="6"/>
                  </a:lnTo>
                  <a:lnTo>
                    <a:pt x="73" y="6"/>
                  </a:lnTo>
                  <a:lnTo>
                    <a:pt x="75" y="8"/>
                  </a:lnTo>
                  <a:lnTo>
                    <a:pt x="77" y="8"/>
                  </a:lnTo>
                  <a:lnTo>
                    <a:pt x="77" y="10"/>
                  </a:lnTo>
                  <a:lnTo>
                    <a:pt x="79" y="10"/>
                  </a:lnTo>
                  <a:lnTo>
                    <a:pt x="79" y="12"/>
                  </a:lnTo>
                  <a:lnTo>
                    <a:pt x="81" y="12"/>
                  </a:lnTo>
                  <a:lnTo>
                    <a:pt x="81" y="15"/>
                  </a:lnTo>
                  <a:lnTo>
                    <a:pt x="83" y="15"/>
                  </a:lnTo>
                  <a:lnTo>
                    <a:pt x="83" y="17"/>
                  </a:lnTo>
                  <a:lnTo>
                    <a:pt x="85" y="17"/>
                  </a:lnTo>
                  <a:lnTo>
                    <a:pt x="85" y="19"/>
                  </a:lnTo>
                  <a:lnTo>
                    <a:pt x="87" y="21"/>
                  </a:lnTo>
                  <a:lnTo>
                    <a:pt x="87" y="23"/>
                  </a:lnTo>
                  <a:lnTo>
                    <a:pt x="87" y="25"/>
                  </a:lnTo>
                  <a:lnTo>
                    <a:pt x="90" y="25"/>
                  </a:lnTo>
                  <a:lnTo>
                    <a:pt x="90" y="27"/>
                  </a:lnTo>
                  <a:lnTo>
                    <a:pt x="90" y="29"/>
                  </a:lnTo>
                  <a:lnTo>
                    <a:pt x="90" y="31"/>
                  </a:lnTo>
                  <a:lnTo>
                    <a:pt x="90" y="33"/>
                  </a:lnTo>
                  <a:lnTo>
                    <a:pt x="90" y="35"/>
                  </a:lnTo>
                  <a:lnTo>
                    <a:pt x="90" y="37"/>
                  </a:lnTo>
                  <a:lnTo>
                    <a:pt x="90" y="39"/>
                  </a:lnTo>
                  <a:lnTo>
                    <a:pt x="90" y="41"/>
                  </a:lnTo>
                  <a:lnTo>
                    <a:pt x="90" y="43"/>
                  </a:lnTo>
                  <a:lnTo>
                    <a:pt x="90" y="45"/>
                  </a:lnTo>
                  <a:lnTo>
                    <a:pt x="90" y="47"/>
                  </a:lnTo>
                  <a:lnTo>
                    <a:pt x="87" y="49"/>
                  </a:lnTo>
                  <a:lnTo>
                    <a:pt x="87" y="51"/>
                  </a:lnTo>
                  <a:lnTo>
                    <a:pt x="87" y="53"/>
                  </a:lnTo>
                  <a:lnTo>
                    <a:pt x="85" y="53"/>
                  </a:lnTo>
                  <a:lnTo>
                    <a:pt x="85" y="55"/>
                  </a:lnTo>
                  <a:lnTo>
                    <a:pt x="85" y="57"/>
                  </a:lnTo>
                  <a:lnTo>
                    <a:pt x="83" y="57"/>
                  </a:lnTo>
                  <a:lnTo>
                    <a:pt x="83" y="59"/>
                  </a:lnTo>
                  <a:lnTo>
                    <a:pt x="81" y="61"/>
                  </a:lnTo>
                  <a:lnTo>
                    <a:pt x="79" y="63"/>
                  </a:lnTo>
                  <a:lnTo>
                    <a:pt x="77" y="66"/>
                  </a:lnTo>
                  <a:lnTo>
                    <a:pt x="75" y="68"/>
                  </a:lnTo>
                  <a:lnTo>
                    <a:pt x="73" y="68"/>
                  </a:lnTo>
                  <a:lnTo>
                    <a:pt x="73" y="70"/>
                  </a:lnTo>
                  <a:lnTo>
                    <a:pt x="71" y="70"/>
                  </a:lnTo>
                  <a:lnTo>
                    <a:pt x="69" y="70"/>
                  </a:lnTo>
                  <a:lnTo>
                    <a:pt x="69" y="72"/>
                  </a:lnTo>
                  <a:lnTo>
                    <a:pt x="67" y="72"/>
                  </a:lnTo>
                  <a:lnTo>
                    <a:pt x="65" y="72"/>
                  </a:lnTo>
                  <a:lnTo>
                    <a:pt x="63" y="74"/>
                  </a:lnTo>
                  <a:lnTo>
                    <a:pt x="61" y="74"/>
                  </a:lnTo>
                  <a:lnTo>
                    <a:pt x="59" y="74"/>
                  </a:lnTo>
                  <a:lnTo>
                    <a:pt x="57" y="76"/>
                  </a:lnTo>
                  <a:lnTo>
                    <a:pt x="55" y="76"/>
                  </a:lnTo>
                  <a:lnTo>
                    <a:pt x="53" y="76"/>
                  </a:lnTo>
                  <a:lnTo>
                    <a:pt x="51" y="76"/>
                  </a:lnTo>
                  <a:lnTo>
                    <a:pt x="49" y="76"/>
                  </a:lnTo>
                  <a:lnTo>
                    <a:pt x="47" y="78"/>
                  </a:lnTo>
                  <a:lnTo>
                    <a:pt x="45" y="78"/>
                  </a:lnTo>
                  <a:lnTo>
                    <a:pt x="43" y="78"/>
                  </a:lnTo>
                  <a:lnTo>
                    <a:pt x="41" y="78"/>
                  </a:lnTo>
                  <a:lnTo>
                    <a:pt x="38" y="78"/>
                  </a:lnTo>
                  <a:lnTo>
                    <a:pt x="36" y="78"/>
                  </a:lnTo>
                  <a:lnTo>
                    <a:pt x="34" y="78"/>
                  </a:lnTo>
                  <a:lnTo>
                    <a:pt x="32" y="78"/>
                  </a:lnTo>
                  <a:lnTo>
                    <a:pt x="30" y="78"/>
                  </a:lnTo>
                  <a:lnTo>
                    <a:pt x="28" y="78"/>
                  </a:lnTo>
                  <a:lnTo>
                    <a:pt x="26" y="78"/>
                  </a:lnTo>
                  <a:lnTo>
                    <a:pt x="24" y="78"/>
                  </a:lnTo>
                  <a:lnTo>
                    <a:pt x="22" y="78"/>
                  </a:lnTo>
                  <a:lnTo>
                    <a:pt x="20" y="78"/>
                  </a:lnTo>
                  <a:lnTo>
                    <a:pt x="18" y="78"/>
                  </a:lnTo>
                  <a:lnTo>
                    <a:pt x="18" y="106"/>
                  </a:lnTo>
                  <a:lnTo>
                    <a:pt x="18" y="108"/>
                  </a:lnTo>
                  <a:lnTo>
                    <a:pt x="18" y="110"/>
                  </a:lnTo>
                  <a:lnTo>
                    <a:pt x="18" y="112"/>
                  </a:lnTo>
                  <a:lnTo>
                    <a:pt x="18" y="114"/>
                  </a:lnTo>
                  <a:lnTo>
                    <a:pt x="18" y="116"/>
                  </a:lnTo>
                  <a:lnTo>
                    <a:pt x="18" y="119"/>
                  </a:lnTo>
                  <a:lnTo>
                    <a:pt x="18" y="121"/>
                  </a:lnTo>
                  <a:lnTo>
                    <a:pt x="18" y="123"/>
                  </a:lnTo>
                  <a:lnTo>
                    <a:pt x="18" y="125"/>
                  </a:lnTo>
                  <a:lnTo>
                    <a:pt x="18" y="127"/>
                  </a:lnTo>
                  <a:lnTo>
                    <a:pt x="18" y="129"/>
                  </a:lnTo>
                  <a:lnTo>
                    <a:pt x="18" y="131"/>
                  </a:lnTo>
                  <a:lnTo>
                    <a:pt x="18" y="133"/>
                  </a:lnTo>
                  <a:lnTo>
                    <a:pt x="18" y="135"/>
                  </a:lnTo>
                  <a:lnTo>
                    <a:pt x="18" y="137"/>
                  </a:lnTo>
                  <a:lnTo>
                    <a:pt x="18" y="139"/>
                  </a:lnTo>
                  <a:lnTo>
                    <a:pt x="18" y="142"/>
                  </a:lnTo>
                  <a:lnTo>
                    <a:pt x="16" y="142"/>
                  </a:lnTo>
                  <a:lnTo>
                    <a:pt x="14" y="139"/>
                  </a:lnTo>
                  <a:lnTo>
                    <a:pt x="12" y="139"/>
                  </a:lnTo>
                  <a:lnTo>
                    <a:pt x="10" y="139"/>
                  </a:lnTo>
                  <a:lnTo>
                    <a:pt x="8" y="139"/>
                  </a:lnTo>
                  <a:lnTo>
                    <a:pt x="6" y="139"/>
                  </a:lnTo>
                  <a:lnTo>
                    <a:pt x="6" y="142"/>
                  </a:lnTo>
                  <a:lnTo>
                    <a:pt x="4" y="142"/>
                  </a:lnTo>
                  <a:lnTo>
                    <a:pt x="2" y="142"/>
                  </a:lnTo>
                  <a:lnTo>
                    <a:pt x="0" y="142"/>
                  </a:lnTo>
                  <a:lnTo>
                    <a:pt x="18" y="7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08" name="Freeform 48">
              <a:extLst>
                <a:ext uri="{FF2B5EF4-FFF2-40B4-BE49-F238E27FC236}">
                  <a16:creationId xmlns:a16="http://schemas.microsoft.com/office/drawing/2014/main" id="{FD20BD38-F6B5-FD3A-19A4-4BD9024706A9}"/>
                </a:ext>
              </a:extLst>
            </p:cNvPr>
            <p:cNvSpPr>
              <a:spLocks/>
            </p:cNvSpPr>
            <p:nvPr/>
          </p:nvSpPr>
          <p:spPr bwMode="auto">
            <a:xfrm>
              <a:off x="4918076" y="4511675"/>
              <a:ext cx="192087" cy="222250"/>
            </a:xfrm>
            <a:custGeom>
              <a:avLst/>
              <a:gdLst>
                <a:gd name="T0" fmla="*/ 3175 w 121"/>
                <a:gd name="T1" fmla="*/ 203335 h 141"/>
                <a:gd name="T2" fmla="*/ 3175 w 121"/>
                <a:gd name="T3" fmla="*/ 184420 h 141"/>
                <a:gd name="T4" fmla="*/ 3175 w 121"/>
                <a:gd name="T5" fmla="*/ 163929 h 141"/>
                <a:gd name="T6" fmla="*/ 3175 w 121"/>
                <a:gd name="T7" fmla="*/ 145014 h 141"/>
                <a:gd name="T8" fmla="*/ 3175 w 121"/>
                <a:gd name="T9" fmla="*/ 126099 h 141"/>
                <a:gd name="T10" fmla="*/ 3175 w 121"/>
                <a:gd name="T11" fmla="*/ 107184 h 141"/>
                <a:gd name="T12" fmla="*/ 3175 w 121"/>
                <a:gd name="T13" fmla="*/ 86693 h 141"/>
                <a:gd name="T14" fmla="*/ 3175 w 121"/>
                <a:gd name="T15" fmla="*/ 67778 h 141"/>
                <a:gd name="T16" fmla="*/ 3175 w 121"/>
                <a:gd name="T17" fmla="*/ 48863 h 141"/>
                <a:gd name="T18" fmla="*/ 3175 w 121"/>
                <a:gd name="T19" fmla="*/ 29949 h 141"/>
                <a:gd name="T20" fmla="*/ 3175 w 121"/>
                <a:gd name="T21" fmla="*/ 9457 h 141"/>
                <a:gd name="T22" fmla="*/ 6350 w 121"/>
                <a:gd name="T23" fmla="*/ 0 h 141"/>
                <a:gd name="T24" fmla="*/ 25400 w 121"/>
                <a:gd name="T25" fmla="*/ 0 h 141"/>
                <a:gd name="T26" fmla="*/ 31750 w 121"/>
                <a:gd name="T27" fmla="*/ 12610 h 141"/>
                <a:gd name="T28" fmla="*/ 28575 w 121"/>
                <a:gd name="T29" fmla="*/ 29949 h 141"/>
                <a:gd name="T30" fmla="*/ 28575 w 121"/>
                <a:gd name="T31" fmla="*/ 48863 h 141"/>
                <a:gd name="T32" fmla="*/ 28575 w 121"/>
                <a:gd name="T33" fmla="*/ 67778 h 141"/>
                <a:gd name="T34" fmla="*/ 31750 w 121"/>
                <a:gd name="T35" fmla="*/ 92998 h 141"/>
                <a:gd name="T36" fmla="*/ 52387 w 121"/>
                <a:gd name="T37" fmla="*/ 92998 h 141"/>
                <a:gd name="T38" fmla="*/ 71437 w 121"/>
                <a:gd name="T39" fmla="*/ 92998 h 141"/>
                <a:gd name="T40" fmla="*/ 90487 w 121"/>
                <a:gd name="T41" fmla="*/ 92998 h 141"/>
                <a:gd name="T42" fmla="*/ 109537 w 121"/>
                <a:gd name="T43" fmla="*/ 92998 h 141"/>
                <a:gd name="T44" fmla="*/ 130175 w 121"/>
                <a:gd name="T45" fmla="*/ 92998 h 141"/>
                <a:gd name="T46" fmla="*/ 149225 w 121"/>
                <a:gd name="T47" fmla="*/ 92998 h 141"/>
                <a:gd name="T48" fmla="*/ 165100 w 121"/>
                <a:gd name="T49" fmla="*/ 80388 h 141"/>
                <a:gd name="T50" fmla="*/ 165100 w 121"/>
                <a:gd name="T51" fmla="*/ 61473 h 141"/>
                <a:gd name="T52" fmla="*/ 161925 w 121"/>
                <a:gd name="T53" fmla="*/ 42559 h 141"/>
                <a:gd name="T54" fmla="*/ 161925 w 121"/>
                <a:gd name="T55" fmla="*/ 23644 h 141"/>
                <a:gd name="T56" fmla="*/ 161925 w 121"/>
                <a:gd name="T57" fmla="*/ 3152 h 141"/>
                <a:gd name="T58" fmla="*/ 177800 w 121"/>
                <a:gd name="T59" fmla="*/ 0 h 141"/>
                <a:gd name="T60" fmla="*/ 190500 w 121"/>
                <a:gd name="T61" fmla="*/ 6305 h 141"/>
                <a:gd name="T62" fmla="*/ 190500 w 121"/>
                <a:gd name="T63" fmla="*/ 26796 h 141"/>
                <a:gd name="T64" fmla="*/ 190500 w 121"/>
                <a:gd name="T65" fmla="*/ 45711 h 141"/>
                <a:gd name="T66" fmla="*/ 190500 w 121"/>
                <a:gd name="T67" fmla="*/ 64626 h 141"/>
                <a:gd name="T68" fmla="*/ 190500 w 121"/>
                <a:gd name="T69" fmla="*/ 83541 h 141"/>
                <a:gd name="T70" fmla="*/ 190500 w 121"/>
                <a:gd name="T71" fmla="*/ 104032 h 141"/>
                <a:gd name="T72" fmla="*/ 190500 w 121"/>
                <a:gd name="T73" fmla="*/ 122947 h 141"/>
                <a:gd name="T74" fmla="*/ 190500 w 121"/>
                <a:gd name="T75" fmla="*/ 141862 h 141"/>
                <a:gd name="T76" fmla="*/ 190500 w 121"/>
                <a:gd name="T77" fmla="*/ 160777 h 141"/>
                <a:gd name="T78" fmla="*/ 190500 w 121"/>
                <a:gd name="T79" fmla="*/ 179691 h 141"/>
                <a:gd name="T80" fmla="*/ 190500 w 121"/>
                <a:gd name="T81" fmla="*/ 200183 h 141"/>
                <a:gd name="T82" fmla="*/ 190500 w 121"/>
                <a:gd name="T83" fmla="*/ 220674 h 141"/>
                <a:gd name="T84" fmla="*/ 174625 w 121"/>
                <a:gd name="T85" fmla="*/ 215945 h 141"/>
                <a:gd name="T86" fmla="*/ 161925 w 121"/>
                <a:gd name="T87" fmla="*/ 215945 h 141"/>
                <a:gd name="T88" fmla="*/ 161925 w 121"/>
                <a:gd name="T89" fmla="*/ 197030 h 141"/>
                <a:gd name="T90" fmla="*/ 161925 w 121"/>
                <a:gd name="T91" fmla="*/ 176539 h 141"/>
                <a:gd name="T92" fmla="*/ 161925 w 121"/>
                <a:gd name="T93" fmla="*/ 157624 h 141"/>
                <a:gd name="T94" fmla="*/ 165100 w 121"/>
                <a:gd name="T95" fmla="*/ 141862 h 141"/>
                <a:gd name="T96" fmla="*/ 165100 w 121"/>
                <a:gd name="T97" fmla="*/ 122947 h 141"/>
                <a:gd name="T98" fmla="*/ 149225 w 121"/>
                <a:gd name="T99" fmla="*/ 107184 h 141"/>
                <a:gd name="T100" fmla="*/ 130175 w 121"/>
                <a:gd name="T101" fmla="*/ 107184 h 141"/>
                <a:gd name="T102" fmla="*/ 109537 w 121"/>
                <a:gd name="T103" fmla="*/ 107184 h 141"/>
                <a:gd name="T104" fmla="*/ 90487 w 121"/>
                <a:gd name="T105" fmla="*/ 107184 h 141"/>
                <a:gd name="T106" fmla="*/ 71437 w 121"/>
                <a:gd name="T107" fmla="*/ 107184 h 141"/>
                <a:gd name="T108" fmla="*/ 52387 w 121"/>
                <a:gd name="T109" fmla="*/ 107184 h 141"/>
                <a:gd name="T110" fmla="*/ 31750 w 121"/>
                <a:gd name="T111" fmla="*/ 107184 h 141"/>
                <a:gd name="T112" fmla="*/ 28575 w 121"/>
                <a:gd name="T113" fmla="*/ 135557 h 141"/>
                <a:gd name="T114" fmla="*/ 28575 w 121"/>
                <a:gd name="T115" fmla="*/ 154472 h 141"/>
                <a:gd name="T116" fmla="*/ 28575 w 121"/>
                <a:gd name="T117" fmla="*/ 173387 h 141"/>
                <a:gd name="T118" fmla="*/ 28575 w 121"/>
                <a:gd name="T119" fmla="*/ 193878 h 141"/>
                <a:gd name="T120" fmla="*/ 31750 w 121"/>
                <a:gd name="T121" fmla="*/ 209640 h 141"/>
                <a:gd name="T122" fmla="*/ 22225 w 121"/>
                <a:gd name="T123" fmla="*/ 220674 h 141"/>
                <a:gd name="T124" fmla="*/ 6350 w 121"/>
                <a:gd name="T125" fmla="*/ 220674 h 1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1" h="141">
                  <a:moveTo>
                    <a:pt x="0" y="140"/>
                  </a:moveTo>
                  <a:lnTo>
                    <a:pt x="0" y="137"/>
                  </a:lnTo>
                  <a:lnTo>
                    <a:pt x="2" y="135"/>
                  </a:lnTo>
                  <a:lnTo>
                    <a:pt x="2" y="133"/>
                  </a:lnTo>
                  <a:lnTo>
                    <a:pt x="2" y="131"/>
                  </a:lnTo>
                  <a:lnTo>
                    <a:pt x="2" y="129"/>
                  </a:lnTo>
                  <a:lnTo>
                    <a:pt x="2" y="127"/>
                  </a:lnTo>
                  <a:lnTo>
                    <a:pt x="2" y="125"/>
                  </a:lnTo>
                  <a:lnTo>
                    <a:pt x="2" y="123"/>
                  </a:lnTo>
                  <a:lnTo>
                    <a:pt x="2" y="121"/>
                  </a:lnTo>
                  <a:lnTo>
                    <a:pt x="2" y="119"/>
                  </a:lnTo>
                  <a:lnTo>
                    <a:pt x="2" y="117"/>
                  </a:lnTo>
                  <a:lnTo>
                    <a:pt x="2" y="114"/>
                  </a:lnTo>
                  <a:lnTo>
                    <a:pt x="2" y="112"/>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4"/>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2" y="19"/>
                  </a:lnTo>
                  <a:lnTo>
                    <a:pt x="2" y="17"/>
                  </a:lnTo>
                  <a:lnTo>
                    <a:pt x="2" y="15"/>
                  </a:lnTo>
                  <a:lnTo>
                    <a:pt x="2" y="13"/>
                  </a:lnTo>
                  <a:lnTo>
                    <a:pt x="2" y="10"/>
                  </a:lnTo>
                  <a:lnTo>
                    <a:pt x="2" y="8"/>
                  </a:lnTo>
                  <a:lnTo>
                    <a:pt x="2" y="6"/>
                  </a:lnTo>
                  <a:lnTo>
                    <a:pt x="2" y="4"/>
                  </a:lnTo>
                  <a:lnTo>
                    <a:pt x="2" y="2"/>
                  </a:lnTo>
                  <a:lnTo>
                    <a:pt x="0" y="2"/>
                  </a:lnTo>
                  <a:lnTo>
                    <a:pt x="0" y="0"/>
                  </a:lnTo>
                  <a:lnTo>
                    <a:pt x="2" y="0"/>
                  </a:lnTo>
                  <a:lnTo>
                    <a:pt x="4" y="0"/>
                  </a:lnTo>
                  <a:lnTo>
                    <a:pt x="6" y="0"/>
                  </a:lnTo>
                  <a:lnTo>
                    <a:pt x="8" y="0"/>
                  </a:lnTo>
                  <a:lnTo>
                    <a:pt x="10" y="0"/>
                  </a:lnTo>
                  <a:lnTo>
                    <a:pt x="12" y="0"/>
                  </a:lnTo>
                  <a:lnTo>
                    <a:pt x="14" y="0"/>
                  </a:lnTo>
                  <a:lnTo>
                    <a:pt x="16" y="0"/>
                  </a:lnTo>
                  <a:lnTo>
                    <a:pt x="18" y="0"/>
                  </a:lnTo>
                  <a:lnTo>
                    <a:pt x="20" y="0"/>
                  </a:lnTo>
                  <a:lnTo>
                    <a:pt x="20" y="2"/>
                  </a:lnTo>
                  <a:lnTo>
                    <a:pt x="20" y="4"/>
                  </a:lnTo>
                  <a:lnTo>
                    <a:pt x="20" y="6"/>
                  </a:lnTo>
                  <a:lnTo>
                    <a:pt x="20" y="8"/>
                  </a:lnTo>
                  <a:lnTo>
                    <a:pt x="20" y="10"/>
                  </a:lnTo>
                  <a:lnTo>
                    <a:pt x="18" y="10"/>
                  </a:lnTo>
                  <a:lnTo>
                    <a:pt x="18" y="13"/>
                  </a:lnTo>
                  <a:lnTo>
                    <a:pt x="18" y="15"/>
                  </a:lnTo>
                  <a:lnTo>
                    <a:pt x="18" y="17"/>
                  </a:lnTo>
                  <a:lnTo>
                    <a:pt x="18" y="19"/>
                  </a:lnTo>
                  <a:lnTo>
                    <a:pt x="18" y="21"/>
                  </a:lnTo>
                  <a:lnTo>
                    <a:pt x="18" y="23"/>
                  </a:lnTo>
                  <a:lnTo>
                    <a:pt x="18" y="25"/>
                  </a:lnTo>
                  <a:lnTo>
                    <a:pt x="18" y="27"/>
                  </a:lnTo>
                  <a:lnTo>
                    <a:pt x="18" y="29"/>
                  </a:lnTo>
                  <a:lnTo>
                    <a:pt x="18" y="31"/>
                  </a:lnTo>
                  <a:lnTo>
                    <a:pt x="18" y="33"/>
                  </a:lnTo>
                  <a:lnTo>
                    <a:pt x="18" y="35"/>
                  </a:lnTo>
                  <a:lnTo>
                    <a:pt x="18" y="37"/>
                  </a:lnTo>
                  <a:lnTo>
                    <a:pt x="18" y="39"/>
                  </a:lnTo>
                  <a:lnTo>
                    <a:pt x="18" y="41"/>
                  </a:lnTo>
                  <a:lnTo>
                    <a:pt x="18" y="43"/>
                  </a:lnTo>
                  <a:lnTo>
                    <a:pt x="18" y="45"/>
                  </a:lnTo>
                  <a:lnTo>
                    <a:pt x="18" y="47"/>
                  </a:lnTo>
                  <a:lnTo>
                    <a:pt x="18" y="49"/>
                  </a:lnTo>
                  <a:lnTo>
                    <a:pt x="18" y="51"/>
                  </a:lnTo>
                  <a:lnTo>
                    <a:pt x="18" y="59"/>
                  </a:lnTo>
                  <a:lnTo>
                    <a:pt x="20" y="59"/>
                  </a:lnTo>
                  <a:lnTo>
                    <a:pt x="22" y="59"/>
                  </a:lnTo>
                  <a:lnTo>
                    <a:pt x="24" y="59"/>
                  </a:lnTo>
                  <a:lnTo>
                    <a:pt x="27" y="59"/>
                  </a:lnTo>
                  <a:lnTo>
                    <a:pt x="29" y="59"/>
                  </a:lnTo>
                  <a:lnTo>
                    <a:pt x="31" y="59"/>
                  </a:lnTo>
                  <a:lnTo>
                    <a:pt x="33" y="59"/>
                  </a:lnTo>
                  <a:lnTo>
                    <a:pt x="35" y="59"/>
                  </a:lnTo>
                  <a:lnTo>
                    <a:pt x="37" y="59"/>
                  </a:lnTo>
                  <a:lnTo>
                    <a:pt x="39" y="59"/>
                  </a:lnTo>
                  <a:lnTo>
                    <a:pt x="41" y="59"/>
                  </a:lnTo>
                  <a:lnTo>
                    <a:pt x="43" y="59"/>
                  </a:lnTo>
                  <a:lnTo>
                    <a:pt x="45" y="59"/>
                  </a:lnTo>
                  <a:lnTo>
                    <a:pt x="47" y="59"/>
                  </a:lnTo>
                  <a:lnTo>
                    <a:pt x="49" y="59"/>
                  </a:lnTo>
                  <a:lnTo>
                    <a:pt x="51" y="59"/>
                  </a:lnTo>
                  <a:lnTo>
                    <a:pt x="53" y="59"/>
                  </a:lnTo>
                  <a:lnTo>
                    <a:pt x="55" y="59"/>
                  </a:lnTo>
                  <a:lnTo>
                    <a:pt x="57" y="59"/>
                  </a:lnTo>
                  <a:lnTo>
                    <a:pt x="59" y="59"/>
                  </a:lnTo>
                  <a:lnTo>
                    <a:pt x="61" y="59"/>
                  </a:lnTo>
                  <a:lnTo>
                    <a:pt x="63" y="59"/>
                  </a:lnTo>
                  <a:lnTo>
                    <a:pt x="65" y="59"/>
                  </a:lnTo>
                  <a:lnTo>
                    <a:pt x="67" y="59"/>
                  </a:lnTo>
                  <a:lnTo>
                    <a:pt x="69" y="59"/>
                  </a:lnTo>
                  <a:lnTo>
                    <a:pt x="71" y="59"/>
                  </a:lnTo>
                  <a:lnTo>
                    <a:pt x="73" y="59"/>
                  </a:lnTo>
                  <a:lnTo>
                    <a:pt x="76" y="59"/>
                  </a:lnTo>
                  <a:lnTo>
                    <a:pt x="78" y="59"/>
                  </a:lnTo>
                  <a:lnTo>
                    <a:pt x="80" y="59"/>
                  </a:lnTo>
                  <a:lnTo>
                    <a:pt x="82" y="59"/>
                  </a:lnTo>
                  <a:lnTo>
                    <a:pt x="84" y="59"/>
                  </a:lnTo>
                  <a:lnTo>
                    <a:pt x="86" y="59"/>
                  </a:lnTo>
                  <a:lnTo>
                    <a:pt x="88" y="59"/>
                  </a:lnTo>
                  <a:lnTo>
                    <a:pt x="90" y="59"/>
                  </a:lnTo>
                  <a:lnTo>
                    <a:pt x="92" y="59"/>
                  </a:lnTo>
                  <a:lnTo>
                    <a:pt x="94" y="59"/>
                  </a:lnTo>
                  <a:lnTo>
                    <a:pt x="96" y="59"/>
                  </a:lnTo>
                  <a:lnTo>
                    <a:pt x="98" y="59"/>
                  </a:lnTo>
                  <a:lnTo>
                    <a:pt x="100" y="59"/>
                  </a:lnTo>
                  <a:lnTo>
                    <a:pt x="102" y="59"/>
                  </a:lnTo>
                  <a:lnTo>
                    <a:pt x="104" y="59"/>
                  </a:lnTo>
                  <a:lnTo>
                    <a:pt x="104" y="51"/>
                  </a:lnTo>
                  <a:lnTo>
                    <a:pt x="104" y="49"/>
                  </a:lnTo>
                  <a:lnTo>
                    <a:pt x="104" y="47"/>
                  </a:lnTo>
                  <a:lnTo>
                    <a:pt x="104" y="45"/>
                  </a:lnTo>
                  <a:lnTo>
                    <a:pt x="104" y="43"/>
                  </a:lnTo>
                  <a:lnTo>
                    <a:pt x="104" y="41"/>
                  </a:lnTo>
                  <a:lnTo>
                    <a:pt x="104" y="39"/>
                  </a:lnTo>
                  <a:lnTo>
                    <a:pt x="104" y="37"/>
                  </a:lnTo>
                  <a:lnTo>
                    <a:pt x="104" y="35"/>
                  </a:lnTo>
                  <a:lnTo>
                    <a:pt x="102" y="33"/>
                  </a:lnTo>
                  <a:lnTo>
                    <a:pt x="102" y="31"/>
                  </a:lnTo>
                  <a:lnTo>
                    <a:pt x="102" y="29"/>
                  </a:lnTo>
                  <a:lnTo>
                    <a:pt x="102" y="27"/>
                  </a:lnTo>
                  <a:lnTo>
                    <a:pt x="102" y="25"/>
                  </a:lnTo>
                  <a:lnTo>
                    <a:pt x="102" y="23"/>
                  </a:lnTo>
                  <a:lnTo>
                    <a:pt x="102" y="21"/>
                  </a:lnTo>
                  <a:lnTo>
                    <a:pt x="102" y="19"/>
                  </a:lnTo>
                  <a:lnTo>
                    <a:pt x="102" y="17"/>
                  </a:lnTo>
                  <a:lnTo>
                    <a:pt x="102" y="15"/>
                  </a:lnTo>
                  <a:lnTo>
                    <a:pt x="102" y="13"/>
                  </a:lnTo>
                  <a:lnTo>
                    <a:pt x="102" y="10"/>
                  </a:lnTo>
                  <a:lnTo>
                    <a:pt x="102" y="8"/>
                  </a:lnTo>
                  <a:lnTo>
                    <a:pt x="102" y="6"/>
                  </a:lnTo>
                  <a:lnTo>
                    <a:pt x="102" y="4"/>
                  </a:lnTo>
                  <a:lnTo>
                    <a:pt x="102" y="2"/>
                  </a:lnTo>
                  <a:lnTo>
                    <a:pt x="102" y="0"/>
                  </a:lnTo>
                  <a:lnTo>
                    <a:pt x="104" y="0"/>
                  </a:lnTo>
                  <a:lnTo>
                    <a:pt x="106" y="0"/>
                  </a:lnTo>
                  <a:lnTo>
                    <a:pt x="108" y="0"/>
                  </a:lnTo>
                  <a:lnTo>
                    <a:pt x="110" y="0"/>
                  </a:lnTo>
                  <a:lnTo>
                    <a:pt x="112" y="0"/>
                  </a:lnTo>
                  <a:lnTo>
                    <a:pt x="114" y="0"/>
                  </a:lnTo>
                  <a:lnTo>
                    <a:pt x="116" y="0"/>
                  </a:lnTo>
                  <a:lnTo>
                    <a:pt x="118" y="0"/>
                  </a:lnTo>
                  <a:lnTo>
                    <a:pt x="120" y="0"/>
                  </a:lnTo>
                  <a:lnTo>
                    <a:pt x="120" y="2"/>
                  </a:lnTo>
                  <a:lnTo>
                    <a:pt x="120" y="4"/>
                  </a:lnTo>
                  <a:lnTo>
                    <a:pt x="120" y="6"/>
                  </a:lnTo>
                  <a:lnTo>
                    <a:pt x="120" y="8"/>
                  </a:lnTo>
                  <a:lnTo>
                    <a:pt x="120" y="10"/>
                  </a:lnTo>
                  <a:lnTo>
                    <a:pt x="120" y="13"/>
                  </a:lnTo>
                  <a:lnTo>
                    <a:pt x="120" y="15"/>
                  </a:lnTo>
                  <a:lnTo>
                    <a:pt x="120" y="17"/>
                  </a:lnTo>
                  <a:lnTo>
                    <a:pt x="120" y="19"/>
                  </a:lnTo>
                  <a:lnTo>
                    <a:pt x="120" y="21"/>
                  </a:lnTo>
                  <a:lnTo>
                    <a:pt x="120" y="23"/>
                  </a:lnTo>
                  <a:lnTo>
                    <a:pt x="120" y="25"/>
                  </a:lnTo>
                  <a:lnTo>
                    <a:pt x="120" y="27"/>
                  </a:lnTo>
                  <a:lnTo>
                    <a:pt x="120" y="29"/>
                  </a:lnTo>
                  <a:lnTo>
                    <a:pt x="120" y="31"/>
                  </a:lnTo>
                  <a:lnTo>
                    <a:pt x="120" y="33"/>
                  </a:lnTo>
                  <a:lnTo>
                    <a:pt x="120" y="35"/>
                  </a:lnTo>
                  <a:lnTo>
                    <a:pt x="120" y="37"/>
                  </a:lnTo>
                  <a:lnTo>
                    <a:pt x="120" y="39"/>
                  </a:lnTo>
                  <a:lnTo>
                    <a:pt x="120" y="41"/>
                  </a:lnTo>
                  <a:lnTo>
                    <a:pt x="120" y="43"/>
                  </a:lnTo>
                  <a:lnTo>
                    <a:pt x="120" y="45"/>
                  </a:lnTo>
                  <a:lnTo>
                    <a:pt x="120" y="47"/>
                  </a:lnTo>
                  <a:lnTo>
                    <a:pt x="120" y="49"/>
                  </a:lnTo>
                  <a:lnTo>
                    <a:pt x="120" y="51"/>
                  </a:lnTo>
                  <a:lnTo>
                    <a:pt x="120" y="53"/>
                  </a:lnTo>
                  <a:lnTo>
                    <a:pt x="120" y="55"/>
                  </a:lnTo>
                  <a:lnTo>
                    <a:pt x="120" y="57"/>
                  </a:lnTo>
                  <a:lnTo>
                    <a:pt x="120" y="59"/>
                  </a:lnTo>
                  <a:lnTo>
                    <a:pt x="120" y="61"/>
                  </a:lnTo>
                  <a:lnTo>
                    <a:pt x="120" y="64"/>
                  </a:lnTo>
                  <a:lnTo>
                    <a:pt x="120" y="66"/>
                  </a:lnTo>
                  <a:lnTo>
                    <a:pt x="120" y="68"/>
                  </a:lnTo>
                  <a:lnTo>
                    <a:pt x="120" y="70"/>
                  </a:lnTo>
                  <a:lnTo>
                    <a:pt x="120" y="72"/>
                  </a:lnTo>
                  <a:lnTo>
                    <a:pt x="120" y="74"/>
                  </a:lnTo>
                  <a:lnTo>
                    <a:pt x="120" y="76"/>
                  </a:lnTo>
                  <a:lnTo>
                    <a:pt x="120" y="78"/>
                  </a:lnTo>
                  <a:lnTo>
                    <a:pt x="120" y="80"/>
                  </a:lnTo>
                  <a:lnTo>
                    <a:pt x="120" y="82"/>
                  </a:lnTo>
                  <a:lnTo>
                    <a:pt x="120" y="84"/>
                  </a:lnTo>
                  <a:lnTo>
                    <a:pt x="120" y="86"/>
                  </a:lnTo>
                  <a:lnTo>
                    <a:pt x="120" y="88"/>
                  </a:lnTo>
                  <a:lnTo>
                    <a:pt x="120" y="90"/>
                  </a:lnTo>
                  <a:lnTo>
                    <a:pt x="120" y="92"/>
                  </a:lnTo>
                  <a:lnTo>
                    <a:pt x="120" y="94"/>
                  </a:lnTo>
                  <a:lnTo>
                    <a:pt x="120" y="96"/>
                  </a:lnTo>
                  <a:lnTo>
                    <a:pt x="120" y="98"/>
                  </a:lnTo>
                  <a:lnTo>
                    <a:pt x="120" y="100"/>
                  </a:lnTo>
                  <a:lnTo>
                    <a:pt x="120" y="102"/>
                  </a:lnTo>
                  <a:lnTo>
                    <a:pt x="120" y="104"/>
                  </a:lnTo>
                  <a:lnTo>
                    <a:pt x="120" y="106"/>
                  </a:lnTo>
                  <a:lnTo>
                    <a:pt x="120" y="108"/>
                  </a:lnTo>
                  <a:lnTo>
                    <a:pt x="120" y="110"/>
                  </a:lnTo>
                  <a:lnTo>
                    <a:pt x="120" y="112"/>
                  </a:lnTo>
                  <a:lnTo>
                    <a:pt x="120" y="114"/>
                  </a:lnTo>
                  <a:lnTo>
                    <a:pt x="120" y="117"/>
                  </a:lnTo>
                  <a:lnTo>
                    <a:pt x="120" y="119"/>
                  </a:lnTo>
                  <a:lnTo>
                    <a:pt x="120" y="121"/>
                  </a:lnTo>
                  <a:lnTo>
                    <a:pt x="120" y="123"/>
                  </a:lnTo>
                  <a:lnTo>
                    <a:pt x="120" y="125"/>
                  </a:lnTo>
                  <a:lnTo>
                    <a:pt x="120" y="127"/>
                  </a:lnTo>
                  <a:lnTo>
                    <a:pt x="120" y="129"/>
                  </a:lnTo>
                  <a:lnTo>
                    <a:pt x="120" y="131"/>
                  </a:lnTo>
                  <a:lnTo>
                    <a:pt x="120" y="133"/>
                  </a:lnTo>
                  <a:lnTo>
                    <a:pt x="120" y="135"/>
                  </a:lnTo>
                  <a:lnTo>
                    <a:pt x="120" y="137"/>
                  </a:lnTo>
                  <a:lnTo>
                    <a:pt x="120" y="140"/>
                  </a:lnTo>
                  <a:lnTo>
                    <a:pt x="118" y="140"/>
                  </a:lnTo>
                  <a:lnTo>
                    <a:pt x="116" y="140"/>
                  </a:lnTo>
                  <a:lnTo>
                    <a:pt x="114" y="140"/>
                  </a:lnTo>
                  <a:lnTo>
                    <a:pt x="114" y="137"/>
                  </a:lnTo>
                  <a:lnTo>
                    <a:pt x="112" y="137"/>
                  </a:lnTo>
                  <a:lnTo>
                    <a:pt x="110" y="137"/>
                  </a:lnTo>
                  <a:lnTo>
                    <a:pt x="108" y="137"/>
                  </a:lnTo>
                  <a:lnTo>
                    <a:pt x="108" y="140"/>
                  </a:lnTo>
                  <a:lnTo>
                    <a:pt x="106" y="140"/>
                  </a:lnTo>
                  <a:lnTo>
                    <a:pt x="104" y="140"/>
                  </a:lnTo>
                  <a:lnTo>
                    <a:pt x="102" y="140"/>
                  </a:lnTo>
                  <a:lnTo>
                    <a:pt x="102" y="137"/>
                  </a:lnTo>
                  <a:lnTo>
                    <a:pt x="102" y="135"/>
                  </a:lnTo>
                  <a:lnTo>
                    <a:pt x="102" y="133"/>
                  </a:lnTo>
                  <a:lnTo>
                    <a:pt x="102" y="131"/>
                  </a:lnTo>
                  <a:lnTo>
                    <a:pt x="102" y="129"/>
                  </a:lnTo>
                  <a:lnTo>
                    <a:pt x="102" y="127"/>
                  </a:lnTo>
                  <a:lnTo>
                    <a:pt x="102" y="125"/>
                  </a:lnTo>
                  <a:lnTo>
                    <a:pt x="102" y="123"/>
                  </a:lnTo>
                  <a:lnTo>
                    <a:pt x="102" y="121"/>
                  </a:lnTo>
                  <a:lnTo>
                    <a:pt x="102" y="119"/>
                  </a:lnTo>
                  <a:lnTo>
                    <a:pt x="102" y="117"/>
                  </a:lnTo>
                  <a:lnTo>
                    <a:pt x="102" y="114"/>
                  </a:lnTo>
                  <a:lnTo>
                    <a:pt x="102" y="112"/>
                  </a:lnTo>
                  <a:lnTo>
                    <a:pt x="102" y="110"/>
                  </a:lnTo>
                  <a:lnTo>
                    <a:pt x="102" y="108"/>
                  </a:lnTo>
                  <a:lnTo>
                    <a:pt x="102" y="106"/>
                  </a:lnTo>
                  <a:lnTo>
                    <a:pt x="102" y="104"/>
                  </a:lnTo>
                  <a:lnTo>
                    <a:pt x="102" y="102"/>
                  </a:lnTo>
                  <a:lnTo>
                    <a:pt x="102" y="100"/>
                  </a:lnTo>
                  <a:lnTo>
                    <a:pt x="102" y="98"/>
                  </a:lnTo>
                  <a:lnTo>
                    <a:pt x="104" y="98"/>
                  </a:lnTo>
                  <a:lnTo>
                    <a:pt x="104" y="96"/>
                  </a:lnTo>
                  <a:lnTo>
                    <a:pt x="104" y="94"/>
                  </a:lnTo>
                  <a:lnTo>
                    <a:pt x="104" y="92"/>
                  </a:lnTo>
                  <a:lnTo>
                    <a:pt x="104" y="90"/>
                  </a:lnTo>
                  <a:lnTo>
                    <a:pt x="104" y="88"/>
                  </a:lnTo>
                  <a:lnTo>
                    <a:pt x="104" y="86"/>
                  </a:lnTo>
                  <a:lnTo>
                    <a:pt x="104" y="84"/>
                  </a:lnTo>
                  <a:lnTo>
                    <a:pt x="104" y="82"/>
                  </a:lnTo>
                  <a:lnTo>
                    <a:pt x="104" y="80"/>
                  </a:lnTo>
                  <a:lnTo>
                    <a:pt x="104" y="78"/>
                  </a:lnTo>
                  <a:lnTo>
                    <a:pt x="104" y="68"/>
                  </a:lnTo>
                  <a:lnTo>
                    <a:pt x="102" y="68"/>
                  </a:lnTo>
                  <a:lnTo>
                    <a:pt x="100" y="68"/>
                  </a:lnTo>
                  <a:lnTo>
                    <a:pt x="98" y="68"/>
                  </a:lnTo>
                  <a:lnTo>
                    <a:pt x="96" y="68"/>
                  </a:lnTo>
                  <a:lnTo>
                    <a:pt x="94" y="68"/>
                  </a:lnTo>
                  <a:lnTo>
                    <a:pt x="92" y="68"/>
                  </a:lnTo>
                  <a:lnTo>
                    <a:pt x="90" y="68"/>
                  </a:lnTo>
                  <a:lnTo>
                    <a:pt x="88" y="68"/>
                  </a:lnTo>
                  <a:lnTo>
                    <a:pt x="86" y="68"/>
                  </a:lnTo>
                  <a:lnTo>
                    <a:pt x="84" y="68"/>
                  </a:lnTo>
                  <a:lnTo>
                    <a:pt x="82" y="68"/>
                  </a:lnTo>
                  <a:lnTo>
                    <a:pt x="80" y="68"/>
                  </a:lnTo>
                  <a:lnTo>
                    <a:pt x="78" y="68"/>
                  </a:lnTo>
                  <a:lnTo>
                    <a:pt x="76" y="68"/>
                  </a:lnTo>
                  <a:lnTo>
                    <a:pt x="73" y="68"/>
                  </a:lnTo>
                  <a:lnTo>
                    <a:pt x="71" y="68"/>
                  </a:lnTo>
                  <a:lnTo>
                    <a:pt x="69" y="68"/>
                  </a:lnTo>
                  <a:lnTo>
                    <a:pt x="67" y="68"/>
                  </a:lnTo>
                  <a:lnTo>
                    <a:pt x="65" y="68"/>
                  </a:lnTo>
                  <a:lnTo>
                    <a:pt x="63" y="68"/>
                  </a:lnTo>
                  <a:lnTo>
                    <a:pt x="61" y="68"/>
                  </a:lnTo>
                  <a:lnTo>
                    <a:pt x="59" y="68"/>
                  </a:lnTo>
                  <a:lnTo>
                    <a:pt x="57" y="68"/>
                  </a:lnTo>
                  <a:lnTo>
                    <a:pt x="55" y="68"/>
                  </a:lnTo>
                  <a:lnTo>
                    <a:pt x="53" y="68"/>
                  </a:lnTo>
                  <a:lnTo>
                    <a:pt x="51" y="68"/>
                  </a:lnTo>
                  <a:lnTo>
                    <a:pt x="49" y="68"/>
                  </a:lnTo>
                  <a:lnTo>
                    <a:pt x="47" y="68"/>
                  </a:lnTo>
                  <a:lnTo>
                    <a:pt x="45" y="68"/>
                  </a:lnTo>
                  <a:lnTo>
                    <a:pt x="43" y="68"/>
                  </a:lnTo>
                  <a:lnTo>
                    <a:pt x="41" y="68"/>
                  </a:lnTo>
                  <a:lnTo>
                    <a:pt x="39" y="68"/>
                  </a:lnTo>
                  <a:lnTo>
                    <a:pt x="37" y="68"/>
                  </a:lnTo>
                  <a:lnTo>
                    <a:pt x="35" y="68"/>
                  </a:lnTo>
                  <a:lnTo>
                    <a:pt x="33" y="68"/>
                  </a:lnTo>
                  <a:lnTo>
                    <a:pt x="31" y="68"/>
                  </a:lnTo>
                  <a:lnTo>
                    <a:pt x="29" y="68"/>
                  </a:lnTo>
                  <a:lnTo>
                    <a:pt x="27" y="68"/>
                  </a:lnTo>
                  <a:lnTo>
                    <a:pt x="24" y="68"/>
                  </a:lnTo>
                  <a:lnTo>
                    <a:pt x="22" y="68"/>
                  </a:lnTo>
                  <a:lnTo>
                    <a:pt x="20" y="68"/>
                  </a:lnTo>
                  <a:lnTo>
                    <a:pt x="18" y="68"/>
                  </a:lnTo>
                  <a:lnTo>
                    <a:pt x="18" y="78"/>
                  </a:lnTo>
                  <a:lnTo>
                    <a:pt x="18" y="80"/>
                  </a:lnTo>
                  <a:lnTo>
                    <a:pt x="18" y="82"/>
                  </a:lnTo>
                  <a:lnTo>
                    <a:pt x="18" y="84"/>
                  </a:lnTo>
                  <a:lnTo>
                    <a:pt x="18" y="86"/>
                  </a:lnTo>
                  <a:lnTo>
                    <a:pt x="18" y="88"/>
                  </a:lnTo>
                  <a:lnTo>
                    <a:pt x="18" y="90"/>
                  </a:lnTo>
                  <a:lnTo>
                    <a:pt x="18" y="92"/>
                  </a:lnTo>
                  <a:lnTo>
                    <a:pt x="18" y="94"/>
                  </a:lnTo>
                  <a:lnTo>
                    <a:pt x="18" y="96"/>
                  </a:lnTo>
                  <a:lnTo>
                    <a:pt x="18" y="98"/>
                  </a:lnTo>
                  <a:lnTo>
                    <a:pt x="18" y="100"/>
                  </a:lnTo>
                  <a:lnTo>
                    <a:pt x="18" y="102"/>
                  </a:lnTo>
                  <a:lnTo>
                    <a:pt x="18" y="104"/>
                  </a:lnTo>
                  <a:lnTo>
                    <a:pt x="18" y="106"/>
                  </a:lnTo>
                  <a:lnTo>
                    <a:pt x="18" y="108"/>
                  </a:lnTo>
                  <a:lnTo>
                    <a:pt x="18" y="110"/>
                  </a:lnTo>
                  <a:lnTo>
                    <a:pt x="18" y="112"/>
                  </a:lnTo>
                  <a:lnTo>
                    <a:pt x="18" y="114"/>
                  </a:lnTo>
                  <a:lnTo>
                    <a:pt x="18" y="117"/>
                  </a:lnTo>
                  <a:lnTo>
                    <a:pt x="18" y="119"/>
                  </a:lnTo>
                  <a:lnTo>
                    <a:pt x="18" y="121"/>
                  </a:lnTo>
                  <a:lnTo>
                    <a:pt x="18" y="123"/>
                  </a:lnTo>
                  <a:lnTo>
                    <a:pt x="18" y="125"/>
                  </a:lnTo>
                  <a:lnTo>
                    <a:pt x="20" y="125"/>
                  </a:lnTo>
                  <a:lnTo>
                    <a:pt x="20" y="127"/>
                  </a:lnTo>
                  <a:lnTo>
                    <a:pt x="20" y="129"/>
                  </a:lnTo>
                  <a:lnTo>
                    <a:pt x="20" y="131"/>
                  </a:lnTo>
                  <a:lnTo>
                    <a:pt x="20" y="133"/>
                  </a:lnTo>
                  <a:lnTo>
                    <a:pt x="20" y="135"/>
                  </a:lnTo>
                  <a:lnTo>
                    <a:pt x="20" y="137"/>
                  </a:lnTo>
                  <a:lnTo>
                    <a:pt x="20" y="140"/>
                  </a:lnTo>
                  <a:lnTo>
                    <a:pt x="18" y="140"/>
                  </a:lnTo>
                  <a:lnTo>
                    <a:pt x="16" y="140"/>
                  </a:lnTo>
                  <a:lnTo>
                    <a:pt x="14" y="140"/>
                  </a:lnTo>
                  <a:lnTo>
                    <a:pt x="12" y="137"/>
                  </a:lnTo>
                  <a:lnTo>
                    <a:pt x="10" y="137"/>
                  </a:lnTo>
                  <a:lnTo>
                    <a:pt x="8" y="137"/>
                  </a:lnTo>
                  <a:lnTo>
                    <a:pt x="6" y="137"/>
                  </a:lnTo>
                  <a:lnTo>
                    <a:pt x="6" y="140"/>
                  </a:lnTo>
                  <a:lnTo>
                    <a:pt x="4" y="140"/>
                  </a:lnTo>
                  <a:lnTo>
                    <a:pt x="2" y="140"/>
                  </a:lnTo>
                  <a:lnTo>
                    <a:pt x="0" y="14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09" name="Freeform 49">
              <a:extLst>
                <a:ext uri="{FF2B5EF4-FFF2-40B4-BE49-F238E27FC236}">
                  <a16:creationId xmlns:a16="http://schemas.microsoft.com/office/drawing/2014/main" id="{027B63A6-E198-B6AD-727A-18DC848BE1F4}"/>
                </a:ext>
              </a:extLst>
            </p:cNvPr>
            <p:cNvSpPr>
              <a:spLocks/>
            </p:cNvSpPr>
            <p:nvPr/>
          </p:nvSpPr>
          <p:spPr bwMode="auto">
            <a:xfrm>
              <a:off x="5167313" y="4508501"/>
              <a:ext cx="144463" cy="225425"/>
            </a:xfrm>
            <a:custGeom>
              <a:avLst/>
              <a:gdLst>
                <a:gd name="T0" fmla="*/ 49213 w 91"/>
                <a:gd name="T1" fmla="*/ 99313 h 143"/>
                <a:gd name="T2" fmla="*/ 71438 w 91"/>
                <a:gd name="T3" fmla="*/ 96160 h 143"/>
                <a:gd name="T4" fmla="*/ 90488 w 91"/>
                <a:gd name="T5" fmla="*/ 89855 h 143"/>
                <a:gd name="T6" fmla="*/ 100013 w 91"/>
                <a:gd name="T7" fmla="*/ 77244 h 143"/>
                <a:gd name="T8" fmla="*/ 107950 w 91"/>
                <a:gd name="T9" fmla="*/ 58327 h 143"/>
                <a:gd name="T10" fmla="*/ 104775 w 91"/>
                <a:gd name="T11" fmla="*/ 39410 h 143"/>
                <a:gd name="T12" fmla="*/ 90488 w 91"/>
                <a:gd name="T13" fmla="*/ 23646 h 143"/>
                <a:gd name="T14" fmla="*/ 71438 w 91"/>
                <a:gd name="T15" fmla="*/ 12611 h 143"/>
                <a:gd name="T16" fmla="*/ 49213 w 91"/>
                <a:gd name="T17" fmla="*/ 12611 h 143"/>
                <a:gd name="T18" fmla="*/ 30163 w 91"/>
                <a:gd name="T19" fmla="*/ 15764 h 143"/>
                <a:gd name="T20" fmla="*/ 30163 w 91"/>
                <a:gd name="T21" fmla="*/ 39410 h 143"/>
                <a:gd name="T22" fmla="*/ 0 w 91"/>
                <a:gd name="T23" fmla="*/ 223849 h 143"/>
                <a:gd name="T24" fmla="*/ 3175 w 91"/>
                <a:gd name="T25" fmla="*/ 200203 h 143"/>
                <a:gd name="T26" fmla="*/ 3175 w 91"/>
                <a:gd name="T27" fmla="*/ 176557 h 143"/>
                <a:gd name="T28" fmla="*/ 3175 w 91"/>
                <a:gd name="T29" fmla="*/ 154487 h 143"/>
                <a:gd name="T30" fmla="*/ 3175 w 91"/>
                <a:gd name="T31" fmla="*/ 132417 h 143"/>
                <a:gd name="T32" fmla="*/ 3175 w 91"/>
                <a:gd name="T33" fmla="*/ 110348 h 143"/>
                <a:gd name="T34" fmla="*/ 3175 w 91"/>
                <a:gd name="T35" fmla="*/ 86702 h 143"/>
                <a:gd name="T36" fmla="*/ 3175 w 91"/>
                <a:gd name="T37" fmla="*/ 64632 h 143"/>
                <a:gd name="T38" fmla="*/ 3175 w 91"/>
                <a:gd name="T39" fmla="*/ 42563 h 143"/>
                <a:gd name="T40" fmla="*/ 3175 w 91"/>
                <a:gd name="T41" fmla="*/ 18917 h 143"/>
                <a:gd name="T42" fmla="*/ 3175 w 91"/>
                <a:gd name="T43" fmla="*/ 3153 h 143"/>
                <a:gd name="T44" fmla="*/ 26988 w 91"/>
                <a:gd name="T45" fmla="*/ 3153 h 143"/>
                <a:gd name="T46" fmla="*/ 46038 w 91"/>
                <a:gd name="T47" fmla="*/ 0 h 143"/>
                <a:gd name="T48" fmla="*/ 68263 w 91"/>
                <a:gd name="T49" fmla="*/ 0 h 143"/>
                <a:gd name="T50" fmla="*/ 90488 w 91"/>
                <a:gd name="T51" fmla="*/ 3153 h 143"/>
                <a:gd name="T52" fmla="*/ 111125 w 91"/>
                <a:gd name="T53" fmla="*/ 9458 h 143"/>
                <a:gd name="T54" fmla="*/ 123825 w 91"/>
                <a:gd name="T55" fmla="*/ 18917 h 143"/>
                <a:gd name="T56" fmla="*/ 133350 w 91"/>
                <a:gd name="T57" fmla="*/ 33104 h 143"/>
                <a:gd name="T58" fmla="*/ 136525 w 91"/>
                <a:gd name="T59" fmla="*/ 55174 h 143"/>
                <a:gd name="T60" fmla="*/ 133350 w 91"/>
                <a:gd name="T61" fmla="*/ 74091 h 143"/>
                <a:gd name="T62" fmla="*/ 123825 w 91"/>
                <a:gd name="T63" fmla="*/ 86702 h 143"/>
                <a:gd name="T64" fmla="*/ 107950 w 91"/>
                <a:gd name="T65" fmla="*/ 96160 h 143"/>
                <a:gd name="T66" fmla="*/ 87313 w 91"/>
                <a:gd name="T67" fmla="*/ 104042 h 143"/>
                <a:gd name="T68" fmla="*/ 93663 w 91"/>
                <a:gd name="T69" fmla="*/ 107195 h 143"/>
                <a:gd name="T70" fmla="*/ 114300 w 91"/>
                <a:gd name="T71" fmla="*/ 113501 h 143"/>
                <a:gd name="T72" fmla="*/ 130175 w 91"/>
                <a:gd name="T73" fmla="*/ 119806 h 143"/>
                <a:gd name="T74" fmla="*/ 139700 w 91"/>
                <a:gd name="T75" fmla="*/ 132417 h 143"/>
                <a:gd name="T76" fmla="*/ 142875 w 91"/>
                <a:gd name="T77" fmla="*/ 154487 h 143"/>
                <a:gd name="T78" fmla="*/ 139700 w 91"/>
                <a:gd name="T79" fmla="*/ 173404 h 143"/>
                <a:gd name="T80" fmla="*/ 133350 w 91"/>
                <a:gd name="T81" fmla="*/ 190744 h 143"/>
                <a:gd name="T82" fmla="*/ 123825 w 91"/>
                <a:gd name="T83" fmla="*/ 203355 h 143"/>
                <a:gd name="T84" fmla="*/ 111125 w 91"/>
                <a:gd name="T85" fmla="*/ 212814 h 143"/>
                <a:gd name="T86" fmla="*/ 87313 w 91"/>
                <a:gd name="T87" fmla="*/ 219119 h 143"/>
                <a:gd name="T88" fmla="*/ 65088 w 91"/>
                <a:gd name="T89" fmla="*/ 223849 h 143"/>
                <a:gd name="T90" fmla="*/ 42863 w 91"/>
                <a:gd name="T91" fmla="*/ 223849 h 143"/>
                <a:gd name="T92" fmla="*/ 19050 w 91"/>
                <a:gd name="T93" fmla="*/ 223849 h 143"/>
                <a:gd name="T94" fmla="*/ 30163 w 91"/>
                <a:gd name="T95" fmla="*/ 113501 h 143"/>
                <a:gd name="T96" fmla="*/ 30163 w 91"/>
                <a:gd name="T97" fmla="*/ 163945 h 143"/>
                <a:gd name="T98" fmla="*/ 30163 w 91"/>
                <a:gd name="T99" fmla="*/ 187591 h 143"/>
                <a:gd name="T100" fmla="*/ 30163 w 91"/>
                <a:gd name="T101" fmla="*/ 209661 h 143"/>
                <a:gd name="T102" fmla="*/ 52388 w 91"/>
                <a:gd name="T103" fmla="*/ 209661 h 143"/>
                <a:gd name="T104" fmla="*/ 74613 w 91"/>
                <a:gd name="T105" fmla="*/ 209661 h 143"/>
                <a:gd name="T106" fmla="*/ 90488 w 91"/>
                <a:gd name="T107" fmla="*/ 203355 h 143"/>
                <a:gd name="T108" fmla="*/ 104775 w 91"/>
                <a:gd name="T109" fmla="*/ 190744 h 143"/>
                <a:gd name="T110" fmla="*/ 114300 w 91"/>
                <a:gd name="T111" fmla="*/ 173404 h 143"/>
                <a:gd name="T112" fmla="*/ 114300 w 91"/>
                <a:gd name="T113" fmla="*/ 151334 h 143"/>
                <a:gd name="T114" fmla="*/ 107950 w 91"/>
                <a:gd name="T115" fmla="*/ 132417 h 143"/>
                <a:gd name="T116" fmla="*/ 90488 w 91"/>
                <a:gd name="T117" fmla="*/ 119806 h 143"/>
                <a:gd name="T118" fmla="*/ 74613 w 91"/>
                <a:gd name="T119" fmla="*/ 113501 h 143"/>
                <a:gd name="T120" fmla="*/ 52388 w 91"/>
                <a:gd name="T121" fmla="*/ 110348 h 143"/>
                <a:gd name="T122" fmla="*/ 33338 w 91"/>
                <a:gd name="T123" fmla="*/ 113501 h 1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1" h="143">
                  <a:moveTo>
                    <a:pt x="19" y="63"/>
                  </a:moveTo>
                  <a:lnTo>
                    <a:pt x="21" y="63"/>
                  </a:lnTo>
                  <a:lnTo>
                    <a:pt x="23" y="63"/>
                  </a:lnTo>
                  <a:lnTo>
                    <a:pt x="25" y="63"/>
                  </a:lnTo>
                  <a:lnTo>
                    <a:pt x="27" y="63"/>
                  </a:lnTo>
                  <a:lnTo>
                    <a:pt x="29" y="63"/>
                  </a:lnTo>
                  <a:lnTo>
                    <a:pt x="31" y="63"/>
                  </a:lnTo>
                  <a:lnTo>
                    <a:pt x="33" y="63"/>
                  </a:lnTo>
                  <a:lnTo>
                    <a:pt x="35" y="63"/>
                  </a:lnTo>
                  <a:lnTo>
                    <a:pt x="37" y="63"/>
                  </a:lnTo>
                  <a:lnTo>
                    <a:pt x="39" y="63"/>
                  </a:lnTo>
                  <a:lnTo>
                    <a:pt x="41" y="61"/>
                  </a:lnTo>
                  <a:lnTo>
                    <a:pt x="43" y="61"/>
                  </a:lnTo>
                  <a:lnTo>
                    <a:pt x="45" y="61"/>
                  </a:lnTo>
                  <a:lnTo>
                    <a:pt x="47" y="61"/>
                  </a:lnTo>
                  <a:lnTo>
                    <a:pt x="49" y="61"/>
                  </a:lnTo>
                  <a:lnTo>
                    <a:pt x="49" y="59"/>
                  </a:lnTo>
                  <a:lnTo>
                    <a:pt x="51" y="59"/>
                  </a:lnTo>
                  <a:lnTo>
                    <a:pt x="53" y="59"/>
                  </a:lnTo>
                  <a:lnTo>
                    <a:pt x="55" y="57"/>
                  </a:lnTo>
                  <a:lnTo>
                    <a:pt x="57" y="57"/>
                  </a:lnTo>
                  <a:lnTo>
                    <a:pt x="57" y="55"/>
                  </a:lnTo>
                  <a:lnTo>
                    <a:pt x="59" y="55"/>
                  </a:lnTo>
                  <a:lnTo>
                    <a:pt x="59" y="53"/>
                  </a:lnTo>
                  <a:lnTo>
                    <a:pt x="61" y="53"/>
                  </a:lnTo>
                  <a:lnTo>
                    <a:pt x="61" y="51"/>
                  </a:lnTo>
                  <a:lnTo>
                    <a:pt x="63" y="51"/>
                  </a:lnTo>
                  <a:lnTo>
                    <a:pt x="63" y="49"/>
                  </a:lnTo>
                  <a:lnTo>
                    <a:pt x="66" y="47"/>
                  </a:lnTo>
                  <a:lnTo>
                    <a:pt x="66" y="45"/>
                  </a:lnTo>
                  <a:lnTo>
                    <a:pt x="66" y="43"/>
                  </a:lnTo>
                  <a:lnTo>
                    <a:pt x="68" y="43"/>
                  </a:lnTo>
                  <a:lnTo>
                    <a:pt x="68" y="41"/>
                  </a:lnTo>
                  <a:lnTo>
                    <a:pt x="68" y="39"/>
                  </a:lnTo>
                  <a:lnTo>
                    <a:pt x="68" y="37"/>
                  </a:lnTo>
                  <a:lnTo>
                    <a:pt x="68" y="35"/>
                  </a:lnTo>
                  <a:lnTo>
                    <a:pt x="68" y="33"/>
                  </a:lnTo>
                  <a:lnTo>
                    <a:pt x="68" y="31"/>
                  </a:lnTo>
                  <a:lnTo>
                    <a:pt x="68" y="29"/>
                  </a:lnTo>
                  <a:lnTo>
                    <a:pt x="68" y="27"/>
                  </a:lnTo>
                  <a:lnTo>
                    <a:pt x="68" y="25"/>
                  </a:lnTo>
                  <a:lnTo>
                    <a:pt x="66" y="25"/>
                  </a:lnTo>
                  <a:lnTo>
                    <a:pt x="66" y="23"/>
                  </a:lnTo>
                  <a:lnTo>
                    <a:pt x="66" y="21"/>
                  </a:lnTo>
                  <a:lnTo>
                    <a:pt x="63" y="21"/>
                  </a:lnTo>
                  <a:lnTo>
                    <a:pt x="63" y="19"/>
                  </a:lnTo>
                  <a:lnTo>
                    <a:pt x="61" y="17"/>
                  </a:lnTo>
                  <a:lnTo>
                    <a:pt x="59" y="15"/>
                  </a:lnTo>
                  <a:lnTo>
                    <a:pt x="57" y="15"/>
                  </a:lnTo>
                  <a:lnTo>
                    <a:pt x="57" y="12"/>
                  </a:lnTo>
                  <a:lnTo>
                    <a:pt x="55" y="12"/>
                  </a:lnTo>
                  <a:lnTo>
                    <a:pt x="53" y="10"/>
                  </a:lnTo>
                  <a:lnTo>
                    <a:pt x="51" y="10"/>
                  </a:lnTo>
                  <a:lnTo>
                    <a:pt x="49" y="10"/>
                  </a:lnTo>
                  <a:lnTo>
                    <a:pt x="47" y="8"/>
                  </a:lnTo>
                  <a:lnTo>
                    <a:pt x="45" y="8"/>
                  </a:lnTo>
                  <a:lnTo>
                    <a:pt x="43" y="8"/>
                  </a:lnTo>
                  <a:lnTo>
                    <a:pt x="41" y="8"/>
                  </a:lnTo>
                  <a:lnTo>
                    <a:pt x="39" y="8"/>
                  </a:lnTo>
                  <a:lnTo>
                    <a:pt x="37" y="8"/>
                  </a:lnTo>
                  <a:lnTo>
                    <a:pt x="35" y="8"/>
                  </a:lnTo>
                  <a:lnTo>
                    <a:pt x="33" y="8"/>
                  </a:lnTo>
                  <a:lnTo>
                    <a:pt x="31" y="8"/>
                  </a:lnTo>
                  <a:lnTo>
                    <a:pt x="29" y="8"/>
                  </a:lnTo>
                  <a:lnTo>
                    <a:pt x="27" y="8"/>
                  </a:lnTo>
                  <a:lnTo>
                    <a:pt x="25" y="8"/>
                  </a:lnTo>
                  <a:lnTo>
                    <a:pt x="23" y="8"/>
                  </a:lnTo>
                  <a:lnTo>
                    <a:pt x="21" y="8"/>
                  </a:lnTo>
                  <a:lnTo>
                    <a:pt x="21" y="10"/>
                  </a:lnTo>
                  <a:lnTo>
                    <a:pt x="19" y="10"/>
                  </a:lnTo>
                  <a:lnTo>
                    <a:pt x="19" y="12"/>
                  </a:lnTo>
                  <a:lnTo>
                    <a:pt x="19" y="15"/>
                  </a:lnTo>
                  <a:lnTo>
                    <a:pt x="19" y="17"/>
                  </a:lnTo>
                  <a:lnTo>
                    <a:pt x="19" y="19"/>
                  </a:lnTo>
                  <a:lnTo>
                    <a:pt x="19" y="21"/>
                  </a:lnTo>
                  <a:lnTo>
                    <a:pt x="19" y="23"/>
                  </a:lnTo>
                  <a:lnTo>
                    <a:pt x="19" y="25"/>
                  </a:lnTo>
                  <a:lnTo>
                    <a:pt x="19" y="27"/>
                  </a:lnTo>
                  <a:lnTo>
                    <a:pt x="19" y="29"/>
                  </a:lnTo>
                  <a:lnTo>
                    <a:pt x="19" y="31"/>
                  </a:lnTo>
                  <a:lnTo>
                    <a:pt x="19" y="33"/>
                  </a:lnTo>
                  <a:lnTo>
                    <a:pt x="19" y="35"/>
                  </a:lnTo>
                  <a:lnTo>
                    <a:pt x="19" y="63"/>
                  </a:lnTo>
                  <a:lnTo>
                    <a:pt x="0" y="142"/>
                  </a:lnTo>
                  <a:lnTo>
                    <a:pt x="0" y="139"/>
                  </a:lnTo>
                  <a:lnTo>
                    <a:pt x="0" y="137"/>
                  </a:lnTo>
                  <a:lnTo>
                    <a:pt x="0" y="135"/>
                  </a:lnTo>
                  <a:lnTo>
                    <a:pt x="0" y="133"/>
                  </a:lnTo>
                  <a:lnTo>
                    <a:pt x="2" y="131"/>
                  </a:lnTo>
                  <a:lnTo>
                    <a:pt x="2" y="129"/>
                  </a:lnTo>
                  <a:lnTo>
                    <a:pt x="2" y="127"/>
                  </a:lnTo>
                  <a:lnTo>
                    <a:pt x="2" y="125"/>
                  </a:lnTo>
                  <a:lnTo>
                    <a:pt x="2" y="123"/>
                  </a:lnTo>
                  <a:lnTo>
                    <a:pt x="2" y="121"/>
                  </a:lnTo>
                  <a:lnTo>
                    <a:pt x="2" y="119"/>
                  </a:lnTo>
                  <a:lnTo>
                    <a:pt x="2" y="116"/>
                  </a:lnTo>
                  <a:lnTo>
                    <a:pt x="2" y="114"/>
                  </a:lnTo>
                  <a:lnTo>
                    <a:pt x="2" y="112"/>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3"/>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2" y="19"/>
                  </a:lnTo>
                  <a:lnTo>
                    <a:pt x="2" y="17"/>
                  </a:lnTo>
                  <a:lnTo>
                    <a:pt x="2" y="15"/>
                  </a:lnTo>
                  <a:lnTo>
                    <a:pt x="2" y="12"/>
                  </a:lnTo>
                  <a:lnTo>
                    <a:pt x="2" y="10"/>
                  </a:lnTo>
                  <a:lnTo>
                    <a:pt x="2" y="8"/>
                  </a:lnTo>
                  <a:lnTo>
                    <a:pt x="2" y="6"/>
                  </a:lnTo>
                  <a:lnTo>
                    <a:pt x="2" y="4"/>
                  </a:lnTo>
                  <a:lnTo>
                    <a:pt x="0" y="4"/>
                  </a:lnTo>
                  <a:lnTo>
                    <a:pt x="0" y="2"/>
                  </a:lnTo>
                  <a:lnTo>
                    <a:pt x="2" y="2"/>
                  </a:lnTo>
                  <a:lnTo>
                    <a:pt x="4" y="2"/>
                  </a:lnTo>
                  <a:lnTo>
                    <a:pt x="6" y="2"/>
                  </a:lnTo>
                  <a:lnTo>
                    <a:pt x="8" y="2"/>
                  </a:lnTo>
                  <a:lnTo>
                    <a:pt x="10" y="2"/>
                  </a:lnTo>
                  <a:lnTo>
                    <a:pt x="12" y="2"/>
                  </a:lnTo>
                  <a:lnTo>
                    <a:pt x="14" y="2"/>
                  </a:lnTo>
                  <a:lnTo>
                    <a:pt x="17" y="2"/>
                  </a:lnTo>
                  <a:lnTo>
                    <a:pt x="19" y="2"/>
                  </a:lnTo>
                  <a:lnTo>
                    <a:pt x="21" y="2"/>
                  </a:lnTo>
                  <a:lnTo>
                    <a:pt x="23" y="2"/>
                  </a:lnTo>
                  <a:lnTo>
                    <a:pt x="23" y="0"/>
                  </a:lnTo>
                  <a:lnTo>
                    <a:pt x="25" y="0"/>
                  </a:lnTo>
                  <a:lnTo>
                    <a:pt x="27" y="0"/>
                  </a:lnTo>
                  <a:lnTo>
                    <a:pt x="29" y="0"/>
                  </a:lnTo>
                  <a:lnTo>
                    <a:pt x="31" y="0"/>
                  </a:lnTo>
                  <a:lnTo>
                    <a:pt x="33" y="0"/>
                  </a:lnTo>
                  <a:lnTo>
                    <a:pt x="35" y="0"/>
                  </a:lnTo>
                  <a:lnTo>
                    <a:pt x="37" y="0"/>
                  </a:lnTo>
                  <a:lnTo>
                    <a:pt x="39" y="0"/>
                  </a:lnTo>
                  <a:lnTo>
                    <a:pt x="41" y="0"/>
                  </a:lnTo>
                  <a:lnTo>
                    <a:pt x="43" y="0"/>
                  </a:lnTo>
                  <a:lnTo>
                    <a:pt x="45" y="0"/>
                  </a:lnTo>
                  <a:lnTo>
                    <a:pt x="47" y="2"/>
                  </a:lnTo>
                  <a:lnTo>
                    <a:pt x="49" y="2"/>
                  </a:lnTo>
                  <a:lnTo>
                    <a:pt x="51" y="2"/>
                  </a:lnTo>
                  <a:lnTo>
                    <a:pt x="53" y="2"/>
                  </a:lnTo>
                  <a:lnTo>
                    <a:pt x="55" y="2"/>
                  </a:lnTo>
                  <a:lnTo>
                    <a:pt x="57" y="2"/>
                  </a:lnTo>
                  <a:lnTo>
                    <a:pt x="59" y="2"/>
                  </a:lnTo>
                  <a:lnTo>
                    <a:pt x="61" y="4"/>
                  </a:lnTo>
                  <a:lnTo>
                    <a:pt x="63" y="4"/>
                  </a:lnTo>
                  <a:lnTo>
                    <a:pt x="66" y="4"/>
                  </a:lnTo>
                  <a:lnTo>
                    <a:pt x="68" y="4"/>
                  </a:lnTo>
                  <a:lnTo>
                    <a:pt x="68" y="6"/>
                  </a:lnTo>
                  <a:lnTo>
                    <a:pt x="70" y="6"/>
                  </a:lnTo>
                  <a:lnTo>
                    <a:pt x="72" y="6"/>
                  </a:lnTo>
                  <a:lnTo>
                    <a:pt x="72" y="8"/>
                  </a:lnTo>
                  <a:lnTo>
                    <a:pt x="74" y="8"/>
                  </a:lnTo>
                  <a:lnTo>
                    <a:pt x="76" y="8"/>
                  </a:lnTo>
                  <a:lnTo>
                    <a:pt x="76" y="10"/>
                  </a:lnTo>
                  <a:lnTo>
                    <a:pt x="78" y="10"/>
                  </a:lnTo>
                  <a:lnTo>
                    <a:pt x="78" y="12"/>
                  </a:lnTo>
                  <a:lnTo>
                    <a:pt x="80" y="12"/>
                  </a:lnTo>
                  <a:lnTo>
                    <a:pt x="80" y="15"/>
                  </a:lnTo>
                  <a:lnTo>
                    <a:pt x="82" y="15"/>
                  </a:lnTo>
                  <a:lnTo>
                    <a:pt x="82" y="17"/>
                  </a:lnTo>
                  <a:lnTo>
                    <a:pt x="84" y="17"/>
                  </a:lnTo>
                  <a:lnTo>
                    <a:pt x="84" y="19"/>
                  </a:lnTo>
                  <a:lnTo>
                    <a:pt x="84" y="21"/>
                  </a:lnTo>
                  <a:lnTo>
                    <a:pt x="86" y="23"/>
                  </a:lnTo>
                  <a:lnTo>
                    <a:pt x="86" y="25"/>
                  </a:lnTo>
                  <a:lnTo>
                    <a:pt x="86" y="27"/>
                  </a:lnTo>
                  <a:lnTo>
                    <a:pt x="86" y="29"/>
                  </a:lnTo>
                  <a:lnTo>
                    <a:pt x="86" y="31"/>
                  </a:lnTo>
                  <a:lnTo>
                    <a:pt x="86" y="33"/>
                  </a:lnTo>
                  <a:lnTo>
                    <a:pt x="86" y="35"/>
                  </a:lnTo>
                  <a:lnTo>
                    <a:pt x="86" y="37"/>
                  </a:lnTo>
                  <a:lnTo>
                    <a:pt x="86" y="39"/>
                  </a:lnTo>
                  <a:lnTo>
                    <a:pt x="86" y="41"/>
                  </a:lnTo>
                  <a:lnTo>
                    <a:pt x="86" y="43"/>
                  </a:lnTo>
                  <a:lnTo>
                    <a:pt x="84" y="43"/>
                  </a:lnTo>
                  <a:lnTo>
                    <a:pt x="84" y="45"/>
                  </a:lnTo>
                  <a:lnTo>
                    <a:pt x="84" y="47"/>
                  </a:lnTo>
                  <a:lnTo>
                    <a:pt x="82" y="47"/>
                  </a:lnTo>
                  <a:lnTo>
                    <a:pt x="82" y="49"/>
                  </a:lnTo>
                  <a:lnTo>
                    <a:pt x="82" y="51"/>
                  </a:lnTo>
                  <a:lnTo>
                    <a:pt x="80" y="51"/>
                  </a:lnTo>
                  <a:lnTo>
                    <a:pt x="80" y="53"/>
                  </a:lnTo>
                  <a:lnTo>
                    <a:pt x="78" y="53"/>
                  </a:lnTo>
                  <a:lnTo>
                    <a:pt x="78" y="55"/>
                  </a:lnTo>
                  <a:lnTo>
                    <a:pt x="76" y="55"/>
                  </a:lnTo>
                  <a:lnTo>
                    <a:pt x="76" y="57"/>
                  </a:lnTo>
                  <a:lnTo>
                    <a:pt x="74" y="57"/>
                  </a:lnTo>
                  <a:lnTo>
                    <a:pt x="72" y="57"/>
                  </a:lnTo>
                  <a:lnTo>
                    <a:pt x="72" y="59"/>
                  </a:lnTo>
                  <a:lnTo>
                    <a:pt x="70" y="59"/>
                  </a:lnTo>
                  <a:lnTo>
                    <a:pt x="68" y="61"/>
                  </a:lnTo>
                  <a:lnTo>
                    <a:pt x="66" y="61"/>
                  </a:lnTo>
                  <a:lnTo>
                    <a:pt x="63" y="63"/>
                  </a:lnTo>
                  <a:lnTo>
                    <a:pt x="61" y="63"/>
                  </a:lnTo>
                  <a:lnTo>
                    <a:pt x="59" y="63"/>
                  </a:lnTo>
                  <a:lnTo>
                    <a:pt x="57" y="63"/>
                  </a:lnTo>
                  <a:lnTo>
                    <a:pt x="57" y="66"/>
                  </a:lnTo>
                  <a:lnTo>
                    <a:pt x="55" y="66"/>
                  </a:lnTo>
                  <a:lnTo>
                    <a:pt x="53" y="66"/>
                  </a:lnTo>
                  <a:lnTo>
                    <a:pt x="51" y="66"/>
                  </a:lnTo>
                  <a:lnTo>
                    <a:pt x="53" y="66"/>
                  </a:lnTo>
                  <a:lnTo>
                    <a:pt x="55" y="66"/>
                  </a:lnTo>
                  <a:lnTo>
                    <a:pt x="57" y="66"/>
                  </a:lnTo>
                  <a:lnTo>
                    <a:pt x="57" y="68"/>
                  </a:lnTo>
                  <a:lnTo>
                    <a:pt x="59" y="68"/>
                  </a:lnTo>
                  <a:lnTo>
                    <a:pt x="61" y="68"/>
                  </a:lnTo>
                  <a:lnTo>
                    <a:pt x="63" y="68"/>
                  </a:lnTo>
                  <a:lnTo>
                    <a:pt x="66" y="68"/>
                  </a:lnTo>
                  <a:lnTo>
                    <a:pt x="68" y="70"/>
                  </a:lnTo>
                  <a:lnTo>
                    <a:pt x="70" y="70"/>
                  </a:lnTo>
                  <a:lnTo>
                    <a:pt x="72" y="70"/>
                  </a:lnTo>
                  <a:lnTo>
                    <a:pt x="72" y="72"/>
                  </a:lnTo>
                  <a:lnTo>
                    <a:pt x="74" y="72"/>
                  </a:lnTo>
                  <a:lnTo>
                    <a:pt x="76" y="72"/>
                  </a:lnTo>
                  <a:lnTo>
                    <a:pt x="76" y="74"/>
                  </a:lnTo>
                  <a:lnTo>
                    <a:pt x="78" y="74"/>
                  </a:lnTo>
                  <a:lnTo>
                    <a:pt x="80" y="74"/>
                  </a:lnTo>
                  <a:lnTo>
                    <a:pt x="80" y="76"/>
                  </a:lnTo>
                  <a:lnTo>
                    <a:pt x="82" y="76"/>
                  </a:lnTo>
                  <a:lnTo>
                    <a:pt x="82" y="78"/>
                  </a:lnTo>
                  <a:lnTo>
                    <a:pt x="84" y="78"/>
                  </a:lnTo>
                  <a:lnTo>
                    <a:pt x="84" y="80"/>
                  </a:lnTo>
                  <a:lnTo>
                    <a:pt x="86" y="80"/>
                  </a:lnTo>
                  <a:lnTo>
                    <a:pt x="86" y="82"/>
                  </a:lnTo>
                  <a:lnTo>
                    <a:pt x="86" y="84"/>
                  </a:lnTo>
                  <a:lnTo>
                    <a:pt x="88" y="84"/>
                  </a:lnTo>
                  <a:lnTo>
                    <a:pt x="88" y="86"/>
                  </a:lnTo>
                  <a:lnTo>
                    <a:pt x="88" y="88"/>
                  </a:lnTo>
                  <a:lnTo>
                    <a:pt x="90" y="90"/>
                  </a:lnTo>
                  <a:lnTo>
                    <a:pt x="90" y="92"/>
                  </a:lnTo>
                  <a:lnTo>
                    <a:pt x="90" y="94"/>
                  </a:lnTo>
                  <a:lnTo>
                    <a:pt x="90" y="96"/>
                  </a:lnTo>
                  <a:lnTo>
                    <a:pt x="90" y="98"/>
                  </a:lnTo>
                  <a:lnTo>
                    <a:pt x="90" y="100"/>
                  </a:lnTo>
                  <a:lnTo>
                    <a:pt x="90" y="102"/>
                  </a:lnTo>
                  <a:lnTo>
                    <a:pt x="90" y="104"/>
                  </a:lnTo>
                  <a:lnTo>
                    <a:pt x="90" y="106"/>
                  </a:lnTo>
                  <a:lnTo>
                    <a:pt x="90" y="108"/>
                  </a:lnTo>
                  <a:lnTo>
                    <a:pt x="90" y="110"/>
                  </a:lnTo>
                  <a:lnTo>
                    <a:pt x="88" y="110"/>
                  </a:lnTo>
                  <a:lnTo>
                    <a:pt x="88" y="112"/>
                  </a:lnTo>
                  <a:lnTo>
                    <a:pt x="88" y="114"/>
                  </a:lnTo>
                  <a:lnTo>
                    <a:pt x="88" y="116"/>
                  </a:lnTo>
                  <a:lnTo>
                    <a:pt x="86" y="116"/>
                  </a:lnTo>
                  <a:lnTo>
                    <a:pt x="86" y="119"/>
                  </a:lnTo>
                  <a:lnTo>
                    <a:pt x="86" y="121"/>
                  </a:lnTo>
                  <a:lnTo>
                    <a:pt x="84" y="121"/>
                  </a:lnTo>
                  <a:lnTo>
                    <a:pt x="84" y="123"/>
                  </a:lnTo>
                  <a:lnTo>
                    <a:pt x="84" y="125"/>
                  </a:lnTo>
                  <a:lnTo>
                    <a:pt x="82" y="125"/>
                  </a:lnTo>
                  <a:lnTo>
                    <a:pt x="82" y="127"/>
                  </a:lnTo>
                  <a:lnTo>
                    <a:pt x="80" y="127"/>
                  </a:lnTo>
                  <a:lnTo>
                    <a:pt x="80" y="129"/>
                  </a:lnTo>
                  <a:lnTo>
                    <a:pt x="78" y="129"/>
                  </a:lnTo>
                  <a:lnTo>
                    <a:pt x="78" y="131"/>
                  </a:lnTo>
                  <a:lnTo>
                    <a:pt x="76" y="131"/>
                  </a:lnTo>
                  <a:lnTo>
                    <a:pt x="74" y="131"/>
                  </a:lnTo>
                  <a:lnTo>
                    <a:pt x="74" y="133"/>
                  </a:lnTo>
                  <a:lnTo>
                    <a:pt x="72" y="133"/>
                  </a:lnTo>
                  <a:lnTo>
                    <a:pt x="72" y="135"/>
                  </a:lnTo>
                  <a:lnTo>
                    <a:pt x="70" y="135"/>
                  </a:lnTo>
                  <a:lnTo>
                    <a:pt x="68" y="135"/>
                  </a:lnTo>
                  <a:lnTo>
                    <a:pt x="66" y="137"/>
                  </a:lnTo>
                  <a:lnTo>
                    <a:pt x="63" y="137"/>
                  </a:lnTo>
                  <a:lnTo>
                    <a:pt x="61" y="137"/>
                  </a:lnTo>
                  <a:lnTo>
                    <a:pt x="59" y="139"/>
                  </a:lnTo>
                  <a:lnTo>
                    <a:pt x="57" y="139"/>
                  </a:lnTo>
                  <a:lnTo>
                    <a:pt x="55" y="139"/>
                  </a:lnTo>
                  <a:lnTo>
                    <a:pt x="53" y="139"/>
                  </a:lnTo>
                  <a:lnTo>
                    <a:pt x="51" y="142"/>
                  </a:lnTo>
                  <a:lnTo>
                    <a:pt x="49" y="142"/>
                  </a:lnTo>
                  <a:lnTo>
                    <a:pt x="47" y="142"/>
                  </a:lnTo>
                  <a:lnTo>
                    <a:pt x="45" y="142"/>
                  </a:lnTo>
                  <a:lnTo>
                    <a:pt x="43" y="142"/>
                  </a:lnTo>
                  <a:lnTo>
                    <a:pt x="41" y="142"/>
                  </a:lnTo>
                  <a:lnTo>
                    <a:pt x="39" y="142"/>
                  </a:lnTo>
                  <a:lnTo>
                    <a:pt x="37" y="142"/>
                  </a:lnTo>
                  <a:lnTo>
                    <a:pt x="35" y="142"/>
                  </a:lnTo>
                  <a:lnTo>
                    <a:pt x="33" y="142"/>
                  </a:lnTo>
                  <a:lnTo>
                    <a:pt x="31" y="142"/>
                  </a:lnTo>
                  <a:lnTo>
                    <a:pt x="29" y="142"/>
                  </a:lnTo>
                  <a:lnTo>
                    <a:pt x="27" y="142"/>
                  </a:lnTo>
                  <a:lnTo>
                    <a:pt x="25" y="142"/>
                  </a:lnTo>
                  <a:lnTo>
                    <a:pt x="23" y="142"/>
                  </a:lnTo>
                  <a:lnTo>
                    <a:pt x="21" y="142"/>
                  </a:lnTo>
                  <a:lnTo>
                    <a:pt x="19" y="142"/>
                  </a:lnTo>
                  <a:lnTo>
                    <a:pt x="17" y="142"/>
                  </a:lnTo>
                  <a:lnTo>
                    <a:pt x="14" y="142"/>
                  </a:lnTo>
                  <a:lnTo>
                    <a:pt x="12" y="142"/>
                  </a:lnTo>
                  <a:lnTo>
                    <a:pt x="10" y="142"/>
                  </a:lnTo>
                  <a:lnTo>
                    <a:pt x="8" y="142"/>
                  </a:lnTo>
                  <a:lnTo>
                    <a:pt x="6" y="142"/>
                  </a:lnTo>
                  <a:lnTo>
                    <a:pt x="4" y="142"/>
                  </a:lnTo>
                  <a:lnTo>
                    <a:pt x="2" y="142"/>
                  </a:lnTo>
                  <a:lnTo>
                    <a:pt x="0" y="142"/>
                  </a:lnTo>
                  <a:lnTo>
                    <a:pt x="19" y="72"/>
                  </a:lnTo>
                  <a:lnTo>
                    <a:pt x="19" y="92"/>
                  </a:lnTo>
                  <a:lnTo>
                    <a:pt x="19" y="94"/>
                  </a:lnTo>
                  <a:lnTo>
                    <a:pt x="19" y="96"/>
                  </a:lnTo>
                  <a:lnTo>
                    <a:pt x="19" y="98"/>
                  </a:lnTo>
                  <a:lnTo>
                    <a:pt x="19" y="100"/>
                  </a:lnTo>
                  <a:lnTo>
                    <a:pt x="19" y="102"/>
                  </a:lnTo>
                  <a:lnTo>
                    <a:pt x="19" y="104"/>
                  </a:lnTo>
                  <a:lnTo>
                    <a:pt x="19" y="106"/>
                  </a:lnTo>
                  <a:lnTo>
                    <a:pt x="19" y="108"/>
                  </a:lnTo>
                  <a:lnTo>
                    <a:pt x="19" y="110"/>
                  </a:lnTo>
                  <a:lnTo>
                    <a:pt x="19" y="112"/>
                  </a:lnTo>
                  <a:lnTo>
                    <a:pt x="19" y="114"/>
                  </a:lnTo>
                  <a:lnTo>
                    <a:pt x="19" y="116"/>
                  </a:lnTo>
                  <a:lnTo>
                    <a:pt x="19" y="119"/>
                  </a:lnTo>
                  <a:lnTo>
                    <a:pt x="19" y="121"/>
                  </a:lnTo>
                  <a:lnTo>
                    <a:pt x="19" y="123"/>
                  </a:lnTo>
                  <a:lnTo>
                    <a:pt x="19" y="125"/>
                  </a:lnTo>
                  <a:lnTo>
                    <a:pt x="19" y="127"/>
                  </a:lnTo>
                  <a:lnTo>
                    <a:pt x="19" y="129"/>
                  </a:lnTo>
                  <a:lnTo>
                    <a:pt x="19" y="131"/>
                  </a:lnTo>
                  <a:lnTo>
                    <a:pt x="19" y="133"/>
                  </a:lnTo>
                  <a:lnTo>
                    <a:pt x="21" y="133"/>
                  </a:lnTo>
                  <a:lnTo>
                    <a:pt x="23" y="133"/>
                  </a:lnTo>
                  <a:lnTo>
                    <a:pt x="25" y="133"/>
                  </a:lnTo>
                  <a:lnTo>
                    <a:pt x="27" y="133"/>
                  </a:lnTo>
                  <a:lnTo>
                    <a:pt x="29" y="133"/>
                  </a:lnTo>
                  <a:lnTo>
                    <a:pt x="31" y="133"/>
                  </a:lnTo>
                  <a:lnTo>
                    <a:pt x="33" y="133"/>
                  </a:lnTo>
                  <a:lnTo>
                    <a:pt x="35" y="133"/>
                  </a:lnTo>
                  <a:lnTo>
                    <a:pt x="37" y="133"/>
                  </a:lnTo>
                  <a:lnTo>
                    <a:pt x="39" y="133"/>
                  </a:lnTo>
                  <a:lnTo>
                    <a:pt x="41" y="133"/>
                  </a:lnTo>
                  <a:lnTo>
                    <a:pt x="43" y="133"/>
                  </a:lnTo>
                  <a:lnTo>
                    <a:pt x="45" y="133"/>
                  </a:lnTo>
                  <a:lnTo>
                    <a:pt x="47" y="133"/>
                  </a:lnTo>
                  <a:lnTo>
                    <a:pt x="49" y="133"/>
                  </a:lnTo>
                  <a:lnTo>
                    <a:pt x="49" y="131"/>
                  </a:lnTo>
                  <a:lnTo>
                    <a:pt x="51" y="131"/>
                  </a:lnTo>
                  <a:lnTo>
                    <a:pt x="53" y="131"/>
                  </a:lnTo>
                  <a:lnTo>
                    <a:pt x="53" y="129"/>
                  </a:lnTo>
                  <a:lnTo>
                    <a:pt x="55" y="129"/>
                  </a:lnTo>
                  <a:lnTo>
                    <a:pt x="57" y="129"/>
                  </a:lnTo>
                  <a:lnTo>
                    <a:pt x="57" y="127"/>
                  </a:lnTo>
                  <a:lnTo>
                    <a:pt x="59" y="127"/>
                  </a:lnTo>
                  <a:lnTo>
                    <a:pt x="61" y="125"/>
                  </a:lnTo>
                  <a:lnTo>
                    <a:pt x="63" y="125"/>
                  </a:lnTo>
                  <a:lnTo>
                    <a:pt x="63" y="123"/>
                  </a:lnTo>
                  <a:lnTo>
                    <a:pt x="66" y="123"/>
                  </a:lnTo>
                  <a:lnTo>
                    <a:pt x="66" y="121"/>
                  </a:lnTo>
                  <a:lnTo>
                    <a:pt x="68" y="119"/>
                  </a:lnTo>
                  <a:lnTo>
                    <a:pt x="68" y="116"/>
                  </a:lnTo>
                  <a:lnTo>
                    <a:pt x="70" y="116"/>
                  </a:lnTo>
                  <a:lnTo>
                    <a:pt x="70" y="114"/>
                  </a:lnTo>
                  <a:lnTo>
                    <a:pt x="70" y="112"/>
                  </a:lnTo>
                  <a:lnTo>
                    <a:pt x="70" y="110"/>
                  </a:lnTo>
                  <a:lnTo>
                    <a:pt x="72" y="110"/>
                  </a:lnTo>
                  <a:lnTo>
                    <a:pt x="72" y="108"/>
                  </a:lnTo>
                  <a:lnTo>
                    <a:pt x="72" y="106"/>
                  </a:lnTo>
                  <a:lnTo>
                    <a:pt x="72" y="104"/>
                  </a:lnTo>
                  <a:lnTo>
                    <a:pt x="72" y="102"/>
                  </a:lnTo>
                  <a:lnTo>
                    <a:pt x="72" y="100"/>
                  </a:lnTo>
                  <a:lnTo>
                    <a:pt x="72" y="98"/>
                  </a:lnTo>
                  <a:lnTo>
                    <a:pt x="72" y="96"/>
                  </a:lnTo>
                  <a:lnTo>
                    <a:pt x="72" y="94"/>
                  </a:lnTo>
                  <a:lnTo>
                    <a:pt x="72" y="92"/>
                  </a:lnTo>
                  <a:lnTo>
                    <a:pt x="70" y="90"/>
                  </a:lnTo>
                  <a:lnTo>
                    <a:pt x="70" y="88"/>
                  </a:lnTo>
                  <a:lnTo>
                    <a:pt x="70" y="86"/>
                  </a:lnTo>
                  <a:lnTo>
                    <a:pt x="68" y="86"/>
                  </a:lnTo>
                  <a:lnTo>
                    <a:pt x="68" y="84"/>
                  </a:lnTo>
                  <a:lnTo>
                    <a:pt x="66" y="82"/>
                  </a:lnTo>
                  <a:lnTo>
                    <a:pt x="66" y="80"/>
                  </a:lnTo>
                  <a:lnTo>
                    <a:pt x="63" y="80"/>
                  </a:lnTo>
                  <a:lnTo>
                    <a:pt x="63" y="78"/>
                  </a:lnTo>
                  <a:lnTo>
                    <a:pt x="61" y="78"/>
                  </a:lnTo>
                  <a:lnTo>
                    <a:pt x="59" y="76"/>
                  </a:lnTo>
                  <a:lnTo>
                    <a:pt x="57" y="76"/>
                  </a:lnTo>
                  <a:lnTo>
                    <a:pt x="57" y="74"/>
                  </a:lnTo>
                  <a:lnTo>
                    <a:pt x="55" y="74"/>
                  </a:lnTo>
                  <a:lnTo>
                    <a:pt x="53" y="74"/>
                  </a:lnTo>
                  <a:lnTo>
                    <a:pt x="51" y="74"/>
                  </a:lnTo>
                  <a:lnTo>
                    <a:pt x="51" y="72"/>
                  </a:lnTo>
                  <a:lnTo>
                    <a:pt x="49" y="72"/>
                  </a:lnTo>
                  <a:lnTo>
                    <a:pt x="47" y="72"/>
                  </a:lnTo>
                  <a:lnTo>
                    <a:pt x="45" y="72"/>
                  </a:lnTo>
                  <a:lnTo>
                    <a:pt x="43" y="72"/>
                  </a:lnTo>
                  <a:lnTo>
                    <a:pt x="41" y="72"/>
                  </a:lnTo>
                  <a:lnTo>
                    <a:pt x="39" y="70"/>
                  </a:lnTo>
                  <a:lnTo>
                    <a:pt x="37" y="70"/>
                  </a:lnTo>
                  <a:lnTo>
                    <a:pt x="35" y="70"/>
                  </a:lnTo>
                  <a:lnTo>
                    <a:pt x="33" y="70"/>
                  </a:lnTo>
                  <a:lnTo>
                    <a:pt x="31" y="70"/>
                  </a:lnTo>
                  <a:lnTo>
                    <a:pt x="29" y="70"/>
                  </a:lnTo>
                  <a:lnTo>
                    <a:pt x="27" y="70"/>
                  </a:lnTo>
                  <a:lnTo>
                    <a:pt x="25" y="70"/>
                  </a:lnTo>
                  <a:lnTo>
                    <a:pt x="25" y="72"/>
                  </a:lnTo>
                  <a:lnTo>
                    <a:pt x="23" y="72"/>
                  </a:lnTo>
                  <a:lnTo>
                    <a:pt x="21" y="72"/>
                  </a:lnTo>
                  <a:lnTo>
                    <a:pt x="19" y="72"/>
                  </a:lnTo>
                  <a:lnTo>
                    <a:pt x="19" y="63"/>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0" name="Freeform 50">
              <a:extLst>
                <a:ext uri="{FF2B5EF4-FFF2-40B4-BE49-F238E27FC236}">
                  <a16:creationId xmlns:a16="http://schemas.microsoft.com/office/drawing/2014/main" id="{98160DC6-FC1F-A9A6-A6AC-32D9B3C1030D}"/>
                </a:ext>
              </a:extLst>
            </p:cNvPr>
            <p:cNvSpPr>
              <a:spLocks/>
            </p:cNvSpPr>
            <p:nvPr/>
          </p:nvSpPr>
          <p:spPr bwMode="auto">
            <a:xfrm>
              <a:off x="4768851" y="4522789"/>
              <a:ext cx="85725" cy="98425"/>
            </a:xfrm>
            <a:custGeom>
              <a:avLst/>
              <a:gdLst>
                <a:gd name="T0" fmla="*/ 3175 w 54"/>
                <a:gd name="T1" fmla="*/ 96863 h 63"/>
                <a:gd name="T2" fmla="*/ 9525 w 54"/>
                <a:gd name="T3" fmla="*/ 96863 h 63"/>
                <a:gd name="T4" fmla="*/ 15875 w 54"/>
                <a:gd name="T5" fmla="*/ 96863 h 63"/>
                <a:gd name="T6" fmla="*/ 22225 w 54"/>
                <a:gd name="T7" fmla="*/ 96863 h 63"/>
                <a:gd name="T8" fmla="*/ 28575 w 54"/>
                <a:gd name="T9" fmla="*/ 96863 h 63"/>
                <a:gd name="T10" fmla="*/ 36513 w 54"/>
                <a:gd name="T11" fmla="*/ 96863 h 63"/>
                <a:gd name="T12" fmla="*/ 42863 w 54"/>
                <a:gd name="T13" fmla="*/ 93738 h 63"/>
                <a:gd name="T14" fmla="*/ 49213 w 54"/>
                <a:gd name="T15" fmla="*/ 93738 h 63"/>
                <a:gd name="T16" fmla="*/ 52388 w 54"/>
                <a:gd name="T17" fmla="*/ 90613 h 63"/>
                <a:gd name="T18" fmla="*/ 58738 w 54"/>
                <a:gd name="T19" fmla="*/ 90613 h 63"/>
                <a:gd name="T20" fmla="*/ 61913 w 54"/>
                <a:gd name="T21" fmla="*/ 85927 h 63"/>
                <a:gd name="T22" fmla="*/ 65088 w 54"/>
                <a:gd name="T23" fmla="*/ 82802 h 63"/>
                <a:gd name="T24" fmla="*/ 68263 w 54"/>
                <a:gd name="T25" fmla="*/ 79677 h 63"/>
                <a:gd name="T26" fmla="*/ 74613 w 54"/>
                <a:gd name="T27" fmla="*/ 76553 h 63"/>
                <a:gd name="T28" fmla="*/ 77788 w 54"/>
                <a:gd name="T29" fmla="*/ 73428 h 63"/>
                <a:gd name="T30" fmla="*/ 80963 w 54"/>
                <a:gd name="T31" fmla="*/ 67179 h 63"/>
                <a:gd name="T32" fmla="*/ 80963 w 54"/>
                <a:gd name="T33" fmla="*/ 60930 h 63"/>
                <a:gd name="T34" fmla="*/ 84138 w 54"/>
                <a:gd name="T35" fmla="*/ 54681 h 63"/>
                <a:gd name="T36" fmla="*/ 84138 w 54"/>
                <a:gd name="T37" fmla="*/ 48431 h 63"/>
                <a:gd name="T38" fmla="*/ 84138 w 54"/>
                <a:gd name="T39" fmla="*/ 42182 h 63"/>
                <a:gd name="T40" fmla="*/ 84138 w 54"/>
                <a:gd name="T41" fmla="*/ 35933 h 63"/>
                <a:gd name="T42" fmla="*/ 80963 w 54"/>
                <a:gd name="T43" fmla="*/ 29684 h 63"/>
                <a:gd name="T44" fmla="*/ 77788 w 54"/>
                <a:gd name="T45" fmla="*/ 23435 h 63"/>
                <a:gd name="T46" fmla="*/ 74613 w 54"/>
                <a:gd name="T47" fmla="*/ 17185 h 63"/>
                <a:gd name="T48" fmla="*/ 68263 w 54"/>
                <a:gd name="T49" fmla="*/ 10936 h 63"/>
                <a:gd name="T50" fmla="*/ 65088 w 54"/>
                <a:gd name="T51" fmla="*/ 6249 h 63"/>
                <a:gd name="T52" fmla="*/ 58738 w 54"/>
                <a:gd name="T53" fmla="*/ 6249 h 63"/>
                <a:gd name="T54" fmla="*/ 55563 w 54"/>
                <a:gd name="T55" fmla="*/ 3125 h 63"/>
                <a:gd name="T56" fmla="*/ 49213 w 54"/>
                <a:gd name="T57" fmla="*/ 3125 h 63"/>
                <a:gd name="T58" fmla="*/ 42863 w 54"/>
                <a:gd name="T59" fmla="*/ 0 h 63"/>
                <a:gd name="T60" fmla="*/ 36513 w 54"/>
                <a:gd name="T61" fmla="*/ 0 h 63"/>
                <a:gd name="T62" fmla="*/ 28575 w 54"/>
                <a:gd name="T63" fmla="*/ 0 h 63"/>
                <a:gd name="T64" fmla="*/ 22225 w 54"/>
                <a:gd name="T65" fmla="*/ 0 h 63"/>
                <a:gd name="T66" fmla="*/ 15875 w 54"/>
                <a:gd name="T67" fmla="*/ 0 h 63"/>
                <a:gd name="T68" fmla="*/ 9525 w 54"/>
                <a:gd name="T69" fmla="*/ 0 h 63"/>
                <a:gd name="T70" fmla="*/ 3175 w 54"/>
                <a:gd name="T71" fmla="*/ 0 h 63"/>
                <a:gd name="T72" fmla="*/ 0 w 54"/>
                <a:gd name="T73" fmla="*/ 3125 h 63"/>
                <a:gd name="T74" fmla="*/ 0 w 54"/>
                <a:gd name="T75" fmla="*/ 10936 h 63"/>
                <a:gd name="T76" fmla="*/ 0 w 54"/>
                <a:gd name="T77" fmla="*/ 17185 h 63"/>
                <a:gd name="T78" fmla="*/ 0 w 54"/>
                <a:gd name="T79" fmla="*/ 23435 h 63"/>
                <a:gd name="T80" fmla="*/ 0 w 54"/>
                <a:gd name="T81" fmla="*/ 29684 h 63"/>
                <a:gd name="T82" fmla="*/ 0 w 54"/>
                <a:gd name="T83" fmla="*/ 35933 h 63"/>
                <a:gd name="T84" fmla="*/ 0 w 54"/>
                <a:gd name="T85" fmla="*/ 42182 h 63"/>
                <a:gd name="T86" fmla="*/ 0 w 54"/>
                <a:gd name="T87" fmla="*/ 48431 h 63"/>
                <a:gd name="T88" fmla="*/ 0 w 54"/>
                <a:gd name="T89" fmla="*/ 54681 h 63"/>
                <a:gd name="T90" fmla="*/ 0 w 54"/>
                <a:gd name="T91" fmla="*/ 60930 h 63"/>
                <a:gd name="T92" fmla="*/ 0 w 54"/>
                <a:gd name="T93" fmla="*/ 67179 h 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4" h="63">
                  <a:moveTo>
                    <a:pt x="0" y="62"/>
                  </a:moveTo>
                  <a:lnTo>
                    <a:pt x="2" y="62"/>
                  </a:lnTo>
                  <a:lnTo>
                    <a:pt x="4" y="62"/>
                  </a:lnTo>
                  <a:lnTo>
                    <a:pt x="6" y="62"/>
                  </a:lnTo>
                  <a:lnTo>
                    <a:pt x="8" y="62"/>
                  </a:lnTo>
                  <a:lnTo>
                    <a:pt x="10" y="62"/>
                  </a:lnTo>
                  <a:lnTo>
                    <a:pt x="12" y="62"/>
                  </a:lnTo>
                  <a:lnTo>
                    <a:pt x="14" y="62"/>
                  </a:lnTo>
                  <a:lnTo>
                    <a:pt x="16" y="62"/>
                  </a:lnTo>
                  <a:lnTo>
                    <a:pt x="18" y="62"/>
                  </a:lnTo>
                  <a:lnTo>
                    <a:pt x="20" y="62"/>
                  </a:lnTo>
                  <a:lnTo>
                    <a:pt x="23" y="62"/>
                  </a:lnTo>
                  <a:lnTo>
                    <a:pt x="25" y="60"/>
                  </a:lnTo>
                  <a:lnTo>
                    <a:pt x="27" y="60"/>
                  </a:lnTo>
                  <a:lnTo>
                    <a:pt x="29" y="60"/>
                  </a:lnTo>
                  <a:lnTo>
                    <a:pt x="31" y="60"/>
                  </a:lnTo>
                  <a:lnTo>
                    <a:pt x="33" y="60"/>
                  </a:lnTo>
                  <a:lnTo>
                    <a:pt x="33" y="58"/>
                  </a:lnTo>
                  <a:lnTo>
                    <a:pt x="35" y="58"/>
                  </a:lnTo>
                  <a:lnTo>
                    <a:pt x="37" y="58"/>
                  </a:lnTo>
                  <a:lnTo>
                    <a:pt x="37" y="55"/>
                  </a:lnTo>
                  <a:lnTo>
                    <a:pt x="39" y="55"/>
                  </a:lnTo>
                  <a:lnTo>
                    <a:pt x="41" y="55"/>
                  </a:lnTo>
                  <a:lnTo>
                    <a:pt x="41" y="53"/>
                  </a:lnTo>
                  <a:lnTo>
                    <a:pt x="43" y="53"/>
                  </a:lnTo>
                  <a:lnTo>
                    <a:pt x="43" y="51"/>
                  </a:lnTo>
                  <a:lnTo>
                    <a:pt x="45" y="51"/>
                  </a:lnTo>
                  <a:lnTo>
                    <a:pt x="47" y="49"/>
                  </a:lnTo>
                  <a:lnTo>
                    <a:pt x="47" y="47"/>
                  </a:lnTo>
                  <a:lnTo>
                    <a:pt x="49" y="47"/>
                  </a:lnTo>
                  <a:lnTo>
                    <a:pt x="49" y="45"/>
                  </a:lnTo>
                  <a:lnTo>
                    <a:pt x="51" y="43"/>
                  </a:lnTo>
                  <a:lnTo>
                    <a:pt x="51" y="41"/>
                  </a:lnTo>
                  <a:lnTo>
                    <a:pt x="51" y="39"/>
                  </a:lnTo>
                  <a:lnTo>
                    <a:pt x="53" y="37"/>
                  </a:lnTo>
                  <a:lnTo>
                    <a:pt x="53" y="35"/>
                  </a:lnTo>
                  <a:lnTo>
                    <a:pt x="53" y="33"/>
                  </a:lnTo>
                  <a:lnTo>
                    <a:pt x="53" y="31"/>
                  </a:lnTo>
                  <a:lnTo>
                    <a:pt x="53" y="29"/>
                  </a:lnTo>
                  <a:lnTo>
                    <a:pt x="53" y="27"/>
                  </a:lnTo>
                  <a:lnTo>
                    <a:pt x="53" y="25"/>
                  </a:lnTo>
                  <a:lnTo>
                    <a:pt x="53" y="23"/>
                  </a:lnTo>
                  <a:lnTo>
                    <a:pt x="51" y="21"/>
                  </a:lnTo>
                  <a:lnTo>
                    <a:pt x="51" y="19"/>
                  </a:lnTo>
                  <a:lnTo>
                    <a:pt x="51" y="17"/>
                  </a:lnTo>
                  <a:lnTo>
                    <a:pt x="49" y="15"/>
                  </a:lnTo>
                  <a:lnTo>
                    <a:pt x="49" y="13"/>
                  </a:lnTo>
                  <a:lnTo>
                    <a:pt x="47" y="11"/>
                  </a:lnTo>
                  <a:lnTo>
                    <a:pt x="45" y="9"/>
                  </a:lnTo>
                  <a:lnTo>
                    <a:pt x="43" y="7"/>
                  </a:lnTo>
                  <a:lnTo>
                    <a:pt x="41" y="7"/>
                  </a:lnTo>
                  <a:lnTo>
                    <a:pt x="41" y="4"/>
                  </a:lnTo>
                  <a:lnTo>
                    <a:pt x="39" y="4"/>
                  </a:lnTo>
                  <a:lnTo>
                    <a:pt x="37" y="4"/>
                  </a:lnTo>
                  <a:lnTo>
                    <a:pt x="37" y="2"/>
                  </a:lnTo>
                  <a:lnTo>
                    <a:pt x="35" y="2"/>
                  </a:lnTo>
                  <a:lnTo>
                    <a:pt x="33" y="2"/>
                  </a:lnTo>
                  <a:lnTo>
                    <a:pt x="31" y="2"/>
                  </a:lnTo>
                  <a:lnTo>
                    <a:pt x="29" y="2"/>
                  </a:lnTo>
                  <a:lnTo>
                    <a:pt x="27" y="0"/>
                  </a:lnTo>
                  <a:lnTo>
                    <a:pt x="25" y="0"/>
                  </a:lnTo>
                  <a:lnTo>
                    <a:pt x="23" y="0"/>
                  </a:lnTo>
                  <a:lnTo>
                    <a:pt x="20" y="0"/>
                  </a:lnTo>
                  <a:lnTo>
                    <a:pt x="18" y="0"/>
                  </a:lnTo>
                  <a:lnTo>
                    <a:pt x="16" y="0"/>
                  </a:lnTo>
                  <a:lnTo>
                    <a:pt x="14" y="0"/>
                  </a:lnTo>
                  <a:lnTo>
                    <a:pt x="12" y="0"/>
                  </a:lnTo>
                  <a:lnTo>
                    <a:pt x="10" y="0"/>
                  </a:lnTo>
                  <a:lnTo>
                    <a:pt x="8" y="0"/>
                  </a:lnTo>
                  <a:lnTo>
                    <a:pt x="6" y="0"/>
                  </a:lnTo>
                  <a:lnTo>
                    <a:pt x="4" y="0"/>
                  </a:lnTo>
                  <a:lnTo>
                    <a:pt x="2" y="0"/>
                  </a:lnTo>
                  <a:lnTo>
                    <a:pt x="0" y="0"/>
                  </a:lnTo>
                  <a:lnTo>
                    <a:pt x="0" y="2"/>
                  </a:lnTo>
                  <a:lnTo>
                    <a:pt x="0" y="4"/>
                  </a:lnTo>
                  <a:lnTo>
                    <a:pt x="0" y="7"/>
                  </a:lnTo>
                  <a:lnTo>
                    <a:pt x="0" y="9"/>
                  </a:lnTo>
                  <a:lnTo>
                    <a:pt x="0" y="11"/>
                  </a:lnTo>
                  <a:lnTo>
                    <a:pt x="0" y="13"/>
                  </a:lnTo>
                  <a:lnTo>
                    <a:pt x="0" y="15"/>
                  </a:lnTo>
                  <a:lnTo>
                    <a:pt x="0" y="17"/>
                  </a:lnTo>
                  <a:lnTo>
                    <a:pt x="0" y="19"/>
                  </a:lnTo>
                  <a:lnTo>
                    <a:pt x="0" y="21"/>
                  </a:lnTo>
                  <a:lnTo>
                    <a:pt x="0" y="23"/>
                  </a:lnTo>
                  <a:lnTo>
                    <a:pt x="0" y="25"/>
                  </a:lnTo>
                  <a:lnTo>
                    <a:pt x="0" y="27"/>
                  </a:lnTo>
                  <a:lnTo>
                    <a:pt x="0" y="29"/>
                  </a:lnTo>
                  <a:lnTo>
                    <a:pt x="0" y="31"/>
                  </a:lnTo>
                  <a:lnTo>
                    <a:pt x="0" y="33"/>
                  </a:lnTo>
                  <a:lnTo>
                    <a:pt x="0" y="35"/>
                  </a:lnTo>
                  <a:lnTo>
                    <a:pt x="0" y="37"/>
                  </a:lnTo>
                  <a:lnTo>
                    <a:pt x="0" y="39"/>
                  </a:lnTo>
                  <a:lnTo>
                    <a:pt x="0" y="41"/>
                  </a:lnTo>
                  <a:lnTo>
                    <a:pt x="0" y="43"/>
                  </a:lnTo>
                  <a:lnTo>
                    <a:pt x="0" y="6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1" name="Freeform 51">
              <a:extLst>
                <a:ext uri="{FF2B5EF4-FFF2-40B4-BE49-F238E27FC236}">
                  <a16:creationId xmlns:a16="http://schemas.microsoft.com/office/drawing/2014/main" id="{585999CA-4233-E4DC-2E12-377E68DE71D0}"/>
                </a:ext>
              </a:extLst>
            </p:cNvPr>
            <p:cNvSpPr>
              <a:spLocks/>
            </p:cNvSpPr>
            <p:nvPr/>
          </p:nvSpPr>
          <p:spPr bwMode="auto">
            <a:xfrm>
              <a:off x="4740275" y="4508501"/>
              <a:ext cx="144462" cy="225425"/>
            </a:xfrm>
            <a:custGeom>
              <a:avLst/>
              <a:gdLst>
                <a:gd name="T0" fmla="*/ 0 w 91"/>
                <a:gd name="T1" fmla="*/ 212814 h 143"/>
                <a:gd name="T2" fmla="*/ 0 w 91"/>
                <a:gd name="T3" fmla="*/ 200203 h 143"/>
                <a:gd name="T4" fmla="*/ 3175 w 91"/>
                <a:gd name="T5" fmla="*/ 187591 h 143"/>
                <a:gd name="T6" fmla="*/ 3175 w 91"/>
                <a:gd name="T7" fmla="*/ 173404 h 143"/>
                <a:gd name="T8" fmla="*/ 3175 w 91"/>
                <a:gd name="T9" fmla="*/ 160793 h 143"/>
                <a:gd name="T10" fmla="*/ 3175 w 91"/>
                <a:gd name="T11" fmla="*/ 148181 h 143"/>
                <a:gd name="T12" fmla="*/ 3175 w 91"/>
                <a:gd name="T13" fmla="*/ 135570 h 143"/>
                <a:gd name="T14" fmla="*/ 3175 w 91"/>
                <a:gd name="T15" fmla="*/ 122959 h 143"/>
                <a:gd name="T16" fmla="*/ 3175 w 91"/>
                <a:gd name="T17" fmla="*/ 110348 h 143"/>
                <a:gd name="T18" fmla="*/ 3175 w 91"/>
                <a:gd name="T19" fmla="*/ 96160 h 143"/>
                <a:gd name="T20" fmla="*/ 3175 w 91"/>
                <a:gd name="T21" fmla="*/ 83549 h 143"/>
                <a:gd name="T22" fmla="*/ 3175 w 91"/>
                <a:gd name="T23" fmla="*/ 70938 h 143"/>
                <a:gd name="T24" fmla="*/ 3175 w 91"/>
                <a:gd name="T25" fmla="*/ 58327 h 143"/>
                <a:gd name="T26" fmla="*/ 3175 w 91"/>
                <a:gd name="T27" fmla="*/ 45716 h 143"/>
                <a:gd name="T28" fmla="*/ 3175 w 91"/>
                <a:gd name="T29" fmla="*/ 33104 h 143"/>
                <a:gd name="T30" fmla="*/ 0 w 91"/>
                <a:gd name="T31" fmla="*/ 18917 h 143"/>
                <a:gd name="T32" fmla="*/ 0 w 91"/>
                <a:gd name="T33" fmla="*/ 6306 h 143"/>
                <a:gd name="T34" fmla="*/ 3175 w 91"/>
                <a:gd name="T35" fmla="*/ 3153 h 143"/>
                <a:gd name="T36" fmla="*/ 15875 w 91"/>
                <a:gd name="T37" fmla="*/ 3153 h 143"/>
                <a:gd name="T38" fmla="*/ 28575 w 91"/>
                <a:gd name="T39" fmla="*/ 3153 h 143"/>
                <a:gd name="T40" fmla="*/ 41275 w 91"/>
                <a:gd name="T41" fmla="*/ 3153 h 143"/>
                <a:gd name="T42" fmla="*/ 50800 w 91"/>
                <a:gd name="T43" fmla="*/ 0 h 143"/>
                <a:gd name="T44" fmla="*/ 65087 w 91"/>
                <a:gd name="T45" fmla="*/ 0 h 143"/>
                <a:gd name="T46" fmla="*/ 77787 w 91"/>
                <a:gd name="T47" fmla="*/ 0 h 143"/>
                <a:gd name="T48" fmla="*/ 90487 w 91"/>
                <a:gd name="T49" fmla="*/ 3153 h 143"/>
                <a:gd name="T50" fmla="*/ 103187 w 91"/>
                <a:gd name="T51" fmla="*/ 3153 h 143"/>
                <a:gd name="T52" fmla="*/ 112712 w 91"/>
                <a:gd name="T53" fmla="*/ 6306 h 143"/>
                <a:gd name="T54" fmla="*/ 122237 w 91"/>
                <a:gd name="T55" fmla="*/ 12611 h 143"/>
                <a:gd name="T56" fmla="*/ 128587 w 91"/>
                <a:gd name="T57" fmla="*/ 18917 h 143"/>
                <a:gd name="T58" fmla="*/ 134937 w 91"/>
                <a:gd name="T59" fmla="*/ 26799 h 143"/>
                <a:gd name="T60" fmla="*/ 138112 w 91"/>
                <a:gd name="T61" fmla="*/ 39410 h 143"/>
                <a:gd name="T62" fmla="*/ 142875 w 91"/>
                <a:gd name="T63" fmla="*/ 48868 h 143"/>
                <a:gd name="T64" fmla="*/ 142875 w 91"/>
                <a:gd name="T65" fmla="*/ 61480 h 143"/>
                <a:gd name="T66" fmla="*/ 142875 w 91"/>
                <a:gd name="T67" fmla="*/ 74091 h 143"/>
                <a:gd name="T68" fmla="*/ 134937 w 91"/>
                <a:gd name="T69" fmla="*/ 83549 h 143"/>
                <a:gd name="T70" fmla="*/ 131762 w 91"/>
                <a:gd name="T71" fmla="*/ 93008 h 143"/>
                <a:gd name="T72" fmla="*/ 119062 w 91"/>
                <a:gd name="T73" fmla="*/ 107195 h 143"/>
                <a:gd name="T74" fmla="*/ 109537 w 91"/>
                <a:gd name="T75" fmla="*/ 110348 h 143"/>
                <a:gd name="T76" fmla="*/ 100012 w 91"/>
                <a:gd name="T77" fmla="*/ 116653 h 143"/>
                <a:gd name="T78" fmla="*/ 87312 w 91"/>
                <a:gd name="T79" fmla="*/ 119806 h 143"/>
                <a:gd name="T80" fmla="*/ 74612 w 91"/>
                <a:gd name="T81" fmla="*/ 122959 h 143"/>
                <a:gd name="T82" fmla="*/ 60325 w 91"/>
                <a:gd name="T83" fmla="*/ 122959 h 143"/>
                <a:gd name="T84" fmla="*/ 47625 w 91"/>
                <a:gd name="T85" fmla="*/ 122959 h 143"/>
                <a:gd name="T86" fmla="*/ 34925 w 91"/>
                <a:gd name="T87" fmla="*/ 122959 h 143"/>
                <a:gd name="T88" fmla="*/ 28575 w 91"/>
                <a:gd name="T89" fmla="*/ 170251 h 143"/>
                <a:gd name="T90" fmla="*/ 28575 w 91"/>
                <a:gd name="T91" fmla="*/ 182862 h 143"/>
                <a:gd name="T92" fmla="*/ 28575 w 91"/>
                <a:gd name="T93" fmla="*/ 197050 h 143"/>
                <a:gd name="T94" fmla="*/ 28575 w 91"/>
                <a:gd name="T95" fmla="*/ 209661 h 143"/>
                <a:gd name="T96" fmla="*/ 28575 w 91"/>
                <a:gd name="T97" fmla="*/ 223849 h 143"/>
                <a:gd name="T98" fmla="*/ 15875 w 91"/>
                <a:gd name="T99" fmla="*/ 219119 h 143"/>
                <a:gd name="T100" fmla="*/ 6350 w 91"/>
                <a:gd name="T101" fmla="*/ 223849 h 14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 h="143">
                  <a:moveTo>
                    <a:pt x="0" y="142"/>
                  </a:moveTo>
                  <a:lnTo>
                    <a:pt x="0" y="139"/>
                  </a:lnTo>
                  <a:lnTo>
                    <a:pt x="0" y="137"/>
                  </a:lnTo>
                  <a:lnTo>
                    <a:pt x="0" y="135"/>
                  </a:lnTo>
                  <a:lnTo>
                    <a:pt x="0" y="133"/>
                  </a:lnTo>
                  <a:lnTo>
                    <a:pt x="0" y="131"/>
                  </a:lnTo>
                  <a:lnTo>
                    <a:pt x="0" y="129"/>
                  </a:lnTo>
                  <a:lnTo>
                    <a:pt x="0" y="127"/>
                  </a:lnTo>
                  <a:lnTo>
                    <a:pt x="2" y="125"/>
                  </a:lnTo>
                  <a:lnTo>
                    <a:pt x="2" y="123"/>
                  </a:lnTo>
                  <a:lnTo>
                    <a:pt x="2" y="121"/>
                  </a:lnTo>
                  <a:lnTo>
                    <a:pt x="2" y="119"/>
                  </a:lnTo>
                  <a:lnTo>
                    <a:pt x="2" y="116"/>
                  </a:lnTo>
                  <a:lnTo>
                    <a:pt x="2" y="114"/>
                  </a:lnTo>
                  <a:lnTo>
                    <a:pt x="2" y="112"/>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3"/>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2" y="19"/>
                  </a:lnTo>
                  <a:lnTo>
                    <a:pt x="0" y="17"/>
                  </a:lnTo>
                  <a:lnTo>
                    <a:pt x="0" y="15"/>
                  </a:lnTo>
                  <a:lnTo>
                    <a:pt x="0" y="12"/>
                  </a:lnTo>
                  <a:lnTo>
                    <a:pt x="0" y="10"/>
                  </a:lnTo>
                  <a:lnTo>
                    <a:pt x="0" y="8"/>
                  </a:lnTo>
                  <a:lnTo>
                    <a:pt x="0" y="6"/>
                  </a:lnTo>
                  <a:lnTo>
                    <a:pt x="0" y="4"/>
                  </a:lnTo>
                  <a:lnTo>
                    <a:pt x="0" y="2"/>
                  </a:lnTo>
                  <a:lnTo>
                    <a:pt x="0" y="0"/>
                  </a:lnTo>
                  <a:lnTo>
                    <a:pt x="2" y="0"/>
                  </a:lnTo>
                  <a:lnTo>
                    <a:pt x="2" y="2"/>
                  </a:lnTo>
                  <a:lnTo>
                    <a:pt x="4" y="2"/>
                  </a:lnTo>
                  <a:lnTo>
                    <a:pt x="6" y="2"/>
                  </a:lnTo>
                  <a:lnTo>
                    <a:pt x="8" y="2"/>
                  </a:lnTo>
                  <a:lnTo>
                    <a:pt x="10" y="2"/>
                  </a:lnTo>
                  <a:lnTo>
                    <a:pt x="12" y="2"/>
                  </a:lnTo>
                  <a:lnTo>
                    <a:pt x="14" y="2"/>
                  </a:lnTo>
                  <a:lnTo>
                    <a:pt x="16" y="2"/>
                  </a:lnTo>
                  <a:lnTo>
                    <a:pt x="18" y="2"/>
                  </a:lnTo>
                  <a:lnTo>
                    <a:pt x="20" y="2"/>
                  </a:lnTo>
                  <a:lnTo>
                    <a:pt x="22" y="2"/>
                  </a:lnTo>
                  <a:lnTo>
                    <a:pt x="24" y="2"/>
                  </a:lnTo>
                  <a:lnTo>
                    <a:pt x="26" y="2"/>
                  </a:lnTo>
                  <a:lnTo>
                    <a:pt x="26" y="0"/>
                  </a:lnTo>
                  <a:lnTo>
                    <a:pt x="28" y="0"/>
                  </a:lnTo>
                  <a:lnTo>
                    <a:pt x="30" y="0"/>
                  </a:lnTo>
                  <a:lnTo>
                    <a:pt x="32" y="0"/>
                  </a:lnTo>
                  <a:lnTo>
                    <a:pt x="34" y="0"/>
                  </a:lnTo>
                  <a:lnTo>
                    <a:pt x="36" y="0"/>
                  </a:lnTo>
                  <a:lnTo>
                    <a:pt x="38" y="0"/>
                  </a:lnTo>
                  <a:lnTo>
                    <a:pt x="41" y="0"/>
                  </a:lnTo>
                  <a:lnTo>
                    <a:pt x="43" y="0"/>
                  </a:lnTo>
                  <a:lnTo>
                    <a:pt x="45" y="0"/>
                  </a:lnTo>
                  <a:lnTo>
                    <a:pt x="47" y="0"/>
                  </a:lnTo>
                  <a:lnTo>
                    <a:pt x="49" y="0"/>
                  </a:lnTo>
                  <a:lnTo>
                    <a:pt x="51" y="0"/>
                  </a:lnTo>
                  <a:lnTo>
                    <a:pt x="53" y="0"/>
                  </a:lnTo>
                  <a:lnTo>
                    <a:pt x="55" y="0"/>
                  </a:lnTo>
                  <a:lnTo>
                    <a:pt x="57" y="2"/>
                  </a:lnTo>
                  <a:lnTo>
                    <a:pt x="59" y="2"/>
                  </a:lnTo>
                  <a:lnTo>
                    <a:pt x="61" y="2"/>
                  </a:lnTo>
                  <a:lnTo>
                    <a:pt x="63" y="2"/>
                  </a:lnTo>
                  <a:lnTo>
                    <a:pt x="65" y="2"/>
                  </a:lnTo>
                  <a:lnTo>
                    <a:pt x="65" y="4"/>
                  </a:lnTo>
                  <a:lnTo>
                    <a:pt x="67" y="4"/>
                  </a:lnTo>
                  <a:lnTo>
                    <a:pt x="69" y="4"/>
                  </a:lnTo>
                  <a:lnTo>
                    <a:pt x="71" y="4"/>
                  </a:lnTo>
                  <a:lnTo>
                    <a:pt x="71" y="6"/>
                  </a:lnTo>
                  <a:lnTo>
                    <a:pt x="73" y="6"/>
                  </a:lnTo>
                  <a:lnTo>
                    <a:pt x="75" y="8"/>
                  </a:lnTo>
                  <a:lnTo>
                    <a:pt x="77" y="8"/>
                  </a:lnTo>
                  <a:lnTo>
                    <a:pt x="77" y="10"/>
                  </a:lnTo>
                  <a:lnTo>
                    <a:pt x="79" y="10"/>
                  </a:lnTo>
                  <a:lnTo>
                    <a:pt x="79" y="12"/>
                  </a:lnTo>
                  <a:lnTo>
                    <a:pt x="81" y="12"/>
                  </a:lnTo>
                  <a:lnTo>
                    <a:pt x="81" y="15"/>
                  </a:lnTo>
                  <a:lnTo>
                    <a:pt x="83" y="15"/>
                  </a:lnTo>
                  <a:lnTo>
                    <a:pt x="83" y="17"/>
                  </a:lnTo>
                  <a:lnTo>
                    <a:pt x="85" y="17"/>
                  </a:lnTo>
                  <a:lnTo>
                    <a:pt x="85" y="19"/>
                  </a:lnTo>
                  <a:lnTo>
                    <a:pt x="87" y="21"/>
                  </a:lnTo>
                  <a:lnTo>
                    <a:pt x="87" y="23"/>
                  </a:lnTo>
                  <a:lnTo>
                    <a:pt x="87" y="25"/>
                  </a:lnTo>
                  <a:lnTo>
                    <a:pt x="90" y="25"/>
                  </a:lnTo>
                  <a:lnTo>
                    <a:pt x="90" y="27"/>
                  </a:lnTo>
                  <a:lnTo>
                    <a:pt x="90" y="29"/>
                  </a:lnTo>
                  <a:lnTo>
                    <a:pt x="90" y="31"/>
                  </a:lnTo>
                  <a:lnTo>
                    <a:pt x="90" y="33"/>
                  </a:lnTo>
                  <a:lnTo>
                    <a:pt x="90" y="35"/>
                  </a:lnTo>
                  <a:lnTo>
                    <a:pt x="90" y="37"/>
                  </a:lnTo>
                  <a:lnTo>
                    <a:pt x="90" y="39"/>
                  </a:lnTo>
                  <a:lnTo>
                    <a:pt x="90" y="41"/>
                  </a:lnTo>
                  <a:lnTo>
                    <a:pt x="90" y="43"/>
                  </a:lnTo>
                  <a:lnTo>
                    <a:pt x="90" y="45"/>
                  </a:lnTo>
                  <a:lnTo>
                    <a:pt x="90" y="47"/>
                  </a:lnTo>
                  <a:lnTo>
                    <a:pt x="87" y="49"/>
                  </a:lnTo>
                  <a:lnTo>
                    <a:pt x="87" y="51"/>
                  </a:lnTo>
                  <a:lnTo>
                    <a:pt x="87" y="53"/>
                  </a:lnTo>
                  <a:lnTo>
                    <a:pt x="85" y="53"/>
                  </a:lnTo>
                  <a:lnTo>
                    <a:pt x="85" y="55"/>
                  </a:lnTo>
                  <a:lnTo>
                    <a:pt x="85" y="57"/>
                  </a:lnTo>
                  <a:lnTo>
                    <a:pt x="83" y="57"/>
                  </a:lnTo>
                  <a:lnTo>
                    <a:pt x="83" y="59"/>
                  </a:lnTo>
                  <a:lnTo>
                    <a:pt x="81" y="61"/>
                  </a:lnTo>
                  <a:lnTo>
                    <a:pt x="79" y="63"/>
                  </a:lnTo>
                  <a:lnTo>
                    <a:pt x="77" y="66"/>
                  </a:lnTo>
                  <a:lnTo>
                    <a:pt x="75" y="68"/>
                  </a:lnTo>
                  <a:lnTo>
                    <a:pt x="73" y="68"/>
                  </a:lnTo>
                  <a:lnTo>
                    <a:pt x="73" y="70"/>
                  </a:lnTo>
                  <a:lnTo>
                    <a:pt x="71" y="70"/>
                  </a:lnTo>
                  <a:lnTo>
                    <a:pt x="69" y="70"/>
                  </a:lnTo>
                  <a:lnTo>
                    <a:pt x="69" y="72"/>
                  </a:lnTo>
                  <a:lnTo>
                    <a:pt x="67" y="72"/>
                  </a:lnTo>
                  <a:lnTo>
                    <a:pt x="65" y="72"/>
                  </a:lnTo>
                  <a:lnTo>
                    <a:pt x="63" y="74"/>
                  </a:lnTo>
                  <a:lnTo>
                    <a:pt x="61" y="74"/>
                  </a:lnTo>
                  <a:lnTo>
                    <a:pt x="59" y="74"/>
                  </a:lnTo>
                  <a:lnTo>
                    <a:pt x="57" y="76"/>
                  </a:lnTo>
                  <a:lnTo>
                    <a:pt x="55" y="76"/>
                  </a:lnTo>
                  <a:lnTo>
                    <a:pt x="53" y="76"/>
                  </a:lnTo>
                  <a:lnTo>
                    <a:pt x="51" y="76"/>
                  </a:lnTo>
                  <a:lnTo>
                    <a:pt x="49" y="76"/>
                  </a:lnTo>
                  <a:lnTo>
                    <a:pt x="47" y="78"/>
                  </a:lnTo>
                  <a:lnTo>
                    <a:pt x="45" y="78"/>
                  </a:lnTo>
                  <a:lnTo>
                    <a:pt x="43" y="78"/>
                  </a:lnTo>
                  <a:lnTo>
                    <a:pt x="41" y="78"/>
                  </a:lnTo>
                  <a:lnTo>
                    <a:pt x="38" y="78"/>
                  </a:lnTo>
                  <a:lnTo>
                    <a:pt x="36" y="78"/>
                  </a:lnTo>
                  <a:lnTo>
                    <a:pt x="34" y="78"/>
                  </a:lnTo>
                  <a:lnTo>
                    <a:pt x="32" y="78"/>
                  </a:lnTo>
                  <a:lnTo>
                    <a:pt x="30" y="78"/>
                  </a:lnTo>
                  <a:lnTo>
                    <a:pt x="28" y="78"/>
                  </a:lnTo>
                  <a:lnTo>
                    <a:pt x="26" y="78"/>
                  </a:lnTo>
                  <a:lnTo>
                    <a:pt x="24" y="78"/>
                  </a:lnTo>
                  <a:lnTo>
                    <a:pt x="22" y="78"/>
                  </a:lnTo>
                  <a:lnTo>
                    <a:pt x="20" y="78"/>
                  </a:lnTo>
                  <a:lnTo>
                    <a:pt x="18" y="78"/>
                  </a:lnTo>
                  <a:lnTo>
                    <a:pt x="18" y="106"/>
                  </a:lnTo>
                  <a:lnTo>
                    <a:pt x="18" y="108"/>
                  </a:lnTo>
                  <a:lnTo>
                    <a:pt x="18" y="110"/>
                  </a:lnTo>
                  <a:lnTo>
                    <a:pt x="18" y="112"/>
                  </a:lnTo>
                  <a:lnTo>
                    <a:pt x="18" y="114"/>
                  </a:lnTo>
                  <a:lnTo>
                    <a:pt x="18" y="116"/>
                  </a:lnTo>
                  <a:lnTo>
                    <a:pt x="18" y="119"/>
                  </a:lnTo>
                  <a:lnTo>
                    <a:pt x="18" y="121"/>
                  </a:lnTo>
                  <a:lnTo>
                    <a:pt x="18" y="123"/>
                  </a:lnTo>
                  <a:lnTo>
                    <a:pt x="18" y="125"/>
                  </a:lnTo>
                  <a:lnTo>
                    <a:pt x="18" y="127"/>
                  </a:lnTo>
                  <a:lnTo>
                    <a:pt x="18" y="129"/>
                  </a:lnTo>
                  <a:lnTo>
                    <a:pt x="18" y="131"/>
                  </a:lnTo>
                  <a:lnTo>
                    <a:pt x="18" y="133"/>
                  </a:lnTo>
                  <a:lnTo>
                    <a:pt x="18" y="135"/>
                  </a:lnTo>
                  <a:lnTo>
                    <a:pt x="18" y="137"/>
                  </a:lnTo>
                  <a:lnTo>
                    <a:pt x="18" y="139"/>
                  </a:lnTo>
                  <a:lnTo>
                    <a:pt x="18" y="142"/>
                  </a:lnTo>
                  <a:lnTo>
                    <a:pt x="16" y="142"/>
                  </a:lnTo>
                  <a:lnTo>
                    <a:pt x="14" y="139"/>
                  </a:lnTo>
                  <a:lnTo>
                    <a:pt x="12" y="139"/>
                  </a:lnTo>
                  <a:lnTo>
                    <a:pt x="10" y="139"/>
                  </a:lnTo>
                  <a:lnTo>
                    <a:pt x="8" y="139"/>
                  </a:lnTo>
                  <a:lnTo>
                    <a:pt x="6" y="139"/>
                  </a:lnTo>
                  <a:lnTo>
                    <a:pt x="6" y="142"/>
                  </a:lnTo>
                  <a:lnTo>
                    <a:pt x="4" y="142"/>
                  </a:lnTo>
                  <a:lnTo>
                    <a:pt x="2" y="142"/>
                  </a:lnTo>
                  <a:lnTo>
                    <a:pt x="0" y="14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2" name="Freeform 52">
              <a:extLst>
                <a:ext uri="{FF2B5EF4-FFF2-40B4-BE49-F238E27FC236}">
                  <a16:creationId xmlns:a16="http://schemas.microsoft.com/office/drawing/2014/main" id="{17AFF3BF-F36F-4004-148F-430EDE835B91}"/>
                </a:ext>
              </a:extLst>
            </p:cNvPr>
            <p:cNvSpPr>
              <a:spLocks/>
            </p:cNvSpPr>
            <p:nvPr/>
          </p:nvSpPr>
          <p:spPr bwMode="auto">
            <a:xfrm>
              <a:off x="4918076" y="4511675"/>
              <a:ext cx="192087" cy="222250"/>
            </a:xfrm>
            <a:custGeom>
              <a:avLst/>
              <a:gdLst>
                <a:gd name="T0" fmla="*/ 3175 w 121"/>
                <a:gd name="T1" fmla="*/ 203335 h 141"/>
                <a:gd name="T2" fmla="*/ 3175 w 121"/>
                <a:gd name="T3" fmla="*/ 184420 h 141"/>
                <a:gd name="T4" fmla="*/ 3175 w 121"/>
                <a:gd name="T5" fmla="*/ 163929 h 141"/>
                <a:gd name="T6" fmla="*/ 3175 w 121"/>
                <a:gd name="T7" fmla="*/ 145014 h 141"/>
                <a:gd name="T8" fmla="*/ 3175 w 121"/>
                <a:gd name="T9" fmla="*/ 126099 h 141"/>
                <a:gd name="T10" fmla="*/ 3175 w 121"/>
                <a:gd name="T11" fmla="*/ 107184 h 141"/>
                <a:gd name="T12" fmla="*/ 3175 w 121"/>
                <a:gd name="T13" fmla="*/ 86693 h 141"/>
                <a:gd name="T14" fmla="*/ 3175 w 121"/>
                <a:gd name="T15" fmla="*/ 67778 h 141"/>
                <a:gd name="T16" fmla="*/ 3175 w 121"/>
                <a:gd name="T17" fmla="*/ 48863 h 141"/>
                <a:gd name="T18" fmla="*/ 3175 w 121"/>
                <a:gd name="T19" fmla="*/ 29949 h 141"/>
                <a:gd name="T20" fmla="*/ 3175 w 121"/>
                <a:gd name="T21" fmla="*/ 9457 h 141"/>
                <a:gd name="T22" fmla="*/ 6350 w 121"/>
                <a:gd name="T23" fmla="*/ 0 h 141"/>
                <a:gd name="T24" fmla="*/ 25400 w 121"/>
                <a:gd name="T25" fmla="*/ 0 h 141"/>
                <a:gd name="T26" fmla="*/ 31750 w 121"/>
                <a:gd name="T27" fmla="*/ 12610 h 141"/>
                <a:gd name="T28" fmla="*/ 28575 w 121"/>
                <a:gd name="T29" fmla="*/ 29949 h 141"/>
                <a:gd name="T30" fmla="*/ 28575 w 121"/>
                <a:gd name="T31" fmla="*/ 48863 h 141"/>
                <a:gd name="T32" fmla="*/ 28575 w 121"/>
                <a:gd name="T33" fmla="*/ 67778 h 141"/>
                <a:gd name="T34" fmla="*/ 31750 w 121"/>
                <a:gd name="T35" fmla="*/ 92998 h 141"/>
                <a:gd name="T36" fmla="*/ 52387 w 121"/>
                <a:gd name="T37" fmla="*/ 92998 h 141"/>
                <a:gd name="T38" fmla="*/ 71437 w 121"/>
                <a:gd name="T39" fmla="*/ 92998 h 141"/>
                <a:gd name="T40" fmla="*/ 90487 w 121"/>
                <a:gd name="T41" fmla="*/ 92998 h 141"/>
                <a:gd name="T42" fmla="*/ 109537 w 121"/>
                <a:gd name="T43" fmla="*/ 92998 h 141"/>
                <a:gd name="T44" fmla="*/ 130175 w 121"/>
                <a:gd name="T45" fmla="*/ 92998 h 141"/>
                <a:gd name="T46" fmla="*/ 149225 w 121"/>
                <a:gd name="T47" fmla="*/ 92998 h 141"/>
                <a:gd name="T48" fmla="*/ 165100 w 121"/>
                <a:gd name="T49" fmla="*/ 80388 h 141"/>
                <a:gd name="T50" fmla="*/ 165100 w 121"/>
                <a:gd name="T51" fmla="*/ 61473 h 141"/>
                <a:gd name="T52" fmla="*/ 161925 w 121"/>
                <a:gd name="T53" fmla="*/ 42559 h 141"/>
                <a:gd name="T54" fmla="*/ 161925 w 121"/>
                <a:gd name="T55" fmla="*/ 23644 h 141"/>
                <a:gd name="T56" fmla="*/ 161925 w 121"/>
                <a:gd name="T57" fmla="*/ 3152 h 141"/>
                <a:gd name="T58" fmla="*/ 177800 w 121"/>
                <a:gd name="T59" fmla="*/ 0 h 141"/>
                <a:gd name="T60" fmla="*/ 190500 w 121"/>
                <a:gd name="T61" fmla="*/ 6305 h 141"/>
                <a:gd name="T62" fmla="*/ 190500 w 121"/>
                <a:gd name="T63" fmla="*/ 26796 h 141"/>
                <a:gd name="T64" fmla="*/ 190500 w 121"/>
                <a:gd name="T65" fmla="*/ 45711 h 141"/>
                <a:gd name="T66" fmla="*/ 190500 w 121"/>
                <a:gd name="T67" fmla="*/ 64626 h 141"/>
                <a:gd name="T68" fmla="*/ 190500 w 121"/>
                <a:gd name="T69" fmla="*/ 83541 h 141"/>
                <a:gd name="T70" fmla="*/ 190500 w 121"/>
                <a:gd name="T71" fmla="*/ 104032 h 141"/>
                <a:gd name="T72" fmla="*/ 190500 w 121"/>
                <a:gd name="T73" fmla="*/ 122947 h 141"/>
                <a:gd name="T74" fmla="*/ 190500 w 121"/>
                <a:gd name="T75" fmla="*/ 141862 h 141"/>
                <a:gd name="T76" fmla="*/ 190500 w 121"/>
                <a:gd name="T77" fmla="*/ 160777 h 141"/>
                <a:gd name="T78" fmla="*/ 190500 w 121"/>
                <a:gd name="T79" fmla="*/ 179691 h 141"/>
                <a:gd name="T80" fmla="*/ 190500 w 121"/>
                <a:gd name="T81" fmla="*/ 200183 h 141"/>
                <a:gd name="T82" fmla="*/ 190500 w 121"/>
                <a:gd name="T83" fmla="*/ 220674 h 141"/>
                <a:gd name="T84" fmla="*/ 174625 w 121"/>
                <a:gd name="T85" fmla="*/ 215945 h 141"/>
                <a:gd name="T86" fmla="*/ 161925 w 121"/>
                <a:gd name="T87" fmla="*/ 215945 h 141"/>
                <a:gd name="T88" fmla="*/ 161925 w 121"/>
                <a:gd name="T89" fmla="*/ 197030 h 141"/>
                <a:gd name="T90" fmla="*/ 161925 w 121"/>
                <a:gd name="T91" fmla="*/ 176539 h 141"/>
                <a:gd name="T92" fmla="*/ 161925 w 121"/>
                <a:gd name="T93" fmla="*/ 157624 h 141"/>
                <a:gd name="T94" fmla="*/ 165100 w 121"/>
                <a:gd name="T95" fmla="*/ 141862 h 141"/>
                <a:gd name="T96" fmla="*/ 165100 w 121"/>
                <a:gd name="T97" fmla="*/ 122947 h 141"/>
                <a:gd name="T98" fmla="*/ 149225 w 121"/>
                <a:gd name="T99" fmla="*/ 107184 h 141"/>
                <a:gd name="T100" fmla="*/ 130175 w 121"/>
                <a:gd name="T101" fmla="*/ 107184 h 141"/>
                <a:gd name="T102" fmla="*/ 109537 w 121"/>
                <a:gd name="T103" fmla="*/ 107184 h 141"/>
                <a:gd name="T104" fmla="*/ 90487 w 121"/>
                <a:gd name="T105" fmla="*/ 107184 h 141"/>
                <a:gd name="T106" fmla="*/ 71437 w 121"/>
                <a:gd name="T107" fmla="*/ 107184 h 141"/>
                <a:gd name="T108" fmla="*/ 52387 w 121"/>
                <a:gd name="T109" fmla="*/ 107184 h 141"/>
                <a:gd name="T110" fmla="*/ 31750 w 121"/>
                <a:gd name="T111" fmla="*/ 107184 h 141"/>
                <a:gd name="T112" fmla="*/ 28575 w 121"/>
                <a:gd name="T113" fmla="*/ 135557 h 141"/>
                <a:gd name="T114" fmla="*/ 28575 w 121"/>
                <a:gd name="T115" fmla="*/ 154472 h 141"/>
                <a:gd name="T116" fmla="*/ 28575 w 121"/>
                <a:gd name="T117" fmla="*/ 173387 h 141"/>
                <a:gd name="T118" fmla="*/ 28575 w 121"/>
                <a:gd name="T119" fmla="*/ 193878 h 141"/>
                <a:gd name="T120" fmla="*/ 31750 w 121"/>
                <a:gd name="T121" fmla="*/ 209640 h 141"/>
                <a:gd name="T122" fmla="*/ 22225 w 121"/>
                <a:gd name="T123" fmla="*/ 220674 h 141"/>
                <a:gd name="T124" fmla="*/ 6350 w 121"/>
                <a:gd name="T125" fmla="*/ 220674 h 1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1" h="141">
                  <a:moveTo>
                    <a:pt x="0" y="140"/>
                  </a:moveTo>
                  <a:lnTo>
                    <a:pt x="0" y="137"/>
                  </a:lnTo>
                  <a:lnTo>
                    <a:pt x="2" y="135"/>
                  </a:lnTo>
                  <a:lnTo>
                    <a:pt x="2" y="133"/>
                  </a:lnTo>
                  <a:lnTo>
                    <a:pt x="2" y="131"/>
                  </a:lnTo>
                  <a:lnTo>
                    <a:pt x="2" y="129"/>
                  </a:lnTo>
                  <a:lnTo>
                    <a:pt x="2" y="127"/>
                  </a:lnTo>
                  <a:lnTo>
                    <a:pt x="2" y="125"/>
                  </a:lnTo>
                  <a:lnTo>
                    <a:pt x="2" y="123"/>
                  </a:lnTo>
                  <a:lnTo>
                    <a:pt x="2" y="121"/>
                  </a:lnTo>
                  <a:lnTo>
                    <a:pt x="2" y="119"/>
                  </a:lnTo>
                  <a:lnTo>
                    <a:pt x="2" y="117"/>
                  </a:lnTo>
                  <a:lnTo>
                    <a:pt x="2" y="114"/>
                  </a:lnTo>
                  <a:lnTo>
                    <a:pt x="2" y="112"/>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4"/>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2" y="19"/>
                  </a:lnTo>
                  <a:lnTo>
                    <a:pt x="2" y="17"/>
                  </a:lnTo>
                  <a:lnTo>
                    <a:pt x="2" y="15"/>
                  </a:lnTo>
                  <a:lnTo>
                    <a:pt x="2" y="13"/>
                  </a:lnTo>
                  <a:lnTo>
                    <a:pt x="2" y="10"/>
                  </a:lnTo>
                  <a:lnTo>
                    <a:pt x="2" y="8"/>
                  </a:lnTo>
                  <a:lnTo>
                    <a:pt x="2" y="6"/>
                  </a:lnTo>
                  <a:lnTo>
                    <a:pt x="2" y="4"/>
                  </a:lnTo>
                  <a:lnTo>
                    <a:pt x="2" y="2"/>
                  </a:lnTo>
                  <a:lnTo>
                    <a:pt x="0" y="2"/>
                  </a:lnTo>
                  <a:lnTo>
                    <a:pt x="0" y="0"/>
                  </a:lnTo>
                  <a:lnTo>
                    <a:pt x="2" y="0"/>
                  </a:lnTo>
                  <a:lnTo>
                    <a:pt x="4" y="0"/>
                  </a:lnTo>
                  <a:lnTo>
                    <a:pt x="6" y="0"/>
                  </a:lnTo>
                  <a:lnTo>
                    <a:pt x="8" y="0"/>
                  </a:lnTo>
                  <a:lnTo>
                    <a:pt x="10" y="0"/>
                  </a:lnTo>
                  <a:lnTo>
                    <a:pt x="12" y="0"/>
                  </a:lnTo>
                  <a:lnTo>
                    <a:pt x="14" y="0"/>
                  </a:lnTo>
                  <a:lnTo>
                    <a:pt x="16" y="0"/>
                  </a:lnTo>
                  <a:lnTo>
                    <a:pt x="18" y="0"/>
                  </a:lnTo>
                  <a:lnTo>
                    <a:pt x="20" y="0"/>
                  </a:lnTo>
                  <a:lnTo>
                    <a:pt x="20" y="2"/>
                  </a:lnTo>
                  <a:lnTo>
                    <a:pt x="20" y="4"/>
                  </a:lnTo>
                  <a:lnTo>
                    <a:pt x="20" y="6"/>
                  </a:lnTo>
                  <a:lnTo>
                    <a:pt x="20" y="8"/>
                  </a:lnTo>
                  <a:lnTo>
                    <a:pt x="20" y="10"/>
                  </a:lnTo>
                  <a:lnTo>
                    <a:pt x="18" y="10"/>
                  </a:lnTo>
                  <a:lnTo>
                    <a:pt x="18" y="13"/>
                  </a:lnTo>
                  <a:lnTo>
                    <a:pt x="18" y="15"/>
                  </a:lnTo>
                  <a:lnTo>
                    <a:pt x="18" y="17"/>
                  </a:lnTo>
                  <a:lnTo>
                    <a:pt x="18" y="19"/>
                  </a:lnTo>
                  <a:lnTo>
                    <a:pt x="18" y="21"/>
                  </a:lnTo>
                  <a:lnTo>
                    <a:pt x="18" y="23"/>
                  </a:lnTo>
                  <a:lnTo>
                    <a:pt x="18" y="25"/>
                  </a:lnTo>
                  <a:lnTo>
                    <a:pt x="18" y="27"/>
                  </a:lnTo>
                  <a:lnTo>
                    <a:pt x="18" y="29"/>
                  </a:lnTo>
                  <a:lnTo>
                    <a:pt x="18" y="31"/>
                  </a:lnTo>
                  <a:lnTo>
                    <a:pt x="18" y="33"/>
                  </a:lnTo>
                  <a:lnTo>
                    <a:pt x="18" y="35"/>
                  </a:lnTo>
                  <a:lnTo>
                    <a:pt x="18" y="37"/>
                  </a:lnTo>
                  <a:lnTo>
                    <a:pt x="18" y="39"/>
                  </a:lnTo>
                  <a:lnTo>
                    <a:pt x="18" y="41"/>
                  </a:lnTo>
                  <a:lnTo>
                    <a:pt x="18" y="43"/>
                  </a:lnTo>
                  <a:lnTo>
                    <a:pt x="18" y="45"/>
                  </a:lnTo>
                  <a:lnTo>
                    <a:pt x="18" y="47"/>
                  </a:lnTo>
                  <a:lnTo>
                    <a:pt x="18" y="49"/>
                  </a:lnTo>
                  <a:lnTo>
                    <a:pt x="18" y="51"/>
                  </a:lnTo>
                  <a:lnTo>
                    <a:pt x="18" y="59"/>
                  </a:lnTo>
                  <a:lnTo>
                    <a:pt x="20" y="59"/>
                  </a:lnTo>
                  <a:lnTo>
                    <a:pt x="22" y="59"/>
                  </a:lnTo>
                  <a:lnTo>
                    <a:pt x="24" y="59"/>
                  </a:lnTo>
                  <a:lnTo>
                    <a:pt x="27" y="59"/>
                  </a:lnTo>
                  <a:lnTo>
                    <a:pt x="29" y="59"/>
                  </a:lnTo>
                  <a:lnTo>
                    <a:pt x="31" y="59"/>
                  </a:lnTo>
                  <a:lnTo>
                    <a:pt x="33" y="59"/>
                  </a:lnTo>
                  <a:lnTo>
                    <a:pt x="35" y="59"/>
                  </a:lnTo>
                  <a:lnTo>
                    <a:pt x="37" y="59"/>
                  </a:lnTo>
                  <a:lnTo>
                    <a:pt x="39" y="59"/>
                  </a:lnTo>
                  <a:lnTo>
                    <a:pt x="41" y="59"/>
                  </a:lnTo>
                  <a:lnTo>
                    <a:pt x="43" y="59"/>
                  </a:lnTo>
                  <a:lnTo>
                    <a:pt x="45" y="59"/>
                  </a:lnTo>
                  <a:lnTo>
                    <a:pt x="47" y="59"/>
                  </a:lnTo>
                  <a:lnTo>
                    <a:pt x="49" y="59"/>
                  </a:lnTo>
                  <a:lnTo>
                    <a:pt x="51" y="59"/>
                  </a:lnTo>
                  <a:lnTo>
                    <a:pt x="53" y="59"/>
                  </a:lnTo>
                  <a:lnTo>
                    <a:pt x="55" y="59"/>
                  </a:lnTo>
                  <a:lnTo>
                    <a:pt x="57" y="59"/>
                  </a:lnTo>
                  <a:lnTo>
                    <a:pt x="59" y="59"/>
                  </a:lnTo>
                  <a:lnTo>
                    <a:pt x="61" y="59"/>
                  </a:lnTo>
                  <a:lnTo>
                    <a:pt x="63" y="59"/>
                  </a:lnTo>
                  <a:lnTo>
                    <a:pt x="65" y="59"/>
                  </a:lnTo>
                  <a:lnTo>
                    <a:pt x="67" y="59"/>
                  </a:lnTo>
                  <a:lnTo>
                    <a:pt x="69" y="59"/>
                  </a:lnTo>
                  <a:lnTo>
                    <a:pt x="71" y="59"/>
                  </a:lnTo>
                  <a:lnTo>
                    <a:pt x="73" y="59"/>
                  </a:lnTo>
                  <a:lnTo>
                    <a:pt x="76" y="59"/>
                  </a:lnTo>
                  <a:lnTo>
                    <a:pt x="78" y="59"/>
                  </a:lnTo>
                  <a:lnTo>
                    <a:pt x="80" y="59"/>
                  </a:lnTo>
                  <a:lnTo>
                    <a:pt x="82" y="59"/>
                  </a:lnTo>
                  <a:lnTo>
                    <a:pt x="84" y="59"/>
                  </a:lnTo>
                  <a:lnTo>
                    <a:pt x="86" y="59"/>
                  </a:lnTo>
                  <a:lnTo>
                    <a:pt x="88" y="59"/>
                  </a:lnTo>
                  <a:lnTo>
                    <a:pt x="90" y="59"/>
                  </a:lnTo>
                  <a:lnTo>
                    <a:pt x="92" y="59"/>
                  </a:lnTo>
                  <a:lnTo>
                    <a:pt x="94" y="59"/>
                  </a:lnTo>
                  <a:lnTo>
                    <a:pt x="96" y="59"/>
                  </a:lnTo>
                  <a:lnTo>
                    <a:pt x="98" y="59"/>
                  </a:lnTo>
                  <a:lnTo>
                    <a:pt x="100" y="59"/>
                  </a:lnTo>
                  <a:lnTo>
                    <a:pt x="102" y="59"/>
                  </a:lnTo>
                  <a:lnTo>
                    <a:pt x="104" y="59"/>
                  </a:lnTo>
                  <a:lnTo>
                    <a:pt x="104" y="51"/>
                  </a:lnTo>
                  <a:lnTo>
                    <a:pt x="104" y="49"/>
                  </a:lnTo>
                  <a:lnTo>
                    <a:pt x="104" y="47"/>
                  </a:lnTo>
                  <a:lnTo>
                    <a:pt x="104" y="45"/>
                  </a:lnTo>
                  <a:lnTo>
                    <a:pt x="104" y="43"/>
                  </a:lnTo>
                  <a:lnTo>
                    <a:pt x="104" y="41"/>
                  </a:lnTo>
                  <a:lnTo>
                    <a:pt x="104" y="39"/>
                  </a:lnTo>
                  <a:lnTo>
                    <a:pt x="104" y="37"/>
                  </a:lnTo>
                  <a:lnTo>
                    <a:pt x="104" y="35"/>
                  </a:lnTo>
                  <a:lnTo>
                    <a:pt x="102" y="33"/>
                  </a:lnTo>
                  <a:lnTo>
                    <a:pt x="102" y="31"/>
                  </a:lnTo>
                  <a:lnTo>
                    <a:pt x="102" y="29"/>
                  </a:lnTo>
                  <a:lnTo>
                    <a:pt x="102" y="27"/>
                  </a:lnTo>
                  <a:lnTo>
                    <a:pt x="102" y="25"/>
                  </a:lnTo>
                  <a:lnTo>
                    <a:pt x="102" y="23"/>
                  </a:lnTo>
                  <a:lnTo>
                    <a:pt x="102" y="21"/>
                  </a:lnTo>
                  <a:lnTo>
                    <a:pt x="102" y="19"/>
                  </a:lnTo>
                  <a:lnTo>
                    <a:pt x="102" y="17"/>
                  </a:lnTo>
                  <a:lnTo>
                    <a:pt x="102" y="15"/>
                  </a:lnTo>
                  <a:lnTo>
                    <a:pt x="102" y="13"/>
                  </a:lnTo>
                  <a:lnTo>
                    <a:pt x="102" y="10"/>
                  </a:lnTo>
                  <a:lnTo>
                    <a:pt x="102" y="8"/>
                  </a:lnTo>
                  <a:lnTo>
                    <a:pt x="102" y="6"/>
                  </a:lnTo>
                  <a:lnTo>
                    <a:pt x="102" y="4"/>
                  </a:lnTo>
                  <a:lnTo>
                    <a:pt x="102" y="2"/>
                  </a:lnTo>
                  <a:lnTo>
                    <a:pt x="102" y="0"/>
                  </a:lnTo>
                  <a:lnTo>
                    <a:pt x="104" y="0"/>
                  </a:lnTo>
                  <a:lnTo>
                    <a:pt x="106" y="0"/>
                  </a:lnTo>
                  <a:lnTo>
                    <a:pt x="108" y="0"/>
                  </a:lnTo>
                  <a:lnTo>
                    <a:pt x="110" y="0"/>
                  </a:lnTo>
                  <a:lnTo>
                    <a:pt x="112" y="0"/>
                  </a:lnTo>
                  <a:lnTo>
                    <a:pt x="114" y="0"/>
                  </a:lnTo>
                  <a:lnTo>
                    <a:pt x="116" y="0"/>
                  </a:lnTo>
                  <a:lnTo>
                    <a:pt x="118" y="0"/>
                  </a:lnTo>
                  <a:lnTo>
                    <a:pt x="120" y="0"/>
                  </a:lnTo>
                  <a:lnTo>
                    <a:pt x="120" y="2"/>
                  </a:lnTo>
                  <a:lnTo>
                    <a:pt x="120" y="4"/>
                  </a:lnTo>
                  <a:lnTo>
                    <a:pt x="120" y="6"/>
                  </a:lnTo>
                  <a:lnTo>
                    <a:pt x="120" y="8"/>
                  </a:lnTo>
                  <a:lnTo>
                    <a:pt x="120" y="10"/>
                  </a:lnTo>
                  <a:lnTo>
                    <a:pt x="120" y="13"/>
                  </a:lnTo>
                  <a:lnTo>
                    <a:pt x="120" y="15"/>
                  </a:lnTo>
                  <a:lnTo>
                    <a:pt x="120" y="17"/>
                  </a:lnTo>
                  <a:lnTo>
                    <a:pt x="120" y="19"/>
                  </a:lnTo>
                  <a:lnTo>
                    <a:pt x="120" y="21"/>
                  </a:lnTo>
                  <a:lnTo>
                    <a:pt x="120" y="23"/>
                  </a:lnTo>
                  <a:lnTo>
                    <a:pt x="120" y="25"/>
                  </a:lnTo>
                  <a:lnTo>
                    <a:pt x="120" y="27"/>
                  </a:lnTo>
                  <a:lnTo>
                    <a:pt x="120" y="29"/>
                  </a:lnTo>
                  <a:lnTo>
                    <a:pt x="120" y="31"/>
                  </a:lnTo>
                  <a:lnTo>
                    <a:pt x="120" y="33"/>
                  </a:lnTo>
                  <a:lnTo>
                    <a:pt x="120" y="35"/>
                  </a:lnTo>
                  <a:lnTo>
                    <a:pt x="120" y="37"/>
                  </a:lnTo>
                  <a:lnTo>
                    <a:pt x="120" y="39"/>
                  </a:lnTo>
                  <a:lnTo>
                    <a:pt x="120" y="41"/>
                  </a:lnTo>
                  <a:lnTo>
                    <a:pt x="120" y="43"/>
                  </a:lnTo>
                  <a:lnTo>
                    <a:pt x="120" y="45"/>
                  </a:lnTo>
                  <a:lnTo>
                    <a:pt x="120" y="47"/>
                  </a:lnTo>
                  <a:lnTo>
                    <a:pt x="120" y="49"/>
                  </a:lnTo>
                  <a:lnTo>
                    <a:pt x="120" y="51"/>
                  </a:lnTo>
                  <a:lnTo>
                    <a:pt x="120" y="53"/>
                  </a:lnTo>
                  <a:lnTo>
                    <a:pt x="120" y="55"/>
                  </a:lnTo>
                  <a:lnTo>
                    <a:pt x="120" y="57"/>
                  </a:lnTo>
                  <a:lnTo>
                    <a:pt x="120" y="59"/>
                  </a:lnTo>
                  <a:lnTo>
                    <a:pt x="120" y="61"/>
                  </a:lnTo>
                  <a:lnTo>
                    <a:pt x="120" y="64"/>
                  </a:lnTo>
                  <a:lnTo>
                    <a:pt x="120" y="66"/>
                  </a:lnTo>
                  <a:lnTo>
                    <a:pt x="120" y="68"/>
                  </a:lnTo>
                  <a:lnTo>
                    <a:pt x="120" y="70"/>
                  </a:lnTo>
                  <a:lnTo>
                    <a:pt x="120" y="72"/>
                  </a:lnTo>
                  <a:lnTo>
                    <a:pt x="120" y="74"/>
                  </a:lnTo>
                  <a:lnTo>
                    <a:pt x="120" y="76"/>
                  </a:lnTo>
                  <a:lnTo>
                    <a:pt x="120" y="78"/>
                  </a:lnTo>
                  <a:lnTo>
                    <a:pt x="120" y="80"/>
                  </a:lnTo>
                  <a:lnTo>
                    <a:pt x="120" y="82"/>
                  </a:lnTo>
                  <a:lnTo>
                    <a:pt x="120" y="84"/>
                  </a:lnTo>
                  <a:lnTo>
                    <a:pt x="120" y="86"/>
                  </a:lnTo>
                  <a:lnTo>
                    <a:pt x="120" y="88"/>
                  </a:lnTo>
                  <a:lnTo>
                    <a:pt x="120" y="90"/>
                  </a:lnTo>
                  <a:lnTo>
                    <a:pt x="120" y="92"/>
                  </a:lnTo>
                  <a:lnTo>
                    <a:pt x="120" y="94"/>
                  </a:lnTo>
                  <a:lnTo>
                    <a:pt x="120" y="96"/>
                  </a:lnTo>
                  <a:lnTo>
                    <a:pt x="120" y="98"/>
                  </a:lnTo>
                  <a:lnTo>
                    <a:pt x="120" y="100"/>
                  </a:lnTo>
                  <a:lnTo>
                    <a:pt x="120" y="102"/>
                  </a:lnTo>
                  <a:lnTo>
                    <a:pt x="120" y="104"/>
                  </a:lnTo>
                  <a:lnTo>
                    <a:pt x="120" y="106"/>
                  </a:lnTo>
                  <a:lnTo>
                    <a:pt x="120" y="108"/>
                  </a:lnTo>
                  <a:lnTo>
                    <a:pt x="120" y="110"/>
                  </a:lnTo>
                  <a:lnTo>
                    <a:pt x="120" y="112"/>
                  </a:lnTo>
                  <a:lnTo>
                    <a:pt x="120" y="114"/>
                  </a:lnTo>
                  <a:lnTo>
                    <a:pt x="120" y="117"/>
                  </a:lnTo>
                  <a:lnTo>
                    <a:pt x="120" y="119"/>
                  </a:lnTo>
                  <a:lnTo>
                    <a:pt x="120" y="121"/>
                  </a:lnTo>
                  <a:lnTo>
                    <a:pt x="120" y="123"/>
                  </a:lnTo>
                  <a:lnTo>
                    <a:pt x="120" y="125"/>
                  </a:lnTo>
                  <a:lnTo>
                    <a:pt x="120" y="127"/>
                  </a:lnTo>
                  <a:lnTo>
                    <a:pt x="120" y="129"/>
                  </a:lnTo>
                  <a:lnTo>
                    <a:pt x="120" y="131"/>
                  </a:lnTo>
                  <a:lnTo>
                    <a:pt x="120" y="133"/>
                  </a:lnTo>
                  <a:lnTo>
                    <a:pt x="120" y="135"/>
                  </a:lnTo>
                  <a:lnTo>
                    <a:pt x="120" y="137"/>
                  </a:lnTo>
                  <a:lnTo>
                    <a:pt x="120" y="140"/>
                  </a:lnTo>
                  <a:lnTo>
                    <a:pt x="118" y="140"/>
                  </a:lnTo>
                  <a:lnTo>
                    <a:pt x="116" y="140"/>
                  </a:lnTo>
                  <a:lnTo>
                    <a:pt x="114" y="140"/>
                  </a:lnTo>
                  <a:lnTo>
                    <a:pt x="114" y="137"/>
                  </a:lnTo>
                  <a:lnTo>
                    <a:pt x="112" y="137"/>
                  </a:lnTo>
                  <a:lnTo>
                    <a:pt x="110" y="137"/>
                  </a:lnTo>
                  <a:lnTo>
                    <a:pt x="108" y="137"/>
                  </a:lnTo>
                  <a:lnTo>
                    <a:pt x="108" y="140"/>
                  </a:lnTo>
                  <a:lnTo>
                    <a:pt x="106" y="140"/>
                  </a:lnTo>
                  <a:lnTo>
                    <a:pt x="104" y="140"/>
                  </a:lnTo>
                  <a:lnTo>
                    <a:pt x="102" y="140"/>
                  </a:lnTo>
                  <a:lnTo>
                    <a:pt x="102" y="137"/>
                  </a:lnTo>
                  <a:lnTo>
                    <a:pt x="102" y="135"/>
                  </a:lnTo>
                  <a:lnTo>
                    <a:pt x="102" y="133"/>
                  </a:lnTo>
                  <a:lnTo>
                    <a:pt x="102" y="131"/>
                  </a:lnTo>
                  <a:lnTo>
                    <a:pt x="102" y="129"/>
                  </a:lnTo>
                  <a:lnTo>
                    <a:pt x="102" y="127"/>
                  </a:lnTo>
                  <a:lnTo>
                    <a:pt x="102" y="125"/>
                  </a:lnTo>
                  <a:lnTo>
                    <a:pt x="102" y="123"/>
                  </a:lnTo>
                  <a:lnTo>
                    <a:pt x="102" y="121"/>
                  </a:lnTo>
                  <a:lnTo>
                    <a:pt x="102" y="119"/>
                  </a:lnTo>
                  <a:lnTo>
                    <a:pt x="102" y="117"/>
                  </a:lnTo>
                  <a:lnTo>
                    <a:pt x="102" y="114"/>
                  </a:lnTo>
                  <a:lnTo>
                    <a:pt x="102" y="112"/>
                  </a:lnTo>
                  <a:lnTo>
                    <a:pt x="102" y="110"/>
                  </a:lnTo>
                  <a:lnTo>
                    <a:pt x="102" y="108"/>
                  </a:lnTo>
                  <a:lnTo>
                    <a:pt x="102" y="106"/>
                  </a:lnTo>
                  <a:lnTo>
                    <a:pt x="102" y="104"/>
                  </a:lnTo>
                  <a:lnTo>
                    <a:pt x="102" y="102"/>
                  </a:lnTo>
                  <a:lnTo>
                    <a:pt x="102" y="100"/>
                  </a:lnTo>
                  <a:lnTo>
                    <a:pt x="102" y="98"/>
                  </a:lnTo>
                  <a:lnTo>
                    <a:pt x="104" y="98"/>
                  </a:lnTo>
                  <a:lnTo>
                    <a:pt x="104" y="96"/>
                  </a:lnTo>
                  <a:lnTo>
                    <a:pt x="104" y="94"/>
                  </a:lnTo>
                  <a:lnTo>
                    <a:pt x="104" y="92"/>
                  </a:lnTo>
                  <a:lnTo>
                    <a:pt x="104" y="90"/>
                  </a:lnTo>
                  <a:lnTo>
                    <a:pt x="104" y="88"/>
                  </a:lnTo>
                  <a:lnTo>
                    <a:pt x="104" y="86"/>
                  </a:lnTo>
                  <a:lnTo>
                    <a:pt x="104" y="84"/>
                  </a:lnTo>
                  <a:lnTo>
                    <a:pt x="104" y="82"/>
                  </a:lnTo>
                  <a:lnTo>
                    <a:pt x="104" y="80"/>
                  </a:lnTo>
                  <a:lnTo>
                    <a:pt x="104" y="78"/>
                  </a:lnTo>
                  <a:lnTo>
                    <a:pt x="104" y="68"/>
                  </a:lnTo>
                  <a:lnTo>
                    <a:pt x="102" y="68"/>
                  </a:lnTo>
                  <a:lnTo>
                    <a:pt x="100" y="68"/>
                  </a:lnTo>
                  <a:lnTo>
                    <a:pt x="98" y="68"/>
                  </a:lnTo>
                  <a:lnTo>
                    <a:pt x="96" y="68"/>
                  </a:lnTo>
                  <a:lnTo>
                    <a:pt x="94" y="68"/>
                  </a:lnTo>
                  <a:lnTo>
                    <a:pt x="92" y="68"/>
                  </a:lnTo>
                  <a:lnTo>
                    <a:pt x="90" y="68"/>
                  </a:lnTo>
                  <a:lnTo>
                    <a:pt x="88" y="68"/>
                  </a:lnTo>
                  <a:lnTo>
                    <a:pt x="86" y="68"/>
                  </a:lnTo>
                  <a:lnTo>
                    <a:pt x="84" y="68"/>
                  </a:lnTo>
                  <a:lnTo>
                    <a:pt x="82" y="68"/>
                  </a:lnTo>
                  <a:lnTo>
                    <a:pt x="80" y="68"/>
                  </a:lnTo>
                  <a:lnTo>
                    <a:pt x="78" y="68"/>
                  </a:lnTo>
                  <a:lnTo>
                    <a:pt x="76" y="68"/>
                  </a:lnTo>
                  <a:lnTo>
                    <a:pt x="73" y="68"/>
                  </a:lnTo>
                  <a:lnTo>
                    <a:pt x="71" y="68"/>
                  </a:lnTo>
                  <a:lnTo>
                    <a:pt x="69" y="68"/>
                  </a:lnTo>
                  <a:lnTo>
                    <a:pt x="67" y="68"/>
                  </a:lnTo>
                  <a:lnTo>
                    <a:pt x="65" y="68"/>
                  </a:lnTo>
                  <a:lnTo>
                    <a:pt x="63" y="68"/>
                  </a:lnTo>
                  <a:lnTo>
                    <a:pt x="61" y="68"/>
                  </a:lnTo>
                  <a:lnTo>
                    <a:pt x="59" y="68"/>
                  </a:lnTo>
                  <a:lnTo>
                    <a:pt x="57" y="68"/>
                  </a:lnTo>
                  <a:lnTo>
                    <a:pt x="55" y="68"/>
                  </a:lnTo>
                  <a:lnTo>
                    <a:pt x="53" y="68"/>
                  </a:lnTo>
                  <a:lnTo>
                    <a:pt x="51" y="68"/>
                  </a:lnTo>
                  <a:lnTo>
                    <a:pt x="49" y="68"/>
                  </a:lnTo>
                  <a:lnTo>
                    <a:pt x="47" y="68"/>
                  </a:lnTo>
                  <a:lnTo>
                    <a:pt x="45" y="68"/>
                  </a:lnTo>
                  <a:lnTo>
                    <a:pt x="43" y="68"/>
                  </a:lnTo>
                  <a:lnTo>
                    <a:pt x="41" y="68"/>
                  </a:lnTo>
                  <a:lnTo>
                    <a:pt x="39" y="68"/>
                  </a:lnTo>
                  <a:lnTo>
                    <a:pt x="37" y="68"/>
                  </a:lnTo>
                  <a:lnTo>
                    <a:pt x="35" y="68"/>
                  </a:lnTo>
                  <a:lnTo>
                    <a:pt x="33" y="68"/>
                  </a:lnTo>
                  <a:lnTo>
                    <a:pt x="31" y="68"/>
                  </a:lnTo>
                  <a:lnTo>
                    <a:pt x="29" y="68"/>
                  </a:lnTo>
                  <a:lnTo>
                    <a:pt x="27" y="68"/>
                  </a:lnTo>
                  <a:lnTo>
                    <a:pt x="24" y="68"/>
                  </a:lnTo>
                  <a:lnTo>
                    <a:pt x="22" y="68"/>
                  </a:lnTo>
                  <a:lnTo>
                    <a:pt x="20" y="68"/>
                  </a:lnTo>
                  <a:lnTo>
                    <a:pt x="18" y="68"/>
                  </a:lnTo>
                  <a:lnTo>
                    <a:pt x="18" y="78"/>
                  </a:lnTo>
                  <a:lnTo>
                    <a:pt x="18" y="80"/>
                  </a:lnTo>
                  <a:lnTo>
                    <a:pt x="18" y="82"/>
                  </a:lnTo>
                  <a:lnTo>
                    <a:pt x="18" y="84"/>
                  </a:lnTo>
                  <a:lnTo>
                    <a:pt x="18" y="86"/>
                  </a:lnTo>
                  <a:lnTo>
                    <a:pt x="18" y="88"/>
                  </a:lnTo>
                  <a:lnTo>
                    <a:pt x="18" y="90"/>
                  </a:lnTo>
                  <a:lnTo>
                    <a:pt x="18" y="92"/>
                  </a:lnTo>
                  <a:lnTo>
                    <a:pt x="18" y="94"/>
                  </a:lnTo>
                  <a:lnTo>
                    <a:pt x="18" y="96"/>
                  </a:lnTo>
                  <a:lnTo>
                    <a:pt x="18" y="98"/>
                  </a:lnTo>
                  <a:lnTo>
                    <a:pt x="18" y="100"/>
                  </a:lnTo>
                  <a:lnTo>
                    <a:pt x="18" y="102"/>
                  </a:lnTo>
                  <a:lnTo>
                    <a:pt x="18" y="104"/>
                  </a:lnTo>
                  <a:lnTo>
                    <a:pt x="18" y="106"/>
                  </a:lnTo>
                  <a:lnTo>
                    <a:pt x="18" y="108"/>
                  </a:lnTo>
                  <a:lnTo>
                    <a:pt x="18" y="110"/>
                  </a:lnTo>
                  <a:lnTo>
                    <a:pt x="18" y="112"/>
                  </a:lnTo>
                  <a:lnTo>
                    <a:pt x="18" y="114"/>
                  </a:lnTo>
                  <a:lnTo>
                    <a:pt x="18" y="117"/>
                  </a:lnTo>
                  <a:lnTo>
                    <a:pt x="18" y="119"/>
                  </a:lnTo>
                  <a:lnTo>
                    <a:pt x="18" y="121"/>
                  </a:lnTo>
                  <a:lnTo>
                    <a:pt x="18" y="123"/>
                  </a:lnTo>
                  <a:lnTo>
                    <a:pt x="18" y="125"/>
                  </a:lnTo>
                  <a:lnTo>
                    <a:pt x="20" y="125"/>
                  </a:lnTo>
                  <a:lnTo>
                    <a:pt x="20" y="127"/>
                  </a:lnTo>
                  <a:lnTo>
                    <a:pt x="20" y="129"/>
                  </a:lnTo>
                  <a:lnTo>
                    <a:pt x="20" y="131"/>
                  </a:lnTo>
                  <a:lnTo>
                    <a:pt x="20" y="133"/>
                  </a:lnTo>
                  <a:lnTo>
                    <a:pt x="20" y="135"/>
                  </a:lnTo>
                  <a:lnTo>
                    <a:pt x="20" y="137"/>
                  </a:lnTo>
                  <a:lnTo>
                    <a:pt x="20" y="140"/>
                  </a:lnTo>
                  <a:lnTo>
                    <a:pt x="18" y="140"/>
                  </a:lnTo>
                  <a:lnTo>
                    <a:pt x="16" y="140"/>
                  </a:lnTo>
                  <a:lnTo>
                    <a:pt x="14" y="140"/>
                  </a:lnTo>
                  <a:lnTo>
                    <a:pt x="12" y="137"/>
                  </a:lnTo>
                  <a:lnTo>
                    <a:pt x="10" y="137"/>
                  </a:lnTo>
                  <a:lnTo>
                    <a:pt x="8" y="137"/>
                  </a:lnTo>
                  <a:lnTo>
                    <a:pt x="6" y="137"/>
                  </a:lnTo>
                  <a:lnTo>
                    <a:pt x="6" y="140"/>
                  </a:lnTo>
                  <a:lnTo>
                    <a:pt x="4" y="140"/>
                  </a:lnTo>
                  <a:lnTo>
                    <a:pt x="2" y="140"/>
                  </a:lnTo>
                  <a:lnTo>
                    <a:pt x="0" y="14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3" name="Freeform 53">
              <a:extLst>
                <a:ext uri="{FF2B5EF4-FFF2-40B4-BE49-F238E27FC236}">
                  <a16:creationId xmlns:a16="http://schemas.microsoft.com/office/drawing/2014/main" id="{2B094D14-5940-D2FE-CB22-196FE79C32F5}"/>
                </a:ext>
              </a:extLst>
            </p:cNvPr>
            <p:cNvSpPr>
              <a:spLocks/>
            </p:cNvSpPr>
            <p:nvPr/>
          </p:nvSpPr>
          <p:spPr bwMode="auto">
            <a:xfrm>
              <a:off x="5197476" y="4522788"/>
              <a:ext cx="79375" cy="87312"/>
            </a:xfrm>
            <a:custGeom>
              <a:avLst/>
              <a:gdLst>
                <a:gd name="T0" fmla="*/ 3175 w 50"/>
                <a:gd name="T1" fmla="*/ 85753 h 56"/>
                <a:gd name="T2" fmla="*/ 9525 w 50"/>
                <a:gd name="T3" fmla="*/ 85753 h 56"/>
                <a:gd name="T4" fmla="*/ 15875 w 50"/>
                <a:gd name="T5" fmla="*/ 85753 h 56"/>
                <a:gd name="T6" fmla="*/ 22225 w 50"/>
                <a:gd name="T7" fmla="*/ 85753 h 56"/>
                <a:gd name="T8" fmla="*/ 28575 w 50"/>
                <a:gd name="T9" fmla="*/ 85753 h 56"/>
                <a:gd name="T10" fmla="*/ 34925 w 50"/>
                <a:gd name="T11" fmla="*/ 82635 h 56"/>
                <a:gd name="T12" fmla="*/ 41275 w 50"/>
                <a:gd name="T13" fmla="*/ 82635 h 56"/>
                <a:gd name="T14" fmla="*/ 47625 w 50"/>
                <a:gd name="T15" fmla="*/ 82635 h 56"/>
                <a:gd name="T16" fmla="*/ 50800 w 50"/>
                <a:gd name="T17" fmla="*/ 79516 h 56"/>
                <a:gd name="T18" fmla="*/ 57150 w 50"/>
                <a:gd name="T19" fmla="*/ 76398 h 56"/>
                <a:gd name="T20" fmla="*/ 60325 w 50"/>
                <a:gd name="T21" fmla="*/ 73280 h 56"/>
                <a:gd name="T22" fmla="*/ 63500 w 50"/>
                <a:gd name="T23" fmla="*/ 70161 h 56"/>
                <a:gd name="T24" fmla="*/ 66675 w 50"/>
                <a:gd name="T25" fmla="*/ 67043 h 56"/>
                <a:gd name="T26" fmla="*/ 69850 w 50"/>
                <a:gd name="T27" fmla="*/ 63925 h 56"/>
                <a:gd name="T28" fmla="*/ 74613 w 50"/>
                <a:gd name="T29" fmla="*/ 57688 h 56"/>
                <a:gd name="T30" fmla="*/ 77788 w 50"/>
                <a:gd name="T31" fmla="*/ 54570 h 56"/>
                <a:gd name="T32" fmla="*/ 77788 w 50"/>
                <a:gd name="T33" fmla="*/ 48333 h 56"/>
                <a:gd name="T34" fmla="*/ 77788 w 50"/>
                <a:gd name="T35" fmla="*/ 42097 h 56"/>
                <a:gd name="T36" fmla="*/ 77788 w 50"/>
                <a:gd name="T37" fmla="*/ 35860 h 56"/>
                <a:gd name="T38" fmla="*/ 77788 w 50"/>
                <a:gd name="T39" fmla="*/ 29624 h 56"/>
                <a:gd name="T40" fmla="*/ 74613 w 50"/>
                <a:gd name="T41" fmla="*/ 26505 h 56"/>
                <a:gd name="T42" fmla="*/ 74613 w 50"/>
                <a:gd name="T43" fmla="*/ 20269 h 56"/>
                <a:gd name="T44" fmla="*/ 69850 w 50"/>
                <a:gd name="T45" fmla="*/ 17151 h 56"/>
                <a:gd name="T46" fmla="*/ 63500 w 50"/>
                <a:gd name="T47" fmla="*/ 10914 h 56"/>
                <a:gd name="T48" fmla="*/ 60325 w 50"/>
                <a:gd name="T49" fmla="*/ 6237 h 56"/>
                <a:gd name="T50" fmla="*/ 53975 w 50"/>
                <a:gd name="T51" fmla="*/ 3118 h 56"/>
                <a:gd name="T52" fmla="*/ 47625 w 50"/>
                <a:gd name="T53" fmla="*/ 3118 h 56"/>
                <a:gd name="T54" fmla="*/ 41275 w 50"/>
                <a:gd name="T55" fmla="*/ 0 h 56"/>
                <a:gd name="T56" fmla="*/ 34925 w 50"/>
                <a:gd name="T57" fmla="*/ 0 h 56"/>
                <a:gd name="T58" fmla="*/ 28575 w 50"/>
                <a:gd name="T59" fmla="*/ 0 h 56"/>
                <a:gd name="T60" fmla="*/ 22225 w 50"/>
                <a:gd name="T61" fmla="*/ 0 h 56"/>
                <a:gd name="T62" fmla="*/ 15875 w 50"/>
                <a:gd name="T63" fmla="*/ 0 h 56"/>
                <a:gd name="T64" fmla="*/ 9525 w 50"/>
                <a:gd name="T65" fmla="*/ 0 h 56"/>
                <a:gd name="T66" fmla="*/ 3175 w 50"/>
                <a:gd name="T67" fmla="*/ 0 h 56"/>
                <a:gd name="T68" fmla="*/ 0 w 50"/>
                <a:gd name="T69" fmla="*/ 3118 h 56"/>
                <a:gd name="T70" fmla="*/ 0 w 50"/>
                <a:gd name="T71" fmla="*/ 10914 h 56"/>
                <a:gd name="T72" fmla="*/ 0 w 50"/>
                <a:gd name="T73" fmla="*/ 17151 h 56"/>
                <a:gd name="T74" fmla="*/ 0 w 50"/>
                <a:gd name="T75" fmla="*/ 23387 h 56"/>
                <a:gd name="T76" fmla="*/ 0 w 50"/>
                <a:gd name="T77" fmla="*/ 29624 h 56"/>
                <a:gd name="T78" fmla="*/ 0 w 50"/>
                <a:gd name="T79" fmla="*/ 35860 h 56"/>
                <a:gd name="T80" fmla="*/ 0 w 50"/>
                <a:gd name="T81" fmla="*/ 4209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0" h="56">
                  <a:moveTo>
                    <a:pt x="0" y="55"/>
                  </a:moveTo>
                  <a:lnTo>
                    <a:pt x="2" y="55"/>
                  </a:lnTo>
                  <a:lnTo>
                    <a:pt x="4" y="55"/>
                  </a:lnTo>
                  <a:lnTo>
                    <a:pt x="6" y="55"/>
                  </a:lnTo>
                  <a:lnTo>
                    <a:pt x="8" y="55"/>
                  </a:lnTo>
                  <a:lnTo>
                    <a:pt x="10" y="55"/>
                  </a:lnTo>
                  <a:lnTo>
                    <a:pt x="12" y="55"/>
                  </a:lnTo>
                  <a:lnTo>
                    <a:pt x="14" y="55"/>
                  </a:lnTo>
                  <a:lnTo>
                    <a:pt x="16" y="55"/>
                  </a:lnTo>
                  <a:lnTo>
                    <a:pt x="18" y="55"/>
                  </a:lnTo>
                  <a:lnTo>
                    <a:pt x="20" y="55"/>
                  </a:lnTo>
                  <a:lnTo>
                    <a:pt x="22" y="53"/>
                  </a:lnTo>
                  <a:lnTo>
                    <a:pt x="24" y="53"/>
                  </a:lnTo>
                  <a:lnTo>
                    <a:pt x="26" y="53"/>
                  </a:lnTo>
                  <a:lnTo>
                    <a:pt x="28" y="53"/>
                  </a:lnTo>
                  <a:lnTo>
                    <a:pt x="30" y="53"/>
                  </a:lnTo>
                  <a:lnTo>
                    <a:pt x="30" y="51"/>
                  </a:lnTo>
                  <a:lnTo>
                    <a:pt x="32" y="51"/>
                  </a:lnTo>
                  <a:lnTo>
                    <a:pt x="34" y="51"/>
                  </a:lnTo>
                  <a:lnTo>
                    <a:pt x="36" y="49"/>
                  </a:lnTo>
                  <a:lnTo>
                    <a:pt x="38" y="49"/>
                  </a:lnTo>
                  <a:lnTo>
                    <a:pt x="38" y="47"/>
                  </a:lnTo>
                  <a:lnTo>
                    <a:pt x="40" y="47"/>
                  </a:lnTo>
                  <a:lnTo>
                    <a:pt x="40" y="45"/>
                  </a:lnTo>
                  <a:lnTo>
                    <a:pt x="42" y="45"/>
                  </a:lnTo>
                  <a:lnTo>
                    <a:pt x="42" y="43"/>
                  </a:lnTo>
                  <a:lnTo>
                    <a:pt x="44" y="43"/>
                  </a:lnTo>
                  <a:lnTo>
                    <a:pt x="44" y="41"/>
                  </a:lnTo>
                  <a:lnTo>
                    <a:pt x="47" y="39"/>
                  </a:lnTo>
                  <a:lnTo>
                    <a:pt x="47" y="37"/>
                  </a:lnTo>
                  <a:lnTo>
                    <a:pt x="47" y="35"/>
                  </a:lnTo>
                  <a:lnTo>
                    <a:pt x="49" y="35"/>
                  </a:lnTo>
                  <a:lnTo>
                    <a:pt x="49" y="33"/>
                  </a:lnTo>
                  <a:lnTo>
                    <a:pt x="49" y="31"/>
                  </a:lnTo>
                  <a:lnTo>
                    <a:pt x="49" y="29"/>
                  </a:lnTo>
                  <a:lnTo>
                    <a:pt x="49" y="27"/>
                  </a:lnTo>
                  <a:lnTo>
                    <a:pt x="49" y="25"/>
                  </a:lnTo>
                  <a:lnTo>
                    <a:pt x="49" y="23"/>
                  </a:lnTo>
                  <a:lnTo>
                    <a:pt x="49" y="21"/>
                  </a:lnTo>
                  <a:lnTo>
                    <a:pt x="49" y="19"/>
                  </a:lnTo>
                  <a:lnTo>
                    <a:pt x="49" y="17"/>
                  </a:lnTo>
                  <a:lnTo>
                    <a:pt x="47" y="17"/>
                  </a:lnTo>
                  <a:lnTo>
                    <a:pt x="47" y="15"/>
                  </a:lnTo>
                  <a:lnTo>
                    <a:pt x="47" y="13"/>
                  </a:lnTo>
                  <a:lnTo>
                    <a:pt x="44" y="13"/>
                  </a:lnTo>
                  <a:lnTo>
                    <a:pt x="44" y="11"/>
                  </a:lnTo>
                  <a:lnTo>
                    <a:pt x="42" y="9"/>
                  </a:lnTo>
                  <a:lnTo>
                    <a:pt x="40" y="7"/>
                  </a:lnTo>
                  <a:lnTo>
                    <a:pt x="38" y="7"/>
                  </a:lnTo>
                  <a:lnTo>
                    <a:pt x="38" y="4"/>
                  </a:lnTo>
                  <a:lnTo>
                    <a:pt x="36" y="4"/>
                  </a:lnTo>
                  <a:lnTo>
                    <a:pt x="34" y="2"/>
                  </a:lnTo>
                  <a:lnTo>
                    <a:pt x="32" y="2"/>
                  </a:lnTo>
                  <a:lnTo>
                    <a:pt x="30" y="2"/>
                  </a:lnTo>
                  <a:lnTo>
                    <a:pt x="28" y="0"/>
                  </a:lnTo>
                  <a:lnTo>
                    <a:pt x="26" y="0"/>
                  </a:lnTo>
                  <a:lnTo>
                    <a:pt x="24" y="0"/>
                  </a:lnTo>
                  <a:lnTo>
                    <a:pt x="22" y="0"/>
                  </a:lnTo>
                  <a:lnTo>
                    <a:pt x="20" y="0"/>
                  </a:lnTo>
                  <a:lnTo>
                    <a:pt x="18" y="0"/>
                  </a:lnTo>
                  <a:lnTo>
                    <a:pt x="16" y="0"/>
                  </a:lnTo>
                  <a:lnTo>
                    <a:pt x="14" y="0"/>
                  </a:lnTo>
                  <a:lnTo>
                    <a:pt x="12" y="0"/>
                  </a:lnTo>
                  <a:lnTo>
                    <a:pt x="10" y="0"/>
                  </a:lnTo>
                  <a:lnTo>
                    <a:pt x="8" y="0"/>
                  </a:lnTo>
                  <a:lnTo>
                    <a:pt x="6" y="0"/>
                  </a:lnTo>
                  <a:lnTo>
                    <a:pt x="4" y="0"/>
                  </a:lnTo>
                  <a:lnTo>
                    <a:pt x="2" y="0"/>
                  </a:lnTo>
                  <a:lnTo>
                    <a:pt x="2" y="2"/>
                  </a:lnTo>
                  <a:lnTo>
                    <a:pt x="0" y="2"/>
                  </a:lnTo>
                  <a:lnTo>
                    <a:pt x="0" y="4"/>
                  </a:lnTo>
                  <a:lnTo>
                    <a:pt x="0" y="7"/>
                  </a:lnTo>
                  <a:lnTo>
                    <a:pt x="0" y="9"/>
                  </a:lnTo>
                  <a:lnTo>
                    <a:pt x="0" y="11"/>
                  </a:lnTo>
                  <a:lnTo>
                    <a:pt x="0" y="13"/>
                  </a:lnTo>
                  <a:lnTo>
                    <a:pt x="0" y="15"/>
                  </a:lnTo>
                  <a:lnTo>
                    <a:pt x="0" y="17"/>
                  </a:lnTo>
                  <a:lnTo>
                    <a:pt x="0" y="19"/>
                  </a:lnTo>
                  <a:lnTo>
                    <a:pt x="0" y="21"/>
                  </a:lnTo>
                  <a:lnTo>
                    <a:pt x="0" y="23"/>
                  </a:lnTo>
                  <a:lnTo>
                    <a:pt x="0" y="25"/>
                  </a:lnTo>
                  <a:lnTo>
                    <a:pt x="0" y="27"/>
                  </a:lnTo>
                  <a:lnTo>
                    <a:pt x="0" y="5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4" name="Freeform 54">
              <a:extLst>
                <a:ext uri="{FF2B5EF4-FFF2-40B4-BE49-F238E27FC236}">
                  <a16:creationId xmlns:a16="http://schemas.microsoft.com/office/drawing/2014/main" id="{BED669F1-4B9D-1755-7B0F-AA4A75E7E40C}"/>
                </a:ext>
              </a:extLst>
            </p:cNvPr>
            <p:cNvSpPr>
              <a:spLocks/>
            </p:cNvSpPr>
            <p:nvPr/>
          </p:nvSpPr>
          <p:spPr bwMode="auto">
            <a:xfrm>
              <a:off x="5167313" y="4508501"/>
              <a:ext cx="144463" cy="225425"/>
            </a:xfrm>
            <a:custGeom>
              <a:avLst/>
              <a:gdLst>
                <a:gd name="T0" fmla="*/ 0 w 91"/>
                <a:gd name="T1" fmla="*/ 212814 h 143"/>
                <a:gd name="T2" fmla="*/ 3175 w 91"/>
                <a:gd name="T3" fmla="*/ 200203 h 143"/>
                <a:gd name="T4" fmla="*/ 3175 w 91"/>
                <a:gd name="T5" fmla="*/ 187591 h 143"/>
                <a:gd name="T6" fmla="*/ 3175 w 91"/>
                <a:gd name="T7" fmla="*/ 173404 h 143"/>
                <a:gd name="T8" fmla="*/ 3175 w 91"/>
                <a:gd name="T9" fmla="*/ 160793 h 143"/>
                <a:gd name="T10" fmla="*/ 3175 w 91"/>
                <a:gd name="T11" fmla="*/ 148181 h 143"/>
                <a:gd name="T12" fmla="*/ 3175 w 91"/>
                <a:gd name="T13" fmla="*/ 135570 h 143"/>
                <a:gd name="T14" fmla="*/ 3175 w 91"/>
                <a:gd name="T15" fmla="*/ 122959 h 143"/>
                <a:gd name="T16" fmla="*/ 3175 w 91"/>
                <a:gd name="T17" fmla="*/ 110348 h 143"/>
                <a:gd name="T18" fmla="*/ 3175 w 91"/>
                <a:gd name="T19" fmla="*/ 96160 h 143"/>
                <a:gd name="T20" fmla="*/ 3175 w 91"/>
                <a:gd name="T21" fmla="*/ 83549 h 143"/>
                <a:gd name="T22" fmla="*/ 3175 w 91"/>
                <a:gd name="T23" fmla="*/ 70938 h 143"/>
                <a:gd name="T24" fmla="*/ 3175 w 91"/>
                <a:gd name="T25" fmla="*/ 58327 h 143"/>
                <a:gd name="T26" fmla="*/ 3175 w 91"/>
                <a:gd name="T27" fmla="*/ 45716 h 143"/>
                <a:gd name="T28" fmla="*/ 3175 w 91"/>
                <a:gd name="T29" fmla="*/ 33104 h 143"/>
                <a:gd name="T30" fmla="*/ 3175 w 91"/>
                <a:gd name="T31" fmla="*/ 18917 h 143"/>
                <a:gd name="T32" fmla="*/ 0 w 91"/>
                <a:gd name="T33" fmla="*/ 6306 h 143"/>
                <a:gd name="T34" fmla="*/ 9525 w 91"/>
                <a:gd name="T35" fmla="*/ 3153 h 143"/>
                <a:gd name="T36" fmla="*/ 22225 w 91"/>
                <a:gd name="T37" fmla="*/ 3153 h 143"/>
                <a:gd name="T38" fmla="*/ 36513 w 91"/>
                <a:gd name="T39" fmla="*/ 3153 h 143"/>
                <a:gd name="T40" fmla="*/ 46038 w 91"/>
                <a:gd name="T41" fmla="*/ 0 h 143"/>
                <a:gd name="T42" fmla="*/ 58738 w 91"/>
                <a:gd name="T43" fmla="*/ 0 h 143"/>
                <a:gd name="T44" fmla="*/ 71438 w 91"/>
                <a:gd name="T45" fmla="*/ 0 h 143"/>
                <a:gd name="T46" fmla="*/ 84138 w 91"/>
                <a:gd name="T47" fmla="*/ 3153 h 143"/>
                <a:gd name="T48" fmla="*/ 96838 w 91"/>
                <a:gd name="T49" fmla="*/ 6306 h 143"/>
                <a:gd name="T50" fmla="*/ 107950 w 91"/>
                <a:gd name="T51" fmla="*/ 9458 h 143"/>
                <a:gd name="T52" fmla="*/ 117475 w 91"/>
                <a:gd name="T53" fmla="*/ 12611 h 143"/>
                <a:gd name="T54" fmla="*/ 123825 w 91"/>
                <a:gd name="T55" fmla="*/ 18917 h 143"/>
                <a:gd name="T56" fmla="*/ 130175 w 91"/>
                <a:gd name="T57" fmla="*/ 26799 h 143"/>
                <a:gd name="T58" fmla="*/ 136525 w 91"/>
                <a:gd name="T59" fmla="*/ 36257 h 143"/>
                <a:gd name="T60" fmla="*/ 136525 w 91"/>
                <a:gd name="T61" fmla="*/ 48868 h 143"/>
                <a:gd name="T62" fmla="*/ 136525 w 91"/>
                <a:gd name="T63" fmla="*/ 61480 h 143"/>
                <a:gd name="T64" fmla="*/ 133350 w 91"/>
                <a:gd name="T65" fmla="*/ 70938 h 143"/>
                <a:gd name="T66" fmla="*/ 130175 w 91"/>
                <a:gd name="T67" fmla="*/ 80396 h 143"/>
                <a:gd name="T68" fmla="*/ 123825 w 91"/>
                <a:gd name="T69" fmla="*/ 86702 h 143"/>
                <a:gd name="T70" fmla="*/ 114300 w 91"/>
                <a:gd name="T71" fmla="*/ 89855 h 143"/>
                <a:gd name="T72" fmla="*/ 104775 w 91"/>
                <a:gd name="T73" fmla="*/ 96160 h 143"/>
                <a:gd name="T74" fmla="*/ 90488 w 91"/>
                <a:gd name="T75" fmla="*/ 99313 h 143"/>
                <a:gd name="T76" fmla="*/ 80963 w 91"/>
                <a:gd name="T77" fmla="*/ 104042 h 143"/>
                <a:gd name="T78" fmla="*/ 90488 w 91"/>
                <a:gd name="T79" fmla="*/ 107195 h 143"/>
                <a:gd name="T80" fmla="*/ 104775 w 91"/>
                <a:gd name="T81" fmla="*/ 107195 h 143"/>
                <a:gd name="T82" fmla="*/ 114300 w 91"/>
                <a:gd name="T83" fmla="*/ 113501 h 143"/>
                <a:gd name="T84" fmla="*/ 123825 w 91"/>
                <a:gd name="T85" fmla="*/ 116653 h 143"/>
                <a:gd name="T86" fmla="*/ 130175 w 91"/>
                <a:gd name="T87" fmla="*/ 122959 h 143"/>
                <a:gd name="T88" fmla="*/ 136525 w 91"/>
                <a:gd name="T89" fmla="*/ 129265 h 143"/>
                <a:gd name="T90" fmla="*/ 139700 w 91"/>
                <a:gd name="T91" fmla="*/ 138723 h 143"/>
                <a:gd name="T92" fmla="*/ 142875 w 91"/>
                <a:gd name="T93" fmla="*/ 151334 h 143"/>
                <a:gd name="T94" fmla="*/ 142875 w 91"/>
                <a:gd name="T95" fmla="*/ 163945 h 143"/>
                <a:gd name="T96" fmla="*/ 139700 w 91"/>
                <a:gd name="T97" fmla="*/ 173404 h 143"/>
                <a:gd name="T98" fmla="*/ 136525 w 91"/>
                <a:gd name="T99" fmla="*/ 182862 h 143"/>
                <a:gd name="T100" fmla="*/ 133350 w 91"/>
                <a:gd name="T101" fmla="*/ 193897 h 143"/>
                <a:gd name="T102" fmla="*/ 127000 w 91"/>
                <a:gd name="T103" fmla="*/ 200203 h 143"/>
                <a:gd name="T104" fmla="*/ 120650 w 91"/>
                <a:gd name="T105" fmla="*/ 206508 h 143"/>
                <a:gd name="T106" fmla="*/ 114300 w 91"/>
                <a:gd name="T107" fmla="*/ 212814 h 143"/>
                <a:gd name="T108" fmla="*/ 100013 w 91"/>
                <a:gd name="T109" fmla="*/ 215967 h 143"/>
                <a:gd name="T110" fmla="*/ 87313 w 91"/>
                <a:gd name="T111" fmla="*/ 219119 h 143"/>
                <a:gd name="T112" fmla="*/ 74613 w 91"/>
                <a:gd name="T113" fmla="*/ 223849 h 143"/>
                <a:gd name="T114" fmla="*/ 61913 w 91"/>
                <a:gd name="T115" fmla="*/ 223849 h 143"/>
                <a:gd name="T116" fmla="*/ 49213 w 91"/>
                <a:gd name="T117" fmla="*/ 223849 h 143"/>
                <a:gd name="T118" fmla="*/ 36513 w 91"/>
                <a:gd name="T119" fmla="*/ 223849 h 143"/>
                <a:gd name="T120" fmla="*/ 22225 w 91"/>
                <a:gd name="T121" fmla="*/ 223849 h 143"/>
                <a:gd name="T122" fmla="*/ 9525 w 91"/>
                <a:gd name="T123" fmla="*/ 223849 h 1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1" h="143">
                  <a:moveTo>
                    <a:pt x="0" y="142"/>
                  </a:moveTo>
                  <a:lnTo>
                    <a:pt x="0" y="139"/>
                  </a:lnTo>
                  <a:lnTo>
                    <a:pt x="0" y="137"/>
                  </a:lnTo>
                  <a:lnTo>
                    <a:pt x="0" y="135"/>
                  </a:lnTo>
                  <a:lnTo>
                    <a:pt x="0" y="133"/>
                  </a:lnTo>
                  <a:lnTo>
                    <a:pt x="2" y="131"/>
                  </a:lnTo>
                  <a:lnTo>
                    <a:pt x="2" y="129"/>
                  </a:lnTo>
                  <a:lnTo>
                    <a:pt x="2" y="127"/>
                  </a:lnTo>
                  <a:lnTo>
                    <a:pt x="2" y="125"/>
                  </a:lnTo>
                  <a:lnTo>
                    <a:pt x="2" y="123"/>
                  </a:lnTo>
                  <a:lnTo>
                    <a:pt x="2" y="121"/>
                  </a:lnTo>
                  <a:lnTo>
                    <a:pt x="2" y="119"/>
                  </a:lnTo>
                  <a:lnTo>
                    <a:pt x="2" y="116"/>
                  </a:lnTo>
                  <a:lnTo>
                    <a:pt x="2" y="114"/>
                  </a:lnTo>
                  <a:lnTo>
                    <a:pt x="2" y="112"/>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3"/>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2" y="19"/>
                  </a:lnTo>
                  <a:lnTo>
                    <a:pt x="2" y="17"/>
                  </a:lnTo>
                  <a:lnTo>
                    <a:pt x="2" y="15"/>
                  </a:lnTo>
                  <a:lnTo>
                    <a:pt x="2" y="12"/>
                  </a:lnTo>
                  <a:lnTo>
                    <a:pt x="2" y="10"/>
                  </a:lnTo>
                  <a:lnTo>
                    <a:pt x="2" y="8"/>
                  </a:lnTo>
                  <a:lnTo>
                    <a:pt x="2" y="6"/>
                  </a:lnTo>
                  <a:lnTo>
                    <a:pt x="0" y="4"/>
                  </a:lnTo>
                  <a:lnTo>
                    <a:pt x="0" y="2"/>
                  </a:lnTo>
                  <a:lnTo>
                    <a:pt x="2" y="2"/>
                  </a:lnTo>
                  <a:lnTo>
                    <a:pt x="4" y="2"/>
                  </a:lnTo>
                  <a:lnTo>
                    <a:pt x="6" y="2"/>
                  </a:lnTo>
                  <a:lnTo>
                    <a:pt x="8" y="2"/>
                  </a:lnTo>
                  <a:lnTo>
                    <a:pt x="10" y="2"/>
                  </a:lnTo>
                  <a:lnTo>
                    <a:pt x="12" y="2"/>
                  </a:lnTo>
                  <a:lnTo>
                    <a:pt x="14" y="2"/>
                  </a:lnTo>
                  <a:lnTo>
                    <a:pt x="17" y="2"/>
                  </a:lnTo>
                  <a:lnTo>
                    <a:pt x="19" y="2"/>
                  </a:lnTo>
                  <a:lnTo>
                    <a:pt x="21" y="2"/>
                  </a:lnTo>
                  <a:lnTo>
                    <a:pt x="23" y="2"/>
                  </a:lnTo>
                  <a:lnTo>
                    <a:pt x="23" y="0"/>
                  </a:lnTo>
                  <a:lnTo>
                    <a:pt x="25" y="0"/>
                  </a:lnTo>
                  <a:lnTo>
                    <a:pt x="27" y="0"/>
                  </a:lnTo>
                  <a:lnTo>
                    <a:pt x="29" y="0"/>
                  </a:lnTo>
                  <a:lnTo>
                    <a:pt x="31" y="0"/>
                  </a:lnTo>
                  <a:lnTo>
                    <a:pt x="33" y="0"/>
                  </a:lnTo>
                  <a:lnTo>
                    <a:pt x="35" y="0"/>
                  </a:lnTo>
                  <a:lnTo>
                    <a:pt x="37" y="0"/>
                  </a:lnTo>
                  <a:lnTo>
                    <a:pt x="39" y="0"/>
                  </a:lnTo>
                  <a:lnTo>
                    <a:pt x="41" y="0"/>
                  </a:lnTo>
                  <a:lnTo>
                    <a:pt x="43" y="0"/>
                  </a:lnTo>
                  <a:lnTo>
                    <a:pt x="45" y="0"/>
                  </a:lnTo>
                  <a:lnTo>
                    <a:pt x="47" y="2"/>
                  </a:lnTo>
                  <a:lnTo>
                    <a:pt x="49" y="2"/>
                  </a:lnTo>
                  <a:lnTo>
                    <a:pt x="51" y="2"/>
                  </a:lnTo>
                  <a:lnTo>
                    <a:pt x="53" y="2"/>
                  </a:lnTo>
                  <a:lnTo>
                    <a:pt x="55" y="2"/>
                  </a:lnTo>
                  <a:lnTo>
                    <a:pt x="57" y="2"/>
                  </a:lnTo>
                  <a:lnTo>
                    <a:pt x="59" y="2"/>
                  </a:lnTo>
                  <a:lnTo>
                    <a:pt x="61" y="4"/>
                  </a:lnTo>
                  <a:lnTo>
                    <a:pt x="63" y="4"/>
                  </a:lnTo>
                  <a:lnTo>
                    <a:pt x="66" y="4"/>
                  </a:lnTo>
                  <a:lnTo>
                    <a:pt x="68" y="4"/>
                  </a:lnTo>
                  <a:lnTo>
                    <a:pt x="68" y="6"/>
                  </a:lnTo>
                  <a:lnTo>
                    <a:pt x="70" y="6"/>
                  </a:lnTo>
                  <a:lnTo>
                    <a:pt x="72" y="6"/>
                  </a:lnTo>
                  <a:lnTo>
                    <a:pt x="72" y="8"/>
                  </a:lnTo>
                  <a:lnTo>
                    <a:pt x="74" y="8"/>
                  </a:lnTo>
                  <a:lnTo>
                    <a:pt x="76" y="8"/>
                  </a:lnTo>
                  <a:lnTo>
                    <a:pt x="76" y="10"/>
                  </a:lnTo>
                  <a:lnTo>
                    <a:pt x="78" y="10"/>
                  </a:lnTo>
                  <a:lnTo>
                    <a:pt x="78" y="12"/>
                  </a:lnTo>
                  <a:lnTo>
                    <a:pt x="80" y="12"/>
                  </a:lnTo>
                  <a:lnTo>
                    <a:pt x="80" y="15"/>
                  </a:lnTo>
                  <a:lnTo>
                    <a:pt x="82" y="15"/>
                  </a:lnTo>
                  <a:lnTo>
                    <a:pt x="82" y="17"/>
                  </a:lnTo>
                  <a:lnTo>
                    <a:pt x="84" y="17"/>
                  </a:lnTo>
                  <a:lnTo>
                    <a:pt x="84" y="19"/>
                  </a:lnTo>
                  <a:lnTo>
                    <a:pt x="84" y="21"/>
                  </a:lnTo>
                  <a:lnTo>
                    <a:pt x="86" y="23"/>
                  </a:lnTo>
                  <a:lnTo>
                    <a:pt x="86" y="25"/>
                  </a:lnTo>
                  <a:lnTo>
                    <a:pt x="86" y="27"/>
                  </a:lnTo>
                  <a:lnTo>
                    <a:pt x="86" y="29"/>
                  </a:lnTo>
                  <a:lnTo>
                    <a:pt x="86" y="31"/>
                  </a:lnTo>
                  <a:lnTo>
                    <a:pt x="86" y="33"/>
                  </a:lnTo>
                  <a:lnTo>
                    <a:pt x="86" y="35"/>
                  </a:lnTo>
                  <a:lnTo>
                    <a:pt x="86" y="37"/>
                  </a:lnTo>
                  <a:lnTo>
                    <a:pt x="86" y="39"/>
                  </a:lnTo>
                  <a:lnTo>
                    <a:pt x="86" y="41"/>
                  </a:lnTo>
                  <a:lnTo>
                    <a:pt x="86" y="43"/>
                  </a:lnTo>
                  <a:lnTo>
                    <a:pt x="84" y="43"/>
                  </a:lnTo>
                  <a:lnTo>
                    <a:pt x="84" y="45"/>
                  </a:lnTo>
                  <a:lnTo>
                    <a:pt x="84" y="47"/>
                  </a:lnTo>
                  <a:lnTo>
                    <a:pt x="82" y="47"/>
                  </a:lnTo>
                  <a:lnTo>
                    <a:pt x="82" y="49"/>
                  </a:lnTo>
                  <a:lnTo>
                    <a:pt x="82" y="51"/>
                  </a:lnTo>
                  <a:lnTo>
                    <a:pt x="80" y="51"/>
                  </a:lnTo>
                  <a:lnTo>
                    <a:pt x="80" y="53"/>
                  </a:lnTo>
                  <a:lnTo>
                    <a:pt x="78" y="53"/>
                  </a:lnTo>
                  <a:lnTo>
                    <a:pt x="78" y="55"/>
                  </a:lnTo>
                  <a:lnTo>
                    <a:pt x="76" y="55"/>
                  </a:lnTo>
                  <a:lnTo>
                    <a:pt x="76" y="57"/>
                  </a:lnTo>
                  <a:lnTo>
                    <a:pt x="74" y="57"/>
                  </a:lnTo>
                  <a:lnTo>
                    <a:pt x="72" y="57"/>
                  </a:lnTo>
                  <a:lnTo>
                    <a:pt x="72" y="59"/>
                  </a:lnTo>
                  <a:lnTo>
                    <a:pt x="70" y="59"/>
                  </a:lnTo>
                  <a:lnTo>
                    <a:pt x="68" y="61"/>
                  </a:lnTo>
                  <a:lnTo>
                    <a:pt x="66" y="61"/>
                  </a:lnTo>
                  <a:lnTo>
                    <a:pt x="63" y="63"/>
                  </a:lnTo>
                  <a:lnTo>
                    <a:pt x="61" y="63"/>
                  </a:lnTo>
                  <a:lnTo>
                    <a:pt x="59" y="63"/>
                  </a:lnTo>
                  <a:lnTo>
                    <a:pt x="57" y="63"/>
                  </a:lnTo>
                  <a:lnTo>
                    <a:pt x="57" y="66"/>
                  </a:lnTo>
                  <a:lnTo>
                    <a:pt x="55" y="66"/>
                  </a:lnTo>
                  <a:lnTo>
                    <a:pt x="53" y="66"/>
                  </a:lnTo>
                  <a:lnTo>
                    <a:pt x="51" y="66"/>
                  </a:lnTo>
                  <a:lnTo>
                    <a:pt x="53" y="66"/>
                  </a:lnTo>
                  <a:lnTo>
                    <a:pt x="55" y="66"/>
                  </a:lnTo>
                  <a:lnTo>
                    <a:pt x="57" y="66"/>
                  </a:lnTo>
                  <a:lnTo>
                    <a:pt x="57" y="68"/>
                  </a:lnTo>
                  <a:lnTo>
                    <a:pt x="59" y="68"/>
                  </a:lnTo>
                  <a:lnTo>
                    <a:pt x="61" y="68"/>
                  </a:lnTo>
                  <a:lnTo>
                    <a:pt x="63" y="68"/>
                  </a:lnTo>
                  <a:lnTo>
                    <a:pt x="66" y="68"/>
                  </a:lnTo>
                  <a:lnTo>
                    <a:pt x="68" y="70"/>
                  </a:lnTo>
                  <a:lnTo>
                    <a:pt x="70" y="70"/>
                  </a:lnTo>
                  <a:lnTo>
                    <a:pt x="72" y="70"/>
                  </a:lnTo>
                  <a:lnTo>
                    <a:pt x="72" y="72"/>
                  </a:lnTo>
                  <a:lnTo>
                    <a:pt x="74" y="72"/>
                  </a:lnTo>
                  <a:lnTo>
                    <a:pt x="76" y="72"/>
                  </a:lnTo>
                  <a:lnTo>
                    <a:pt x="76" y="74"/>
                  </a:lnTo>
                  <a:lnTo>
                    <a:pt x="78" y="74"/>
                  </a:lnTo>
                  <a:lnTo>
                    <a:pt x="80" y="74"/>
                  </a:lnTo>
                  <a:lnTo>
                    <a:pt x="80" y="76"/>
                  </a:lnTo>
                  <a:lnTo>
                    <a:pt x="82" y="76"/>
                  </a:lnTo>
                  <a:lnTo>
                    <a:pt x="82" y="78"/>
                  </a:lnTo>
                  <a:lnTo>
                    <a:pt x="84" y="78"/>
                  </a:lnTo>
                  <a:lnTo>
                    <a:pt x="84" y="80"/>
                  </a:lnTo>
                  <a:lnTo>
                    <a:pt x="86" y="80"/>
                  </a:lnTo>
                  <a:lnTo>
                    <a:pt x="86" y="82"/>
                  </a:lnTo>
                  <a:lnTo>
                    <a:pt x="86" y="84"/>
                  </a:lnTo>
                  <a:lnTo>
                    <a:pt x="88" y="84"/>
                  </a:lnTo>
                  <a:lnTo>
                    <a:pt x="88" y="86"/>
                  </a:lnTo>
                  <a:lnTo>
                    <a:pt x="88" y="88"/>
                  </a:lnTo>
                  <a:lnTo>
                    <a:pt x="90" y="90"/>
                  </a:lnTo>
                  <a:lnTo>
                    <a:pt x="90" y="92"/>
                  </a:lnTo>
                  <a:lnTo>
                    <a:pt x="90" y="94"/>
                  </a:lnTo>
                  <a:lnTo>
                    <a:pt x="90" y="96"/>
                  </a:lnTo>
                  <a:lnTo>
                    <a:pt x="90" y="98"/>
                  </a:lnTo>
                  <a:lnTo>
                    <a:pt x="90" y="100"/>
                  </a:lnTo>
                  <a:lnTo>
                    <a:pt x="90" y="102"/>
                  </a:lnTo>
                  <a:lnTo>
                    <a:pt x="90" y="104"/>
                  </a:lnTo>
                  <a:lnTo>
                    <a:pt x="90" y="106"/>
                  </a:lnTo>
                  <a:lnTo>
                    <a:pt x="90" y="108"/>
                  </a:lnTo>
                  <a:lnTo>
                    <a:pt x="90" y="110"/>
                  </a:lnTo>
                  <a:lnTo>
                    <a:pt x="88" y="110"/>
                  </a:lnTo>
                  <a:lnTo>
                    <a:pt x="88" y="112"/>
                  </a:lnTo>
                  <a:lnTo>
                    <a:pt x="88" y="114"/>
                  </a:lnTo>
                  <a:lnTo>
                    <a:pt x="88" y="116"/>
                  </a:lnTo>
                  <a:lnTo>
                    <a:pt x="86" y="116"/>
                  </a:lnTo>
                  <a:lnTo>
                    <a:pt x="86" y="119"/>
                  </a:lnTo>
                  <a:lnTo>
                    <a:pt x="86" y="121"/>
                  </a:lnTo>
                  <a:lnTo>
                    <a:pt x="84" y="121"/>
                  </a:lnTo>
                  <a:lnTo>
                    <a:pt x="84" y="123"/>
                  </a:lnTo>
                  <a:lnTo>
                    <a:pt x="84" y="125"/>
                  </a:lnTo>
                  <a:lnTo>
                    <a:pt x="82" y="125"/>
                  </a:lnTo>
                  <a:lnTo>
                    <a:pt x="82" y="127"/>
                  </a:lnTo>
                  <a:lnTo>
                    <a:pt x="80" y="127"/>
                  </a:lnTo>
                  <a:lnTo>
                    <a:pt x="80" y="129"/>
                  </a:lnTo>
                  <a:lnTo>
                    <a:pt x="78" y="129"/>
                  </a:lnTo>
                  <a:lnTo>
                    <a:pt x="78" y="131"/>
                  </a:lnTo>
                  <a:lnTo>
                    <a:pt x="76" y="131"/>
                  </a:lnTo>
                  <a:lnTo>
                    <a:pt x="74" y="131"/>
                  </a:lnTo>
                  <a:lnTo>
                    <a:pt x="74" y="133"/>
                  </a:lnTo>
                  <a:lnTo>
                    <a:pt x="72" y="133"/>
                  </a:lnTo>
                  <a:lnTo>
                    <a:pt x="72" y="135"/>
                  </a:lnTo>
                  <a:lnTo>
                    <a:pt x="70" y="135"/>
                  </a:lnTo>
                  <a:lnTo>
                    <a:pt x="68" y="135"/>
                  </a:lnTo>
                  <a:lnTo>
                    <a:pt x="66" y="137"/>
                  </a:lnTo>
                  <a:lnTo>
                    <a:pt x="63" y="137"/>
                  </a:lnTo>
                  <a:lnTo>
                    <a:pt x="61" y="137"/>
                  </a:lnTo>
                  <a:lnTo>
                    <a:pt x="59" y="139"/>
                  </a:lnTo>
                  <a:lnTo>
                    <a:pt x="57" y="139"/>
                  </a:lnTo>
                  <a:lnTo>
                    <a:pt x="55" y="139"/>
                  </a:lnTo>
                  <a:lnTo>
                    <a:pt x="53" y="139"/>
                  </a:lnTo>
                  <a:lnTo>
                    <a:pt x="51" y="142"/>
                  </a:lnTo>
                  <a:lnTo>
                    <a:pt x="49" y="142"/>
                  </a:lnTo>
                  <a:lnTo>
                    <a:pt x="47" y="142"/>
                  </a:lnTo>
                  <a:lnTo>
                    <a:pt x="45" y="142"/>
                  </a:lnTo>
                  <a:lnTo>
                    <a:pt x="43" y="142"/>
                  </a:lnTo>
                  <a:lnTo>
                    <a:pt x="41" y="142"/>
                  </a:lnTo>
                  <a:lnTo>
                    <a:pt x="39" y="142"/>
                  </a:lnTo>
                  <a:lnTo>
                    <a:pt x="37" y="142"/>
                  </a:lnTo>
                  <a:lnTo>
                    <a:pt x="35" y="142"/>
                  </a:lnTo>
                  <a:lnTo>
                    <a:pt x="33" y="142"/>
                  </a:lnTo>
                  <a:lnTo>
                    <a:pt x="31" y="142"/>
                  </a:lnTo>
                  <a:lnTo>
                    <a:pt x="29" y="142"/>
                  </a:lnTo>
                  <a:lnTo>
                    <a:pt x="27" y="142"/>
                  </a:lnTo>
                  <a:lnTo>
                    <a:pt x="25" y="142"/>
                  </a:lnTo>
                  <a:lnTo>
                    <a:pt x="23" y="142"/>
                  </a:lnTo>
                  <a:lnTo>
                    <a:pt x="21" y="142"/>
                  </a:lnTo>
                  <a:lnTo>
                    <a:pt x="19" y="142"/>
                  </a:lnTo>
                  <a:lnTo>
                    <a:pt x="17" y="142"/>
                  </a:lnTo>
                  <a:lnTo>
                    <a:pt x="14" y="142"/>
                  </a:lnTo>
                  <a:lnTo>
                    <a:pt x="12" y="142"/>
                  </a:lnTo>
                  <a:lnTo>
                    <a:pt x="10" y="142"/>
                  </a:lnTo>
                  <a:lnTo>
                    <a:pt x="8" y="142"/>
                  </a:lnTo>
                  <a:lnTo>
                    <a:pt x="6" y="142"/>
                  </a:lnTo>
                  <a:lnTo>
                    <a:pt x="4" y="142"/>
                  </a:lnTo>
                  <a:lnTo>
                    <a:pt x="2" y="142"/>
                  </a:lnTo>
                  <a:lnTo>
                    <a:pt x="0" y="14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5" name="Freeform 55">
              <a:extLst>
                <a:ext uri="{FF2B5EF4-FFF2-40B4-BE49-F238E27FC236}">
                  <a16:creationId xmlns:a16="http://schemas.microsoft.com/office/drawing/2014/main" id="{FA58C713-211F-FA3A-EB5D-9A5ACF20D7DF}"/>
                </a:ext>
              </a:extLst>
            </p:cNvPr>
            <p:cNvSpPr>
              <a:spLocks/>
            </p:cNvSpPr>
            <p:nvPr/>
          </p:nvSpPr>
          <p:spPr bwMode="auto">
            <a:xfrm>
              <a:off x="5197476" y="4619625"/>
              <a:ext cx="85725" cy="101600"/>
            </a:xfrm>
            <a:custGeom>
              <a:avLst/>
              <a:gdLst>
                <a:gd name="T0" fmla="*/ 0 w 54"/>
                <a:gd name="T1" fmla="*/ 34925 h 64"/>
                <a:gd name="T2" fmla="*/ 0 w 54"/>
                <a:gd name="T3" fmla="*/ 41275 h 64"/>
                <a:gd name="T4" fmla="*/ 0 w 54"/>
                <a:gd name="T5" fmla="*/ 47625 h 64"/>
                <a:gd name="T6" fmla="*/ 0 w 54"/>
                <a:gd name="T7" fmla="*/ 53975 h 64"/>
                <a:gd name="T8" fmla="*/ 0 w 54"/>
                <a:gd name="T9" fmla="*/ 60325 h 64"/>
                <a:gd name="T10" fmla="*/ 0 w 54"/>
                <a:gd name="T11" fmla="*/ 66675 h 64"/>
                <a:gd name="T12" fmla="*/ 0 w 54"/>
                <a:gd name="T13" fmla="*/ 73025 h 64"/>
                <a:gd name="T14" fmla="*/ 0 w 54"/>
                <a:gd name="T15" fmla="*/ 80963 h 64"/>
                <a:gd name="T16" fmla="*/ 0 w 54"/>
                <a:gd name="T17" fmla="*/ 87313 h 64"/>
                <a:gd name="T18" fmla="*/ 0 w 54"/>
                <a:gd name="T19" fmla="*/ 93663 h 64"/>
                <a:gd name="T20" fmla="*/ 0 w 54"/>
                <a:gd name="T21" fmla="*/ 100013 h 64"/>
                <a:gd name="T22" fmla="*/ 6350 w 54"/>
                <a:gd name="T23" fmla="*/ 100013 h 64"/>
                <a:gd name="T24" fmla="*/ 12700 w 54"/>
                <a:gd name="T25" fmla="*/ 100013 h 64"/>
                <a:gd name="T26" fmla="*/ 19050 w 54"/>
                <a:gd name="T27" fmla="*/ 100013 h 64"/>
                <a:gd name="T28" fmla="*/ 25400 w 54"/>
                <a:gd name="T29" fmla="*/ 100013 h 64"/>
                <a:gd name="T30" fmla="*/ 31750 w 54"/>
                <a:gd name="T31" fmla="*/ 100013 h 64"/>
                <a:gd name="T32" fmla="*/ 38100 w 54"/>
                <a:gd name="T33" fmla="*/ 100013 h 64"/>
                <a:gd name="T34" fmla="*/ 44450 w 54"/>
                <a:gd name="T35" fmla="*/ 100013 h 64"/>
                <a:gd name="T36" fmla="*/ 47625 w 54"/>
                <a:gd name="T37" fmla="*/ 96838 h 64"/>
                <a:gd name="T38" fmla="*/ 53975 w 54"/>
                <a:gd name="T39" fmla="*/ 96838 h 64"/>
                <a:gd name="T40" fmla="*/ 57150 w 54"/>
                <a:gd name="T41" fmla="*/ 93663 h 64"/>
                <a:gd name="T42" fmla="*/ 60325 w 54"/>
                <a:gd name="T43" fmla="*/ 90488 h 64"/>
                <a:gd name="T44" fmla="*/ 66675 w 54"/>
                <a:gd name="T45" fmla="*/ 87313 h 64"/>
                <a:gd name="T46" fmla="*/ 69850 w 54"/>
                <a:gd name="T47" fmla="*/ 84138 h 64"/>
                <a:gd name="T48" fmla="*/ 74613 w 54"/>
                <a:gd name="T49" fmla="*/ 80963 h 64"/>
                <a:gd name="T50" fmla="*/ 77788 w 54"/>
                <a:gd name="T51" fmla="*/ 73025 h 64"/>
                <a:gd name="T52" fmla="*/ 80963 w 54"/>
                <a:gd name="T53" fmla="*/ 69850 h 64"/>
                <a:gd name="T54" fmla="*/ 80963 w 54"/>
                <a:gd name="T55" fmla="*/ 63500 h 64"/>
                <a:gd name="T56" fmla="*/ 84138 w 54"/>
                <a:gd name="T57" fmla="*/ 60325 h 64"/>
                <a:gd name="T58" fmla="*/ 84138 w 54"/>
                <a:gd name="T59" fmla="*/ 53975 h 64"/>
                <a:gd name="T60" fmla="*/ 84138 w 54"/>
                <a:gd name="T61" fmla="*/ 47625 h 64"/>
                <a:gd name="T62" fmla="*/ 84138 w 54"/>
                <a:gd name="T63" fmla="*/ 41275 h 64"/>
                <a:gd name="T64" fmla="*/ 84138 w 54"/>
                <a:gd name="T65" fmla="*/ 34925 h 64"/>
                <a:gd name="T66" fmla="*/ 80963 w 54"/>
                <a:gd name="T67" fmla="*/ 28575 h 64"/>
                <a:gd name="T68" fmla="*/ 77788 w 54"/>
                <a:gd name="T69" fmla="*/ 25400 h 64"/>
                <a:gd name="T70" fmla="*/ 74613 w 54"/>
                <a:gd name="T71" fmla="*/ 19050 h 64"/>
                <a:gd name="T72" fmla="*/ 69850 w 54"/>
                <a:gd name="T73" fmla="*/ 15875 h 64"/>
                <a:gd name="T74" fmla="*/ 66675 w 54"/>
                <a:gd name="T75" fmla="*/ 12700 h 64"/>
                <a:gd name="T76" fmla="*/ 60325 w 54"/>
                <a:gd name="T77" fmla="*/ 9525 h 64"/>
                <a:gd name="T78" fmla="*/ 57150 w 54"/>
                <a:gd name="T79" fmla="*/ 6350 h 64"/>
                <a:gd name="T80" fmla="*/ 50800 w 54"/>
                <a:gd name="T81" fmla="*/ 6350 h 64"/>
                <a:gd name="T82" fmla="*/ 47625 w 54"/>
                <a:gd name="T83" fmla="*/ 3175 h 64"/>
                <a:gd name="T84" fmla="*/ 41275 w 54"/>
                <a:gd name="T85" fmla="*/ 3175 h 64"/>
                <a:gd name="T86" fmla="*/ 34925 w 54"/>
                <a:gd name="T87" fmla="*/ 3175 h 64"/>
                <a:gd name="T88" fmla="*/ 28575 w 54"/>
                <a:gd name="T89" fmla="*/ 0 h 64"/>
                <a:gd name="T90" fmla="*/ 22225 w 54"/>
                <a:gd name="T91" fmla="*/ 0 h 64"/>
                <a:gd name="T92" fmla="*/ 15875 w 54"/>
                <a:gd name="T93" fmla="*/ 0 h 64"/>
                <a:gd name="T94" fmla="*/ 9525 w 54"/>
                <a:gd name="T95" fmla="*/ 0 h 64"/>
                <a:gd name="T96" fmla="*/ 6350 w 54"/>
                <a:gd name="T97" fmla="*/ 3175 h 64"/>
                <a:gd name="T98" fmla="*/ 0 w 54"/>
                <a:gd name="T99" fmla="*/ 3175 h 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4" h="64">
                  <a:moveTo>
                    <a:pt x="0" y="2"/>
                  </a:moveTo>
                  <a:lnTo>
                    <a:pt x="0" y="22"/>
                  </a:lnTo>
                  <a:lnTo>
                    <a:pt x="0" y="24"/>
                  </a:lnTo>
                  <a:lnTo>
                    <a:pt x="0" y="26"/>
                  </a:lnTo>
                  <a:lnTo>
                    <a:pt x="0" y="28"/>
                  </a:lnTo>
                  <a:lnTo>
                    <a:pt x="0" y="30"/>
                  </a:lnTo>
                  <a:lnTo>
                    <a:pt x="0" y="32"/>
                  </a:lnTo>
                  <a:lnTo>
                    <a:pt x="0" y="34"/>
                  </a:lnTo>
                  <a:lnTo>
                    <a:pt x="0" y="36"/>
                  </a:lnTo>
                  <a:lnTo>
                    <a:pt x="0" y="38"/>
                  </a:lnTo>
                  <a:lnTo>
                    <a:pt x="0" y="40"/>
                  </a:lnTo>
                  <a:lnTo>
                    <a:pt x="0" y="42"/>
                  </a:lnTo>
                  <a:lnTo>
                    <a:pt x="0" y="44"/>
                  </a:lnTo>
                  <a:lnTo>
                    <a:pt x="0" y="46"/>
                  </a:lnTo>
                  <a:lnTo>
                    <a:pt x="0" y="49"/>
                  </a:lnTo>
                  <a:lnTo>
                    <a:pt x="0" y="51"/>
                  </a:lnTo>
                  <a:lnTo>
                    <a:pt x="0" y="53"/>
                  </a:lnTo>
                  <a:lnTo>
                    <a:pt x="0" y="55"/>
                  </a:lnTo>
                  <a:lnTo>
                    <a:pt x="0" y="57"/>
                  </a:lnTo>
                  <a:lnTo>
                    <a:pt x="0" y="59"/>
                  </a:lnTo>
                  <a:lnTo>
                    <a:pt x="0" y="61"/>
                  </a:lnTo>
                  <a:lnTo>
                    <a:pt x="0" y="63"/>
                  </a:lnTo>
                  <a:lnTo>
                    <a:pt x="2" y="63"/>
                  </a:lnTo>
                  <a:lnTo>
                    <a:pt x="4" y="63"/>
                  </a:lnTo>
                  <a:lnTo>
                    <a:pt x="6" y="63"/>
                  </a:lnTo>
                  <a:lnTo>
                    <a:pt x="8" y="63"/>
                  </a:lnTo>
                  <a:lnTo>
                    <a:pt x="10" y="63"/>
                  </a:lnTo>
                  <a:lnTo>
                    <a:pt x="12" y="63"/>
                  </a:lnTo>
                  <a:lnTo>
                    <a:pt x="14" y="63"/>
                  </a:lnTo>
                  <a:lnTo>
                    <a:pt x="16" y="63"/>
                  </a:lnTo>
                  <a:lnTo>
                    <a:pt x="18" y="63"/>
                  </a:lnTo>
                  <a:lnTo>
                    <a:pt x="20" y="63"/>
                  </a:lnTo>
                  <a:lnTo>
                    <a:pt x="22" y="63"/>
                  </a:lnTo>
                  <a:lnTo>
                    <a:pt x="24" y="63"/>
                  </a:lnTo>
                  <a:lnTo>
                    <a:pt x="26" y="63"/>
                  </a:lnTo>
                  <a:lnTo>
                    <a:pt x="28" y="63"/>
                  </a:lnTo>
                  <a:lnTo>
                    <a:pt x="30" y="63"/>
                  </a:lnTo>
                  <a:lnTo>
                    <a:pt x="30" y="61"/>
                  </a:lnTo>
                  <a:lnTo>
                    <a:pt x="32" y="61"/>
                  </a:lnTo>
                  <a:lnTo>
                    <a:pt x="34" y="61"/>
                  </a:lnTo>
                  <a:lnTo>
                    <a:pt x="34" y="59"/>
                  </a:lnTo>
                  <a:lnTo>
                    <a:pt x="36" y="59"/>
                  </a:lnTo>
                  <a:lnTo>
                    <a:pt x="38" y="59"/>
                  </a:lnTo>
                  <a:lnTo>
                    <a:pt x="38" y="57"/>
                  </a:lnTo>
                  <a:lnTo>
                    <a:pt x="40" y="57"/>
                  </a:lnTo>
                  <a:lnTo>
                    <a:pt x="42" y="55"/>
                  </a:lnTo>
                  <a:lnTo>
                    <a:pt x="44" y="55"/>
                  </a:lnTo>
                  <a:lnTo>
                    <a:pt x="44" y="53"/>
                  </a:lnTo>
                  <a:lnTo>
                    <a:pt x="47" y="53"/>
                  </a:lnTo>
                  <a:lnTo>
                    <a:pt x="47" y="51"/>
                  </a:lnTo>
                  <a:lnTo>
                    <a:pt x="49" y="49"/>
                  </a:lnTo>
                  <a:lnTo>
                    <a:pt x="49" y="46"/>
                  </a:lnTo>
                  <a:lnTo>
                    <a:pt x="51" y="46"/>
                  </a:lnTo>
                  <a:lnTo>
                    <a:pt x="51" y="44"/>
                  </a:lnTo>
                  <a:lnTo>
                    <a:pt x="51" y="42"/>
                  </a:lnTo>
                  <a:lnTo>
                    <a:pt x="51" y="40"/>
                  </a:lnTo>
                  <a:lnTo>
                    <a:pt x="53" y="40"/>
                  </a:lnTo>
                  <a:lnTo>
                    <a:pt x="53" y="38"/>
                  </a:lnTo>
                  <a:lnTo>
                    <a:pt x="53" y="36"/>
                  </a:lnTo>
                  <a:lnTo>
                    <a:pt x="53" y="34"/>
                  </a:lnTo>
                  <a:lnTo>
                    <a:pt x="53" y="32"/>
                  </a:lnTo>
                  <a:lnTo>
                    <a:pt x="53" y="30"/>
                  </a:lnTo>
                  <a:lnTo>
                    <a:pt x="53" y="28"/>
                  </a:lnTo>
                  <a:lnTo>
                    <a:pt x="53" y="26"/>
                  </a:lnTo>
                  <a:lnTo>
                    <a:pt x="53" y="24"/>
                  </a:lnTo>
                  <a:lnTo>
                    <a:pt x="53" y="22"/>
                  </a:lnTo>
                  <a:lnTo>
                    <a:pt x="51" y="20"/>
                  </a:lnTo>
                  <a:lnTo>
                    <a:pt x="51" y="18"/>
                  </a:lnTo>
                  <a:lnTo>
                    <a:pt x="51" y="16"/>
                  </a:lnTo>
                  <a:lnTo>
                    <a:pt x="49" y="16"/>
                  </a:lnTo>
                  <a:lnTo>
                    <a:pt x="49" y="14"/>
                  </a:lnTo>
                  <a:lnTo>
                    <a:pt x="47" y="12"/>
                  </a:lnTo>
                  <a:lnTo>
                    <a:pt x="47" y="10"/>
                  </a:lnTo>
                  <a:lnTo>
                    <a:pt x="44" y="10"/>
                  </a:lnTo>
                  <a:lnTo>
                    <a:pt x="44" y="8"/>
                  </a:lnTo>
                  <a:lnTo>
                    <a:pt x="42" y="8"/>
                  </a:lnTo>
                  <a:lnTo>
                    <a:pt x="40" y="6"/>
                  </a:lnTo>
                  <a:lnTo>
                    <a:pt x="38" y="6"/>
                  </a:lnTo>
                  <a:lnTo>
                    <a:pt x="38" y="4"/>
                  </a:lnTo>
                  <a:lnTo>
                    <a:pt x="36" y="4"/>
                  </a:lnTo>
                  <a:lnTo>
                    <a:pt x="34" y="4"/>
                  </a:lnTo>
                  <a:lnTo>
                    <a:pt x="32" y="4"/>
                  </a:lnTo>
                  <a:lnTo>
                    <a:pt x="32" y="2"/>
                  </a:lnTo>
                  <a:lnTo>
                    <a:pt x="30" y="2"/>
                  </a:lnTo>
                  <a:lnTo>
                    <a:pt x="28" y="2"/>
                  </a:lnTo>
                  <a:lnTo>
                    <a:pt x="26" y="2"/>
                  </a:lnTo>
                  <a:lnTo>
                    <a:pt x="24" y="2"/>
                  </a:lnTo>
                  <a:lnTo>
                    <a:pt x="22" y="2"/>
                  </a:lnTo>
                  <a:lnTo>
                    <a:pt x="20" y="0"/>
                  </a:lnTo>
                  <a:lnTo>
                    <a:pt x="18" y="0"/>
                  </a:lnTo>
                  <a:lnTo>
                    <a:pt x="16" y="0"/>
                  </a:lnTo>
                  <a:lnTo>
                    <a:pt x="14" y="0"/>
                  </a:lnTo>
                  <a:lnTo>
                    <a:pt x="12" y="0"/>
                  </a:lnTo>
                  <a:lnTo>
                    <a:pt x="10" y="0"/>
                  </a:lnTo>
                  <a:lnTo>
                    <a:pt x="8" y="0"/>
                  </a:lnTo>
                  <a:lnTo>
                    <a:pt x="6" y="0"/>
                  </a:lnTo>
                  <a:lnTo>
                    <a:pt x="6" y="2"/>
                  </a:lnTo>
                  <a:lnTo>
                    <a:pt x="4" y="2"/>
                  </a:lnTo>
                  <a:lnTo>
                    <a:pt x="2" y="2"/>
                  </a:lnTo>
                  <a:lnTo>
                    <a:pt x="0" y="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6" name="Freeform 56">
              <a:extLst>
                <a:ext uri="{FF2B5EF4-FFF2-40B4-BE49-F238E27FC236}">
                  <a16:creationId xmlns:a16="http://schemas.microsoft.com/office/drawing/2014/main" id="{D91E8FCC-9FDD-41E8-E1C0-CFF358789F96}"/>
                </a:ext>
              </a:extLst>
            </p:cNvPr>
            <p:cNvSpPr>
              <a:spLocks/>
            </p:cNvSpPr>
            <p:nvPr/>
          </p:nvSpPr>
          <p:spPr bwMode="auto">
            <a:xfrm>
              <a:off x="3200400" y="4738688"/>
              <a:ext cx="620712" cy="349250"/>
            </a:xfrm>
            <a:custGeom>
              <a:avLst/>
              <a:gdLst>
                <a:gd name="T0" fmla="*/ 609600 w 391"/>
                <a:gd name="T1" fmla="*/ 15803 h 221"/>
                <a:gd name="T2" fmla="*/ 600075 w 391"/>
                <a:gd name="T3" fmla="*/ 0 h 221"/>
                <a:gd name="T4" fmla="*/ 0 w 391"/>
                <a:gd name="T5" fmla="*/ 311322 h 221"/>
                <a:gd name="T6" fmla="*/ 19050 w 391"/>
                <a:gd name="T7" fmla="*/ 347670 h 221"/>
                <a:gd name="T8" fmla="*/ 619125 w 391"/>
                <a:gd name="T9" fmla="*/ 31606 h 221"/>
                <a:gd name="T10" fmla="*/ 609600 w 391"/>
                <a:gd name="T11" fmla="*/ 15803 h 2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1" h="221">
                  <a:moveTo>
                    <a:pt x="384" y="10"/>
                  </a:moveTo>
                  <a:lnTo>
                    <a:pt x="378" y="0"/>
                  </a:lnTo>
                  <a:lnTo>
                    <a:pt x="0" y="197"/>
                  </a:lnTo>
                  <a:lnTo>
                    <a:pt x="12" y="220"/>
                  </a:lnTo>
                  <a:lnTo>
                    <a:pt x="390" y="20"/>
                  </a:lnTo>
                  <a:lnTo>
                    <a:pt x="384" y="1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7" name="Freeform 57">
              <a:extLst>
                <a:ext uri="{FF2B5EF4-FFF2-40B4-BE49-F238E27FC236}">
                  <a16:creationId xmlns:a16="http://schemas.microsoft.com/office/drawing/2014/main" id="{9CFC387D-BACE-B5D0-3C2C-402ACDEF90DD}"/>
                </a:ext>
              </a:extLst>
            </p:cNvPr>
            <p:cNvSpPr>
              <a:spLocks/>
            </p:cNvSpPr>
            <p:nvPr/>
          </p:nvSpPr>
          <p:spPr bwMode="auto">
            <a:xfrm>
              <a:off x="3683000" y="4624389"/>
              <a:ext cx="381000" cy="269875"/>
            </a:xfrm>
            <a:custGeom>
              <a:avLst/>
              <a:gdLst>
                <a:gd name="T0" fmla="*/ 327025 w 240"/>
                <a:gd name="T1" fmla="*/ 28408 h 171"/>
                <a:gd name="T2" fmla="*/ 379413 w 240"/>
                <a:gd name="T3" fmla="*/ 0 h 171"/>
                <a:gd name="T4" fmla="*/ 0 w 240"/>
                <a:gd name="T5" fmla="*/ 74176 h 171"/>
                <a:gd name="T6" fmla="*/ 103188 w 240"/>
                <a:gd name="T7" fmla="*/ 268297 h 171"/>
                <a:gd name="T8" fmla="*/ 379413 w 240"/>
                <a:gd name="T9" fmla="*/ 0 h 171"/>
                <a:gd name="T10" fmla="*/ 327025 w 240"/>
                <a:gd name="T11" fmla="*/ 28408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0" h="171">
                  <a:moveTo>
                    <a:pt x="206" y="18"/>
                  </a:moveTo>
                  <a:lnTo>
                    <a:pt x="239" y="0"/>
                  </a:lnTo>
                  <a:lnTo>
                    <a:pt x="0" y="47"/>
                  </a:lnTo>
                  <a:lnTo>
                    <a:pt x="65" y="170"/>
                  </a:lnTo>
                  <a:lnTo>
                    <a:pt x="239" y="0"/>
                  </a:lnTo>
                  <a:lnTo>
                    <a:pt x="206" y="18"/>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8" name="Freeform 58">
              <a:extLst>
                <a:ext uri="{FF2B5EF4-FFF2-40B4-BE49-F238E27FC236}">
                  <a16:creationId xmlns:a16="http://schemas.microsoft.com/office/drawing/2014/main" id="{E6EF54A0-8C9E-5874-DABE-E39F2EE9F56D}"/>
                </a:ext>
              </a:extLst>
            </p:cNvPr>
            <p:cNvSpPr>
              <a:spLocks/>
            </p:cNvSpPr>
            <p:nvPr/>
          </p:nvSpPr>
          <p:spPr bwMode="auto">
            <a:xfrm>
              <a:off x="7053262" y="4738688"/>
              <a:ext cx="617538" cy="349250"/>
            </a:xfrm>
            <a:custGeom>
              <a:avLst/>
              <a:gdLst>
                <a:gd name="T0" fmla="*/ 609600 w 389"/>
                <a:gd name="T1" fmla="*/ 15803 h 221"/>
                <a:gd name="T2" fmla="*/ 600075 w 389"/>
                <a:gd name="T3" fmla="*/ 0 h 221"/>
                <a:gd name="T4" fmla="*/ 0 w 389"/>
                <a:gd name="T5" fmla="*/ 311322 h 221"/>
                <a:gd name="T6" fmla="*/ 17463 w 389"/>
                <a:gd name="T7" fmla="*/ 347670 h 221"/>
                <a:gd name="T8" fmla="*/ 615950 w 389"/>
                <a:gd name="T9" fmla="*/ 31606 h 221"/>
                <a:gd name="T10" fmla="*/ 609600 w 389"/>
                <a:gd name="T11" fmla="*/ 15803 h 2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9" h="221">
                  <a:moveTo>
                    <a:pt x="384" y="10"/>
                  </a:moveTo>
                  <a:lnTo>
                    <a:pt x="378" y="0"/>
                  </a:lnTo>
                  <a:lnTo>
                    <a:pt x="0" y="197"/>
                  </a:lnTo>
                  <a:lnTo>
                    <a:pt x="11" y="220"/>
                  </a:lnTo>
                  <a:lnTo>
                    <a:pt x="388" y="20"/>
                  </a:lnTo>
                  <a:lnTo>
                    <a:pt x="384" y="1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9" name="Freeform 59">
              <a:extLst>
                <a:ext uri="{FF2B5EF4-FFF2-40B4-BE49-F238E27FC236}">
                  <a16:creationId xmlns:a16="http://schemas.microsoft.com/office/drawing/2014/main" id="{15A66D88-C24E-0B1C-2A93-A81268B86426}"/>
                </a:ext>
              </a:extLst>
            </p:cNvPr>
            <p:cNvSpPr>
              <a:spLocks/>
            </p:cNvSpPr>
            <p:nvPr/>
          </p:nvSpPr>
          <p:spPr bwMode="auto">
            <a:xfrm>
              <a:off x="7534276" y="4624389"/>
              <a:ext cx="384175" cy="269875"/>
            </a:xfrm>
            <a:custGeom>
              <a:avLst/>
              <a:gdLst>
                <a:gd name="T0" fmla="*/ 327025 w 242"/>
                <a:gd name="T1" fmla="*/ 28408 h 171"/>
                <a:gd name="T2" fmla="*/ 382588 w 242"/>
                <a:gd name="T3" fmla="*/ 0 h 171"/>
                <a:gd name="T4" fmla="*/ 0 w 242"/>
                <a:gd name="T5" fmla="*/ 74176 h 171"/>
                <a:gd name="T6" fmla="*/ 103188 w 242"/>
                <a:gd name="T7" fmla="*/ 268297 h 171"/>
                <a:gd name="T8" fmla="*/ 382588 w 242"/>
                <a:gd name="T9" fmla="*/ 0 h 171"/>
                <a:gd name="T10" fmla="*/ 327025 w 242"/>
                <a:gd name="T11" fmla="*/ 28408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2" h="171">
                  <a:moveTo>
                    <a:pt x="206" y="18"/>
                  </a:moveTo>
                  <a:lnTo>
                    <a:pt x="241" y="0"/>
                  </a:lnTo>
                  <a:lnTo>
                    <a:pt x="0" y="47"/>
                  </a:lnTo>
                  <a:lnTo>
                    <a:pt x="65" y="170"/>
                  </a:lnTo>
                  <a:lnTo>
                    <a:pt x="241" y="0"/>
                  </a:lnTo>
                  <a:lnTo>
                    <a:pt x="206" y="18"/>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0" name="Freeform 60">
              <a:extLst>
                <a:ext uri="{FF2B5EF4-FFF2-40B4-BE49-F238E27FC236}">
                  <a16:creationId xmlns:a16="http://schemas.microsoft.com/office/drawing/2014/main" id="{51A4F4C6-7571-9981-D8EF-0B20979AA9D9}"/>
                </a:ext>
              </a:extLst>
            </p:cNvPr>
            <p:cNvSpPr>
              <a:spLocks/>
            </p:cNvSpPr>
            <p:nvPr/>
          </p:nvSpPr>
          <p:spPr bwMode="auto">
            <a:xfrm>
              <a:off x="6078538" y="3768726"/>
              <a:ext cx="422275" cy="244475"/>
            </a:xfrm>
            <a:custGeom>
              <a:avLst/>
              <a:gdLst>
                <a:gd name="T0" fmla="*/ 414338 w 266"/>
                <a:gd name="T1" fmla="*/ 17350 h 155"/>
                <a:gd name="T2" fmla="*/ 404813 w 266"/>
                <a:gd name="T3" fmla="*/ 0 h 155"/>
                <a:gd name="T4" fmla="*/ 0 w 266"/>
                <a:gd name="T5" fmla="*/ 209775 h 155"/>
                <a:gd name="T6" fmla="*/ 19050 w 266"/>
                <a:gd name="T7" fmla="*/ 242898 h 155"/>
                <a:gd name="T8" fmla="*/ 420688 w 266"/>
                <a:gd name="T9" fmla="*/ 33122 h 155"/>
                <a:gd name="T10" fmla="*/ 414338 w 266"/>
                <a:gd name="T11" fmla="*/ 17350 h 1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6" h="155">
                  <a:moveTo>
                    <a:pt x="261" y="11"/>
                  </a:moveTo>
                  <a:lnTo>
                    <a:pt x="255" y="0"/>
                  </a:lnTo>
                  <a:lnTo>
                    <a:pt x="0" y="133"/>
                  </a:lnTo>
                  <a:lnTo>
                    <a:pt x="12" y="154"/>
                  </a:lnTo>
                  <a:lnTo>
                    <a:pt x="265" y="21"/>
                  </a:lnTo>
                  <a:lnTo>
                    <a:pt x="261" y="11"/>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1" name="Freeform 61">
              <a:extLst>
                <a:ext uri="{FF2B5EF4-FFF2-40B4-BE49-F238E27FC236}">
                  <a16:creationId xmlns:a16="http://schemas.microsoft.com/office/drawing/2014/main" id="{A4C65D3F-91E7-7D57-A622-11689830CDA6}"/>
                </a:ext>
              </a:extLst>
            </p:cNvPr>
            <p:cNvSpPr>
              <a:spLocks/>
            </p:cNvSpPr>
            <p:nvPr/>
          </p:nvSpPr>
          <p:spPr bwMode="auto">
            <a:xfrm>
              <a:off x="6364287" y="3652838"/>
              <a:ext cx="382588" cy="273050"/>
            </a:xfrm>
            <a:custGeom>
              <a:avLst/>
              <a:gdLst>
                <a:gd name="T0" fmla="*/ 327025 w 241"/>
                <a:gd name="T1" fmla="*/ 28410 h 173"/>
                <a:gd name="T2" fmla="*/ 381000 w 241"/>
                <a:gd name="T3" fmla="*/ 0 h 173"/>
                <a:gd name="T4" fmla="*/ 0 w 241"/>
                <a:gd name="T5" fmla="*/ 74181 h 173"/>
                <a:gd name="T6" fmla="*/ 103188 w 241"/>
                <a:gd name="T7" fmla="*/ 271472 h 173"/>
                <a:gd name="T8" fmla="*/ 381000 w 241"/>
                <a:gd name="T9" fmla="*/ 0 h 173"/>
                <a:gd name="T10" fmla="*/ 327025 w 241"/>
                <a:gd name="T11" fmla="*/ 28410 h 1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1" h="173">
                  <a:moveTo>
                    <a:pt x="206" y="18"/>
                  </a:moveTo>
                  <a:lnTo>
                    <a:pt x="240" y="0"/>
                  </a:lnTo>
                  <a:lnTo>
                    <a:pt x="0" y="47"/>
                  </a:lnTo>
                  <a:lnTo>
                    <a:pt x="65" y="172"/>
                  </a:lnTo>
                  <a:lnTo>
                    <a:pt x="240" y="0"/>
                  </a:lnTo>
                  <a:lnTo>
                    <a:pt x="206" y="18"/>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2" name="Freeform 62">
              <a:extLst>
                <a:ext uri="{FF2B5EF4-FFF2-40B4-BE49-F238E27FC236}">
                  <a16:creationId xmlns:a16="http://schemas.microsoft.com/office/drawing/2014/main" id="{8BF66617-520A-80CD-C27A-8FA4E3BDDB8A}"/>
                </a:ext>
              </a:extLst>
            </p:cNvPr>
            <p:cNvSpPr>
              <a:spLocks/>
            </p:cNvSpPr>
            <p:nvPr/>
          </p:nvSpPr>
          <p:spPr bwMode="auto">
            <a:xfrm>
              <a:off x="7037388" y="3621089"/>
              <a:ext cx="504825" cy="288925"/>
            </a:xfrm>
            <a:custGeom>
              <a:avLst/>
              <a:gdLst>
                <a:gd name="T0" fmla="*/ 493713 w 318"/>
                <a:gd name="T1" fmla="*/ 269979 h 183"/>
                <a:gd name="T2" fmla="*/ 503238 w 318"/>
                <a:gd name="T3" fmla="*/ 251033 h 183"/>
                <a:gd name="T4" fmla="*/ 15875 w 318"/>
                <a:gd name="T5" fmla="*/ 0 h 183"/>
                <a:gd name="T6" fmla="*/ 0 w 318"/>
                <a:gd name="T7" fmla="*/ 34734 h 183"/>
                <a:gd name="T8" fmla="*/ 482600 w 318"/>
                <a:gd name="T9" fmla="*/ 287346 h 183"/>
                <a:gd name="T10" fmla="*/ 493713 w 318"/>
                <a:gd name="T11" fmla="*/ 269979 h 1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8" h="183">
                  <a:moveTo>
                    <a:pt x="311" y="171"/>
                  </a:moveTo>
                  <a:lnTo>
                    <a:pt x="317" y="159"/>
                  </a:lnTo>
                  <a:lnTo>
                    <a:pt x="10" y="0"/>
                  </a:lnTo>
                  <a:lnTo>
                    <a:pt x="0" y="22"/>
                  </a:lnTo>
                  <a:lnTo>
                    <a:pt x="304" y="182"/>
                  </a:lnTo>
                  <a:lnTo>
                    <a:pt x="311" y="171"/>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3" name="Freeform 63">
              <a:extLst>
                <a:ext uri="{FF2B5EF4-FFF2-40B4-BE49-F238E27FC236}">
                  <a16:creationId xmlns:a16="http://schemas.microsoft.com/office/drawing/2014/main" id="{E6E7CED5-C52F-EF17-08C5-602975C99511}"/>
                </a:ext>
              </a:extLst>
            </p:cNvPr>
            <p:cNvSpPr>
              <a:spLocks/>
            </p:cNvSpPr>
            <p:nvPr/>
          </p:nvSpPr>
          <p:spPr bwMode="auto">
            <a:xfrm>
              <a:off x="7404100" y="3752851"/>
              <a:ext cx="381000" cy="269875"/>
            </a:xfrm>
            <a:custGeom>
              <a:avLst/>
              <a:gdLst>
                <a:gd name="T0" fmla="*/ 327025 w 240"/>
                <a:gd name="T1" fmla="*/ 241467 h 171"/>
                <a:gd name="T2" fmla="*/ 379413 w 240"/>
                <a:gd name="T3" fmla="*/ 268297 h 171"/>
                <a:gd name="T4" fmla="*/ 103188 w 240"/>
                <a:gd name="T5" fmla="*/ 0 h 171"/>
                <a:gd name="T6" fmla="*/ 0 w 240"/>
                <a:gd name="T7" fmla="*/ 197277 h 171"/>
                <a:gd name="T8" fmla="*/ 379413 w 240"/>
                <a:gd name="T9" fmla="*/ 268297 h 171"/>
                <a:gd name="T10" fmla="*/ 327025 w 240"/>
                <a:gd name="T11" fmla="*/ 241467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0" h="171">
                  <a:moveTo>
                    <a:pt x="206" y="153"/>
                  </a:moveTo>
                  <a:lnTo>
                    <a:pt x="239" y="170"/>
                  </a:lnTo>
                  <a:lnTo>
                    <a:pt x="65" y="0"/>
                  </a:lnTo>
                  <a:lnTo>
                    <a:pt x="0" y="125"/>
                  </a:lnTo>
                  <a:lnTo>
                    <a:pt x="239" y="170"/>
                  </a:lnTo>
                  <a:lnTo>
                    <a:pt x="206" y="153"/>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4" name="Freeform 64">
              <a:extLst>
                <a:ext uri="{FF2B5EF4-FFF2-40B4-BE49-F238E27FC236}">
                  <a16:creationId xmlns:a16="http://schemas.microsoft.com/office/drawing/2014/main" id="{AADCB8FF-D552-2FEF-CC18-677FE2FE9E2D}"/>
                </a:ext>
              </a:extLst>
            </p:cNvPr>
            <p:cNvSpPr>
              <a:spLocks/>
            </p:cNvSpPr>
            <p:nvPr/>
          </p:nvSpPr>
          <p:spPr bwMode="auto">
            <a:xfrm>
              <a:off x="7727951" y="3463925"/>
              <a:ext cx="2232025" cy="1562100"/>
            </a:xfrm>
            <a:custGeom>
              <a:avLst/>
              <a:gdLst>
                <a:gd name="T0" fmla="*/ 1228725 w 1406"/>
                <a:gd name="T1" fmla="*/ 3156 h 990"/>
                <a:gd name="T2" fmla="*/ 1393825 w 1406"/>
                <a:gd name="T3" fmla="*/ 22090 h 990"/>
                <a:gd name="T4" fmla="*/ 1549400 w 1406"/>
                <a:gd name="T5" fmla="*/ 61537 h 990"/>
                <a:gd name="T6" fmla="*/ 1692275 w 1406"/>
                <a:gd name="T7" fmla="*/ 112029 h 990"/>
                <a:gd name="T8" fmla="*/ 1825625 w 1406"/>
                <a:gd name="T9" fmla="*/ 176722 h 990"/>
                <a:gd name="T10" fmla="*/ 1941513 w 1406"/>
                <a:gd name="T11" fmla="*/ 255616 h 990"/>
                <a:gd name="T12" fmla="*/ 2038350 w 1406"/>
                <a:gd name="T13" fmla="*/ 342400 h 990"/>
                <a:gd name="T14" fmla="*/ 2119313 w 1406"/>
                <a:gd name="T15" fmla="*/ 438650 h 990"/>
                <a:gd name="T16" fmla="*/ 2181225 w 1406"/>
                <a:gd name="T17" fmla="*/ 545946 h 990"/>
                <a:gd name="T18" fmla="*/ 2220913 w 1406"/>
                <a:gd name="T19" fmla="*/ 659553 h 990"/>
                <a:gd name="T20" fmla="*/ 2230438 w 1406"/>
                <a:gd name="T21" fmla="*/ 779472 h 990"/>
                <a:gd name="T22" fmla="*/ 2220913 w 1406"/>
                <a:gd name="T23" fmla="*/ 900969 h 990"/>
                <a:gd name="T24" fmla="*/ 2181225 w 1406"/>
                <a:gd name="T25" fmla="*/ 1012998 h 990"/>
                <a:gd name="T26" fmla="*/ 2119313 w 1406"/>
                <a:gd name="T27" fmla="*/ 1117138 h 990"/>
                <a:gd name="T28" fmla="*/ 2038350 w 1406"/>
                <a:gd name="T29" fmla="*/ 1216545 h 990"/>
                <a:gd name="T30" fmla="*/ 1941513 w 1406"/>
                <a:gd name="T31" fmla="*/ 1303328 h 990"/>
                <a:gd name="T32" fmla="*/ 1825625 w 1406"/>
                <a:gd name="T33" fmla="*/ 1382222 h 990"/>
                <a:gd name="T34" fmla="*/ 1692275 w 1406"/>
                <a:gd name="T35" fmla="*/ 1446915 h 990"/>
                <a:gd name="T36" fmla="*/ 1549400 w 1406"/>
                <a:gd name="T37" fmla="*/ 1498985 h 990"/>
                <a:gd name="T38" fmla="*/ 1393825 w 1406"/>
                <a:gd name="T39" fmla="*/ 1536854 h 990"/>
                <a:gd name="T40" fmla="*/ 1228725 w 1406"/>
                <a:gd name="T41" fmla="*/ 1555788 h 990"/>
                <a:gd name="T42" fmla="*/ 1058863 w 1406"/>
                <a:gd name="T43" fmla="*/ 1560522 h 990"/>
                <a:gd name="T44" fmla="*/ 890588 w 1406"/>
                <a:gd name="T45" fmla="*/ 1543165 h 990"/>
                <a:gd name="T46" fmla="*/ 731838 w 1406"/>
                <a:gd name="T47" fmla="*/ 1514764 h 990"/>
                <a:gd name="T48" fmla="*/ 585788 w 1406"/>
                <a:gd name="T49" fmla="*/ 1465849 h 990"/>
                <a:gd name="T50" fmla="*/ 449263 w 1406"/>
                <a:gd name="T51" fmla="*/ 1405890 h 990"/>
                <a:gd name="T52" fmla="*/ 325438 w 1406"/>
                <a:gd name="T53" fmla="*/ 1333308 h 990"/>
                <a:gd name="T54" fmla="*/ 222250 w 1406"/>
                <a:gd name="T55" fmla="*/ 1246524 h 990"/>
                <a:gd name="T56" fmla="*/ 134938 w 1406"/>
                <a:gd name="T57" fmla="*/ 1153429 h 990"/>
                <a:gd name="T58" fmla="*/ 66675 w 1406"/>
                <a:gd name="T59" fmla="*/ 1047712 h 990"/>
                <a:gd name="T60" fmla="*/ 20638 w 1406"/>
                <a:gd name="T61" fmla="*/ 938838 h 990"/>
                <a:gd name="T62" fmla="*/ 0 w 1406"/>
                <a:gd name="T63" fmla="*/ 818919 h 990"/>
                <a:gd name="T64" fmla="*/ 4763 w 1406"/>
                <a:gd name="T65" fmla="*/ 699000 h 990"/>
                <a:gd name="T66" fmla="*/ 34925 w 1406"/>
                <a:gd name="T67" fmla="*/ 585393 h 990"/>
                <a:gd name="T68" fmla="*/ 85725 w 1406"/>
                <a:gd name="T69" fmla="*/ 476519 h 990"/>
                <a:gd name="T70" fmla="*/ 160338 w 1406"/>
                <a:gd name="T71" fmla="*/ 373957 h 990"/>
                <a:gd name="T72" fmla="*/ 254000 w 1406"/>
                <a:gd name="T73" fmla="*/ 284018 h 990"/>
                <a:gd name="T74" fmla="*/ 365125 w 1406"/>
                <a:gd name="T75" fmla="*/ 198813 h 990"/>
                <a:gd name="T76" fmla="*/ 490538 w 1406"/>
                <a:gd name="T77" fmla="*/ 130964 h 990"/>
                <a:gd name="T78" fmla="*/ 633413 w 1406"/>
                <a:gd name="T79" fmla="*/ 74160 h 990"/>
                <a:gd name="T80" fmla="*/ 782638 w 1406"/>
                <a:gd name="T81" fmla="*/ 31558 h 990"/>
                <a:gd name="T82" fmla="*/ 944563 w 1406"/>
                <a:gd name="T83" fmla="*/ 6312 h 990"/>
                <a:gd name="T84" fmla="*/ 1114425 w 1406"/>
                <a:gd name="T85" fmla="*/ 0 h 9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06" h="990">
                  <a:moveTo>
                    <a:pt x="702" y="0"/>
                  </a:moveTo>
                  <a:lnTo>
                    <a:pt x="737" y="0"/>
                  </a:lnTo>
                  <a:lnTo>
                    <a:pt x="774" y="2"/>
                  </a:lnTo>
                  <a:lnTo>
                    <a:pt x="809" y="4"/>
                  </a:lnTo>
                  <a:lnTo>
                    <a:pt x="843" y="10"/>
                  </a:lnTo>
                  <a:lnTo>
                    <a:pt x="878" y="14"/>
                  </a:lnTo>
                  <a:lnTo>
                    <a:pt x="911" y="20"/>
                  </a:lnTo>
                  <a:lnTo>
                    <a:pt x="943" y="28"/>
                  </a:lnTo>
                  <a:lnTo>
                    <a:pt x="976" y="39"/>
                  </a:lnTo>
                  <a:lnTo>
                    <a:pt x="1007" y="47"/>
                  </a:lnTo>
                  <a:lnTo>
                    <a:pt x="1037" y="59"/>
                  </a:lnTo>
                  <a:lnTo>
                    <a:pt x="1066" y="71"/>
                  </a:lnTo>
                  <a:lnTo>
                    <a:pt x="1094" y="83"/>
                  </a:lnTo>
                  <a:lnTo>
                    <a:pt x="1123" y="98"/>
                  </a:lnTo>
                  <a:lnTo>
                    <a:pt x="1150" y="112"/>
                  </a:lnTo>
                  <a:lnTo>
                    <a:pt x="1174" y="126"/>
                  </a:lnTo>
                  <a:lnTo>
                    <a:pt x="1199" y="144"/>
                  </a:lnTo>
                  <a:lnTo>
                    <a:pt x="1223" y="162"/>
                  </a:lnTo>
                  <a:lnTo>
                    <a:pt x="1246" y="180"/>
                  </a:lnTo>
                  <a:lnTo>
                    <a:pt x="1266" y="199"/>
                  </a:lnTo>
                  <a:lnTo>
                    <a:pt x="1284" y="217"/>
                  </a:lnTo>
                  <a:lnTo>
                    <a:pt x="1303" y="237"/>
                  </a:lnTo>
                  <a:lnTo>
                    <a:pt x="1321" y="258"/>
                  </a:lnTo>
                  <a:lnTo>
                    <a:pt x="1335" y="278"/>
                  </a:lnTo>
                  <a:lnTo>
                    <a:pt x="1350" y="302"/>
                  </a:lnTo>
                  <a:lnTo>
                    <a:pt x="1364" y="324"/>
                  </a:lnTo>
                  <a:lnTo>
                    <a:pt x="1374" y="346"/>
                  </a:lnTo>
                  <a:lnTo>
                    <a:pt x="1384" y="371"/>
                  </a:lnTo>
                  <a:lnTo>
                    <a:pt x="1391" y="393"/>
                  </a:lnTo>
                  <a:lnTo>
                    <a:pt x="1399" y="418"/>
                  </a:lnTo>
                  <a:lnTo>
                    <a:pt x="1403" y="443"/>
                  </a:lnTo>
                  <a:lnTo>
                    <a:pt x="1405" y="470"/>
                  </a:lnTo>
                  <a:lnTo>
                    <a:pt x="1405" y="494"/>
                  </a:lnTo>
                  <a:lnTo>
                    <a:pt x="1405" y="519"/>
                  </a:lnTo>
                  <a:lnTo>
                    <a:pt x="1403" y="545"/>
                  </a:lnTo>
                  <a:lnTo>
                    <a:pt x="1399" y="571"/>
                  </a:lnTo>
                  <a:lnTo>
                    <a:pt x="1391" y="595"/>
                  </a:lnTo>
                  <a:lnTo>
                    <a:pt x="1384" y="617"/>
                  </a:lnTo>
                  <a:lnTo>
                    <a:pt x="1374" y="642"/>
                  </a:lnTo>
                  <a:lnTo>
                    <a:pt x="1364" y="664"/>
                  </a:lnTo>
                  <a:lnTo>
                    <a:pt x="1350" y="687"/>
                  </a:lnTo>
                  <a:lnTo>
                    <a:pt x="1335" y="708"/>
                  </a:lnTo>
                  <a:lnTo>
                    <a:pt x="1321" y="731"/>
                  </a:lnTo>
                  <a:lnTo>
                    <a:pt x="1303" y="751"/>
                  </a:lnTo>
                  <a:lnTo>
                    <a:pt x="1284" y="771"/>
                  </a:lnTo>
                  <a:lnTo>
                    <a:pt x="1266" y="790"/>
                  </a:lnTo>
                  <a:lnTo>
                    <a:pt x="1246" y="808"/>
                  </a:lnTo>
                  <a:lnTo>
                    <a:pt x="1223" y="826"/>
                  </a:lnTo>
                  <a:lnTo>
                    <a:pt x="1199" y="845"/>
                  </a:lnTo>
                  <a:lnTo>
                    <a:pt x="1174" y="862"/>
                  </a:lnTo>
                  <a:lnTo>
                    <a:pt x="1150" y="876"/>
                  </a:lnTo>
                  <a:lnTo>
                    <a:pt x="1123" y="891"/>
                  </a:lnTo>
                  <a:lnTo>
                    <a:pt x="1094" y="905"/>
                  </a:lnTo>
                  <a:lnTo>
                    <a:pt x="1066" y="917"/>
                  </a:lnTo>
                  <a:lnTo>
                    <a:pt x="1037" y="929"/>
                  </a:lnTo>
                  <a:lnTo>
                    <a:pt x="1007" y="942"/>
                  </a:lnTo>
                  <a:lnTo>
                    <a:pt x="976" y="950"/>
                  </a:lnTo>
                  <a:lnTo>
                    <a:pt x="943" y="960"/>
                  </a:lnTo>
                  <a:lnTo>
                    <a:pt x="911" y="966"/>
                  </a:lnTo>
                  <a:lnTo>
                    <a:pt x="878" y="974"/>
                  </a:lnTo>
                  <a:lnTo>
                    <a:pt x="843" y="978"/>
                  </a:lnTo>
                  <a:lnTo>
                    <a:pt x="809" y="984"/>
                  </a:lnTo>
                  <a:lnTo>
                    <a:pt x="774" y="986"/>
                  </a:lnTo>
                  <a:lnTo>
                    <a:pt x="737" y="989"/>
                  </a:lnTo>
                  <a:lnTo>
                    <a:pt x="702" y="989"/>
                  </a:lnTo>
                  <a:lnTo>
                    <a:pt x="667" y="989"/>
                  </a:lnTo>
                  <a:lnTo>
                    <a:pt x="632" y="986"/>
                  </a:lnTo>
                  <a:lnTo>
                    <a:pt x="595" y="984"/>
                  </a:lnTo>
                  <a:lnTo>
                    <a:pt x="561" y="978"/>
                  </a:lnTo>
                  <a:lnTo>
                    <a:pt x="528" y="974"/>
                  </a:lnTo>
                  <a:lnTo>
                    <a:pt x="493" y="966"/>
                  </a:lnTo>
                  <a:lnTo>
                    <a:pt x="461" y="960"/>
                  </a:lnTo>
                  <a:lnTo>
                    <a:pt x="430" y="950"/>
                  </a:lnTo>
                  <a:lnTo>
                    <a:pt x="399" y="942"/>
                  </a:lnTo>
                  <a:lnTo>
                    <a:pt x="369" y="929"/>
                  </a:lnTo>
                  <a:lnTo>
                    <a:pt x="338" y="917"/>
                  </a:lnTo>
                  <a:lnTo>
                    <a:pt x="309" y="905"/>
                  </a:lnTo>
                  <a:lnTo>
                    <a:pt x="283" y="891"/>
                  </a:lnTo>
                  <a:lnTo>
                    <a:pt x="256" y="876"/>
                  </a:lnTo>
                  <a:lnTo>
                    <a:pt x="230" y="862"/>
                  </a:lnTo>
                  <a:lnTo>
                    <a:pt x="205" y="845"/>
                  </a:lnTo>
                  <a:lnTo>
                    <a:pt x="183" y="826"/>
                  </a:lnTo>
                  <a:lnTo>
                    <a:pt x="160" y="808"/>
                  </a:lnTo>
                  <a:lnTo>
                    <a:pt x="140" y="790"/>
                  </a:lnTo>
                  <a:lnTo>
                    <a:pt x="120" y="771"/>
                  </a:lnTo>
                  <a:lnTo>
                    <a:pt x="101" y="751"/>
                  </a:lnTo>
                  <a:lnTo>
                    <a:pt x="85" y="731"/>
                  </a:lnTo>
                  <a:lnTo>
                    <a:pt x="69" y="708"/>
                  </a:lnTo>
                  <a:lnTo>
                    <a:pt x="54" y="687"/>
                  </a:lnTo>
                  <a:lnTo>
                    <a:pt x="42" y="664"/>
                  </a:lnTo>
                  <a:lnTo>
                    <a:pt x="32" y="642"/>
                  </a:lnTo>
                  <a:lnTo>
                    <a:pt x="22" y="617"/>
                  </a:lnTo>
                  <a:lnTo>
                    <a:pt x="13" y="595"/>
                  </a:lnTo>
                  <a:lnTo>
                    <a:pt x="7" y="571"/>
                  </a:lnTo>
                  <a:lnTo>
                    <a:pt x="3" y="545"/>
                  </a:lnTo>
                  <a:lnTo>
                    <a:pt x="0" y="519"/>
                  </a:lnTo>
                  <a:lnTo>
                    <a:pt x="0" y="494"/>
                  </a:lnTo>
                  <a:lnTo>
                    <a:pt x="0" y="470"/>
                  </a:lnTo>
                  <a:lnTo>
                    <a:pt x="3" y="443"/>
                  </a:lnTo>
                  <a:lnTo>
                    <a:pt x="7" y="418"/>
                  </a:lnTo>
                  <a:lnTo>
                    <a:pt x="13" y="393"/>
                  </a:lnTo>
                  <a:lnTo>
                    <a:pt x="22" y="371"/>
                  </a:lnTo>
                  <a:lnTo>
                    <a:pt x="32" y="346"/>
                  </a:lnTo>
                  <a:lnTo>
                    <a:pt x="42" y="324"/>
                  </a:lnTo>
                  <a:lnTo>
                    <a:pt x="54" y="302"/>
                  </a:lnTo>
                  <a:lnTo>
                    <a:pt x="69" y="278"/>
                  </a:lnTo>
                  <a:lnTo>
                    <a:pt x="85" y="258"/>
                  </a:lnTo>
                  <a:lnTo>
                    <a:pt x="101" y="237"/>
                  </a:lnTo>
                  <a:lnTo>
                    <a:pt x="120" y="217"/>
                  </a:lnTo>
                  <a:lnTo>
                    <a:pt x="140" y="199"/>
                  </a:lnTo>
                  <a:lnTo>
                    <a:pt x="160" y="180"/>
                  </a:lnTo>
                  <a:lnTo>
                    <a:pt x="183" y="162"/>
                  </a:lnTo>
                  <a:lnTo>
                    <a:pt x="205" y="144"/>
                  </a:lnTo>
                  <a:lnTo>
                    <a:pt x="230" y="126"/>
                  </a:lnTo>
                  <a:lnTo>
                    <a:pt x="256" y="112"/>
                  </a:lnTo>
                  <a:lnTo>
                    <a:pt x="283" y="98"/>
                  </a:lnTo>
                  <a:lnTo>
                    <a:pt x="309" y="83"/>
                  </a:lnTo>
                  <a:lnTo>
                    <a:pt x="338" y="71"/>
                  </a:lnTo>
                  <a:lnTo>
                    <a:pt x="369" y="59"/>
                  </a:lnTo>
                  <a:lnTo>
                    <a:pt x="399" y="47"/>
                  </a:lnTo>
                  <a:lnTo>
                    <a:pt x="430" y="39"/>
                  </a:lnTo>
                  <a:lnTo>
                    <a:pt x="461" y="28"/>
                  </a:lnTo>
                  <a:lnTo>
                    <a:pt x="493" y="20"/>
                  </a:lnTo>
                  <a:lnTo>
                    <a:pt x="528" y="14"/>
                  </a:lnTo>
                  <a:lnTo>
                    <a:pt x="561" y="10"/>
                  </a:lnTo>
                  <a:lnTo>
                    <a:pt x="595" y="4"/>
                  </a:lnTo>
                  <a:lnTo>
                    <a:pt x="632" y="2"/>
                  </a:lnTo>
                  <a:lnTo>
                    <a:pt x="667" y="0"/>
                  </a:lnTo>
                  <a:lnTo>
                    <a:pt x="702" y="0"/>
                  </a:lnTo>
                </a:path>
              </a:pathLst>
            </a:custGeom>
            <a:solidFill>
              <a:srgbClr val="6666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5" name="Freeform 65">
              <a:extLst>
                <a:ext uri="{FF2B5EF4-FFF2-40B4-BE49-F238E27FC236}">
                  <a16:creationId xmlns:a16="http://schemas.microsoft.com/office/drawing/2014/main" id="{53C6DF8C-24E7-C689-1E43-D9DB5F1E911E}"/>
                </a:ext>
              </a:extLst>
            </p:cNvPr>
            <p:cNvSpPr>
              <a:spLocks/>
            </p:cNvSpPr>
            <p:nvPr/>
          </p:nvSpPr>
          <p:spPr bwMode="auto">
            <a:xfrm>
              <a:off x="7767638" y="3476626"/>
              <a:ext cx="2187575" cy="1533525"/>
            </a:xfrm>
            <a:custGeom>
              <a:avLst/>
              <a:gdLst>
                <a:gd name="T0" fmla="*/ 1203325 w 1378"/>
                <a:gd name="T1" fmla="*/ 3155 h 972"/>
                <a:gd name="T2" fmla="*/ 1365250 w 1378"/>
                <a:gd name="T3" fmla="*/ 22088 h 972"/>
                <a:gd name="T4" fmla="*/ 1517650 w 1378"/>
                <a:gd name="T5" fmla="*/ 61530 h 972"/>
                <a:gd name="T6" fmla="*/ 1657350 w 1378"/>
                <a:gd name="T7" fmla="*/ 108861 h 972"/>
                <a:gd name="T8" fmla="*/ 1787525 w 1378"/>
                <a:gd name="T9" fmla="*/ 173547 h 972"/>
                <a:gd name="T10" fmla="*/ 1900238 w 1378"/>
                <a:gd name="T11" fmla="*/ 249277 h 972"/>
                <a:gd name="T12" fmla="*/ 1997075 w 1378"/>
                <a:gd name="T13" fmla="*/ 336050 h 972"/>
                <a:gd name="T14" fmla="*/ 2078038 w 1378"/>
                <a:gd name="T15" fmla="*/ 432290 h 972"/>
                <a:gd name="T16" fmla="*/ 2136775 w 1378"/>
                <a:gd name="T17" fmla="*/ 536418 h 972"/>
                <a:gd name="T18" fmla="*/ 2173288 w 1378"/>
                <a:gd name="T19" fmla="*/ 646857 h 972"/>
                <a:gd name="T20" fmla="*/ 2185988 w 1378"/>
                <a:gd name="T21" fmla="*/ 763607 h 972"/>
                <a:gd name="T22" fmla="*/ 2173288 w 1378"/>
                <a:gd name="T23" fmla="*/ 880357 h 972"/>
                <a:gd name="T24" fmla="*/ 2136775 w 1378"/>
                <a:gd name="T25" fmla="*/ 990796 h 972"/>
                <a:gd name="T26" fmla="*/ 2078038 w 1378"/>
                <a:gd name="T27" fmla="*/ 1098080 h 972"/>
                <a:gd name="T28" fmla="*/ 1997075 w 1378"/>
                <a:gd name="T29" fmla="*/ 1191164 h 972"/>
                <a:gd name="T30" fmla="*/ 1900238 w 1378"/>
                <a:gd name="T31" fmla="*/ 1277938 h 972"/>
                <a:gd name="T32" fmla="*/ 1787525 w 1378"/>
                <a:gd name="T33" fmla="*/ 1353667 h 972"/>
                <a:gd name="T34" fmla="*/ 1657350 w 1378"/>
                <a:gd name="T35" fmla="*/ 1418353 h 972"/>
                <a:gd name="T36" fmla="*/ 1517650 w 1378"/>
                <a:gd name="T37" fmla="*/ 1470417 h 972"/>
                <a:gd name="T38" fmla="*/ 1365250 w 1378"/>
                <a:gd name="T39" fmla="*/ 1505126 h 972"/>
                <a:gd name="T40" fmla="*/ 1203325 w 1378"/>
                <a:gd name="T41" fmla="*/ 1524059 h 972"/>
                <a:gd name="T42" fmla="*/ 1035050 w 1378"/>
                <a:gd name="T43" fmla="*/ 1527214 h 972"/>
                <a:gd name="T44" fmla="*/ 873125 w 1378"/>
                <a:gd name="T45" fmla="*/ 1514593 h 972"/>
                <a:gd name="T46" fmla="*/ 717550 w 1378"/>
                <a:gd name="T47" fmla="*/ 1483039 h 972"/>
                <a:gd name="T48" fmla="*/ 571500 w 1378"/>
                <a:gd name="T49" fmla="*/ 1437285 h 972"/>
                <a:gd name="T50" fmla="*/ 438150 w 1378"/>
                <a:gd name="T51" fmla="*/ 1375755 h 972"/>
                <a:gd name="T52" fmla="*/ 319088 w 1378"/>
                <a:gd name="T53" fmla="*/ 1304758 h 972"/>
                <a:gd name="T54" fmla="*/ 214313 w 1378"/>
                <a:gd name="T55" fmla="*/ 1221140 h 972"/>
                <a:gd name="T56" fmla="*/ 130175 w 1378"/>
                <a:gd name="T57" fmla="*/ 1129634 h 972"/>
                <a:gd name="T58" fmla="*/ 65088 w 1378"/>
                <a:gd name="T59" fmla="*/ 1025505 h 972"/>
                <a:gd name="T60" fmla="*/ 20638 w 1378"/>
                <a:gd name="T61" fmla="*/ 919799 h 972"/>
                <a:gd name="T62" fmla="*/ 1588 w 1378"/>
                <a:gd name="T63" fmla="*/ 803050 h 972"/>
                <a:gd name="T64" fmla="*/ 4763 w 1378"/>
                <a:gd name="T65" fmla="*/ 686300 h 972"/>
                <a:gd name="T66" fmla="*/ 33338 w 1378"/>
                <a:gd name="T67" fmla="*/ 572705 h 972"/>
                <a:gd name="T68" fmla="*/ 85725 w 1378"/>
                <a:gd name="T69" fmla="*/ 466999 h 972"/>
                <a:gd name="T70" fmla="*/ 157163 w 1378"/>
                <a:gd name="T71" fmla="*/ 367604 h 972"/>
                <a:gd name="T72" fmla="*/ 247650 w 1378"/>
                <a:gd name="T73" fmla="*/ 277675 h 972"/>
                <a:gd name="T74" fmla="*/ 357188 w 1378"/>
                <a:gd name="T75" fmla="*/ 195635 h 972"/>
                <a:gd name="T76" fmla="*/ 481013 w 1378"/>
                <a:gd name="T77" fmla="*/ 129371 h 972"/>
                <a:gd name="T78" fmla="*/ 620713 w 1378"/>
                <a:gd name="T79" fmla="*/ 74152 h 972"/>
                <a:gd name="T80" fmla="*/ 765175 w 1378"/>
                <a:gd name="T81" fmla="*/ 34709 h 972"/>
                <a:gd name="T82" fmla="*/ 925513 w 1378"/>
                <a:gd name="T83" fmla="*/ 9466 h 972"/>
                <a:gd name="T84" fmla="*/ 1093788 w 1378"/>
                <a:gd name="T85" fmla="*/ 0 h 9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78" h="972">
                  <a:moveTo>
                    <a:pt x="689" y="0"/>
                  </a:moveTo>
                  <a:lnTo>
                    <a:pt x="723" y="0"/>
                  </a:lnTo>
                  <a:lnTo>
                    <a:pt x="758" y="2"/>
                  </a:lnTo>
                  <a:lnTo>
                    <a:pt x="793" y="6"/>
                  </a:lnTo>
                  <a:lnTo>
                    <a:pt x="825" y="10"/>
                  </a:lnTo>
                  <a:lnTo>
                    <a:pt x="860" y="14"/>
                  </a:lnTo>
                  <a:lnTo>
                    <a:pt x="893" y="22"/>
                  </a:lnTo>
                  <a:lnTo>
                    <a:pt x="923" y="29"/>
                  </a:lnTo>
                  <a:lnTo>
                    <a:pt x="956" y="39"/>
                  </a:lnTo>
                  <a:lnTo>
                    <a:pt x="987" y="47"/>
                  </a:lnTo>
                  <a:lnTo>
                    <a:pt x="1015" y="59"/>
                  </a:lnTo>
                  <a:lnTo>
                    <a:pt x="1044" y="69"/>
                  </a:lnTo>
                  <a:lnTo>
                    <a:pt x="1073" y="82"/>
                  </a:lnTo>
                  <a:lnTo>
                    <a:pt x="1099" y="96"/>
                  </a:lnTo>
                  <a:lnTo>
                    <a:pt x="1126" y="110"/>
                  </a:lnTo>
                  <a:lnTo>
                    <a:pt x="1150" y="124"/>
                  </a:lnTo>
                  <a:lnTo>
                    <a:pt x="1175" y="142"/>
                  </a:lnTo>
                  <a:lnTo>
                    <a:pt x="1197" y="158"/>
                  </a:lnTo>
                  <a:lnTo>
                    <a:pt x="1220" y="176"/>
                  </a:lnTo>
                  <a:lnTo>
                    <a:pt x="1240" y="195"/>
                  </a:lnTo>
                  <a:lnTo>
                    <a:pt x="1258" y="213"/>
                  </a:lnTo>
                  <a:lnTo>
                    <a:pt x="1277" y="233"/>
                  </a:lnTo>
                  <a:lnTo>
                    <a:pt x="1293" y="254"/>
                  </a:lnTo>
                  <a:lnTo>
                    <a:pt x="1309" y="274"/>
                  </a:lnTo>
                  <a:lnTo>
                    <a:pt x="1324" y="296"/>
                  </a:lnTo>
                  <a:lnTo>
                    <a:pt x="1336" y="318"/>
                  </a:lnTo>
                  <a:lnTo>
                    <a:pt x="1346" y="340"/>
                  </a:lnTo>
                  <a:lnTo>
                    <a:pt x="1354" y="363"/>
                  </a:lnTo>
                  <a:lnTo>
                    <a:pt x="1362" y="387"/>
                  </a:lnTo>
                  <a:lnTo>
                    <a:pt x="1369" y="410"/>
                  </a:lnTo>
                  <a:lnTo>
                    <a:pt x="1373" y="435"/>
                  </a:lnTo>
                  <a:lnTo>
                    <a:pt x="1377" y="460"/>
                  </a:lnTo>
                  <a:lnTo>
                    <a:pt x="1377" y="484"/>
                  </a:lnTo>
                  <a:lnTo>
                    <a:pt x="1377" y="509"/>
                  </a:lnTo>
                  <a:lnTo>
                    <a:pt x="1373" y="533"/>
                  </a:lnTo>
                  <a:lnTo>
                    <a:pt x="1369" y="558"/>
                  </a:lnTo>
                  <a:lnTo>
                    <a:pt x="1362" y="583"/>
                  </a:lnTo>
                  <a:lnTo>
                    <a:pt x="1354" y="605"/>
                  </a:lnTo>
                  <a:lnTo>
                    <a:pt x="1346" y="628"/>
                  </a:lnTo>
                  <a:lnTo>
                    <a:pt x="1336" y="650"/>
                  </a:lnTo>
                  <a:lnTo>
                    <a:pt x="1324" y="673"/>
                  </a:lnTo>
                  <a:lnTo>
                    <a:pt x="1309" y="696"/>
                  </a:lnTo>
                  <a:lnTo>
                    <a:pt x="1293" y="716"/>
                  </a:lnTo>
                  <a:lnTo>
                    <a:pt x="1277" y="737"/>
                  </a:lnTo>
                  <a:lnTo>
                    <a:pt x="1258" y="755"/>
                  </a:lnTo>
                  <a:lnTo>
                    <a:pt x="1240" y="774"/>
                  </a:lnTo>
                  <a:lnTo>
                    <a:pt x="1220" y="792"/>
                  </a:lnTo>
                  <a:lnTo>
                    <a:pt x="1197" y="810"/>
                  </a:lnTo>
                  <a:lnTo>
                    <a:pt x="1175" y="827"/>
                  </a:lnTo>
                  <a:lnTo>
                    <a:pt x="1150" y="844"/>
                  </a:lnTo>
                  <a:lnTo>
                    <a:pt x="1126" y="858"/>
                  </a:lnTo>
                  <a:lnTo>
                    <a:pt x="1099" y="872"/>
                  </a:lnTo>
                  <a:lnTo>
                    <a:pt x="1073" y="887"/>
                  </a:lnTo>
                  <a:lnTo>
                    <a:pt x="1044" y="899"/>
                  </a:lnTo>
                  <a:lnTo>
                    <a:pt x="1015" y="911"/>
                  </a:lnTo>
                  <a:lnTo>
                    <a:pt x="987" y="921"/>
                  </a:lnTo>
                  <a:lnTo>
                    <a:pt x="956" y="932"/>
                  </a:lnTo>
                  <a:lnTo>
                    <a:pt x="923" y="940"/>
                  </a:lnTo>
                  <a:lnTo>
                    <a:pt x="893" y="948"/>
                  </a:lnTo>
                  <a:lnTo>
                    <a:pt x="860" y="954"/>
                  </a:lnTo>
                  <a:lnTo>
                    <a:pt x="825" y="960"/>
                  </a:lnTo>
                  <a:lnTo>
                    <a:pt x="793" y="964"/>
                  </a:lnTo>
                  <a:lnTo>
                    <a:pt x="758" y="966"/>
                  </a:lnTo>
                  <a:lnTo>
                    <a:pt x="723" y="968"/>
                  </a:lnTo>
                  <a:lnTo>
                    <a:pt x="689" y="971"/>
                  </a:lnTo>
                  <a:lnTo>
                    <a:pt x="652" y="968"/>
                  </a:lnTo>
                  <a:lnTo>
                    <a:pt x="617" y="966"/>
                  </a:lnTo>
                  <a:lnTo>
                    <a:pt x="583" y="964"/>
                  </a:lnTo>
                  <a:lnTo>
                    <a:pt x="550" y="960"/>
                  </a:lnTo>
                  <a:lnTo>
                    <a:pt x="515" y="954"/>
                  </a:lnTo>
                  <a:lnTo>
                    <a:pt x="482" y="948"/>
                  </a:lnTo>
                  <a:lnTo>
                    <a:pt x="452" y="940"/>
                  </a:lnTo>
                  <a:lnTo>
                    <a:pt x="419" y="932"/>
                  </a:lnTo>
                  <a:lnTo>
                    <a:pt x="391" y="921"/>
                  </a:lnTo>
                  <a:lnTo>
                    <a:pt x="360" y="911"/>
                  </a:lnTo>
                  <a:lnTo>
                    <a:pt x="331" y="899"/>
                  </a:lnTo>
                  <a:lnTo>
                    <a:pt x="303" y="887"/>
                  </a:lnTo>
                  <a:lnTo>
                    <a:pt x="276" y="872"/>
                  </a:lnTo>
                  <a:lnTo>
                    <a:pt x="250" y="858"/>
                  </a:lnTo>
                  <a:lnTo>
                    <a:pt x="225" y="844"/>
                  </a:lnTo>
                  <a:lnTo>
                    <a:pt x="201" y="827"/>
                  </a:lnTo>
                  <a:lnTo>
                    <a:pt x="178" y="810"/>
                  </a:lnTo>
                  <a:lnTo>
                    <a:pt x="156" y="792"/>
                  </a:lnTo>
                  <a:lnTo>
                    <a:pt x="135" y="774"/>
                  </a:lnTo>
                  <a:lnTo>
                    <a:pt x="117" y="755"/>
                  </a:lnTo>
                  <a:lnTo>
                    <a:pt x="99" y="737"/>
                  </a:lnTo>
                  <a:lnTo>
                    <a:pt x="82" y="716"/>
                  </a:lnTo>
                  <a:lnTo>
                    <a:pt x="66" y="696"/>
                  </a:lnTo>
                  <a:lnTo>
                    <a:pt x="54" y="673"/>
                  </a:lnTo>
                  <a:lnTo>
                    <a:pt x="41" y="650"/>
                  </a:lnTo>
                  <a:lnTo>
                    <a:pt x="29" y="628"/>
                  </a:lnTo>
                  <a:lnTo>
                    <a:pt x="21" y="605"/>
                  </a:lnTo>
                  <a:lnTo>
                    <a:pt x="13" y="583"/>
                  </a:lnTo>
                  <a:lnTo>
                    <a:pt x="7" y="558"/>
                  </a:lnTo>
                  <a:lnTo>
                    <a:pt x="3" y="533"/>
                  </a:lnTo>
                  <a:lnTo>
                    <a:pt x="1" y="509"/>
                  </a:lnTo>
                  <a:lnTo>
                    <a:pt x="0" y="484"/>
                  </a:lnTo>
                  <a:lnTo>
                    <a:pt x="1" y="460"/>
                  </a:lnTo>
                  <a:lnTo>
                    <a:pt x="3" y="435"/>
                  </a:lnTo>
                  <a:lnTo>
                    <a:pt x="7" y="410"/>
                  </a:lnTo>
                  <a:lnTo>
                    <a:pt x="13" y="387"/>
                  </a:lnTo>
                  <a:lnTo>
                    <a:pt x="21" y="363"/>
                  </a:lnTo>
                  <a:lnTo>
                    <a:pt x="29" y="340"/>
                  </a:lnTo>
                  <a:lnTo>
                    <a:pt x="41" y="318"/>
                  </a:lnTo>
                  <a:lnTo>
                    <a:pt x="54" y="296"/>
                  </a:lnTo>
                  <a:lnTo>
                    <a:pt x="66" y="274"/>
                  </a:lnTo>
                  <a:lnTo>
                    <a:pt x="82" y="254"/>
                  </a:lnTo>
                  <a:lnTo>
                    <a:pt x="99" y="233"/>
                  </a:lnTo>
                  <a:lnTo>
                    <a:pt x="117" y="213"/>
                  </a:lnTo>
                  <a:lnTo>
                    <a:pt x="135" y="195"/>
                  </a:lnTo>
                  <a:lnTo>
                    <a:pt x="156" y="176"/>
                  </a:lnTo>
                  <a:lnTo>
                    <a:pt x="178" y="158"/>
                  </a:lnTo>
                  <a:lnTo>
                    <a:pt x="201" y="142"/>
                  </a:lnTo>
                  <a:lnTo>
                    <a:pt x="225" y="124"/>
                  </a:lnTo>
                  <a:lnTo>
                    <a:pt x="250" y="110"/>
                  </a:lnTo>
                  <a:lnTo>
                    <a:pt x="276" y="96"/>
                  </a:lnTo>
                  <a:lnTo>
                    <a:pt x="303" y="82"/>
                  </a:lnTo>
                  <a:lnTo>
                    <a:pt x="331" y="69"/>
                  </a:lnTo>
                  <a:lnTo>
                    <a:pt x="360" y="59"/>
                  </a:lnTo>
                  <a:lnTo>
                    <a:pt x="391" y="47"/>
                  </a:lnTo>
                  <a:lnTo>
                    <a:pt x="419" y="39"/>
                  </a:lnTo>
                  <a:lnTo>
                    <a:pt x="452" y="29"/>
                  </a:lnTo>
                  <a:lnTo>
                    <a:pt x="482" y="22"/>
                  </a:lnTo>
                  <a:lnTo>
                    <a:pt x="515" y="14"/>
                  </a:lnTo>
                  <a:lnTo>
                    <a:pt x="550" y="10"/>
                  </a:lnTo>
                  <a:lnTo>
                    <a:pt x="583" y="6"/>
                  </a:lnTo>
                  <a:lnTo>
                    <a:pt x="617" y="2"/>
                  </a:lnTo>
                  <a:lnTo>
                    <a:pt x="652" y="0"/>
                  </a:lnTo>
                  <a:lnTo>
                    <a:pt x="689" y="0"/>
                  </a:lnTo>
                </a:path>
              </a:pathLst>
            </a:custGeom>
            <a:solidFill>
              <a:srgbClr val="69696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6" name="Freeform 66">
              <a:extLst>
                <a:ext uri="{FF2B5EF4-FFF2-40B4-BE49-F238E27FC236}">
                  <a16:creationId xmlns:a16="http://schemas.microsoft.com/office/drawing/2014/main" id="{04A3D3EA-E303-DC26-F20C-A35B3A4F870C}"/>
                </a:ext>
              </a:extLst>
            </p:cNvPr>
            <p:cNvSpPr>
              <a:spLocks/>
            </p:cNvSpPr>
            <p:nvPr/>
          </p:nvSpPr>
          <p:spPr bwMode="auto">
            <a:xfrm>
              <a:off x="7805738" y="3489326"/>
              <a:ext cx="2143125" cy="1501775"/>
            </a:xfrm>
            <a:custGeom>
              <a:avLst/>
              <a:gdLst>
                <a:gd name="T0" fmla="*/ 1177925 w 1350"/>
                <a:gd name="T1" fmla="*/ 3155 h 952"/>
                <a:gd name="T2" fmla="*/ 1336675 w 1350"/>
                <a:gd name="T3" fmla="*/ 25240 h 952"/>
                <a:gd name="T4" fmla="*/ 1485900 w 1350"/>
                <a:gd name="T5" fmla="*/ 61522 h 952"/>
                <a:gd name="T6" fmla="*/ 1622425 w 1350"/>
                <a:gd name="T7" fmla="*/ 108847 h 952"/>
                <a:gd name="T8" fmla="*/ 1749425 w 1350"/>
                <a:gd name="T9" fmla="*/ 170369 h 952"/>
                <a:gd name="T10" fmla="*/ 1862138 w 1350"/>
                <a:gd name="T11" fmla="*/ 246089 h 952"/>
                <a:gd name="T12" fmla="*/ 1955800 w 1350"/>
                <a:gd name="T13" fmla="*/ 329696 h 952"/>
                <a:gd name="T14" fmla="*/ 2033588 w 1350"/>
                <a:gd name="T15" fmla="*/ 422769 h 952"/>
                <a:gd name="T16" fmla="*/ 2092325 w 1350"/>
                <a:gd name="T17" fmla="*/ 526883 h 952"/>
                <a:gd name="T18" fmla="*/ 2127250 w 1350"/>
                <a:gd name="T19" fmla="*/ 634153 h 952"/>
                <a:gd name="T20" fmla="*/ 2141538 w 1350"/>
                <a:gd name="T21" fmla="*/ 750888 h 952"/>
                <a:gd name="T22" fmla="*/ 2127250 w 1350"/>
                <a:gd name="T23" fmla="*/ 864467 h 952"/>
                <a:gd name="T24" fmla="*/ 2092325 w 1350"/>
                <a:gd name="T25" fmla="*/ 971737 h 952"/>
                <a:gd name="T26" fmla="*/ 2033588 w 1350"/>
                <a:gd name="T27" fmla="*/ 1075851 h 952"/>
                <a:gd name="T28" fmla="*/ 1955800 w 1350"/>
                <a:gd name="T29" fmla="*/ 1168924 h 952"/>
                <a:gd name="T30" fmla="*/ 1862138 w 1350"/>
                <a:gd name="T31" fmla="*/ 1252531 h 952"/>
                <a:gd name="T32" fmla="*/ 1749425 w 1350"/>
                <a:gd name="T33" fmla="*/ 1328251 h 952"/>
                <a:gd name="T34" fmla="*/ 1622425 w 1350"/>
                <a:gd name="T35" fmla="*/ 1389773 h 952"/>
                <a:gd name="T36" fmla="*/ 1485900 w 1350"/>
                <a:gd name="T37" fmla="*/ 1440253 h 952"/>
                <a:gd name="T38" fmla="*/ 1336675 w 1350"/>
                <a:gd name="T39" fmla="*/ 1473380 h 952"/>
                <a:gd name="T40" fmla="*/ 1177925 w 1350"/>
                <a:gd name="T41" fmla="*/ 1495465 h 952"/>
                <a:gd name="T42" fmla="*/ 1016000 w 1350"/>
                <a:gd name="T43" fmla="*/ 1495465 h 952"/>
                <a:gd name="T44" fmla="*/ 854075 w 1350"/>
                <a:gd name="T45" fmla="*/ 1482845 h 952"/>
                <a:gd name="T46" fmla="*/ 701675 w 1350"/>
                <a:gd name="T47" fmla="*/ 1452873 h 952"/>
                <a:gd name="T48" fmla="*/ 558800 w 1350"/>
                <a:gd name="T49" fmla="*/ 1408703 h 952"/>
                <a:gd name="T50" fmla="*/ 430213 w 1350"/>
                <a:gd name="T51" fmla="*/ 1350336 h 952"/>
                <a:gd name="T52" fmla="*/ 312738 w 1350"/>
                <a:gd name="T53" fmla="*/ 1277771 h 952"/>
                <a:gd name="T54" fmla="*/ 212725 w 1350"/>
                <a:gd name="T55" fmla="*/ 1197319 h 952"/>
                <a:gd name="T56" fmla="*/ 128588 w 1350"/>
                <a:gd name="T57" fmla="*/ 1107401 h 952"/>
                <a:gd name="T58" fmla="*/ 63500 w 1350"/>
                <a:gd name="T59" fmla="*/ 1006442 h 952"/>
                <a:gd name="T60" fmla="*/ 20638 w 1350"/>
                <a:gd name="T61" fmla="*/ 900750 h 952"/>
                <a:gd name="T62" fmla="*/ 1588 w 1350"/>
                <a:gd name="T63" fmla="*/ 787170 h 952"/>
                <a:gd name="T64" fmla="*/ 4763 w 1350"/>
                <a:gd name="T65" fmla="*/ 673590 h 952"/>
                <a:gd name="T66" fmla="*/ 34925 w 1350"/>
                <a:gd name="T67" fmla="*/ 563166 h 952"/>
                <a:gd name="T68" fmla="*/ 82550 w 1350"/>
                <a:gd name="T69" fmla="*/ 460628 h 952"/>
                <a:gd name="T70" fmla="*/ 153988 w 1350"/>
                <a:gd name="T71" fmla="*/ 361246 h 952"/>
                <a:gd name="T72" fmla="*/ 244475 w 1350"/>
                <a:gd name="T73" fmla="*/ 274484 h 952"/>
                <a:gd name="T74" fmla="*/ 352425 w 1350"/>
                <a:gd name="T75" fmla="*/ 192454 h 952"/>
                <a:gd name="T76" fmla="*/ 471488 w 1350"/>
                <a:gd name="T77" fmla="*/ 129355 h 952"/>
                <a:gd name="T78" fmla="*/ 608013 w 1350"/>
                <a:gd name="T79" fmla="*/ 74142 h 952"/>
                <a:gd name="T80" fmla="*/ 750888 w 1350"/>
                <a:gd name="T81" fmla="*/ 36282 h 952"/>
                <a:gd name="T82" fmla="*/ 906463 w 1350"/>
                <a:gd name="T83" fmla="*/ 9465 h 952"/>
                <a:gd name="T84" fmla="*/ 1068388 w 1350"/>
                <a:gd name="T85" fmla="*/ 0 h 9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50" h="952">
                  <a:moveTo>
                    <a:pt x="673" y="0"/>
                  </a:moveTo>
                  <a:lnTo>
                    <a:pt x="708" y="2"/>
                  </a:lnTo>
                  <a:lnTo>
                    <a:pt x="742" y="2"/>
                  </a:lnTo>
                  <a:lnTo>
                    <a:pt x="777" y="6"/>
                  </a:lnTo>
                  <a:lnTo>
                    <a:pt x="810" y="10"/>
                  </a:lnTo>
                  <a:lnTo>
                    <a:pt x="842" y="16"/>
                  </a:lnTo>
                  <a:lnTo>
                    <a:pt x="873" y="23"/>
                  </a:lnTo>
                  <a:lnTo>
                    <a:pt x="906" y="29"/>
                  </a:lnTo>
                  <a:lnTo>
                    <a:pt x="936" y="39"/>
                  </a:lnTo>
                  <a:lnTo>
                    <a:pt x="965" y="47"/>
                  </a:lnTo>
                  <a:lnTo>
                    <a:pt x="995" y="57"/>
                  </a:lnTo>
                  <a:lnTo>
                    <a:pt x="1022" y="69"/>
                  </a:lnTo>
                  <a:lnTo>
                    <a:pt x="1051" y="82"/>
                  </a:lnTo>
                  <a:lnTo>
                    <a:pt x="1077" y="94"/>
                  </a:lnTo>
                  <a:lnTo>
                    <a:pt x="1102" y="108"/>
                  </a:lnTo>
                  <a:lnTo>
                    <a:pt x="1126" y="122"/>
                  </a:lnTo>
                  <a:lnTo>
                    <a:pt x="1151" y="140"/>
                  </a:lnTo>
                  <a:lnTo>
                    <a:pt x="1173" y="156"/>
                  </a:lnTo>
                  <a:lnTo>
                    <a:pt x="1193" y="174"/>
                  </a:lnTo>
                  <a:lnTo>
                    <a:pt x="1214" y="191"/>
                  </a:lnTo>
                  <a:lnTo>
                    <a:pt x="1232" y="209"/>
                  </a:lnTo>
                  <a:lnTo>
                    <a:pt x="1251" y="229"/>
                  </a:lnTo>
                  <a:lnTo>
                    <a:pt x="1267" y="248"/>
                  </a:lnTo>
                  <a:lnTo>
                    <a:pt x="1281" y="268"/>
                  </a:lnTo>
                  <a:lnTo>
                    <a:pt x="1296" y="292"/>
                  </a:lnTo>
                  <a:lnTo>
                    <a:pt x="1308" y="312"/>
                  </a:lnTo>
                  <a:lnTo>
                    <a:pt x="1318" y="334"/>
                  </a:lnTo>
                  <a:lnTo>
                    <a:pt x="1326" y="357"/>
                  </a:lnTo>
                  <a:lnTo>
                    <a:pt x="1334" y="379"/>
                  </a:lnTo>
                  <a:lnTo>
                    <a:pt x="1340" y="402"/>
                  </a:lnTo>
                  <a:lnTo>
                    <a:pt x="1345" y="427"/>
                  </a:lnTo>
                  <a:lnTo>
                    <a:pt x="1347" y="452"/>
                  </a:lnTo>
                  <a:lnTo>
                    <a:pt x="1349" y="476"/>
                  </a:lnTo>
                  <a:lnTo>
                    <a:pt x="1347" y="499"/>
                  </a:lnTo>
                  <a:lnTo>
                    <a:pt x="1345" y="523"/>
                  </a:lnTo>
                  <a:lnTo>
                    <a:pt x="1340" y="548"/>
                  </a:lnTo>
                  <a:lnTo>
                    <a:pt x="1334" y="571"/>
                  </a:lnTo>
                  <a:lnTo>
                    <a:pt x="1326" y="593"/>
                  </a:lnTo>
                  <a:lnTo>
                    <a:pt x="1318" y="616"/>
                  </a:lnTo>
                  <a:lnTo>
                    <a:pt x="1308" y="638"/>
                  </a:lnTo>
                  <a:lnTo>
                    <a:pt x="1296" y="659"/>
                  </a:lnTo>
                  <a:lnTo>
                    <a:pt x="1281" y="682"/>
                  </a:lnTo>
                  <a:lnTo>
                    <a:pt x="1267" y="702"/>
                  </a:lnTo>
                  <a:lnTo>
                    <a:pt x="1251" y="721"/>
                  </a:lnTo>
                  <a:lnTo>
                    <a:pt x="1232" y="741"/>
                  </a:lnTo>
                  <a:lnTo>
                    <a:pt x="1214" y="759"/>
                  </a:lnTo>
                  <a:lnTo>
                    <a:pt x="1193" y="776"/>
                  </a:lnTo>
                  <a:lnTo>
                    <a:pt x="1173" y="794"/>
                  </a:lnTo>
                  <a:lnTo>
                    <a:pt x="1151" y="810"/>
                  </a:lnTo>
                  <a:lnTo>
                    <a:pt x="1126" y="828"/>
                  </a:lnTo>
                  <a:lnTo>
                    <a:pt x="1102" y="842"/>
                  </a:lnTo>
                  <a:lnTo>
                    <a:pt x="1077" y="856"/>
                  </a:lnTo>
                  <a:lnTo>
                    <a:pt x="1051" y="868"/>
                  </a:lnTo>
                  <a:lnTo>
                    <a:pt x="1022" y="881"/>
                  </a:lnTo>
                  <a:lnTo>
                    <a:pt x="995" y="893"/>
                  </a:lnTo>
                  <a:lnTo>
                    <a:pt x="965" y="903"/>
                  </a:lnTo>
                  <a:lnTo>
                    <a:pt x="936" y="913"/>
                  </a:lnTo>
                  <a:lnTo>
                    <a:pt x="906" y="921"/>
                  </a:lnTo>
                  <a:lnTo>
                    <a:pt x="873" y="928"/>
                  </a:lnTo>
                  <a:lnTo>
                    <a:pt x="842" y="934"/>
                  </a:lnTo>
                  <a:lnTo>
                    <a:pt x="810" y="940"/>
                  </a:lnTo>
                  <a:lnTo>
                    <a:pt x="777" y="944"/>
                  </a:lnTo>
                  <a:lnTo>
                    <a:pt x="742" y="948"/>
                  </a:lnTo>
                  <a:lnTo>
                    <a:pt x="708" y="948"/>
                  </a:lnTo>
                  <a:lnTo>
                    <a:pt x="673" y="951"/>
                  </a:lnTo>
                  <a:lnTo>
                    <a:pt x="640" y="948"/>
                  </a:lnTo>
                  <a:lnTo>
                    <a:pt x="605" y="948"/>
                  </a:lnTo>
                  <a:lnTo>
                    <a:pt x="571" y="944"/>
                  </a:lnTo>
                  <a:lnTo>
                    <a:pt x="538" y="940"/>
                  </a:lnTo>
                  <a:lnTo>
                    <a:pt x="505" y="934"/>
                  </a:lnTo>
                  <a:lnTo>
                    <a:pt x="473" y="928"/>
                  </a:lnTo>
                  <a:lnTo>
                    <a:pt x="442" y="921"/>
                  </a:lnTo>
                  <a:lnTo>
                    <a:pt x="412" y="913"/>
                  </a:lnTo>
                  <a:lnTo>
                    <a:pt x="383" y="903"/>
                  </a:lnTo>
                  <a:lnTo>
                    <a:pt x="352" y="893"/>
                  </a:lnTo>
                  <a:lnTo>
                    <a:pt x="324" y="881"/>
                  </a:lnTo>
                  <a:lnTo>
                    <a:pt x="297" y="868"/>
                  </a:lnTo>
                  <a:lnTo>
                    <a:pt x="271" y="856"/>
                  </a:lnTo>
                  <a:lnTo>
                    <a:pt x="246" y="842"/>
                  </a:lnTo>
                  <a:lnTo>
                    <a:pt x="222" y="828"/>
                  </a:lnTo>
                  <a:lnTo>
                    <a:pt x="197" y="810"/>
                  </a:lnTo>
                  <a:lnTo>
                    <a:pt x="175" y="794"/>
                  </a:lnTo>
                  <a:lnTo>
                    <a:pt x="154" y="776"/>
                  </a:lnTo>
                  <a:lnTo>
                    <a:pt x="134" y="759"/>
                  </a:lnTo>
                  <a:lnTo>
                    <a:pt x="115" y="741"/>
                  </a:lnTo>
                  <a:lnTo>
                    <a:pt x="97" y="721"/>
                  </a:lnTo>
                  <a:lnTo>
                    <a:pt x="81" y="702"/>
                  </a:lnTo>
                  <a:lnTo>
                    <a:pt x="66" y="682"/>
                  </a:lnTo>
                  <a:lnTo>
                    <a:pt x="52" y="659"/>
                  </a:lnTo>
                  <a:lnTo>
                    <a:pt x="40" y="638"/>
                  </a:lnTo>
                  <a:lnTo>
                    <a:pt x="30" y="616"/>
                  </a:lnTo>
                  <a:lnTo>
                    <a:pt x="22" y="593"/>
                  </a:lnTo>
                  <a:lnTo>
                    <a:pt x="13" y="571"/>
                  </a:lnTo>
                  <a:lnTo>
                    <a:pt x="7" y="548"/>
                  </a:lnTo>
                  <a:lnTo>
                    <a:pt x="3" y="523"/>
                  </a:lnTo>
                  <a:lnTo>
                    <a:pt x="1" y="499"/>
                  </a:lnTo>
                  <a:lnTo>
                    <a:pt x="0" y="476"/>
                  </a:lnTo>
                  <a:lnTo>
                    <a:pt x="1" y="452"/>
                  </a:lnTo>
                  <a:lnTo>
                    <a:pt x="3" y="427"/>
                  </a:lnTo>
                  <a:lnTo>
                    <a:pt x="7" y="402"/>
                  </a:lnTo>
                  <a:lnTo>
                    <a:pt x="13" y="379"/>
                  </a:lnTo>
                  <a:lnTo>
                    <a:pt x="22" y="357"/>
                  </a:lnTo>
                  <a:lnTo>
                    <a:pt x="30" y="334"/>
                  </a:lnTo>
                  <a:lnTo>
                    <a:pt x="40" y="312"/>
                  </a:lnTo>
                  <a:lnTo>
                    <a:pt x="52" y="292"/>
                  </a:lnTo>
                  <a:lnTo>
                    <a:pt x="66" y="268"/>
                  </a:lnTo>
                  <a:lnTo>
                    <a:pt x="81" y="248"/>
                  </a:lnTo>
                  <a:lnTo>
                    <a:pt x="97" y="229"/>
                  </a:lnTo>
                  <a:lnTo>
                    <a:pt x="115" y="209"/>
                  </a:lnTo>
                  <a:lnTo>
                    <a:pt x="134" y="191"/>
                  </a:lnTo>
                  <a:lnTo>
                    <a:pt x="154" y="174"/>
                  </a:lnTo>
                  <a:lnTo>
                    <a:pt x="175" y="156"/>
                  </a:lnTo>
                  <a:lnTo>
                    <a:pt x="197" y="140"/>
                  </a:lnTo>
                  <a:lnTo>
                    <a:pt x="222" y="122"/>
                  </a:lnTo>
                  <a:lnTo>
                    <a:pt x="246" y="108"/>
                  </a:lnTo>
                  <a:lnTo>
                    <a:pt x="271" y="94"/>
                  </a:lnTo>
                  <a:lnTo>
                    <a:pt x="297" y="82"/>
                  </a:lnTo>
                  <a:lnTo>
                    <a:pt x="324" y="69"/>
                  </a:lnTo>
                  <a:lnTo>
                    <a:pt x="352" y="57"/>
                  </a:lnTo>
                  <a:lnTo>
                    <a:pt x="383" y="47"/>
                  </a:lnTo>
                  <a:lnTo>
                    <a:pt x="412" y="39"/>
                  </a:lnTo>
                  <a:lnTo>
                    <a:pt x="442" y="29"/>
                  </a:lnTo>
                  <a:lnTo>
                    <a:pt x="473" y="23"/>
                  </a:lnTo>
                  <a:lnTo>
                    <a:pt x="505" y="16"/>
                  </a:lnTo>
                  <a:lnTo>
                    <a:pt x="538" y="10"/>
                  </a:lnTo>
                  <a:lnTo>
                    <a:pt x="571" y="6"/>
                  </a:lnTo>
                  <a:lnTo>
                    <a:pt x="605" y="2"/>
                  </a:lnTo>
                  <a:lnTo>
                    <a:pt x="640" y="2"/>
                  </a:lnTo>
                  <a:lnTo>
                    <a:pt x="673" y="0"/>
                  </a:lnTo>
                </a:path>
              </a:pathLst>
            </a:custGeom>
            <a:solidFill>
              <a:srgbClr val="6E6E6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7" name="Freeform 67">
              <a:extLst>
                <a:ext uri="{FF2B5EF4-FFF2-40B4-BE49-F238E27FC236}">
                  <a16:creationId xmlns:a16="http://schemas.microsoft.com/office/drawing/2014/main" id="{EABB3D5E-995A-D16D-D998-CC328EB3A717}"/>
                </a:ext>
              </a:extLst>
            </p:cNvPr>
            <p:cNvSpPr>
              <a:spLocks/>
            </p:cNvSpPr>
            <p:nvPr/>
          </p:nvSpPr>
          <p:spPr bwMode="auto">
            <a:xfrm>
              <a:off x="7845425" y="3505200"/>
              <a:ext cx="2093912" cy="1466850"/>
            </a:xfrm>
            <a:custGeom>
              <a:avLst/>
              <a:gdLst>
                <a:gd name="T0" fmla="*/ 1150937 w 1319"/>
                <a:gd name="T1" fmla="*/ 3155 h 930"/>
                <a:gd name="T2" fmla="*/ 1306512 w 1319"/>
                <a:gd name="T3" fmla="*/ 23659 h 930"/>
                <a:gd name="T4" fmla="*/ 1452562 w 1319"/>
                <a:gd name="T5" fmla="*/ 55204 h 930"/>
                <a:gd name="T6" fmla="*/ 1589087 w 1319"/>
                <a:gd name="T7" fmla="*/ 104099 h 930"/>
                <a:gd name="T8" fmla="*/ 1712912 w 1319"/>
                <a:gd name="T9" fmla="*/ 164035 h 930"/>
                <a:gd name="T10" fmla="*/ 1819275 w 1319"/>
                <a:gd name="T11" fmla="*/ 239743 h 930"/>
                <a:gd name="T12" fmla="*/ 1912937 w 1319"/>
                <a:gd name="T13" fmla="*/ 320183 h 930"/>
                <a:gd name="T14" fmla="*/ 1987550 w 1319"/>
                <a:gd name="T15" fmla="*/ 413242 h 930"/>
                <a:gd name="T16" fmla="*/ 2046287 w 1319"/>
                <a:gd name="T17" fmla="*/ 514186 h 930"/>
                <a:gd name="T18" fmla="*/ 2081212 w 1319"/>
                <a:gd name="T19" fmla="*/ 618285 h 930"/>
                <a:gd name="T20" fmla="*/ 2092325 w 1319"/>
                <a:gd name="T21" fmla="*/ 731848 h 930"/>
                <a:gd name="T22" fmla="*/ 2081212 w 1319"/>
                <a:gd name="T23" fmla="*/ 842256 h 930"/>
                <a:gd name="T24" fmla="*/ 2046287 w 1319"/>
                <a:gd name="T25" fmla="*/ 949509 h 930"/>
                <a:gd name="T26" fmla="*/ 1987550 w 1319"/>
                <a:gd name="T27" fmla="*/ 1050454 h 930"/>
                <a:gd name="T28" fmla="*/ 1912937 w 1319"/>
                <a:gd name="T29" fmla="*/ 1140358 h 930"/>
                <a:gd name="T30" fmla="*/ 1819275 w 1319"/>
                <a:gd name="T31" fmla="*/ 1223952 h 930"/>
                <a:gd name="T32" fmla="*/ 1712912 w 1319"/>
                <a:gd name="T33" fmla="*/ 1296506 h 930"/>
                <a:gd name="T34" fmla="*/ 1589087 w 1319"/>
                <a:gd name="T35" fmla="*/ 1358019 h 930"/>
                <a:gd name="T36" fmla="*/ 1452562 w 1319"/>
                <a:gd name="T37" fmla="*/ 1405337 h 930"/>
                <a:gd name="T38" fmla="*/ 1306512 w 1319"/>
                <a:gd name="T39" fmla="*/ 1441614 h 930"/>
                <a:gd name="T40" fmla="*/ 1150937 w 1319"/>
                <a:gd name="T41" fmla="*/ 1460541 h 930"/>
                <a:gd name="T42" fmla="*/ 992187 w 1319"/>
                <a:gd name="T43" fmla="*/ 1465273 h 930"/>
                <a:gd name="T44" fmla="*/ 833437 w 1319"/>
                <a:gd name="T45" fmla="*/ 1447923 h 930"/>
                <a:gd name="T46" fmla="*/ 684212 w 1319"/>
                <a:gd name="T47" fmla="*/ 1417955 h 930"/>
                <a:gd name="T48" fmla="*/ 549275 w 1319"/>
                <a:gd name="T49" fmla="*/ 1376946 h 930"/>
                <a:gd name="T50" fmla="*/ 419100 w 1319"/>
                <a:gd name="T51" fmla="*/ 1318588 h 930"/>
                <a:gd name="T52" fmla="*/ 306387 w 1319"/>
                <a:gd name="T53" fmla="*/ 1249188 h 930"/>
                <a:gd name="T54" fmla="*/ 207962 w 1319"/>
                <a:gd name="T55" fmla="*/ 1168748 h 930"/>
                <a:gd name="T56" fmla="*/ 123825 w 1319"/>
                <a:gd name="T57" fmla="*/ 1078845 h 930"/>
                <a:gd name="T58" fmla="*/ 61912 w 1319"/>
                <a:gd name="T59" fmla="*/ 981055 h 930"/>
                <a:gd name="T60" fmla="*/ 20637 w 1319"/>
                <a:gd name="T61" fmla="*/ 878533 h 930"/>
                <a:gd name="T62" fmla="*/ 1587 w 1319"/>
                <a:gd name="T63" fmla="*/ 766547 h 930"/>
                <a:gd name="T64" fmla="*/ 4762 w 1319"/>
                <a:gd name="T65" fmla="*/ 657717 h 930"/>
                <a:gd name="T66" fmla="*/ 33337 w 1319"/>
                <a:gd name="T67" fmla="*/ 547309 h 930"/>
                <a:gd name="T68" fmla="*/ 82550 w 1319"/>
                <a:gd name="T69" fmla="*/ 447941 h 930"/>
                <a:gd name="T70" fmla="*/ 150812 w 1319"/>
                <a:gd name="T71" fmla="*/ 353306 h 930"/>
                <a:gd name="T72" fmla="*/ 238125 w 1319"/>
                <a:gd name="T73" fmla="*/ 266557 h 930"/>
                <a:gd name="T74" fmla="*/ 341312 w 1319"/>
                <a:gd name="T75" fmla="*/ 187694 h 930"/>
                <a:gd name="T76" fmla="*/ 461962 w 1319"/>
                <a:gd name="T77" fmla="*/ 123026 h 930"/>
                <a:gd name="T78" fmla="*/ 593725 w 1319"/>
                <a:gd name="T79" fmla="*/ 70977 h 930"/>
                <a:gd name="T80" fmla="*/ 733425 w 1319"/>
                <a:gd name="T81" fmla="*/ 33122 h 930"/>
                <a:gd name="T82" fmla="*/ 885825 w 1319"/>
                <a:gd name="T83" fmla="*/ 6309 h 930"/>
                <a:gd name="T84" fmla="*/ 1044575 w 1319"/>
                <a:gd name="T85" fmla="*/ 0 h 9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9" h="930">
                  <a:moveTo>
                    <a:pt x="658" y="0"/>
                  </a:moveTo>
                  <a:lnTo>
                    <a:pt x="693" y="0"/>
                  </a:lnTo>
                  <a:lnTo>
                    <a:pt x="725" y="2"/>
                  </a:lnTo>
                  <a:lnTo>
                    <a:pt x="758" y="4"/>
                  </a:lnTo>
                  <a:lnTo>
                    <a:pt x="791" y="8"/>
                  </a:lnTo>
                  <a:lnTo>
                    <a:pt x="823" y="15"/>
                  </a:lnTo>
                  <a:lnTo>
                    <a:pt x="854" y="21"/>
                  </a:lnTo>
                  <a:lnTo>
                    <a:pt x="885" y="27"/>
                  </a:lnTo>
                  <a:lnTo>
                    <a:pt x="915" y="35"/>
                  </a:lnTo>
                  <a:lnTo>
                    <a:pt x="944" y="45"/>
                  </a:lnTo>
                  <a:lnTo>
                    <a:pt x="972" y="55"/>
                  </a:lnTo>
                  <a:lnTo>
                    <a:pt x="1001" y="66"/>
                  </a:lnTo>
                  <a:lnTo>
                    <a:pt x="1028" y="78"/>
                  </a:lnTo>
                  <a:lnTo>
                    <a:pt x="1052" y="92"/>
                  </a:lnTo>
                  <a:lnTo>
                    <a:pt x="1079" y="104"/>
                  </a:lnTo>
                  <a:lnTo>
                    <a:pt x="1101" y="119"/>
                  </a:lnTo>
                  <a:lnTo>
                    <a:pt x="1126" y="136"/>
                  </a:lnTo>
                  <a:lnTo>
                    <a:pt x="1146" y="152"/>
                  </a:lnTo>
                  <a:lnTo>
                    <a:pt x="1166" y="169"/>
                  </a:lnTo>
                  <a:lnTo>
                    <a:pt x="1187" y="187"/>
                  </a:lnTo>
                  <a:lnTo>
                    <a:pt x="1205" y="203"/>
                  </a:lnTo>
                  <a:lnTo>
                    <a:pt x="1222" y="224"/>
                  </a:lnTo>
                  <a:lnTo>
                    <a:pt x="1238" y="242"/>
                  </a:lnTo>
                  <a:lnTo>
                    <a:pt x="1252" y="262"/>
                  </a:lnTo>
                  <a:lnTo>
                    <a:pt x="1266" y="284"/>
                  </a:lnTo>
                  <a:lnTo>
                    <a:pt x="1279" y="304"/>
                  </a:lnTo>
                  <a:lnTo>
                    <a:pt x="1289" y="326"/>
                  </a:lnTo>
                  <a:lnTo>
                    <a:pt x="1297" y="347"/>
                  </a:lnTo>
                  <a:lnTo>
                    <a:pt x="1305" y="369"/>
                  </a:lnTo>
                  <a:lnTo>
                    <a:pt x="1311" y="392"/>
                  </a:lnTo>
                  <a:lnTo>
                    <a:pt x="1315" y="417"/>
                  </a:lnTo>
                  <a:lnTo>
                    <a:pt x="1318" y="440"/>
                  </a:lnTo>
                  <a:lnTo>
                    <a:pt x="1318" y="464"/>
                  </a:lnTo>
                  <a:lnTo>
                    <a:pt x="1318" y="486"/>
                  </a:lnTo>
                  <a:lnTo>
                    <a:pt x="1315" y="511"/>
                  </a:lnTo>
                  <a:lnTo>
                    <a:pt x="1311" y="534"/>
                  </a:lnTo>
                  <a:lnTo>
                    <a:pt x="1305" y="557"/>
                  </a:lnTo>
                  <a:lnTo>
                    <a:pt x="1297" y="579"/>
                  </a:lnTo>
                  <a:lnTo>
                    <a:pt x="1289" y="602"/>
                  </a:lnTo>
                  <a:lnTo>
                    <a:pt x="1279" y="622"/>
                  </a:lnTo>
                  <a:lnTo>
                    <a:pt x="1266" y="644"/>
                  </a:lnTo>
                  <a:lnTo>
                    <a:pt x="1252" y="666"/>
                  </a:lnTo>
                  <a:lnTo>
                    <a:pt x="1238" y="684"/>
                  </a:lnTo>
                  <a:lnTo>
                    <a:pt x="1222" y="705"/>
                  </a:lnTo>
                  <a:lnTo>
                    <a:pt x="1205" y="723"/>
                  </a:lnTo>
                  <a:lnTo>
                    <a:pt x="1187" y="741"/>
                  </a:lnTo>
                  <a:lnTo>
                    <a:pt x="1166" y="758"/>
                  </a:lnTo>
                  <a:lnTo>
                    <a:pt x="1146" y="776"/>
                  </a:lnTo>
                  <a:lnTo>
                    <a:pt x="1126" y="792"/>
                  </a:lnTo>
                  <a:lnTo>
                    <a:pt x="1101" y="808"/>
                  </a:lnTo>
                  <a:lnTo>
                    <a:pt x="1079" y="822"/>
                  </a:lnTo>
                  <a:lnTo>
                    <a:pt x="1052" y="836"/>
                  </a:lnTo>
                  <a:lnTo>
                    <a:pt x="1028" y="848"/>
                  </a:lnTo>
                  <a:lnTo>
                    <a:pt x="1001" y="861"/>
                  </a:lnTo>
                  <a:lnTo>
                    <a:pt x="972" y="873"/>
                  </a:lnTo>
                  <a:lnTo>
                    <a:pt x="944" y="883"/>
                  </a:lnTo>
                  <a:lnTo>
                    <a:pt x="915" y="891"/>
                  </a:lnTo>
                  <a:lnTo>
                    <a:pt x="885" y="899"/>
                  </a:lnTo>
                  <a:lnTo>
                    <a:pt x="854" y="907"/>
                  </a:lnTo>
                  <a:lnTo>
                    <a:pt x="823" y="914"/>
                  </a:lnTo>
                  <a:lnTo>
                    <a:pt x="791" y="918"/>
                  </a:lnTo>
                  <a:lnTo>
                    <a:pt x="758" y="922"/>
                  </a:lnTo>
                  <a:lnTo>
                    <a:pt x="725" y="926"/>
                  </a:lnTo>
                  <a:lnTo>
                    <a:pt x="693" y="929"/>
                  </a:lnTo>
                  <a:lnTo>
                    <a:pt x="658" y="929"/>
                  </a:lnTo>
                  <a:lnTo>
                    <a:pt x="625" y="929"/>
                  </a:lnTo>
                  <a:lnTo>
                    <a:pt x="591" y="926"/>
                  </a:lnTo>
                  <a:lnTo>
                    <a:pt x="558" y="922"/>
                  </a:lnTo>
                  <a:lnTo>
                    <a:pt x="525" y="918"/>
                  </a:lnTo>
                  <a:lnTo>
                    <a:pt x="495" y="914"/>
                  </a:lnTo>
                  <a:lnTo>
                    <a:pt x="462" y="907"/>
                  </a:lnTo>
                  <a:lnTo>
                    <a:pt x="431" y="899"/>
                  </a:lnTo>
                  <a:lnTo>
                    <a:pt x="403" y="891"/>
                  </a:lnTo>
                  <a:lnTo>
                    <a:pt x="374" y="883"/>
                  </a:lnTo>
                  <a:lnTo>
                    <a:pt x="346" y="873"/>
                  </a:lnTo>
                  <a:lnTo>
                    <a:pt x="317" y="861"/>
                  </a:lnTo>
                  <a:lnTo>
                    <a:pt x="291" y="848"/>
                  </a:lnTo>
                  <a:lnTo>
                    <a:pt x="264" y="836"/>
                  </a:lnTo>
                  <a:lnTo>
                    <a:pt x="240" y="822"/>
                  </a:lnTo>
                  <a:lnTo>
                    <a:pt x="215" y="808"/>
                  </a:lnTo>
                  <a:lnTo>
                    <a:pt x="193" y="792"/>
                  </a:lnTo>
                  <a:lnTo>
                    <a:pt x="170" y="776"/>
                  </a:lnTo>
                  <a:lnTo>
                    <a:pt x="150" y="758"/>
                  </a:lnTo>
                  <a:lnTo>
                    <a:pt x="131" y="741"/>
                  </a:lnTo>
                  <a:lnTo>
                    <a:pt x="113" y="723"/>
                  </a:lnTo>
                  <a:lnTo>
                    <a:pt x="95" y="705"/>
                  </a:lnTo>
                  <a:lnTo>
                    <a:pt x="78" y="684"/>
                  </a:lnTo>
                  <a:lnTo>
                    <a:pt x="64" y="666"/>
                  </a:lnTo>
                  <a:lnTo>
                    <a:pt x="52" y="644"/>
                  </a:lnTo>
                  <a:lnTo>
                    <a:pt x="39" y="622"/>
                  </a:lnTo>
                  <a:lnTo>
                    <a:pt x="29" y="602"/>
                  </a:lnTo>
                  <a:lnTo>
                    <a:pt x="21" y="579"/>
                  </a:lnTo>
                  <a:lnTo>
                    <a:pt x="13" y="557"/>
                  </a:lnTo>
                  <a:lnTo>
                    <a:pt x="7" y="534"/>
                  </a:lnTo>
                  <a:lnTo>
                    <a:pt x="3" y="511"/>
                  </a:lnTo>
                  <a:lnTo>
                    <a:pt x="1" y="486"/>
                  </a:lnTo>
                  <a:lnTo>
                    <a:pt x="0" y="464"/>
                  </a:lnTo>
                  <a:lnTo>
                    <a:pt x="1" y="440"/>
                  </a:lnTo>
                  <a:lnTo>
                    <a:pt x="3" y="417"/>
                  </a:lnTo>
                  <a:lnTo>
                    <a:pt x="7" y="392"/>
                  </a:lnTo>
                  <a:lnTo>
                    <a:pt x="13" y="369"/>
                  </a:lnTo>
                  <a:lnTo>
                    <a:pt x="21" y="347"/>
                  </a:lnTo>
                  <a:lnTo>
                    <a:pt x="29" y="326"/>
                  </a:lnTo>
                  <a:lnTo>
                    <a:pt x="39" y="304"/>
                  </a:lnTo>
                  <a:lnTo>
                    <a:pt x="52" y="284"/>
                  </a:lnTo>
                  <a:lnTo>
                    <a:pt x="64" y="262"/>
                  </a:lnTo>
                  <a:lnTo>
                    <a:pt x="78" y="242"/>
                  </a:lnTo>
                  <a:lnTo>
                    <a:pt x="95" y="224"/>
                  </a:lnTo>
                  <a:lnTo>
                    <a:pt x="113" y="203"/>
                  </a:lnTo>
                  <a:lnTo>
                    <a:pt x="131" y="187"/>
                  </a:lnTo>
                  <a:lnTo>
                    <a:pt x="150" y="169"/>
                  </a:lnTo>
                  <a:lnTo>
                    <a:pt x="170" y="152"/>
                  </a:lnTo>
                  <a:lnTo>
                    <a:pt x="193" y="136"/>
                  </a:lnTo>
                  <a:lnTo>
                    <a:pt x="215" y="119"/>
                  </a:lnTo>
                  <a:lnTo>
                    <a:pt x="240" y="104"/>
                  </a:lnTo>
                  <a:lnTo>
                    <a:pt x="264" y="92"/>
                  </a:lnTo>
                  <a:lnTo>
                    <a:pt x="291" y="78"/>
                  </a:lnTo>
                  <a:lnTo>
                    <a:pt x="317" y="66"/>
                  </a:lnTo>
                  <a:lnTo>
                    <a:pt x="346" y="55"/>
                  </a:lnTo>
                  <a:lnTo>
                    <a:pt x="374" y="45"/>
                  </a:lnTo>
                  <a:lnTo>
                    <a:pt x="403" y="35"/>
                  </a:lnTo>
                  <a:lnTo>
                    <a:pt x="431" y="27"/>
                  </a:lnTo>
                  <a:lnTo>
                    <a:pt x="462" y="21"/>
                  </a:lnTo>
                  <a:lnTo>
                    <a:pt x="495" y="15"/>
                  </a:lnTo>
                  <a:lnTo>
                    <a:pt x="525" y="8"/>
                  </a:lnTo>
                  <a:lnTo>
                    <a:pt x="558" y="4"/>
                  </a:lnTo>
                  <a:lnTo>
                    <a:pt x="591" y="2"/>
                  </a:lnTo>
                  <a:lnTo>
                    <a:pt x="625" y="0"/>
                  </a:lnTo>
                  <a:lnTo>
                    <a:pt x="658" y="0"/>
                  </a:lnTo>
                </a:path>
              </a:pathLst>
            </a:custGeom>
            <a:solidFill>
              <a:srgbClr val="70707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8" name="Freeform 68">
              <a:extLst>
                <a:ext uri="{FF2B5EF4-FFF2-40B4-BE49-F238E27FC236}">
                  <a16:creationId xmlns:a16="http://schemas.microsoft.com/office/drawing/2014/main" id="{548999CD-C1AB-0647-C847-DD635DC3C042}"/>
                </a:ext>
              </a:extLst>
            </p:cNvPr>
            <p:cNvSpPr>
              <a:spLocks/>
            </p:cNvSpPr>
            <p:nvPr/>
          </p:nvSpPr>
          <p:spPr bwMode="auto">
            <a:xfrm>
              <a:off x="7883526" y="3517900"/>
              <a:ext cx="2047875" cy="1435100"/>
            </a:xfrm>
            <a:custGeom>
              <a:avLst/>
              <a:gdLst>
                <a:gd name="T0" fmla="*/ 1127125 w 1290"/>
                <a:gd name="T1" fmla="*/ 4731 h 910"/>
                <a:gd name="T2" fmla="*/ 1279525 w 1290"/>
                <a:gd name="T3" fmla="*/ 23655 h 910"/>
                <a:gd name="T4" fmla="*/ 1420813 w 1290"/>
                <a:gd name="T5" fmla="*/ 55196 h 910"/>
                <a:gd name="T6" fmla="*/ 1554163 w 1290"/>
                <a:gd name="T7" fmla="*/ 104084 h 910"/>
                <a:gd name="T8" fmla="*/ 1674813 w 1290"/>
                <a:gd name="T9" fmla="*/ 164011 h 910"/>
                <a:gd name="T10" fmla="*/ 1781175 w 1290"/>
                <a:gd name="T11" fmla="*/ 236555 h 910"/>
                <a:gd name="T12" fmla="*/ 1871663 w 1290"/>
                <a:gd name="T13" fmla="*/ 316984 h 910"/>
                <a:gd name="T14" fmla="*/ 1946275 w 1290"/>
                <a:gd name="T15" fmla="*/ 403720 h 910"/>
                <a:gd name="T16" fmla="*/ 2001838 w 1290"/>
                <a:gd name="T17" fmla="*/ 501496 h 910"/>
                <a:gd name="T18" fmla="*/ 2033588 w 1290"/>
                <a:gd name="T19" fmla="*/ 605581 h 910"/>
                <a:gd name="T20" fmla="*/ 2046288 w 1290"/>
                <a:gd name="T21" fmla="*/ 715973 h 910"/>
                <a:gd name="T22" fmla="*/ 2033588 w 1290"/>
                <a:gd name="T23" fmla="*/ 826365 h 910"/>
                <a:gd name="T24" fmla="*/ 2001838 w 1290"/>
                <a:gd name="T25" fmla="*/ 930449 h 910"/>
                <a:gd name="T26" fmla="*/ 1946275 w 1290"/>
                <a:gd name="T27" fmla="*/ 1028225 h 910"/>
                <a:gd name="T28" fmla="*/ 1871663 w 1290"/>
                <a:gd name="T29" fmla="*/ 1114962 h 910"/>
                <a:gd name="T30" fmla="*/ 1781175 w 1290"/>
                <a:gd name="T31" fmla="*/ 1198545 h 910"/>
                <a:gd name="T32" fmla="*/ 1674813 w 1290"/>
                <a:gd name="T33" fmla="*/ 1271089 h 910"/>
                <a:gd name="T34" fmla="*/ 1554163 w 1290"/>
                <a:gd name="T35" fmla="*/ 1327862 h 910"/>
                <a:gd name="T36" fmla="*/ 1420813 w 1290"/>
                <a:gd name="T37" fmla="*/ 1376750 h 910"/>
                <a:gd name="T38" fmla="*/ 1279525 w 1290"/>
                <a:gd name="T39" fmla="*/ 1408290 h 910"/>
                <a:gd name="T40" fmla="*/ 1127125 w 1290"/>
                <a:gd name="T41" fmla="*/ 1428792 h 910"/>
                <a:gd name="T42" fmla="*/ 971550 w 1290"/>
                <a:gd name="T43" fmla="*/ 1433523 h 910"/>
                <a:gd name="T44" fmla="*/ 819150 w 1290"/>
                <a:gd name="T45" fmla="*/ 1417753 h 910"/>
                <a:gd name="T46" fmla="*/ 673100 w 1290"/>
                <a:gd name="T47" fmla="*/ 1389366 h 910"/>
                <a:gd name="T48" fmla="*/ 536575 w 1290"/>
                <a:gd name="T49" fmla="*/ 1345209 h 910"/>
                <a:gd name="T50" fmla="*/ 412750 w 1290"/>
                <a:gd name="T51" fmla="*/ 1290013 h 910"/>
                <a:gd name="T52" fmla="*/ 300038 w 1290"/>
                <a:gd name="T53" fmla="*/ 1220624 h 910"/>
                <a:gd name="T54" fmla="*/ 203200 w 1290"/>
                <a:gd name="T55" fmla="*/ 1143349 h 910"/>
                <a:gd name="T56" fmla="*/ 125413 w 1290"/>
                <a:gd name="T57" fmla="*/ 1056612 h 910"/>
                <a:gd name="T58" fmla="*/ 63500 w 1290"/>
                <a:gd name="T59" fmla="*/ 961990 h 910"/>
                <a:gd name="T60" fmla="*/ 20638 w 1290"/>
                <a:gd name="T61" fmla="*/ 859483 h 910"/>
                <a:gd name="T62" fmla="*/ 1588 w 1290"/>
                <a:gd name="T63" fmla="*/ 750668 h 910"/>
                <a:gd name="T64" fmla="*/ 4763 w 1290"/>
                <a:gd name="T65" fmla="*/ 641852 h 910"/>
                <a:gd name="T66" fmla="*/ 31750 w 1290"/>
                <a:gd name="T67" fmla="*/ 537768 h 910"/>
                <a:gd name="T68" fmla="*/ 79375 w 1290"/>
                <a:gd name="T69" fmla="*/ 438415 h 910"/>
                <a:gd name="T70" fmla="*/ 147638 w 1290"/>
                <a:gd name="T71" fmla="*/ 346947 h 910"/>
                <a:gd name="T72" fmla="*/ 234950 w 1290"/>
                <a:gd name="T73" fmla="*/ 263365 h 910"/>
                <a:gd name="T74" fmla="*/ 334963 w 1290"/>
                <a:gd name="T75" fmla="*/ 187667 h 910"/>
                <a:gd name="T76" fmla="*/ 452438 w 1290"/>
                <a:gd name="T77" fmla="*/ 123009 h 910"/>
                <a:gd name="T78" fmla="*/ 582613 w 1290"/>
                <a:gd name="T79" fmla="*/ 70966 h 910"/>
                <a:gd name="T80" fmla="*/ 717550 w 1290"/>
                <a:gd name="T81" fmla="*/ 33118 h 910"/>
                <a:gd name="T82" fmla="*/ 866775 w 1290"/>
                <a:gd name="T83" fmla="*/ 11039 h 910"/>
                <a:gd name="T84" fmla="*/ 1022350 w 1290"/>
                <a:gd name="T85" fmla="*/ 0 h 9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90" h="910">
                  <a:moveTo>
                    <a:pt x="644" y="0"/>
                  </a:moveTo>
                  <a:lnTo>
                    <a:pt x="677" y="0"/>
                  </a:lnTo>
                  <a:lnTo>
                    <a:pt x="710" y="3"/>
                  </a:lnTo>
                  <a:lnTo>
                    <a:pt x="742" y="7"/>
                  </a:lnTo>
                  <a:lnTo>
                    <a:pt x="775" y="9"/>
                  </a:lnTo>
                  <a:lnTo>
                    <a:pt x="806" y="15"/>
                  </a:lnTo>
                  <a:lnTo>
                    <a:pt x="836" y="21"/>
                  </a:lnTo>
                  <a:lnTo>
                    <a:pt x="867" y="27"/>
                  </a:lnTo>
                  <a:lnTo>
                    <a:pt x="895" y="35"/>
                  </a:lnTo>
                  <a:lnTo>
                    <a:pt x="924" y="45"/>
                  </a:lnTo>
                  <a:lnTo>
                    <a:pt x="951" y="56"/>
                  </a:lnTo>
                  <a:lnTo>
                    <a:pt x="979" y="66"/>
                  </a:lnTo>
                  <a:lnTo>
                    <a:pt x="1006" y="78"/>
                  </a:lnTo>
                  <a:lnTo>
                    <a:pt x="1030" y="90"/>
                  </a:lnTo>
                  <a:lnTo>
                    <a:pt x="1055" y="104"/>
                  </a:lnTo>
                  <a:lnTo>
                    <a:pt x="1077" y="119"/>
                  </a:lnTo>
                  <a:lnTo>
                    <a:pt x="1100" y="134"/>
                  </a:lnTo>
                  <a:lnTo>
                    <a:pt x="1122" y="150"/>
                  </a:lnTo>
                  <a:lnTo>
                    <a:pt x="1142" y="167"/>
                  </a:lnTo>
                  <a:lnTo>
                    <a:pt x="1161" y="183"/>
                  </a:lnTo>
                  <a:lnTo>
                    <a:pt x="1179" y="201"/>
                  </a:lnTo>
                  <a:lnTo>
                    <a:pt x="1196" y="220"/>
                  </a:lnTo>
                  <a:lnTo>
                    <a:pt x="1212" y="238"/>
                  </a:lnTo>
                  <a:lnTo>
                    <a:pt x="1226" y="256"/>
                  </a:lnTo>
                  <a:lnTo>
                    <a:pt x="1238" y="278"/>
                  </a:lnTo>
                  <a:lnTo>
                    <a:pt x="1251" y="298"/>
                  </a:lnTo>
                  <a:lnTo>
                    <a:pt x="1261" y="318"/>
                  </a:lnTo>
                  <a:lnTo>
                    <a:pt x="1269" y="341"/>
                  </a:lnTo>
                  <a:lnTo>
                    <a:pt x="1275" y="363"/>
                  </a:lnTo>
                  <a:lnTo>
                    <a:pt x="1281" y="384"/>
                  </a:lnTo>
                  <a:lnTo>
                    <a:pt x="1285" y="407"/>
                  </a:lnTo>
                  <a:lnTo>
                    <a:pt x="1289" y="432"/>
                  </a:lnTo>
                  <a:lnTo>
                    <a:pt x="1289" y="454"/>
                  </a:lnTo>
                  <a:lnTo>
                    <a:pt x="1289" y="476"/>
                  </a:lnTo>
                  <a:lnTo>
                    <a:pt x="1285" y="501"/>
                  </a:lnTo>
                  <a:lnTo>
                    <a:pt x="1281" y="524"/>
                  </a:lnTo>
                  <a:lnTo>
                    <a:pt x="1275" y="545"/>
                  </a:lnTo>
                  <a:lnTo>
                    <a:pt x="1269" y="567"/>
                  </a:lnTo>
                  <a:lnTo>
                    <a:pt x="1261" y="590"/>
                  </a:lnTo>
                  <a:lnTo>
                    <a:pt x="1251" y="610"/>
                  </a:lnTo>
                  <a:lnTo>
                    <a:pt x="1238" y="630"/>
                  </a:lnTo>
                  <a:lnTo>
                    <a:pt x="1226" y="652"/>
                  </a:lnTo>
                  <a:lnTo>
                    <a:pt x="1212" y="670"/>
                  </a:lnTo>
                  <a:lnTo>
                    <a:pt x="1196" y="690"/>
                  </a:lnTo>
                  <a:lnTo>
                    <a:pt x="1179" y="707"/>
                  </a:lnTo>
                  <a:lnTo>
                    <a:pt x="1161" y="725"/>
                  </a:lnTo>
                  <a:lnTo>
                    <a:pt x="1142" y="743"/>
                  </a:lnTo>
                  <a:lnTo>
                    <a:pt x="1122" y="760"/>
                  </a:lnTo>
                  <a:lnTo>
                    <a:pt x="1100" y="774"/>
                  </a:lnTo>
                  <a:lnTo>
                    <a:pt x="1077" y="791"/>
                  </a:lnTo>
                  <a:lnTo>
                    <a:pt x="1055" y="806"/>
                  </a:lnTo>
                  <a:lnTo>
                    <a:pt x="1030" y="818"/>
                  </a:lnTo>
                  <a:lnTo>
                    <a:pt x="1006" y="830"/>
                  </a:lnTo>
                  <a:lnTo>
                    <a:pt x="979" y="842"/>
                  </a:lnTo>
                  <a:lnTo>
                    <a:pt x="951" y="853"/>
                  </a:lnTo>
                  <a:lnTo>
                    <a:pt x="924" y="863"/>
                  </a:lnTo>
                  <a:lnTo>
                    <a:pt x="895" y="873"/>
                  </a:lnTo>
                  <a:lnTo>
                    <a:pt x="867" y="881"/>
                  </a:lnTo>
                  <a:lnTo>
                    <a:pt x="836" y="887"/>
                  </a:lnTo>
                  <a:lnTo>
                    <a:pt x="806" y="893"/>
                  </a:lnTo>
                  <a:lnTo>
                    <a:pt x="775" y="899"/>
                  </a:lnTo>
                  <a:lnTo>
                    <a:pt x="742" y="903"/>
                  </a:lnTo>
                  <a:lnTo>
                    <a:pt x="710" y="906"/>
                  </a:lnTo>
                  <a:lnTo>
                    <a:pt x="677" y="909"/>
                  </a:lnTo>
                  <a:lnTo>
                    <a:pt x="644" y="909"/>
                  </a:lnTo>
                  <a:lnTo>
                    <a:pt x="612" y="909"/>
                  </a:lnTo>
                  <a:lnTo>
                    <a:pt x="579" y="906"/>
                  </a:lnTo>
                  <a:lnTo>
                    <a:pt x="546" y="903"/>
                  </a:lnTo>
                  <a:lnTo>
                    <a:pt x="516" y="899"/>
                  </a:lnTo>
                  <a:lnTo>
                    <a:pt x="483" y="893"/>
                  </a:lnTo>
                  <a:lnTo>
                    <a:pt x="452" y="887"/>
                  </a:lnTo>
                  <a:lnTo>
                    <a:pt x="424" y="881"/>
                  </a:lnTo>
                  <a:lnTo>
                    <a:pt x="395" y="873"/>
                  </a:lnTo>
                  <a:lnTo>
                    <a:pt x="367" y="863"/>
                  </a:lnTo>
                  <a:lnTo>
                    <a:pt x="338" y="853"/>
                  </a:lnTo>
                  <a:lnTo>
                    <a:pt x="311" y="842"/>
                  </a:lnTo>
                  <a:lnTo>
                    <a:pt x="285" y="830"/>
                  </a:lnTo>
                  <a:lnTo>
                    <a:pt x="260" y="818"/>
                  </a:lnTo>
                  <a:lnTo>
                    <a:pt x="236" y="806"/>
                  </a:lnTo>
                  <a:lnTo>
                    <a:pt x="211" y="791"/>
                  </a:lnTo>
                  <a:lnTo>
                    <a:pt x="189" y="774"/>
                  </a:lnTo>
                  <a:lnTo>
                    <a:pt x="169" y="760"/>
                  </a:lnTo>
                  <a:lnTo>
                    <a:pt x="148" y="743"/>
                  </a:lnTo>
                  <a:lnTo>
                    <a:pt x="128" y="725"/>
                  </a:lnTo>
                  <a:lnTo>
                    <a:pt x="111" y="707"/>
                  </a:lnTo>
                  <a:lnTo>
                    <a:pt x="93" y="690"/>
                  </a:lnTo>
                  <a:lnTo>
                    <a:pt x="79" y="670"/>
                  </a:lnTo>
                  <a:lnTo>
                    <a:pt x="64" y="652"/>
                  </a:lnTo>
                  <a:lnTo>
                    <a:pt x="50" y="630"/>
                  </a:lnTo>
                  <a:lnTo>
                    <a:pt x="40" y="610"/>
                  </a:lnTo>
                  <a:lnTo>
                    <a:pt x="30" y="590"/>
                  </a:lnTo>
                  <a:lnTo>
                    <a:pt x="20" y="567"/>
                  </a:lnTo>
                  <a:lnTo>
                    <a:pt x="13" y="545"/>
                  </a:lnTo>
                  <a:lnTo>
                    <a:pt x="7" y="524"/>
                  </a:lnTo>
                  <a:lnTo>
                    <a:pt x="3" y="501"/>
                  </a:lnTo>
                  <a:lnTo>
                    <a:pt x="1" y="476"/>
                  </a:lnTo>
                  <a:lnTo>
                    <a:pt x="0" y="454"/>
                  </a:lnTo>
                  <a:lnTo>
                    <a:pt x="1" y="432"/>
                  </a:lnTo>
                  <a:lnTo>
                    <a:pt x="3" y="407"/>
                  </a:lnTo>
                  <a:lnTo>
                    <a:pt x="7" y="384"/>
                  </a:lnTo>
                  <a:lnTo>
                    <a:pt x="13" y="363"/>
                  </a:lnTo>
                  <a:lnTo>
                    <a:pt x="20" y="341"/>
                  </a:lnTo>
                  <a:lnTo>
                    <a:pt x="30" y="318"/>
                  </a:lnTo>
                  <a:lnTo>
                    <a:pt x="40" y="298"/>
                  </a:lnTo>
                  <a:lnTo>
                    <a:pt x="50" y="278"/>
                  </a:lnTo>
                  <a:lnTo>
                    <a:pt x="64" y="256"/>
                  </a:lnTo>
                  <a:lnTo>
                    <a:pt x="79" y="238"/>
                  </a:lnTo>
                  <a:lnTo>
                    <a:pt x="93" y="220"/>
                  </a:lnTo>
                  <a:lnTo>
                    <a:pt x="111" y="201"/>
                  </a:lnTo>
                  <a:lnTo>
                    <a:pt x="128" y="183"/>
                  </a:lnTo>
                  <a:lnTo>
                    <a:pt x="148" y="167"/>
                  </a:lnTo>
                  <a:lnTo>
                    <a:pt x="169" y="150"/>
                  </a:lnTo>
                  <a:lnTo>
                    <a:pt x="189" y="134"/>
                  </a:lnTo>
                  <a:lnTo>
                    <a:pt x="211" y="119"/>
                  </a:lnTo>
                  <a:lnTo>
                    <a:pt x="236" y="104"/>
                  </a:lnTo>
                  <a:lnTo>
                    <a:pt x="260" y="90"/>
                  </a:lnTo>
                  <a:lnTo>
                    <a:pt x="285" y="78"/>
                  </a:lnTo>
                  <a:lnTo>
                    <a:pt x="311" y="66"/>
                  </a:lnTo>
                  <a:lnTo>
                    <a:pt x="338" y="56"/>
                  </a:lnTo>
                  <a:lnTo>
                    <a:pt x="367" y="45"/>
                  </a:lnTo>
                  <a:lnTo>
                    <a:pt x="395" y="35"/>
                  </a:lnTo>
                  <a:lnTo>
                    <a:pt x="424" y="27"/>
                  </a:lnTo>
                  <a:lnTo>
                    <a:pt x="452" y="21"/>
                  </a:lnTo>
                  <a:lnTo>
                    <a:pt x="483" y="15"/>
                  </a:lnTo>
                  <a:lnTo>
                    <a:pt x="516" y="9"/>
                  </a:lnTo>
                  <a:lnTo>
                    <a:pt x="546" y="7"/>
                  </a:lnTo>
                  <a:lnTo>
                    <a:pt x="579" y="3"/>
                  </a:lnTo>
                  <a:lnTo>
                    <a:pt x="612" y="0"/>
                  </a:lnTo>
                  <a:lnTo>
                    <a:pt x="644" y="0"/>
                  </a:lnTo>
                </a:path>
              </a:pathLst>
            </a:custGeom>
            <a:solidFill>
              <a:srgbClr val="75757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9" name="Freeform 69">
              <a:extLst>
                <a:ext uri="{FF2B5EF4-FFF2-40B4-BE49-F238E27FC236}">
                  <a16:creationId xmlns:a16="http://schemas.microsoft.com/office/drawing/2014/main" id="{436E28D7-08D3-02B3-36F3-19F4E7D7417C}"/>
                </a:ext>
              </a:extLst>
            </p:cNvPr>
            <p:cNvSpPr>
              <a:spLocks/>
            </p:cNvSpPr>
            <p:nvPr/>
          </p:nvSpPr>
          <p:spPr bwMode="auto">
            <a:xfrm>
              <a:off x="7926388" y="3532189"/>
              <a:ext cx="1998663" cy="1400175"/>
            </a:xfrm>
            <a:custGeom>
              <a:avLst/>
              <a:gdLst>
                <a:gd name="T0" fmla="*/ 1100138 w 1259"/>
                <a:gd name="T1" fmla="*/ 3154 h 888"/>
                <a:gd name="T2" fmla="*/ 1246188 w 1259"/>
                <a:gd name="T3" fmla="*/ 22075 h 888"/>
                <a:gd name="T4" fmla="*/ 1384300 w 1259"/>
                <a:gd name="T5" fmla="*/ 53610 h 888"/>
                <a:gd name="T6" fmla="*/ 1514475 w 1259"/>
                <a:gd name="T7" fmla="*/ 102490 h 888"/>
                <a:gd name="T8" fmla="*/ 1631950 w 1259"/>
                <a:gd name="T9" fmla="*/ 160831 h 888"/>
                <a:gd name="T10" fmla="*/ 1735138 w 1259"/>
                <a:gd name="T11" fmla="*/ 228632 h 888"/>
                <a:gd name="T12" fmla="*/ 1825625 w 1259"/>
                <a:gd name="T13" fmla="*/ 309048 h 888"/>
                <a:gd name="T14" fmla="*/ 1897063 w 1259"/>
                <a:gd name="T15" fmla="*/ 395770 h 888"/>
                <a:gd name="T16" fmla="*/ 1952625 w 1259"/>
                <a:gd name="T17" fmla="*/ 491953 h 888"/>
                <a:gd name="T18" fmla="*/ 1984375 w 1259"/>
                <a:gd name="T19" fmla="*/ 591290 h 888"/>
                <a:gd name="T20" fmla="*/ 1997075 w 1259"/>
                <a:gd name="T21" fmla="*/ 698511 h 888"/>
                <a:gd name="T22" fmla="*/ 1984375 w 1259"/>
                <a:gd name="T23" fmla="*/ 805731 h 888"/>
                <a:gd name="T24" fmla="*/ 1952625 w 1259"/>
                <a:gd name="T25" fmla="*/ 905068 h 888"/>
                <a:gd name="T26" fmla="*/ 1897063 w 1259"/>
                <a:gd name="T27" fmla="*/ 1004405 h 888"/>
                <a:gd name="T28" fmla="*/ 1825625 w 1259"/>
                <a:gd name="T29" fmla="*/ 1091127 h 888"/>
                <a:gd name="T30" fmla="*/ 1735138 w 1259"/>
                <a:gd name="T31" fmla="*/ 1168389 h 888"/>
                <a:gd name="T32" fmla="*/ 1631950 w 1259"/>
                <a:gd name="T33" fmla="*/ 1239344 h 888"/>
                <a:gd name="T34" fmla="*/ 1514475 w 1259"/>
                <a:gd name="T35" fmla="*/ 1297685 h 888"/>
                <a:gd name="T36" fmla="*/ 1384300 w 1259"/>
                <a:gd name="T37" fmla="*/ 1343411 h 888"/>
                <a:gd name="T38" fmla="*/ 1246188 w 1259"/>
                <a:gd name="T39" fmla="*/ 1374947 h 888"/>
                <a:gd name="T40" fmla="*/ 1100138 w 1259"/>
                <a:gd name="T41" fmla="*/ 1393868 h 888"/>
                <a:gd name="T42" fmla="*/ 944563 w 1259"/>
                <a:gd name="T43" fmla="*/ 1398598 h 888"/>
                <a:gd name="T44" fmla="*/ 795338 w 1259"/>
                <a:gd name="T45" fmla="*/ 1384407 h 888"/>
                <a:gd name="T46" fmla="*/ 652463 w 1259"/>
                <a:gd name="T47" fmla="*/ 1356025 h 888"/>
                <a:gd name="T48" fmla="*/ 519113 w 1259"/>
                <a:gd name="T49" fmla="*/ 1313452 h 888"/>
                <a:gd name="T50" fmla="*/ 400050 w 1259"/>
                <a:gd name="T51" fmla="*/ 1259842 h 888"/>
                <a:gd name="T52" fmla="*/ 288925 w 1259"/>
                <a:gd name="T53" fmla="*/ 1193618 h 888"/>
                <a:gd name="T54" fmla="*/ 195263 w 1259"/>
                <a:gd name="T55" fmla="*/ 1116356 h 888"/>
                <a:gd name="T56" fmla="*/ 117475 w 1259"/>
                <a:gd name="T57" fmla="*/ 1032787 h 888"/>
                <a:gd name="T58" fmla="*/ 55563 w 1259"/>
                <a:gd name="T59" fmla="*/ 938180 h 888"/>
                <a:gd name="T60" fmla="*/ 17463 w 1259"/>
                <a:gd name="T61" fmla="*/ 841997 h 888"/>
                <a:gd name="T62" fmla="*/ 0 w 1259"/>
                <a:gd name="T63" fmla="*/ 733200 h 888"/>
                <a:gd name="T64" fmla="*/ 1588 w 1259"/>
                <a:gd name="T65" fmla="*/ 627556 h 888"/>
                <a:gd name="T66" fmla="*/ 26988 w 1259"/>
                <a:gd name="T67" fmla="*/ 523489 h 888"/>
                <a:gd name="T68" fmla="*/ 76200 w 1259"/>
                <a:gd name="T69" fmla="*/ 427306 h 888"/>
                <a:gd name="T70" fmla="*/ 139700 w 1259"/>
                <a:gd name="T71" fmla="*/ 335853 h 888"/>
                <a:gd name="T72" fmla="*/ 225425 w 1259"/>
                <a:gd name="T73" fmla="*/ 255437 h 888"/>
                <a:gd name="T74" fmla="*/ 325438 w 1259"/>
                <a:gd name="T75" fmla="*/ 182906 h 888"/>
                <a:gd name="T76" fmla="*/ 438150 w 1259"/>
                <a:gd name="T77" fmla="*/ 118258 h 888"/>
                <a:gd name="T78" fmla="*/ 565150 w 1259"/>
                <a:gd name="T79" fmla="*/ 69378 h 888"/>
                <a:gd name="T80" fmla="*/ 701675 w 1259"/>
                <a:gd name="T81" fmla="*/ 31535 h 888"/>
                <a:gd name="T82" fmla="*/ 844550 w 1259"/>
                <a:gd name="T83" fmla="*/ 9461 h 888"/>
                <a:gd name="T84" fmla="*/ 995363 w 1259"/>
                <a:gd name="T85" fmla="*/ 0 h 8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9" h="888">
                  <a:moveTo>
                    <a:pt x="627" y="0"/>
                  </a:moveTo>
                  <a:lnTo>
                    <a:pt x="660" y="2"/>
                  </a:lnTo>
                  <a:lnTo>
                    <a:pt x="693" y="2"/>
                  </a:lnTo>
                  <a:lnTo>
                    <a:pt x="723" y="6"/>
                  </a:lnTo>
                  <a:lnTo>
                    <a:pt x="754" y="10"/>
                  </a:lnTo>
                  <a:lnTo>
                    <a:pt x="785" y="14"/>
                  </a:lnTo>
                  <a:lnTo>
                    <a:pt x="815" y="20"/>
                  </a:lnTo>
                  <a:lnTo>
                    <a:pt x="844" y="26"/>
                  </a:lnTo>
                  <a:lnTo>
                    <a:pt x="872" y="34"/>
                  </a:lnTo>
                  <a:lnTo>
                    <a:pt x="901" y="44"/>
                  </a:lnTo>
                  <a:lnTo>
                    <a:pt x="928" y="53"/>
                  </a:lnTo>
                  <a:lnTo>
                    <a:pt x="954" y="65"/>
                  </a:lnTo>
                  <a:lnTo>
                    <a:pt x="979" y="75"/>
                  </a:lnTo>
                  <a:lnTo>
                    <a:pt x="1003" y="87"/>
                  </a:lnTo>
                  <a:lnTo>
                    <a:pt x="1028" y="102"/>
                  </a:lnTo>
                  <a:lnTo>
                    <a:pt x="1050" y="116"/>
                  </a:lnTo>
                  <a:lnTo>
                    <a:pt x="1073" y="131"/>
                  </a:lnTo>
                  <a:lnTo>
                    <a:pt x="1093" y="145"/>
                  </a:lnTo>
                  <a:lnTo>
                    <a:pt x="1113" y="162"/>
                  </a:lnTo>
                  <a:lnTo>
                    <a:pt x="1132" y="178"/>
                  </a:lnTo>
                  <a:lnTo>
                    <a:pt x="1150" y="196"/>
                  </a:lnTo>
                  <a:lnTo>
                    <a:pt x="1166" y="213"/>
                  </a:lnTo>
                  <a:lnTo>
                    <a:pt x="1181" y="231"/>
                  </a:lnTo>
                  <a:lnTo>
                    <a:pt x="1195" y="251"/>
                  </a:lnTo>
                  <a:lnTo>
                    <a:pt x="1207" y="271"/>
                  </a:lnTo>
                  <a:lnTo>
                    <a:pt x="1220" y="291"/>
                  </a:lnTo>
                  <a:lnTo>
                    <a:pt x="1230" y="312"/>
                  </a:lnTo>
                  <a:lnTo>
                    <a:pt x="1238" y="332"/>
                  </a:lnTo>
                  <a:lnTo>
                    <a:pt x="1244" y="354"/>
                  </a:lnTo>
                  <a:lnTo>
                    <a:pt x="1250" y="375"/>
                  </a:lnTo>
                  <a:lnTo>
                    <a:pt x="1254" y="398"/>
                  </a:lnTo>
                  <a:lnTo>
                    <a:pt x="1256" y="421"/>
                  </a:lnTo>
                  <a:lnTo>
                    <a:pt x="1258" y="443"/>
                  </a:lnTo>
                  <a:lnTo>
                    <a:pt x="1256" y="465"/>
                  </a:lnTo>
                  <a:lnTo>
                    <a:pt x="1254" y="488"/>
                  </a:lnTo>
                  <a:lnTo>
                    <a:pt x="1250" y="511"/>
                  </a:lnTo>
                  <a:lnTo>
                    <a:pt x="1244" y="534"/>
                  </a:lnTo>
                  <a:lnTo>
                    <a:pt x="1238" y="554"/>
                  </a:lnTo>
                  <a:lnTo>
                    <a:pt x="1230" y="574"/>
                  </a:lnTo>
                  <a:lnTo>
                    <a:pt x="1220" y="595"/>
                  </a:lnTo>
                  <a:lnTo>
                    <a:pt x="1207" y="615"/>
                  </a:lnTo>
                  <a:lnTo>
                    <a:pt x="1195" y="637"/>
                  </a:lnTo>
                  <a:lnTo>
                    <a:pt x="1181" y="655"/>
                  </a:lnTo>
                  <a:lnTo>
                    <a:pt x="1166" y="673"/>
                  </a:lnTo>
                  <a:lnTo>
                    <a:pt x="1150" y="692"/>
                  </a:lnTo>
                  <a:lnTo>
                    <a:pt x="1132" y="708"/>
                  </a:lnTo>
                  <a:lnTo>
                    <a:pt x="1113" y="726"/>
                  </a:lnTo>
                  <a:lnTo>
                    <a:pt x="1093" y="741"/>
                  </a:lnTo>
                  <a:lnTo>
                    <a:pt x="1073" y="757"/>
                  </a:lnTo>
                  <a:lnTo>
                    <a:pt x="1050" y="772"/>
                  </a:lnTo>
                  <a:lnTo>
                    <a:pt x="1028" y="786"/>
                  </a:lnTo>
                  <a:lnTo>
                    <a:pt x="1003" y="799"/>
                  </a:lnTo>
                  <a:lnTo>
                    <a:pt x="979" y="811"/>
                  </a:lnTo>
                  <a:lnTo>
                    <a:pt x="954" y="823"/>
                  </a:lnTo>
                  <a:lnTo>
                    <a:pt x="928" y="833"/>
                  </a:lnTo>
                  <a:lnTo>
                    <a:pt x="901" y="844"/>
                  </a:lnTo>
                  <a:lnTo>
                    <a:pt x="872" y="852"/>
                  </a:lnTo>
                  <a:lnTo>
                    <a:pt x="844" y="860"/>
                  </a:lnTo>
                  <a:lnTo>
                    <a:pt x="815" y="868"/>
                  </a:lnTo>
                  <a:lnTo>
                    <a:pt x="785" y="872"/>
                  </a:lnTo>
                  <a:lnTo>
                    <a:pt x="754" y="878"/>
                  </a:lnTo>
                  <a:lnTo>
                    <a:pt x="723" y="882"/>
                  </a:lnTo>
                  <a:lnTo>
                    <a:pt x="693" y="884"/>
                  </a:lnTo>
                  <a:lnTo>
                    <a:pt x="660" y="887"/>
                  </a:lnTo>
                  <a:lnTo>
                    <a:pt x="627" y="887"/>
                  </a:lnTo>
                  <a:lnTo>
                    <a:pt x="595" y="887"/>
                  </a:lnTo>
                  <a:lnTo>
                    <a:pt x="564" y="884"/>
                  </a:lnTo>
                  <a:lnTo>
                    <a:pt x="532" y="882"/>
                  </a:lnTo>
                  <a:lnTo>
                    <a:pt x="501" y="878"/>
                  </a:lnTo>
                  <a:lnTo>
                    <a:pt x="470" y="872"/>
                  </a:lnTo>
                  <a:lnTo>
                    <a:pt x="442" y="868"/>
                  </a:lnTo>
                  <a:lnTo>
                    <a:pt x="411" y="860"/>
                  </a:lnTo>
                  <a:lnTo>
                    <a:pt x="382" y="852"/>
                  </a:lnTo>
                  <a:lnTo>
                    <a:pt x="356" y="844"/>
                  </a:lnTo>
                  <a:lnTo>
                    <a:pt x="327" y="833"/>
                  </a:lnTo>
                  <a:lnTo>
                    <a:pt x="301" y="823"/>
                  </a:lnTo>
                  <a:lnTo>
                    <a:pt x="276" y="811"/>
                  </a:lnTo>
                  <a:lnTo>
                    <a:pt x="252" y="799"/>
                  </a:lnTo>
                  <a:lnTo>
                    <a:pt x="227" y="786"/>
                  </a:lnTo>
                  <a:lnTo>
                    <a:pt x="205" y="772"/>
                  </a:lnTo>
                  <a:lnTo>
                    <a:pt x="182" y="757"/>
                  </a:lnTo>
                  <a:lnTo>
                    <a:pt x="162" y="741"/>
                  </a:lnTo>
                  <a:lnTo>
                    <a:pt x="142" y="726"/>
                  </a:lnTo>
                  <a:lnTo>
                    <a:pt x="123" y="708"/>
                  </a:lnTo>
                  <a:lnTo>
                    <a:pt x="105" y="692"/>
                  </a:lnTo>
                  <a:lnTo>
                    <a:pt x="88" y="673"/>
                  </a:lnTo>
                  <a:lnTo>
                    <a:pt x="74" y="655"/>
                  </a:lnTo>
                  <a:lnTo>
                    <a:pt x="60" y="637"/>
                  </a:lnTo>
                  <a:lnTo>
                    <a:pt x="48" y="615"/>
                  </a:lnTo>
                  <a:lnTo>
                    <a:pt x="35" y="595"/>
                  </a:lnTo>
                  <a:lnTo>
                    <a:pt x="27" y="574"/>
                  </a:lnTo>
                  <a:lnTo>
                    <a:pt x="17" y="554"/>
                  </a:lnTo>
                  <a:lnTo>
                    <a:pt x="11" y="534"/>
                  </a:lnTo>
                  <a:lnTo>
                    <a:pt x="5" y="511"/>
                  </a:lnTo>
                  <a:lnTo>
                    <a:pt x="1" y="488"/>
                  </a:lnTo>
                  <a:lnTo>
                    <a:pt x="0" y="465"/>
                  </a:lnTo>
                  <a:lnTo>
                    <a:pt x="0" y="443"/>
                  </a:lnTo>
                  <a:lnTo>
                    <a:pt x="0" y="421"/>
                  </a:lnTo>
                  <a:lnTo>
                    <a:pt x="1" y="398"/>
                  </a:lnTo>
                  <a:lnTo>
                    <a:pt x="5" y="375"/>
                  </a:lnTo>
                  <a:lnTo>
                    <a:pt x="11" y="354"/>
                  </a:lnTo>
                  <a:lnTo>
                    <a:pt x="17" y="332"/>
                  </a:lnTo>
                  <a:lnTo>
                    <a:pt x="27" y="312"/>
                  </a:lnTo>
                  <a:lnTo>
                    <a:pt x="35" y="291"/>
                  </a:lnTo>
                  <a:lnTo>
                    <a:pt x="48" y="271"/>
                  </a:lnTo>
                  <a:lnTo>
                    <a:pt x="60" y="251"/>
                  </a:lnTo>
                  <a:lnTo>
                    <a:pt x="74" y="231"/>
                  </a:lnTo>
                  <a:lnTo>
                    <a:pt x="88" y="213"/>
                  </a:lnTo>
                  <a:lnTo>
                    <a:pt x="105" y="196"/>
                  </a:lnTo>
                  <a:lnTo>
                    <a:pt x="123" y="178"/>
                  </a:lnTo>
                  <a:lnTo>
                    <a:pt x="142" y="162"/>
                  </a:lnTo>
                  <a:lnTo>
                    <a:pt x="162" y="145"/>
                  </a:lnTo>
                  <a:lnTo>
                    <a:pt x="182" y="131"/>
                  </a:lnTo>
                  <a:lnTo>
                    <a:pt x="205" y="116"/>
                  </a:lnTo>
                  <a:lnTo>
                    <a:pt x="227" y="102"/>
                  </a:lnTo>
                  <a:lnTo>
                    <a:pt x="252" y="87"/>
                  </a:lnTo>
                  <a:lnTo>
                    <a:pt x="276" y="75"/>
                  </a:lnTo>
                  <a:lnTo>
                    <a:pt x="301" y="65"/>
                  </a:lnTo>
                  <a:lnTo>
                    <a:pt x="327" y="53"/>
                  </a:lnTo>
                  <a:lnTo>
                    <a:pt x="356" y="44"/>
                  </a:lnTo>
                  <a:lnTo>
                    <a:pt x="382" y="34"/>
                  </a:lnTo>
                  <a:lnTo>
                    <a:pt x="411" y="26"/>
                  </a:lnTo>
                  <a:lnTo>
                    <a:pt x="442" y="20"/>
                  </a:lnTo>
                  <a:lnTo>
                    <a:pt x="470" y="14"/>
                  </a:lnTo>
                  <a:lnTo>
                    <a:pt x="501" y="10"/>
                  </a:lnTo>
                  <a:lnTo>
                    <a:pt x="532" y="6"/>
                  </a:lnTo>
                  <a:lnTo>
                    <a:pt x="564" y="2"/>
                  </a:lnTo>
                  <a:lnTo>
                    <a:pt x="595" y="2"/>
                  </a:lnTo>
                  <a:lnTo>
                    <a:pt x="627" y="0"/>
                  </a:lnTo>
                </a:path>
              </a:pathLst>
            </a:custGeom>
            <a:solidFill>
              <a:srgbClr val="78787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0" name="Freeform 70">
              <a:extLst>
                <a:ext uri="{FF2B5EF4-FFF2-40B4-BE49-F238E27FC236}">
                  <a16:creationId xmlns:a16="http://schemas.microsoft.com/office/drawing/2014/main" id="{795FD6D2-D0E9-95B8-7C78-BECEA4198823}"/>
                </a:ext>
              </a:extLst>
            </p:cNvPr>
            <p:cNvSpPr>
              <a:spLocks/>
            </p:cNvSpPr>
            <p:nvPr/>
          </p:nvSpPr>
          <p:spPr bwMode="auto">
            <a:xfrm>
              <a:off x="7964487" y="3548063"/>
              <a:ext cx="1951038" cy="1365250"/>
            </a:xfrm>
            <a:custGeom>
              <a:avLst/>
              <a:gdLst>
                <a:gd name="T0" fmla="*/ 1074738 w 1229"/>
                <a:gd name="T1" fmla="*/ 3153 h 866"/>
                <a:gd name="T2" fmla="*/ 1217613 w 1229"/>
                <a:gd name="T3" fmla="*/ 18918 h 866"/>
                <a:gd name="T4" fmla="*/ 1354138 w 1229"/>
                <a:gd name="T5" fmla="*/ 50448 h 866"/>
                <a:gd name="T6" fmla="*/ 1479550 w 1229"/>
                <a:gd name="T7" fmla="*/ 96167 h 866"/>
                <a:gd name="T8" fmla="*/ 1593850 w 1229"/>
                <a:gd name="T9" fmla="*/ 154497 h 866"/>
                <a:gd name="T10" fmla="*/ 1697038 w 1229"/>
                <a:gd name="T11" fmla="*/ 223863 h 866"/>
                <a:gd name="T12" fmla="*/ 1784350 w 1229"/>
                <a:gd name="T13" fmla="*/ 299535 h 866"/>
                <a:gd name="T14" fmla="*/ 1852613 w 1229"/>
                <a:gd name="T15" fmla="*/ 383090 h 866"/>
                <a:gd name="T16" fmla="*/ 1908175 w 1229"/>
                <a:gd name="T17" fmla="*/ 479256 h 866"/>
                <a:gd name="T18" fmla="*/ 1939925 w 1229"/>
                <a:gd name="T19" fmla="*/ 578576 h 866"/>
                <a:gd name="T20" fmla="*/ 1949450 w 1229"/>
                <a:gd name="T21" fmla="*/ 682625 h 866"/>
                <a:gd name="T22" fmla="*/ 1939925 w 1229"/>
                <a:gd name="T23" fmla="*/ 786674 h 866"/>
                <a:gd name="T24" fmla="*/ 1908175 w 1229"/>
                <a:gd name="T25" fmla="*/ 882841 h 866"/>
                <a:gd name="T26" fmla="*/ 1852613 w 1229"/>
                <a:gd name="T27" fmla="*/ 977431 h 866"/>
                <a:gd name="T28" fmla="*/ 1784350 w 1229"/>
                <a:gd name="T29" fmla="*/ 1062562 h 866"/>
                <a:gd name="T30" fmla="*/ 1697038 w 1229"/>
                <a:gd name="T31" fmla="*/ 1138234 h 866"/>
                <a:gd name="T32" fmla="*/ 1593850 w 1229"/>
                <a:gd name="T33" fmla="*/ 1207600 h 866"/>
                <a:gd name="T34" fmla="*/ 1479550 w 1229"/>
                <a:gd name="T35" fmla="*/ 1265930 h 866"/>
                <a:gd name="T36" fmla="*/ 1354138 w 1229"/>
                <a:gd name="T37" fmla="*/ 1310072 h 866"/>
                <a:gd name="T38" fmla="*/ 1217613 w 1229"/>
                <a:gd name="T39" fmla="*/ 1343179 h 866"/>
                <a:gd name="T40" fmla="*/ 1074738 w 1229"/>
                <a:gd name="T41" fmla="*/ 1358944 h 866"/>
                <a:gd name="T42" fmla="*/ 922338 w 1229"/>
                <a:gd name="T43" fmla="*/ 1363673 h 866"/>
                <a:gd name="T44" fmla="*/ 776288 w 1229"/>
                <a:gd name="T45" fmla="*/ 1349485 h 866"/>
                <a:gd name="T46" fmla="*/ 639763 w 1229"/>
                <a:gd name="T47" fmla="*/ 1324261 h 866"/>
                <a:gd name="T48" fmla="*/ 511175 w 1229"/>
                <a:gd name="T49" fmla="*/ 1281695 h 866"/>
                <a:gd name="T50" fmla="*/ 390525 w 1229"/>
                <a:gd name="T51" fmla="*/ 1226518 h 866"/>
                <a:gd name="T52" fmla="*/ 284163 w 1229"/>
                <a:gd name="T53" fmla="*/ 1165034 h 866"/>
                <a:gd name="T54" fmla="*/ 193675 w 1229"/>
                <a:gd name="T55" fmla="*/ 1090939 h 866"/>
                <a:gd name="T56" fmla="*/ 115888 w 1229"/>
                <a:gd name="T57" fmla="*/ 1007384 h 866"/>
                <a:gd name="T58" fmla="*/ 57150 w 1229"/>
                <a:gd name="T59" fmla="*/ 915947 h 866"/>
                <a:gd name="T60" fmla="*/ 17463 w 1229"/>
                <a:gd name="T61" fmla="*/ 819781 h 866"/>
                <a:gd name="T62" fmla="*/ 0 w 1229"/>
                <a:gd name="T63" fmla="*/ 714155 h 866"/>
                <a:gd name="T64" fmla="*/ 1588 w 1229"/>
                <a:gd name="T65" fmla="*/ 611682 h 866"/>
                <a:gd name="T66" fmla="*/ 28575 w 1229"/>
                <a:gd name="T67" fmla="*/ 510786 h 866"/>
                <a:gd name="T68" fmla="*/ 73025 w 1229"/>
                <a:gd name="T69" fmla="*/ 417773 h 866"/>
                <a:gd name="T70" fmla="*/ 138113 w 1229"/>
                <a:gd name="T71" fmla="*/ 326336 h 866"/>
                <a:gd name="T72" fmla="*/ 222250 w 1229"/>
                <a:gd name="T73" fmla="*/ 249087 h 866"/>
                <a:gd name="T74" fmla="*/ 319088 w 1229"/>
                <a:gd name="T75" fmla="*/ 176568 h 866"/>
                <a:gd name="T76" fmla="*/ 430213 w 1229"/>
                <a:gd name="T77" fmla="*/ 115085 h 866"/>
                <a:gd name="T78" fmla="*/ 552450 w 1229"/>
                <a:gd name="T79" fmla="*/ 67790 h 866"/>
                <a:gd name="T80" fmla="*/ 685800 w 1229"/>
                <a:gd name="T81" fmla="*/ 28377 h 866"/>
                <a:gd name="T82" fmla="*/ 825500 w 1229"/>
                <a:gd name="T83" fmla="*/ 6306 h 866"/>
                <a:gd name="T84" fmla="*/ 974725 w 1229"/>
                <a:gd name="T85" fmla="*/ 0 h 8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9" h="866">
                  <a:moveTo>
                    <a:pt x="614" y="0"/>
                  </a:moveTo>
                  <a:lnTo>
                    <a:pt x="644" y="0"/>
                  </a:lnTo>
                  <a:lnTo>
                    <a:pt x="677" y="2"/>
                  </a:lnTo>
                  <a:lnTo>
                    <a:pt x="708" y="4"/>
                  </a:lnTo>
                  <a:lnTo>
                    <a:pt x="738" y="8"/>
                  </a:lnTo>
                  <a:lnTo>
                    <a:pt x="767" y="12"/>
                  </a:lnTo>
                  <a:lnTo>
                    <a:pt x="795" y="18"/>
                  </a:lnTo>
                  <a:lnTo>
                    <a:pt x="824" y="26"/>
                  </a:lnTo>
                  <a:lnTo>
                    <a:pt x="853" y="32"/>
                  </a:lnTo>
                  <a:lnTo>
                    <a:pt x="879" y="43"/>
                  </a:lnTo>
                  <a:lnTo>
                    <a:pt x="906" y="51"/>
                  </a:lnTo>
                  <a:lnTo>
                    <a:pt x="932" y="61"/>
                  </a:lnTo>
                  <a:lnTo>
                    <a:pt x="957" y="73"/>
                  </a:lnTo>
                  <a:lnTo>
                    <a:pt x="981" y="85"/>
                  </a:lnTo>
                  <a:lnTo>
                    <a:pt x="1004" y="98"/>
                  </a:lnTo>
                  <a:lnTo>
                    <a:pt x="1026" y="112"/>
                  </a:lnTo>
                  <a:lnTo>
                    <a:pt x="1049" y="127"/>
                  </a:lnTo>
                  <a:lnTo>
                    <a:pt x="1069" y="142"/>
                  </a:lnTo>
                  <a:lnTo>
                    <a:pt x="1087" y="158"/>
                  </a:lnTo>
                  <a:lnTo>
                    <a:pt x="1106" y="174"/>
                  </a:lnTo>
                  <a:lnTo>
                    <a:pt x="1124" y="190"/>
                  </a:lnTo>
                  <a:lnTo>
                    <a:pt x="1138" y="207"/>
                  </a:lnTo>
                  <a:lnTo>
                    <a:pt x="1155" y="225"/>
                  </a:lnTo>
                  <a:lnTo>
                    <a:pt x="1167" y="243"/>
                  </a:lnTo>
                  <a:lnTo>
                    <a:pt x="1179" y="265"/>
                  </a:lnTo>
                  <a:lnTo>
                    <a:pt x="1191" y="283"/>
                  </a:lnTo>
                  <a:lnTo>
                    <a:pt x="1202" y="304"/>
                  </a:lnTo>
                  <a:lnTo>
                    <a:pt x="1210" y="324"/>
                  </a:lnTo>
                  <a:lnTo>
                    <a:pt x="1216" y="344"/>
                  </a:lnTo>
                  <a:lnTo>
                    <a:pt x="1222" y="367"/>
                  </a:lnTo>
                  <a:lnTo>
                    <a:pt x="1226" y="388"/>
                  </a:lnTo>
                  <a:lnTo>
                    <a:pt x="1228" y="411"/>
                  </a:lnTo>
                  <a:lnTo>
                    <a:pt x="1228" y="433"/>
                  </a:lnTo>
                  <a:lnTo>
                    <a:pt x="1228" y="453"/>
                  </a:lnTo>
                  <a:lnTo>
                    <a:pt x="1226" y="476"/>
                  </a:lnTo>
                  <a:lnTo>
                    <a:pt x="1222" y="499"/>
                  </a:lnTo>
                  <a:lnTo>
                    <a:pt x="1216" y="520"/>
                  </a:lnTo>
                  <a:lnTo>
                    <a:pt x="1210" y="540"/>
                  </a:lnTo>
                  <a:lnTo>
                    <a:pt x="1202" y="560"/>
                  </a:lnTo>
                  <a:lnTo>
                    <a:pt x="1191" y="581"/>
                  </a:lnTo>
                  <a:lnTo>
                    <a:pt x="1179" y="601"/>
                  </a:lnTo>
                  <a:lnTo>
                    <a:pt x="1167" y="620"/>
                  </a:lnTo>
                  <a:lnTo>
                    <a:pt x="1155" y="639"/>
                  </a:lnTo>
                  <a:lnTo>
                    <a:pt x="1138" y="657"/>
                  </a:lnTo>
                  <a:lnTo>
                    <a:pt x="1124" y="674"/>
                  </a:lnTo>
                  <a:lnTo>
                    <a:pt x="1106" y="692"/>
                  </a:lnTo>
                  <a:lnTo>
                    <a:pt x="1087" y="708"/>
                  </a:lnTo>
                  <a:lnTo>
                    <a:pt x="1069" y="722"/>
                  </a:lnTo>
                  <a:lnTo>
                    <a:pt x="1049" y="739"/>
                  </a:lnTo>
                  <a:lnTo>
                    <a:pt x="1026" y="754"/>
                  </a:lnTo>
                  <a:lnTo>
                    <a:pt x="1004" y="766"/>
                  </a:lnTo>
                  <a:lnTo>
                    <a:pt x="981" y="778"/>
                  </a:lnTo>
                  <a:lnTo>
                    <a:pt x="957" y="791"/>
                  </a:lnTo>
                  <a:lnTo>
                    <a:pt x="932" y="803"/>
                  </a:lnTo>
                  <a:lnTo>
                    <a:pt x="906" y="813"/>
                  </a:lnTo>
                  <a:lnTo>
                    <a:pt x="879" y="823"/>
                  </a:lnTo>
                  <a:lnTo>
                    <a:pt x="853" y="831"/>
                  </a:lnTo>
                  <a:lnTo>
                    <a:pt x="824" y="840"/>
                  </a:lnTo>
                  <a:lnTo>
                    <a:pt x="795" y="846"/>
                  </a:lnTo>
                  <a:lnTo>
                    <a:pt x="767" y="852"/>
                  </a:lnTo>
                  <a:lnTo>
                    <a:pt x="738" y="856"/>
                  </a:lnTo>
                  <a:lnTo>
                    <a:pt x="708" y="860"/>
                  </a:lnTo>
                  <a:lnTo>
                    <a:pt x="677" y="862"/>
                  </a:lnTo>
                  <a:lnTo>
                    <a:pt x="644" y="865"/>
                  </a:lnTo>
                  <a:lnTo>
                    <a:pt x="614" y="865"/>
                  </a:lnTo>
                  <a:lnTo>
                    <a:pt x="581" y="865"/>
                  </a:lnTo>
                  <a:lnTo>
                    <a:pt x="550" y="862"/>
                  </a:lnTo>
                  <a:lnTo>
                    <a:pt x="520" y="860"/>
                  </a:lnTo>
                  <a:lnTo>
                    <a:pt x="489" y="856"/>
                  </a:lnTo>
                  <a:lnTo>
                    <a:pt x="461" y="852"/>
                  </a:lnTo>
                  <a:lnTo>
                    <a:pt x="432" y="846"/>
                  </a:lnTo>
                  <a:lnTo>
                    <a:pt x="403" y="840"/>
                  </a:lnTo>
                  <a:lnTo>
                    <a:pt x="375" y="831"/>
                  </a:lnTo>
                  <a:lnTo>
                    <a:pt x="348" y="823"/>
                  </a:lnTo>
                  <a:lnTo>
                    <a:pt x="322" y="813"/>
                  </a:lnTo>
                  <a:lnTo>
                    <a:pt x="295" y="803"/>
                  </a:lnTo>
                  <a:lnTo>
                    <a:pt x="271" y="791"/>
                  </a:lnTo>
                  <a:lnTo>
                    <a:pt x="246" y="778"/>
                  </a:lnTo>
                  <a:lnTo>
                    <a:pt x="224" y="766"/>
                  </a:lnTo>
                  <a:lnTo>
                    <a:pt x="201" y="754"/>
                  </a:lnTo>
                  <a:lnTo>
                    <a:pt x="179" y="739"/>
                  </a:lnTo>
                  <a:lnTo>
                    <a:pt x="158" y="722"/>
                  </a:lnTo>
                  <a:lnTo>
                    <a:pt x="140" y="708"/>
                  </a:lnTo>
                  <a:lnTo>
                    <a:pt x="122" y="692"/>
                  </a:lnTo>
                  <a:lnTo>
                    <a:pt x="103" y="674"/>
                  </a:lnTo>
                  <a:lnTo>
                    <a:pt x="87" y="657"/>
                  </a:lnTo>
                  <a:lnTo>
                    <a:pt x="73" y="639"/>
                  </a:lnTo>
                  <a:lnTo>
                    <a:pt x="60" y="620"/>
                  </a:lnTo>
                  <a:lnTo>
                    <a:pt x="46" y="601"/>
                  </a:lnTo>
                  <a:lnTo>
                    <a:pt x="36" y="581"/>
                  </a:lnTo>
                  <a:lnTo>
                    <a:pt x="26" y="560"/>
                  </a:lnTo>
                  <a:lnTo>
                    <a:pt x="18" y="540"/>
                  </a:lnTo>
                  <a:lnTo>
                    <a:pt x="11" y="520"/>
                  </a:lnTo>
                  <a:lnTo>
                    <a:pt x="5" y="499"/>
                  </a:lnTo>
                  <a:lnTo>
                    <a:pt x="1" y="476"/>
                  </a:lnTo>
                  <a:lnTo>
                    <a:pt x="0" y="453"/>
                  </a:lnTo>
                  <a:lnTo>
                    <a:pt x="0" y="433"/>
                  </a:lnTo>
                  <a:lnTo>
                    <a:pt x="0" y="411"/>
                  </a:lnTo>
                  <a:lnTo>
                    <a:pt x="1" y="388"/>
                  </a:lnTo>
                  <a:lnTo>
                    <a:pt x="5" y="367"/>
                  </a:lnTo>
                  <a:lnTo>
                    <a:pt x="11" y="344"/>
                  </a:lnTo>
                  <a:lnTo>
                    <a:pt x="18" y="324"/>
                  </a:lnTo>
                  <a:lnTo>
                    <a:pt x="26" y="304"/>
                  </a:lnTo>
                  <a:lnTo>
                    <a:pt x="36" y="283"/>
                  </a:lnTo>
                  <a:lnTo>
                    <a:pt x="46" y="265"/>
                  </a:lnTo>
                  <a:lnTo>
                    <a:pt x="60" y="243"/>
                  </a:lnTo>
                  <a:lnTo>
                    <a:pt x="73" y="225"/>
                  </a:lnTo>
                  <a:lnTo>
                    <a:pt x="87" y="207"/>
                  </a:lnTo>
                  <a:lnTo>
                    <a:pt x="103" y="190"/>
                  </a:lnTo>
                  <a:lnTo>
                    <a:pt x="122" y="174"/>
                  </a:lnTo>
                  <a:lnTo>
                    <a:pt x="140" y="158"/>
                  </a:lnTo>
                  <a:lnTo>
                    <a:pt x="158" y="142"/>
                  </a:lnTo>
                  <a:lnTo>
                    <a:pt x="179" y="127"/>
                  </a:lnTo>
                  <a:lnTo>
                    <a:pt x="201" y="112"/>
                  </a:lnTo>
                  <a:lnTo>
                    <a:pt x="224" y="98"/>
                  </a:lnTo>
                  <a:lnTo>
                    <a:pt x="246" y="85"/>
                  </a:lnTo>
                  <a:lnTo>
                    <a:pt x="271" y="73"/>
                  </a:lnTo>
                  <a:lnTo>
                    <a:pt x="295" y="61"/>
                  </a:lnTo>
                  <a:lnTo>
                    <a:pt x="322" y="51"/>
                  </a:lnTo>
                  <a:lnTo>
                    <a:pt x="348" y="43"/>
                  </a:lnTo>
                  <a:lnTo>
                    <a:pt x="375" y="32"/>
                  </a:lnTo>
                  <a:lnTo>
                    <a:pt x="403" y="26"/>
                  </a:lnTo>
                  <a:lnTo>
                    <a:pt x="432" y="18"/>
                  </a:lnTo>
                  <a:lnTo>
                    <a:pt x="461" y="12"/>
                  </a:lnTo>
                  <a:lnTo>
                    <a:pt x="489" y="8"/>
                  </a:lnTo>
                  <a:lnTo>
                    <a:pt x="520" y="4"/>
                  </a:lnTo>
                  <a:lnTo>
                    <a:pt x="550" y="2"/>
                  </a:lnTo>
                  <a:lnTo>
                    <a:pt x="581" y="0"/>
                  </a:lnTo>
                  <a:lnTo>
                    <a:pt x="614" y="0"/>
                  </a:lnTo>
                </a:path>
              </a:pathLst>
            </a:custGeom>
            <a:solidFill>
              <a:srgbClr val="7D7D7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1" name="Freeform 71">
              <a:extLst>
                <a:ext uri="{FF2B5EF4-FFF2-40B4-BE49-F238E27FC236}">
                  <a16:creationId xmlns:a16="http://schemas.microsoft.com/office/drawing/2014/main" id="{60F8E27C-BF43-D25D-A260-A241522D4196}"/>
                </a:ext>
              </a:extLst>
            </p:cNvPr>
            <p:cNvSpPr>
              <a:spLocks/>
            </p:cNvSpPr>
            <p:nvPr/>
          </p:nvSpPr>
          <p:spPr bwMode="auto">
            <a:xfrm>
              <a:off x="8004175" y="3562350"/>
              <a:ext cx="1905000" cy="1335088"/>
            </a:xfrm>
            <a:custGeom>
              <a:avLst/>
              <a:gdLst>
                <a:gd name="T0" fmla="*/ 1047750 w 1200"/>
                <a:gd name="T1" fmla="*/ 3153 h 847"/>
                <a:gd name="T2" fmla="*/ 1187450 w 1200"/>
                <a:gd name="T3" fmla="*/ 22068 h 847"/>
                <a:gd name="T4" fmla="*/ 1320800 w 1200"/>
                <a:gd name="T5" fmla="*/ 52016 h 847"/>
                <a:gd name="T6" fmla="*/ 1443038 w 1200"/>
                <a:gd name="T7" fmla="*/ 96152 h 847"/>
                <a:gd name="T8" fmla="*/ 1557338 w 1200"/>
                <a:gd name="T9" fmla="*/ 151320 h 847"/>
                <a:gd name="T10" fmla="*/ 1654175 w 1200"/>
                <a:gd name="T11" fmla="*/ 219099 h 847"/>
                <a:gd name="T12" fmla="*/ 1738313 w 1200"/>
                <a:gd name="T13" fmla="*/ 294760 h 847"/>
                <a:gd name="T14" fmla="*/ 1809750 w 1200"/>
                <a:gd name="T15" fmla="*/ 378301 h 847"/>
                <a:gd name="T16" fmla="*/ 1858963 w 1200"/>
                <a:gd name="T17" fmla="*/ 469724 h 847"/>
                <a:gd name="T18" fmla="*/ 1890713 w 1200"/>
                <a:gd name="T19" fmla="*/ 565876 h 847"/>
                <a:gd name="T20" fmla="*/ 1903413 w 1200"/>
                <a:gd name="T21" fmla="*/ 666756 h 847"/>
                <a:gd name="T22" fmla="*/ 1890713 w 1200"/>
                <a:gd name="T23" fmla="*/ 766060 h 847"/>
                <a:gd name="T24" fmla="*/ 1858963 w 1200"/>
                <a:gd name="T25" fmla="*/ 862211 h 847"/>
                <a:gd name="T26" fmla="*/ 1809750 w 1200"/>
                <a:gd name="T27" fmla="*/ 953634 h 847"/>
                <a:gd name="T28" fmla="*/ 1738313 w 1200"/>
                <a:gd name="T29" fmla="*/ 1037176 h 847"/>
                <a:gd name="T30" fmla="*/ 1654175 w 1200"/>
                <a:gd name="T31" fmla="*/ 1112836 h 847"/>
                <a:gd name="T32" fmla="*/ 1557338 w 1200"/>
                <a:gd name="T33" fmla="*/ 1180615 h 847"/>
                <a:gd name="T34" fmla="*/ 1443038 w 1200"/>
                <a:gd name="T35" fmla="*/ 1235784 h 847"/>
                <a:gd name="T36" fmla="*/ 1320800 w 1200"/>
                <a:gd name="T37" fmla="*/ 1276767 h 847"/>
                <a:gd name="T38" fmla="*/ 1187450 w 1200"/>
                <a:gd name="T39" fmla="*/ 1309868 h 847"/>
                <a:gd name="T40" fmla="*/ 1047750 w 1200"/>
                <a:gd name="T41" fmla="*/ 1328783 h 847"/>
                <a:gd name="T42" fmla="*/ 901700 w 1200"/>
                <a:gd name="T43" fmla="*/ 1328783 h 847"/>
                <a:gd name="T44" fmla="*/ 758825 w 1200"/>
                <a:gd name="T45" fmla="*/ 1316173 h 847"/>
                <a:gd name="T46" fmla="*/ 623888 w 1200"/>
                <a:gd name="T47" fmla="*/ 1289377 h 847"/>
                <a:gd name="T48" fmla="*/ 496888 w 1200"/>
                <a:gd name="T49" fmla="*/ 1251546 h 847"/>
                <a:gd name="T50" fmla="*/ 381000 w 1200"/>
                <a:gd name="T51" fmla="*/ 1199530 h 847"/>
                <a:gd name="T52" fmla="*/ 276225 w 1200"/>
                <a:gd name="T53" fmla="*/ 1136480 h 847"/>
                <a:gd name="T54" fmla="*/ 185738 w 1200"/>
                <a:gd name="T55" fmla="*/ 1063972 h 847"/>
                <a:gd name="T56" fmla="*/ 111125 w 1200"/>
                <a:gd name="T57" fmla="*/ 983583 h 847"/>
                <a:gd name="T58" fmla="*/ 55563 w 1200"/>
                <a:gd name="T59" fmla="*/ 893737 h 847"/>
                <a:gd name="T60" fmla="*/ 17463 w 1200"/>
                <a:gd name="T61" fmla="*/ 799161 h 847"/>
                <a:gd name="T62" fmla="*/ 0 w 1200"/>
                <a:gd name="T63" fmla="*/ 698281 h 847"/>
                <a:gd name="T64" fmla="*/ 1588 w 1200"/>
                <a:gd name="T65" fmla="*/ 597401 h 847"/>
                <a:gd name="T66" fmla="*/ 26988 w 1200"/>
                <a:gd name="T67" fmla="*/ 498097 h 847"/>
                <a:gd name="T68" fmla="*/ 73025 w 1200"/>
                <a:gd name="T69" fmla="*/ 406674 h 847"/>
                <a:gd name="T70" fmla="*/ 136525 w 1200"/>
                <a:gd name="T71" fmla="*/ 319980 h 847"/>
                <a:gd name="T72" fmla="*/ 214313 w 1200"/>
                <a:gd name="T73" fmla="*/ 242743 h 847"/>
                <a:gd name="T74" fmla="*/ 309563 w 1200"/>
                <a:gd name="T75" fmla="*/ 173388 h 847"/>
                <a:gd name="T76" fmla="*/ 419100 w 1200"/>
                <a:gd name="T77" fmla="*/ 111914 h 847"/>
                <a:gd name="T78" fmla="*/ 539750 w 1200"/>
                <a:gd name="T79" fmla="*/ 64626 h 847"/>
                <a:gd name="T80" fmla="*/ 668338 w 1200"/>
                <a:gd name="T81" fmla="*/ 28373 h 847"/>
                <a:gd name="T82" fmla="*/ 804863 w 1200"/>
                <a:gd name="T83" fmla="*/ 6305 h 847"/>
                <a:gd name="T84" fmla="*/ 950913 w 1200"/>
                <a:gd name="T85" fmla="*/ 0 h 8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00" h="847">
                  <a:moveTo>
                    <a:pt x="599" y="0"/>
                  </a:moveTo>
                  <a:lnTo>
                    <a:pt x="630" y="0"/>
                  </a:lnTo>
                  <a:lnTo>
                    <a:pt x="660" y="2"/>
                  </a:lnTo>
                  <a:lnTo>
                    <a:pt x="689" y="4"/>
                  </a:lnTo>
                  <a:lnTo>
                    <a:pt x="719" y="8"/>
                  </a:lnTo>
                  <a:lnTo>
                    <a:pt x="748" y="14"/>
                  </a:lnTo>
                  <a:lnTo>
                    <a:pt x="777" y="18"/>
                  </a:lnTo>
                  <a:lnTo>
                    <a:pt x="805" y="26"/>
                  </a:lnTo>
                  <a:lnTo>
                    <a:pt x="832" y="33"/>
                  </a:lnTo>
                  <a:lnTo>
                    <a:pt x="858" y="41"/>
                  </a:lnTo>
                  <a:lnTo>
                    <a:pt x="885" y="51"/>
                  </a:lnTo>
                  <a:lnTo>
                    <a:pt x="909" y="61"/>
                  </a:lnTo>
                  <a:lnTo>
                    <a:pt x="934" y="71"/>
                  </a:lnTo>
                  <a:lnTo>
                    <a:pt x="956" y="84"/>
                  </a:lnTo>
                  <a:lnTo>
                    <a:pt x="981" y="96"/>
                  </a:lnTo>
                  <a:lnTo>
                    <a:pt x="1001" y="110"/>
                  </a:lnTo>
                  <a:lnTo>
                    <a:pt x="1022" y="122"/>
                  </a:lnTo>
                  <a:lnTo>
                    <a:pt x="1042" y="139"/>
                  </a:lnTo>
                  <a:lnTo>
                    <a:pt x="1060" y="154"/>
                  </a:lnTo>
                  <a:lnTo>
                    <a:pt x="1079" y="170"/>
                  </a:lnTo>
                  <a:lnTo>
                    <a:pt x="1095" y="187"/>
                  </a:lnTo>
                  <a:lnTo>
                    <a:pt x="1111" y="203"/>
                  </a:lnTo>
                  <a:lnTo>
                    <a:pt x="1126" y="221"/>
                  </a:lnTo>
                  <a:lnTo>
                    <a:pt x="1140" y="240"/>
                  </a:lnTo>
                  <a:lnTo>
                    <a:pt x="1152" y="258"/>
                  </a:lnTo>
                  <a:lnTo>
                    <a:pt x="1162" y="276"/>
                  </a:lnTo>
                  <a:lnTo>
                    <a:pt x="1171" y="298"/>
                  </a:lnTo>
                  <a:lnTo>
                    <a:pt x="1179" y="316"/>
                  </a:lnTo>
                  <a:lnTo>
                    <a:pt x="1187" y="336"/>
                  </a:lnTo>
                  <a:lnTo>
                    <a:pt x="1191" y="359"/>
                  </a:lnTo>
                  <a:lnTo>
                    <a:pt x="1195" y="379"/>
                  </a:lnTo>
                  <a:lnTo>
                    <a:pt x="1197" y="400"/>
                  </a:lnTo>
                  <a:lnTo>
                    <a:pt x="1199" y="423"/>
                  </a:lnTo>
                  <a:lnTo>
                    <a:pt x="1197" y="443"/>
                  </a:lnTo>
                  <a:lnTo>
                    <a:pt x="1195" y="466"/>
                  </a:lnTo>
                  <a:lnTo>
                    <a:pt x="1191" y="486"/>
                  </a:lnTo>
                  <a:lnTo>
                    <a:pt x="1187" y="507"/>
                  </a:lnTo>
                  <a:lnTo>
                    <a:pt x="1179" y="527"/>
                  </a:lnTo>
                  <a:lnTo>
                    <a:pt x="1171" y="547"/>
                  </a:lnTo>
                  <a:lnTo>
                    <a:pt x="1162" y="567"/>
                  </a:lnTo>
                  <a:lnTo>
                    <a:pt x="1152" y="587"/>
                  </a:lnTo>
                  <a:lnTo>
                    <a:pt x="1140" y="605"/>
                  </a:lnTo>
                  <a:lnTo>
                    <a:pt x="1126" y="624"/>
                  </a:lnTo>
                  <a:lnTo>
                    <a:pt x="1111" y="640"/>
                  </a:lnTo>
                  <a:lnTo>
                    <a:pt x="1095" y="658"/>
                  </a:lnTo>
                  <a:lnTo>
                    <a:pt x="1079" y="675"/>
                  </a:lnTo>
                  <a:lnTo>
                    <a:pt x="1060" y="691"/>
                  </a:lnTo>
                  <a:lnTo>
                    <a:pt x="1042" y="706"/>
                  </a:lnTo>
                  <a:lnTo>
                    <a:pt x="1022" y="721"/>
                  </a:lnTo>
                  <a:lnTo>
                    <a:pt x="1001" y="735"/>
                  </a:lnTo>
                  <a:lnTo>
                    <a:pt x="981" y="749"/>
                  </a:lnTo>
                  <a:lnTo>
                    <a:pt x="956" y="761"/>
                  </a:lnTo>
                  <a:lnTo>
                    <a:pt x="934" y="772"/>
                  </a:lnTo>
                  <a:lnTo>
                    <a:pt x="909" y="784"/>
                  </a:lnTo>
                  <a:lnTo>
                    <a:pt x="885" y="794"/>
                  </a:lnTo>
                  <a:lnTo>
                    <a:pt x="858" y="802"/>
                  </a:lnTo>
                  <a:lnTo>
                    <a:pt x="832" y="810"/>
                  </a:lnTo>
                  <a:lnTo>
                    <a:pt x="805" y="818"/>
                  </a:lnTo>
                  <a:lnTo>
                    <a:pt x="777" y="825"/>
                  </a:lnTo>
                  <a:lnTo>
                    <a:pt x="748" y="831"/>
                  </a:lnTo>
                  <a:lnTo>
                    <a:pt x="719" y="835"/>
                  </a:lnTo>
                  <a:lnTo>
                    <a:pt x="689" y="839"/>
                  </a:lnTo>
                  <a:lnTo>
                    <a:pt x="660" y="843"/>
                  </a:lnTo>
                  <a:lnTo>
                    <a:pt x="630" y="843"/>
                  </a:lnTo>
                  <a:lnTo>
                    <a:pt x="599" y="846"/>
                  </a:lnTo>
                  <a:lnTo>
                    <a:pt x="568" y="843"/>
                  </a:lnTo>
                  <a:lnTo>
                    <a:pt x="538" y="843"/>
                  </a:lnTo>
                  <a:lnTo>
                    <a:pt x="507" y="839"/>
                  </a:lnTo>
                  <a:lnTo>
                    <a:pt x="478" y="835"/>
                  </a:lnTo>
                  <a:lnTo>
                    <a:pt x="448" y="831"/>
                  </a:lnTo>
                  <a:lnTo>
                    <a:pt x="421" y="825"/>
                  </a:lnTo>
                  <a:lnTo>
                    <a:pt x="393" y="818"/>
                  </a:lnTo>
                  <a:lnTo>
                    <a:pt x="366" y="810"/>
                  </a:lnTo>
                  <a:lnTo>
                    <a:pt x="340" y="802"/>
                  </a:lnTo>
                  <a:lnTo>
                    <a:pt x="313" y="794"/>
                  </a:lnTo>
                  <a:lnTo>
                    <a:pt x="289" y="784"/>
                  </a:lnTo>
                  <a:lnTo>
                    <a:pt x="264" y="772"/>
                  </a:lnTo>
                  <a:lnTo>
                    <a:pt x="240" y="761"/>
                  </a:lnTo>
                  <a:lnTo>
                    <a:pt x="217" y="749"/>
                  </a:lnTo>
                  <a:lnTo>
                    <a:pt x="195" y="735"/>
                  </a:lnTo>
                  <a:lnTo>
                    <a:pt x="174" y="721"/>
                  </a:lnTo>
                  <a:lnTo>
                    <a:pt x="154" y="706"/>
                  </a:lnTo>
                  <a:lnTo>
                    <a:pt x="135" y="691"/>
                  </a:lnTo>
                  <a:lnTo>
                    <a:pt x="117" y="675"/>
                  </a:lnTo>
                  <a:lnTo>
                    <a:pt x="101" y="658"/>
                  </a:lnTo>
                  <a:lnTo>
                    <a:pt x="86" y="640"/>
                  </a:lnTo>
                  <a:lnTo>
                    <a:pt x="70" y="624"/>
                  </a:lnTo>
                  <a:lnTo>
                    <a:pt x="58" y="605"/>
                  </a:lnTo>
                  <a:lnTo>
                    <a:pt x="46" y="587"/>
                  </a:lnTo>
                  <a:lnTo>
                    <a:pt x="35" y="567"/>
                  </a:lnTo>
                  <a:lnTo>
                    <a:pt x="25" y="547"/>
                  </a:lnTo>
                  <a:lnTo>
                    <a:pt x="17" y="527"/>
                  </a:lnTo>
                  <a:lnTo>
                    <a:pt x="11" y="507"/>
                  </a:lnTo>
                  <a:lnTo>
                    <a:pt x="5" y="486"/>
                  </a:lnTo>
                  <a:lnTo>
                    <a:pt x="1" y="466"/>
                  </a:lnTo>
                  <a:lnTo>
                    <a:pt x="0" y="443"/>
                  </a:lnTo>
                  <a:lnTo>
                    <a:pt x="0" y="423"/>
                  </a:lnTo>
                  <a:lnTo>
                    <a:pt x="0" y="400"/>
                  </a:lnTo>
                  <a:lnTo>
                    <a:pt x="1" y="379"/>
                  </a:lnTo>
                  <a:lnTo>
                    <a:pt x="5" y="359"/>
                  </a:lnTo>
                  <a:lnTo>
                    <a:pt x="11" y="336"/>
                  </a:lnTo>
                  <a:lnTo>
                    <a:pt x="17" y="316"/>
                  </a:lnTo>
                  <a:lnTo>
                    <a:pt x="25" y="298"/>
                  </a:lnTo>
                  <a:lnTo>
                    <a:pt x="35" y="276"/>
                  </a:lnTo>
                  <a:lnTo>
                    <a:pt x="46" y="258"/>
                  </a:lnTo>
                  <a:lnTo>
                    <a:pt x="58" y="240"/>
                  </a:lnTo>
                  <a:lnTo>
                    <a:pt x="70" y="221"/>
                  </a:lnTo>
                  <a:lnTo>
                    <a:pt x="86" y="203"/>
                  </a:lnTo>
                  <a:lnTo>
                    <a:pt x="101" y="187"/>
                  </a:lnTo>
                  <a:lnTo>
                    <a:pt x="117" y="170"/>
                  </a:lnTo>
                  <a:lnTo>
                    <a:pt x="135" y="154"/>
                  </a:lnTo>
                  <a:lnTo>
                    <a:pt x="154" y="139"/>
                  </a:lnTo>
                  <a:lnTo>
                    <a:pt x="174" y="122"/>
                  </a:lnTo>
                  <a:lnTo>
                    <a:pt x="195" y="110"/>
                  </a:lnTo>
                  <a:lnTo>
                    <a:pt x="217" y="96"/>
                  </a:lnTo>
                  <a:lnTo>
                    <a:pt x="240" y="84"/>
                  </a:lnTo>
                  <a:lnTo>
                    <a:pt x="264" y="71"/>
                  </a:lnTo>
                  <a:lnTo>
                    <a:pt x="289" y="61"/>
                  </a:lnTo>
                  <a:lnTo>
                    <a:pt x="313" y="51"/>
                  </a:lnTo>
                  <a:lnTo>
                    <a:pt x="340" y="41"/>
                  </a:lnTo>
                  <a:lnTo>
                    <a:pt x="366" y="33"/>
                  </a:lnTo>
                  <a:lnTo>
                    <a:pt x="393" y="26"/>
                  </a:lnTo>
                  <a:lnTo>
                    <a:pt x="421" y="18"/>
                  </a:lnTo>
                  <a:lnTo>
                    <a:pt x="448" y="14"/>
                  </a:lnTo>
                  <a:lnTo>
                    <a:pt x="478" y="8"/>
                  </a:lnTo>
                  <a:lnTo>
                    <a:pt x="507" y="4"/>
                  </a:lnTo>
                  <a:lnTo>
                    <a:pt x="538" y="2"/>
                  </a:lnTo>
                  <a:lnTo>
                    <a:pt x="568" y="0"/>
                  </a:lnTo>
                  <a:lnTo>
                    <a:pt x="599" y="0"/>
                  </a:lnTo>
                </a:path>
              </a:pathLst>
            </a:custGeom>
            <a:solidFill>
              <a:srgbClr val="7F7F7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2" name="Freeform 72">
              <a:extLst>
                <a:ext uri="{FF2B5EF4-FFF2-40B4-BE49-F238E27FC236}">
                  <a16:creationId xmlns:a16="http://schemas.microsoft.com/office/drawing/2014/main" id="{75EDB53F-DD06-57C2-3DD6-E66B1690449F}"/>
                </a:ext>
              </a:extLst>
            </p:cNvPr>
            <p:cNvSpPr>
              <a:spLocks/>
            </p:cNvSpPr>
            <p:nvPr/>
          </p:nvSpPr>
          <p:spPr bwMode="auto">
            <a:xfrm>
              <a:off x="8042276" y="3573464"/>
              <a:ext cx="1857375" cy="1304925"/>
            </a:xfrm>
            <a:custGeom>
              <a:avLst/>
              <a:gdLst>
                <a:gd name="T0" fmla="*/ 1022350 w 1170"/>
                <a:gd name="T1" fmla="*/ 3156 h 827"/>
                <a:gd name="T2" fmla="*/ 1158875 w 1170"/>
                <a:gd name="T3" fmla="*/ 22091 h 827"/>
                <a:gd name="T4" fmla="*/ 1289050 w 1170"/>
                <a:gd name="T5" fmla="*/ 52071 h 827"/>
                <a:gd name="T6" fmla="*/ 1408113 w 1170"/>
                <a:gd name="T7" fmla="*/ 93096 h 827"/>
                <a:gd name="T8" fmla="*/ 1519238 w 1170"/>
                <a:gd name="T9" fmla="*/ 148323 h 827"/>
                <a:gd name="T10" fmla="*/ 1616075 w 1170"/>
                <a:gd name="T11" fmla="*/ 213017 h 827"/>
                <a:gd name="T12" fmla="*/ 1697038 w 1170"/>
                <a:gd name="T13" fmla="*/ 288756 h 827"/>
                <a:gd name="T14" fmla="*/ 1765300 w 1170"/>
                <a:gd name="T15" fmla="*/ 369229 h 827"/>
                <a:gd name="T16" fmla="*/ 1812925 w 1170"/>
                <a:gd name="T17" fmla="*/ 460747 h 827"/>
                <a:gd name="T18" fmla="*/ 1846263 w 1170"/>
                <a:gd name="T19" fmla="*/ 553844 h 827"/>
                <a:gd name="T20" fmla="*/ 1855788 w 1170"/>
                <a:gd name="T21" fmla="*/ 651674 h 827"/>
                <a:gd name="T22" fmla="*/ 1846263 w 1170"/>
                <a:gd name="T23" fmla="*/ 751081 h 827"/>
                <a:gd name="T24" fmla="*/ 1812925 w 1170"/>
                <a:gd name="T25" fmla="*/ 844178 h 827"/>
                <a:gd name="T26" fmla="*/ 1765300 w 1170"/>
                <a:gd name="T27" fmla="*/ 932540 h 827"/>
                <a:gd name="T28" fmla="*/ 1697038 w 1170"/>
                <a:gd name="T29" fmla="*/ 1013013 h 827"/>
                <a:gd name="T30" fmla="*/ 1616075 w 1170"/>
                <a:gd name="T31" fmla="*/ 1088752 h 827"/>
                <a:gd name="T32" fmla="*/ 1519238 w 1170"/>
                <a:gd name="T33" fmla="*/ 1153446 h 827"/>
                <a:gd name="T34" fmla="*/ 1408113 w 1170"/>
                <a:gd name="T35" fmla="*/ 1208673 h 827"/>
                <a:gd name="T36" fmla="*/ 1289050 w 1170"/>
                <a:gd name="T37" fmla="*/ 1249698 h 827"/>
                <a:gd name="T38" fmla="*/ 1158875 w 1170"/>
                <a:gd name="T39" fmla="*/ 1278101 h 827"/>
                <a:gd name="T40" fmla="*/ 1022350 w 1170"/>
                <a:gd name="T41" fmla="*/ 1298613 h 827"/>
                <a:gd name="T42" fmla="*/ 879475 w 1170"/>
                <a:gd name="T43" fmla="*/ 1303347 h 827"/>
                <a:gd name="T44" fmla="*/ 741363 w 1170"/>
                <a:gd name="T45" fmla="*/ 1289146 h 827"/>
                <a:gd name="T46" fmla="*/ 608013 w 1170"/>
                <a:gd name="T47" fmla="*/ 1262322 h 827"/>
                <a:gd name="T48" fmla="*/ 484188 w 1170"/>
                <a:gd name="T49" fmla="*/ 1224452 h 827"/>
                <a:gd name="T50" fmla="*/ 371475 w 1170"/>
                <a:gd name="T51" fmla="*/ 1172381 h 827"/>
                <a:gd name="T52" fmla="*/ 271463 w 1170"/>
                <a:gd name="T53" fmla="*/ 1110843 h 827"/>
                <a:gd name="T54" fmla="*/ 184150 w 1170"/>
                <a:gd name="T55" fmla="*/ 1039837 h 827"/>
                <a:gd name="T56" fmla="*/ 112713 w 1170"/>
                <a:gd name="T57" fmla="*/ 962520 h 827"/>
                <a:gd name="T58" fmla="*/ 53975 w 1170"/>
                <a:gd name="T59" fmla="*/ 875736 h 827"/>
                <a:gd name="T60" fmla="*/ 17463 w 1170"/>
                <a:gd name="T61" fmla="*/ 779484 h 827"/>
                <a:gd name="T62" fmla="*/ 0 w 1170"/>
                <a:gd name="T63" fmla="*/ 683232 h 827"/>
                <a:gd name="T64" fmla="*/ 1588 w 1170"/>
                <a:gd name="T65" fmla="*/ 585402 h 827"/>
                <a:gd name="T66" fmla="*/ 28575 w 1170"/>
                <a:gd name="T67" fmla="*/ 489150 h 827"/>
                <a:gd name="T68" fmla="*/ 73025 w 1170"/>
                <a:gd name="T69" fmla="*/ 397631 h 827"/>
                <a:gd name="T70" fmla="*/ 134938 w 1170"/>
                <a:gd name="T71" fmla="*/ 314003 h 827"/>
                <a:gd name="T72" fmla="*/ 212725 w 1170"/>
                <a:gd name="T73" fmla="*/ 239841 h 827"/>
                <a:gd name="T74" fmla="*/ 303213 w 1170"/>
                <a:gd name="T75" fmla="*/ 170413 h 827"/>
                <a:gd name="T76" fmla="*/ 409575 w 1170"/>
                <a:gd name="T77" fmla="*/ 113609 h 827"/>
                <a:gd name="T78" fmla="*/ 527050 w 1170"/>
                <a:gd name="T79" fmla="*/ 64694 h 827"/>
                <a:gd name="T80" fmla="*/ 654050 w 1170"/>
                <a:gd name="T81" fmla="*/ 28402 h 827"/>
                <a:gd name="T82" fmla="*/ 785813 w 1170"/>
                <a:gd name="T83" fmla="*/ 9467 h 827"/>
                <a:gd name="T84" fmla="*/ 928688 w 1170"/>
                <a:gd name="T85" fmla="*/ 0 h 8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70" h="827">
                  <a:moveTo>
                    <a:pt x="585" y="0"/>
                  </a:moveTo>
                  <a:lnTo>
                    <a:pt x="614" y="2"/>
                  </a:lnTo>
                  <a:lnTo>
                    <a:pt x="644" y="2"/>
                  </a:lnTo>
                  <a:lnTo>
                    <a:pt x="673" y="6"/>
                  </a:lnTo>
                  <a:lnTo>
                    <a:pt x="701" y="8"/>
                  </a:lnTo>
                  <a:lnTo>
                    <a:pt x="730" y="14"/>
                  </a:lnTo>
                  <a:lnTo>
                    <a:pt x="759" y="18"/>
                  </a:lnTo>
                  <a:lnTo>
                    <a:pt x="785" y="27"/>
                  </a:lnTo>
                  <a:lnTo>
                    <a:pt x="812" y="33"/>
                  </a:lnTo>
                  <a:lnTo>
                    <a:pt x="838" y="41"/>
                  </a:lnTo>
                  <a:lnTo>
                    <a:pt x="863" y="51"/>
                  </a:lnTo>
                  <a:lnTo>
                    <a:pt x="887" y="59"/>
                  </a:lnTo>
                  <a:lnTo>
                    <a:pt x="912" y="72"/>
                  </a:lnTo>
                  <a:lnTo>
                    <a:pt x="934" y="82"/>
                  </a:lnTo>
                  <a:lnTo>
                    <a:pt x="957" y="94"/>
                  </a:lnTo>
                  <a:lnTo>
                    <a:pt x="977" y="108"/>
                  </a:lnTo>
                  <a:lnTo>
                    <a:pt x="998" y="120"/>
                  </a:lnTo>
                  <a:lnTo>
                    <a:pt x="1018" y="135"/>
                  </a:lnTo>
                  <a:lnTo>
                    <a:pt x="1036" y="152"/>
                  </a:lnTo>
                  <a:lnTo>
                    <a:pt x="1053" y="166"/>
                  </a:lnTo>
                  <a:lnTo>
                    <a:pt x="1069" y="183"/>
                  </a:lnTo>
                  <a:lnTo>
                    <a:pt x="1085" y="199"/>
                  </a:lnTo>
                  <a:lnTo>
                    <a:pt x="1100" y="217"/>
                  </a:lnTo>
                  <a:lnTo>
                    <a:pt x="1112" y="234"/>
                  </a:lnTo>
                  <a:lnTo>
                    <a:pt x="1124" y="252"/>
                  </a:lnTo>
                  <a:lnTo>
                    <a:pt x="1134" y="270"/>
                  </a:lnTo>
                  <a:lnTo>
                    <a:pt x="1142" y="292"/>
                  </a:lnTo>
                  <a:lnTo>
                    <a:pt x="1151" y="310"/>
                  </a:lnTo>
                  <a:lnTo>
                    <a:pt x="1157" y="330"/>
                  </a:lnTo>
                  <a:lnTo>
                    <a:pt x="1163" y="351"/>
                  </a:lnTo>
                  <a:lnTo>
                    <a:pt x="1167" y="371"/>
                  </a:lnTo>
                  <a:lnTo>
                    <a:pt x="1169" y="392"/>
                  </a:lnTo>
                  <a:lnTo>
                    <a:pt x="1169" y="413"/>
                  </a:lnTo>
                  <a:lnTo>
                    <a:pt x="1169" y="433"/>
                  </a:lnTo>
                  <a:lnTo>
                    <a:pt x="1167" y="456"/>
                  </a:lnTo>
                  <a:lnTo>
                    <a:pt x="1163" y="476"/>
                  </a:lnTo>
                  <a:lnTo>
                    <a:pt x="1157" y="494"/>
                  </a:lnTo>
                  <a:lnTo>
                    <a:pt x="1151" y="515"/>
                  </a:lnTo>
                  <a:lnTo>
                    <a:pt x="1142" y="535"/>
                  </a:lnTo>
                  <a:lnTo>
                    <a:pt x="1134" y="555"/>
                  </a:lnTo>
                  <a:lnTo>
                    <a:pt x="1124" y="573"/>
                  </a:lnTo>
                  <a:lnTo>
                    <a:pt x="1112" y="591"/>
                  </a:lnTo>
                  <a:lnTo>
                    <a:pt x="1100" y="610"/>
                  </a:lnTo>
                  <a:lnTo>
                    <a:pt x="1085" y="626"/>
                  </a:lnTo>
                  <a:lnTo>
                    <a:pt x="1069" y="642"/>
                  </a:lnTo>
                  <a:lnTo>
                    <a:pt x="1053" y="659"/>
                  </a:lnTo>
                  <a:lnTo>
                    <a:pt x="1036" y="675"/>
                  </a:lnTo>
                  <a:lnTo>
                    <a:pt x="1018" y="690"/>
                  </a:lnTo>
                  <a:lnTo>
                    <a:pt x="998" y="704"/>
                  </a:lnTo>
                  <a:lnTo>
                    <a:pt x="977" y="719"/>
                  </a:lnTo>
                  <a:lnTo>
                    <a:pt x="957" y="731"/>
                  </a:lnTo>
                  <a:lnTo>
                    <a:pt x="934" y="743"/>
                  </a:lnTo>
                  <a:lnTo>
                    <a:pt x="912" y="753"/>
                  </a:lnTo>
                  <a:lnTo>
                    <a:pt x="887" y="766"/>
                  </a:lnTo>
                  <a:lnTo>
                    <a:pt x="863" y="776"/>
                  </a:lnTo>
                  <a:lnTo>
                    <a:pt x="838" y="784"/>
                  </a:lnTo>
                  <a:lnTo>
                    <a:pt x="812" y="792"/>
                  </a:lnTo>
                  <a:lnTo>
                    <a:pt x="785" y="800"/>
                  </a:lnTo>
                  <a:lnTo>
                    <a:pt x="759" y="806"/>
                  </a:lnTo>
                  <a:lnTo>
                    <a:pt x="730" y="810"/>
                  </a:lnTo>
                  <a:lnTo>
                    <a:pt x="701" y="817"/>
                  </a:lnTo>
                  <a:lnTo>
                    <a:pt x="673" y="819"/>
                  </a:lnTo>
                  <a:lnTo>
                    <a:pt x="644" y="823"/>
                  </a:lnTo>
                  <a:lnTo>
                    <a:pt x="614" y="826"/>
                  </a:lnTo>
                  <a:lnTo>
                    <a:pt x="585" y="826"/>
                  </a:lnTo>
                  <a:lnTo>
                    <a:pt x="554" y="826"/>
                  </a:lnTo>
                  <a:lnTo>
                    <a:pt x="524" y="823"/>
                  </a:lnTo>
                  <a:lnTo>
                    <a:pt x="495" y="819"/>
                  </a:lnTo>
                  <a:lnTo>
                    <a:pt x="467" y="817"/>
                  </a:lnTo>
                  <a:lnTo>
                    <a:pt x="438" y="810"/>
                  </a:lnTo>
                  <a:lnTo>
                    <a:pt x="412" y="806"/>
                  </a:lnTo>
                  <a:lnTo>
                    <a:pt x="383" y="800"/>
                  </a:lnTo>
                  <a:lnTo>
                    <a:pt x="356" y="792"/>
                  </a:lnTo>
                  <a:lnTo>
                    <a:pt x="332" y="784"/>
                  </a:lnTo>
                  <a:lnTo>
                    <a:pt x="305" y="776"/>
                  </a:lnTo>
                  <a:lnTo>
                    <a:pt x="281" y="766"/>
                  </a:lnTo>
                  <a:lnTo>
                    <a:pt x="258" y="753"/>
                  </a:lnTo>
                  <a:lnTo>
                    <a:pt x="234" y="743"/>
                  </a:lnTo>
                  <a:lnTo>
                    <a:pt x="211" y="731"/>
                  </a:lnTo>
                  <a:lnTo>
                    <a:pt x="191" y="719"/>
                  </a:lnTo>
                  <a:lnTo>
                    <a:pt x="171" y="704"/>
                  </a:lnTo>
                  <a:lnTo>
                    <a:pt x="152" y="690"/>
                  </a:lnTo>
                  <a:lnTo>
                    <a:pt x="134" y="675"/>
                  </a:lnTo>
                  <a:lnTo>
                    <a:pt x="116" y="659"/>
                  </a:lnTo>
                  <a:lnTo>
                    <a:pt x="99" y="642"/>
                  </a:lnTo>
                  <a:lnTo>
                    <a:pt x="85" y="626"/>
                  </a:lnTo>
                  <a:lnTo>
                    <a:pt x="71" y="610"/>
                  </a:lnTo>
                  <a:lnTo>
                    <a:pt x="56" y="591"/>
                  </a:lnTo>
                  <a:lnTo>
                    <a:pt x="46" y="573"/>
                  </a:lnTo>
                  <a:lnTo>
                    <a:pt x="34" y="555"/>
                  </a:lnTo>
                  <a:lnTo>
                    <a:pt x="26" y="535"/>
                  </a:lnTo>
                  <a:lnTo>
                    <a:pt x="18" y="515"/>
                  </a:lnTo>
                  <a:lnTo>
                    <a:pt x="11" y="494"/>
                  </a:lnTo>
                  <a:lnTo>
                    <a:pt x="5" y="476"/>
                  </a:lnTo>
                  <a:lnTo>
                    <a:pt x="1" y="456"/>
                  </a:lnTo>
                  <a:lnTo>
                    <a:pt x="0" y="433"/>
                  </a:lnTo>
                  <a:lnTo>
                    <a:pt x="0" y="413"/>
                  </a:lnTo>
                  <a:lnTo>
                    <a:pt x="0" y="392"/>
                  </a:lnTo>
                  <a:lnTo>
                    <a:pt x="1" y="371"/>
                  </a:lnTo>
                  <a:lnTo>
                    <a:pt x="5" y="351"/>
                  </a:lnTo>
                  <a:lnTo>
                    <a:pt x="11" y="330"/>
                  </a:lnTo>
                  <a:lnTo>
                    <a:pt x="18" y="310"/>
                  </a:lnTo>
                  <a:lnTo>
                    <a:pt x="26" y="292"/>
                  </a:lnTo>
                  <a:lnTo>
                    <a:pt x="34" y="270"/>
                  </a:lnTo>
                  <a:lnTo>
                    <a:pt x="46" y="252"/>
                  </a:lnTo>
                  <a:lnTo>
                    <a:pt x="56" y="234"/>
                  </a:lnTo>
                  <a:lnTo>
                    <a:pt x="71" y="217"/>
                  </a:lnTo>
                  <a:lnTo>
                    <a:pt x="85" y="199"/>
                  </a:lnTo>
                  <a:lnTo>
                    <a:pt x="99" y="183"/>
                  </a:lnTo>
                  <a:lnTo>
                    <a:pt x="116" y="166"/>
                  </a:lnTo>
                  <a:lnTo>
                    <a:pt x="134" y="152"/>
                  </a:lnTo>
                  <a:lnTo>
                    <a:pt x="152" y="135"/>
                  </a:lnTo>
                  <a:lnTo>
                    <a:pt x="171" y="120"/>
                  </a:lnTo>
                  <a:lnTo>
                    <a:pt x="191" y="108"/>
                  </a:lnTo>
                  <a:lnTo>
                    <a:pt x="211" y="94"/>
                  </a:lnTo>
                  <a:lnTo>
                    <a:pt x="234" y="82"/>
                  </a:lnTo>
                  <a:lnTo>
                    <a:pt x="258" y="72"/>
                  </a:lnTo>
                  <a:lnTo>
                    <a:pt x="281" y="59"/>
                  </a:lnTo>
                  <a:lnTo>
                    <a:pt x="305" y="51"/>
                  </a:lnTo>
                  <a:lnTo>
                    <a:pt x="332" y="41"/>
                  </a:lnTo>
                  <a:lnTo>
                    <a:pt x="356" y="33"/>
                  </a:lnTo>
                  <a:lnTo>
                    <a:pt x="383" y="27"/>
                  </a:lnTo>
                  <a:lnTo>
                    <a:pt x="412" y="18"/>
                  </a:lnTo>
                  <a:lnTo>
                    <a:pt x="438" y="14"/>
                  </a:lnTo>
                  <a:lnTo>
                    <a:pt x="467" y="8"/>
                  </a:lnTo>
                  <a:lnTo>
                    <a:pt x="495" y="6"/>
                  </a:lnTo>
                  <a:lnTo>
                    <a:pt x="524" y="2"/>
                  </a:lnTo>
                  <a:lnTo>
                    <a:pt x="554" y="2"/>
                  </a:lnTo>
                  <a:lnTo>
                    <a:pt x="585" y="0"/>
                  </a:lnTo>
                </a:path>
              </a:pathLst>
            </a:custGeom>
            <a:solidFill>
              <a:srgbClr val="85858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3" name="Freeform 73">
              <a:extLst>
                <a:ext uri="{FF2B5EF4-FFF2-40B4-BE49-F238E27FC236}">
                  <a16:creationId xmlns:a16="http://schemas.microsoft.com/office/drawing/2014/main" id="{A52A8255-8FE7-93CC-1192-5A45DC166171}"/>
                </a:ext>
              </a:extLst>
            </p:cNvPr>
            <p:cNvSpPr>
              <a:spLocks/>
            </p:cNvSpPr>
            <p:nvPr/>
          </p:nvSpPr>
          <p:spPr bwMode="auto">
            <a:xfrm>
              <a:off x="8081962" y="3589338"/>
              <a:ext cx="1811338" cy="1268412"/>
            </a:xfrm>
            <a:custGeom>
              <a:avLst/>
              <a:gdLst>
                <a:gd name="T0" fmla="*/ 995363 w 1141"/>
                <a:gd name="T1" fmla="*/ 3155 h 804"/>
                <a:gd name="T2" fmla="*/ 1128713 w 1141"/>
                <a:gd name="T3" fmla="*/ 20509 h 804"/>
                <a:gd name="T4" fmla="*/ 1255713 w 1141"/>
                <a:gd name="T5" fmla="*/ 48906 h 804"/>
                <a:gd name="T6" fmla="*/ 1371600 w 1141"/>
                <a:gd name="T7" fmla="*/ 89925 h 804"/>
                <a:gd name="T8" fmla="*/ 1479550 w 1141"/>
                <a:gd name="T9" fmla="*/ 141986 h 804"/>
                <a:gd name="T10" fmla="*/ 1573213 w 1141"/>
                <a:gd name="T11" fmla="*/ 206669 h 804"/>
                <a:gd name="T12" fmla="*/ 1654175 w 1141"/>
                <a:gd name="T13" fmla="*/ 279240 h 804"/>
                <a:gd name="T14" fmla="*/ 1719263 w 1141"/>
                <a:gd name="T15" fmla="*/ 359699 h 804"/>
                <a:gd name="T16" fmla="*/ 1766888 w 1141"/>
                <a:gd name="T17" fmla="*/ 444891 h 804"/>
                <a:gd name="T18" fmla="*/ 1800225 w 1141"/>
                <a:gd name="T19" fmla="*/ 537971 h 804"/>
                <a:gd name="T20" fmla="*/ 1809750 w 1141"/>
                <a:gd name="T21" fmla="*/ 631051 h 804"/>
                <a:gd name="T22" fmla="*/ 1800225 w 1141"/>
                <a:gd name="T23" fmla="*/ 728864 h 804"/>
                <a:gd name="T24" fmla="*/ 1766888 w 1141"/>
                <a:gd name="T25" fmla="*/ 818788 h 804"/>
                <a:gd name="T26" fmla="*/ 1719263 w 1141"/>
                <a:gd name="T27" fmla="*/ 907135 h 804"/>
                <a:gd name="T28" fmla="*/ 1654175 w 1141"/>
                <a:gd name="T29" fmla="*/ 987594 h 804"/>
                <a:gd name="T30" fmla="*/ 1573213 w 1141"/>
                <a:gd name="T31" fmla="*/ 1060165 h 804"/>
                <a:gd name="T32" fmla="*/ 1479550 w 1141"/>
                <a:gd name="T33" fmla="*/ 1121693 h 804"/>
                <a:gd name="T34" fmla="*/ 1371600 w 1141"/>
                <a:gd name="T35" fmla="*/ 1175332 h 804"/>
                <a:gd name="T36" fmla="*/ 1255713 w 1141"/>
                <a:gd name="T37" fmla="*/ 1217928 h 804"/>
                <a:gd name="T38" fmla="*/ 1128713 w 1141"/>
                <a:gd name="T39" fmla="*/ 1246325 h 804"/>
                <a:gd name="T40" fmla="*/ 995363 w 1141"/>
                <a:gd name="T41" fmla="*/ 1262101 h 804"/>
                <a:gd name="T42" fmla="*/ 857250 w 1141"/>
                <a:gd name="T43" fmla="*/ 1266834 h 804"/>
                <a:gd name="T44" fmla="*/ 720725 w 1141"/>
                <a:gd name="T45" fmla="*/ 1252636 h 804"/>
                <a:gd name="T46" fmla="*/ 593725 w 1141"/>
                <a:gd name="T47" fmla="*/ 1227394 h 804"/>
                <a:gd name="T48" fmla="*/ 474663 w 1141"/>
                <a:gd name="T49" fmla="*/ 1189531 h 804"/>
                <a:gd name="T50" fmla="*/ 363538 w 1141"/>
                <a:gd name="T51" fmla="*/ 1140624 h 804"/>
                <a:gd name="T52" fmla="*/ 263525 w 1141"/>
                <a:gd name="T53" fmla="*/ 1082252 h 804"/>
                <a:gd name="T54" fmla="*/ 179388 w 1141"/>
                <a:gd name="T55" fmla="*/ 1009681 h 804"/>
                <a:gd name="T56" fmla="*/ 107950 w 1141"/>
                <a:gd name="T57" fmla="*/ 932377 h 804"/>
                <a:gd name="T58" fmla="*/ 52388 w 1141"/>
                <a:gd name="T59" fmla="*/ 851919 h 804"/>
                <a:gd name="T60" fmla="*/ 17463 w 1141"/>
                <a:gd name="T61" fmla="*/ 760416 h 804"/>
                <a:gd name="T62" fmla="*/ 0 w 1141"/>
                <a:gd name="T63" fmla="*/ 664181 h 804"/>
                <a:gd name="T64" fmla="*/ 4763 w 1141"/>
                <a:gd name="T65" fmla="*/ 566368 h 804"/>
                <a:gd name="T66" fmla="*/ 26988 w 1141"/>
                <a:gd name="T67" fmla="*/ 476443 h 804"/>
                <a:gd name="T68" fmla="*/ 69850 w 1141"/>
                <a:gd name="T69" fmla="*/ 384941 h 804"/>
                <a:gd name="T70" fmla="*/ 130175 w 1141"/>
                <a:gd name="T71" fmla="*/ 304482 h 804"/>
                <a:gd name="T72" fmla="*/ 204788 w 1141"/>
                <a:gd name="T73" fmla="*/ 230334 h 804"/>
                <a:gd name="T74" fmla="*/ 295275 w 1141"/>
                <a:gd name="T75" fmla="*/ 164073 h 804"/>
                <a:gd name="T76" fmla="*/ 396875 w 1141"/>
                <a:gd name="T77" fmla="*/ 107279 h 804"/>
                <a:gd name="T78" fmla="*/ 512763 w 1141"/>
                <a:gd name="T79" fmla="*/ 61527 h 804"/>
                <a:gd name="T80" fmla="*/ 636588 w 1141"/>
                <a:gd name="T81" fmla="*/ 29975 h 804"/>
                <a:gd name="T82" fmla="*/ 766763 w 1141"/>
                <a:gd name="T83" fmla="*/ 6311 h 804"/>
                <a:gd name="T84" fmla="*/ 904875 w 1141"/>
                <a:gd name="T85" fmla="*/ 0 h 8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41" h="804">
                  <a:moveTo>
                    <a:pt x="570" y="0"/>
                  </a:moveTo>
                  <a:lnTo>
                    <a:pt x="599" y="0"/>
                  </a:lnTo>
                  <a:lnTo>
                    <a:pt x="627" y="2"/>
                  </a:lnTo>
                  <a:lnTo>
                    <a:pt x="656" y="4"/>
                  </a:lnTo>
                  <a:lnTo>
                    <a:pt x="685" y="8"/>
                  </a:lnTo>
                  <a:lnTo>
                    <a:pt x="711" y="13"/>
                  </a:lnTo>
                  <a:lnTo>
                    <a:pt x="738" y="19"/>
                  </a:lnTo>
                  <a:lnTo>
                    <a:pt x="764" y="25"/>
                  </a:lnTo>
                  <a:lnTo>
                    <a:pt x="791" y="31"/>
                  </a:lnTo>
                  <a:lnTo>
                    <a:pt x="815" y="39"/>
                  </a:lnTo>
                  <a:lnTo>
                    <a:pt x="842" y="47"/>
                  </a:lnTo>
                  <a:lnTo>
                    <a:pt x="864" y="57"/>
                  </a:lnTo>
                  <a:lnTo>
                    <a:pt x="889" y="68"/>
                  </a:lnTo>
                  <a:lnTo>
                    <a:pt x="911" y="80"/>
                  </a:lnTo>
                  <a:lnTo>
                    <a:pt x="932" y="90"/>
                  </a:lnTo>
                  <a:lnTo>
                    <a:pt x="952" y="104"/>
                  </a:lnTo>
                  <a:lnTo>
                    <a:pt x="973" y="117"/>
                  </a:lnTo>
                  <a:lnTo>
                    <a:pt x="991" y="131"/>
                  </a:lnTo>
                  <a:lnTo>
                    <a:pt x="1009" y="146"/>
                  </a:lnTo>
                  <a:lnTo>
                    <a:pt x="1026" y="160"/>
                  </a:lnTo>
                  <a:lnTo>
                    <a:pt x="1042" y="177"/>
                  </a:lnTo>
                  <a:lnTo>
                    <a:pt x="1056" y="193"/>
                  </a:lnTo>
                  <a:lnTo>
                    <a:pt x="1071" y="209"/>
                  </a:lnTo>
                  <a:lnTo>
                    <a:pt x="1083" y="228"/>
                  </a:lnTo>
                  <a:lnTo>
                    <a:pt x="1095" y="244"/>
                  </a:lnTo>
                  <a:lnTo>
                    <a:pt x="1105" y="262"/>
                  </a:lnTo>
                  <a:lnTo>
                    <a:pt x="1113" y="282"/>
                  </a:lnTo>
                  <a:lnTo>
                    <a:pt x="1122" y="302"/>
                  </a:lnTo>
                  <a:lnTo>
                    <a:pt x="1128" y="320"/>
                  </a:lnTo>
                  <a:lnTo>
                    <a:pt x="1134" y="341"/>
                  </a:lnTo>
                  <a:lnTo>
                    <a:pt x="1136" y="359"/>
                  </a:lnTo>
                  <a:lnTo>
                    <a:pt x="1140" y="379"/>
                  </a:lnTo>
                  <a:lnTo>
                    <a:pt x="1140" y="400"/>
                  </a:lnTo>
                  <a:lnTo>
                    <a:pt x="1140" y="421"/>
                  </a:lnTo>
                  <a:lnTo>
                    <a:pt x="1136" y="442"/>
                  </a:lnTo>
                  <a:lnTo>
                    <a:pt x="1134" y="462"/>
                  </a:lnTo>
                  <a:lnTo>
                    <a:pt x="1128" y="482"/>
                  </a:lnTo>
                  <a:lnTo>
                    <a:pt x="1122" y="501"/>
                  </a:lnTo>
                  <a:lnTo>
                    <a:pt x="1113" y="519"/>
                  </a:lnTo>
                  <a:lnTo>
                    <a:pt x="1105" y="540"/>
                  </a:lnTo>
                  <a:lnTo>
                    <a:pt x="1095" y="557"/>
                  </a:lnTo>
                  <a:lnTo>
                    <a:pt x="1083" y="575"/>
                  </a:lnTo>
                  <a:lnTo>
                    <a:pt x="1071" y="591"/>
                  </a:lnTo>
                  <a:lnTo>
                    <a:pt x="1056" y="610"/>
                  </a:lnTo>
                  <a:lnTo>
                    <a:pt x="1042" y="626"/>
                  </a:lnTo>
                  <a:lnTo>
                    <a:pt x="1026" y="640"/>
                  </a:lnTo>
                  <a:lnTo>
                    <a:pt x="1009" y="657"/>
                  </a:lnTo>
                  <a:lnTo>
                    <a:pt x="991" y="672"/>
                  </a:lnTo>
                  <a:lnTo>
                    <a:pt x="973" y="686"/>
                  </a:lnTo>
                  <a:lnTo>
                    <a:pt x="952" y="698"/>
                  </a:lnTo>
                  <a:lnTo>
                    <a:pt x="932" y="711"/>
                  </a:lnTo>
                  <a:lnTo>
                    <a:pt x="911" y="723"/>
                  </a:lnTo>
                  <a:lnTo>
                    <a:pt x="889" y="735"/>
                  </a:lnTo>
                  <a:lnTo>
                    <a:pt x="864" y="745"/>
                  </a:lnTo>
                  <a:lnTo>
                    <a:pt x="842" y="754"/>
                  </a:lnTo>
                  <a:lnTo>
                    <a:pt x="815" y="764"/>
                  </a:lnTo>
                  <a:lnTo>
                    <a:pt x="791" y="772"/>
                  </a:lnTo>
                  <a:lnTo>
                    <a:pt x="764" y="778"/>
                  </a:lnTo>
                  <a:lnTo>
                    <a:pt x="738" y="784"/>
                  </a:lnTo>
                  <a:lnTo>
                    <a:pt x="711" y="790"/>
                  </a:lnTo>
                  <a:lnTo>
                    <a:pt x="685" y="794"/>
                  </a:lnTo>
                  <a:lnTo>
                    <a:pt x="656" y="798"/>
                  </a:lnTo>
                  <a:lnTo>
                    <a:pt x="627" y="800"/>
                  </a:lnTo>
                  <a:lnTo>
                    <a:pt x="599" y="803"/>
                  </a:lnTo>
                  <a:lnTo>
                    <a:pt x="570" y="803"/>
                  </a:lnTo>
                  <a:lnTo>
                    <a:pt x="540" y="803"/>
                  </a:lnTo>
                  <a:lnTo>
                    <a:pt x="511" y="800"/>
                  </a:lnTo>
                  <a:lnTo>
                    <a:pt x="483" y="798"/>
                  </a:lnTo>
                  <a:lnTo>
                    <a:pt x="454" y="794"/>
                  </a:lnTo>
                  <a:lnTo>
                    <a:pt x="427" y="790"/>
                  </a:lnTo>
                  <a:lnTo>
                    <a:pt x="401" y="784"/>
                  </a:lnTo>
                  <a:lnTo>
                    <a:pt x="374" y="778"/>
                  </a:lnTo>
                  <a:lnTo>
                    <a:pt x="348" y="772"/>
                  </a:lnTo>
                  <a:lnTo>
                    <a:pt x="323" y="764"/>
                  </a:lnTo>
                  <a:lnTo>
                    <a:pt x="299" y="754"/>
                  </a:lnTo>
                  <a:lnTo>
                    <a:pt x="274" y="745"/>
                  </a:lnTo>
                  <a:lnTo>
                    <a:pt x="250" y="735"/>
                  </a:lnTo>
                  <a:lnTo>
                    <a:pt x="229" y="723"/>
                  </a:lnTo>
                  <a:lnTo>
                    <a:pt x="207" y="711"/>
                  </a:lnTo>
                  <a:lnTo>
                    <a:pt x="186" y="698"/>
                  </a:lnTo>
                  <a:lnTo>
                    <a:pt x="166" y="686"/>
                  </a:lnTo>
                  <a:lnTo>
                    <a:pt x="148" y="672"/>
                  </a:lnTo>
                  <a:lnTo>
                    <a:pt x="129" y="657"/>
                  </a:lnTo>
                  <a:lnTo>
                    <a:pt x="113" y="640"/>
                  </a:lnTo>
                  <a:lnTo>
                    <a:pt x="97" y="626"/>
                  </a:lnTo>
                  <a:lnTo>
                    <a:pt x="82" y="610"/>
                  </a:lnTo>
                  <a:lnTo>
                    <a:pt x="68" y="591"/>
                  </a:lnTo>
                  <a:lnTo>
                    <a:pt x="56" y="575"/>
                  </a:lnTo>
                  <a:lnTo>
                    <a:pt x="44" y="557"/>
                  </a:lnTo>
                  <a:lnTo>
                    <a:pt x="33" y="540"/>
                  </a:lnTo>
                  <a:lnTo>
                    <a:pt x="25" y="519"/>
                  </a:lnTo>
                  <a:lnTo>
                    <a:pt x="17" y="501"/>
                  </a:lnTo>
                  <a:lnTo>
                    <a:pt x="11" y="482"/>
                  </a:lnTo>
                  <a:lnTo>
                    <a:pt x="5" y="462"/>
                  </a:lnTo>
                  <a:lnTo>
                    <a:pt x="3" y="442"/>
                  </a:lnTo>
                  <a:lnTo>
                    <a:pt x="0" y="421"/>
                  </a:lnTo>
                  <a:lnTo>
                    <a:pt x="0" y="400"/>
                  </a:lnTo>
                  <a:lnTo>
                    <a:pt x="0" y="379"/>
                  </a:lnTo>
                  <a:lnTo>
                    <a:pt x="3" y="359"/>
                  </a:lnTo>
                  <a:lnTo>
                    <a:pt x="5" y="341"/>
                  </a:lnTo>
                  <a:lnTo>
                    <a:pt x="11" y="320"/>
                  </a:lnTo>
                  <a:lnTo>
                    <a:pt x="17" y="302"/>
                  </a:lnTo>
                  <a:lnTo>
                    <a:pt x="25" y="282"/>
                  </a:lnTo>
                  <a:lnTo>
                    <a:pt x="33" y="262"/>
                  </a:lnTo>
                  <a:lnTo>
                    <a:pt x="44" y="244"/>
                  </a:lnTo>
                  <a:lnTo>
                    <a:pt x="56" y="228"/>
                  </a:lnTo>
                  <a:lnTo>
                    <a:pt x="68" y="209"/>
                  </a:lnTo>
                  <a:lnTo>
                    <a:pt x="82" y="193"/>
                  </a:lnTo>
                  <a:lnTo>
                    <a:pt x="97" y="177"/>
                  </a:lnTo>
                  <a:lnTo>
                    <a:pt x="113" y="160"/>
                  </a:lnTo>
                  <a:lnTo>
                    <a:pt x="129" y="146"/>
                  </a:lnTo>
                  <a:lnTo>
                    <a:pt x="148" y="131"/>
                  </a:lnTo>
                  <a:lnTo>
                    <a:pt x="166" y="117"/>
                  </a:lnTo>
                  <a:lnTo>
                    <a:pt x="186" y="104"/>
                  </a:lnTo>
                  <a:lnTo>
                    <a:pt x="207" y="90"/>
                  </a:lnTo>
                  <a:lnTo>
                    <a:pt x="229" y="80"/>
                  </a:lnTo>
                  <a:lnTo>
                    <a:pt x="250" y="68"/>
                  </a:lnTo>
                  <a:lnTo>
                    <a:pt x="274" y="57"/>
                  </a:lnTo>
                  <a:lnTo>
                    <a:pt x="299" y="47"/>
                  </a:lnTo>
                  <a:lnTo>
                    <a:pt x="323" y="39"/>
                  </a:lnTo>
                  <a:lnTo>
                    <a:pt x="348" y="31"/>
                  </a:lnTo>
                  <a:lnTo>
                    <a:pt x="374" y="25"/>
                  </a:lnTo>
                  <a:lnTo>
                    <a:pt x="401" y="19"/>
                  </a:lnTo>
                  <a:lnTo>
                    <a:pt x="427" y="13"/>
                  </a:lnTo>
                  <a:lnTo>
                    <a:pt x="454" y="8"/>
                  </a:lnTo>
                  <a:lnTo>
                    <a:pt x="483" y="4"/>
                  </a:lnTo>
                  <a:lnTo>
                    <a:pt x="511" y="2"/>
                  </a:lnTo>
                  <a:lnTo>
                    <a:pt x="540" y="0"/>
                  </a:lnTo>
                  <a:lnTo>
                    <a:pt x="570" y="0"/>
                  </a:lnTo>
                </a:path>
              </a:pathLst>
            </a:custGeom>
            <a:solidFill>
              <a:srgbClr val="87878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4" name="Freeform 74">
              <a:extLst>
                <a:ext uri="{FF2B5EF4-FFF2-40B4-BE49-F238E27FC236}">
                  <a16:creationId xmlns:a16="http://schemas.microsoft.com/office/drawing/2014/main" id="{3D19BC10-29A4-F44A-7D3D-FF8AE433D342}"/>
                </a:ext>
              </a:extLst>
            </p:cNvPr>
            <p:cNvSpPr>
              <a:spLocks/>
            </p:cNvSpPr>
            <p:nvPr/>
          </p:nvSpPr>
          <p:spPr bwMode="auto">
            <a:xfrm>
              <a:off x="8120062" y="3602038"/>
              <a:ext cx="1766888" cy="1238250"/>
            </a:xfrm>
            <a:custGeom>
              <a:avLst/>
              <a:gdLst>
                <a:gd name="T0" fmla="*/ 971550 w 1113"/>
                <a:gd name="T1" fmla="*/ 4738 h 784"/>
                <a:gd name="T2" fmla="*/ 1100138 w 1113"/>
                <a:gd name="T3" fmla="*/ 20532 h 784"/>
                <a:gd name="T4" fmla="*/ 1223963 w 1113"/>
                <a:gd name="T5" fmla="*/ 48961 h 784"/>
                <a:gd name="T6" fmla="*/ 1336675 w 1113"/>
                <a:gd name="T7" fmla="*/ 91605 h 784"/>
                <a:gd name="T8" fmla="*/ 1441450 w 1113"/>
                <a:gd name="T9" fmla="*/ 142146 h 784"/>
                <a:gd name="T10" fmla="*/ 1535113 w 1113"/>
                <a:gd name="T11" fmla="*/ 203743 h 784"/>
                <a:gd name="T12" fmla="*/ 1612900 w 1113"/>
                <a:gd name="T13" fmla="*/ 273236 h 784"/>
                <a:gd name="T14" fmla="*/ 1677988 w 1113"/>
                <a:gd name="T15" fmla="*/ 350627 h 784"/>
                <a:gd name="T16" fmla="*/ 1722438 w 1113"/>
                <a:gd name="T17" fmla="*/ 435915 h 784"/>
                <a:gd name="T18" fmla="*/ 1752600 w 1113"/>
                <a:gd name="T19" fmla="*/ 525940 h 784"/>
                <a:gd name="T20" fmla="*/ 1765300 w 1113"/>
                <a:gd name="T21" fmla="*/ 620704 h 784"/>
                <a:gd name="T22" fmla="*/ 1752600 w 1113"/>
                <a:gd name="T23" fmla="*/ 713889 h 784"/>
                <a:gd name="T24" fmla="*/ 1722438 w 1113"/>
                <a:gd name="T25" fmla="*/ 800756 h 784"/>
                <a:gd name="T26" fmla="*/ 1677988 w 1113"/>
                <a:gd name="T27" fmla="*/ 886044 h 784"/>
                <a:gd name="T28" fmla="*/ 1612900 w 1113"/>
                <a:gd name="T29" fmla="*/ 963434 h 784"/>
                <a:gd name="T30" fmla="*/ 1535113 w 1113"/>
                <a:gd name="T31" fmla="*/ 1036087 h 784"/>
                <a:gd name="T32" fmla="*/ 1441450 w 1113"/>
                <a:gd name="T33" fmla="*/ 1097683 h 784"/>
                <a:gd name="T34" fmla="*/ 1336675 w 1113"/>
                <a:gd name="T35" fmla="*/ 1148224 h 784"/>
                <a:gd name="T36" fmla="*/ 1223963 w 1113"/>
                <a:gd name="T37" fmla="*/ 1187709 h 784"/>
                <a:gd name="T38" fmla="*/ 1100138 w 1113"/>
                <a:gd name="T39" fmla="*/ 1216138 h 784"/>
                <a:gd name="T40" fmla="*/ 971550 w 1113"/>
                <a:gd name="T41" fmla="*/ 1231932 h 784"/>
                <a:gd name="T42" fmla="*/ 835025 w 1113"/>
                <a:gd name="T43" fmla="*/ 1236671 h 784"/>
                <a:gd name="T44" fmla="*/ 704850 w 1113"/>
                <a:gd name="T45" fmla="*/ 1222456 h 784"/>
                <a:gd name="T46" fmla="*/ 579438 w 1113"/>
                <a:gd name="T47" fmla="*/ 1200344 h 784"/>
                <a:gd name="T48" fmla="*/ 461963 w 1113"/>
                <a:gd name="T49" fmla="*/ 1160859 h 784"/>
                <a:gd name="T50" fmla="*/ 355600 w 1113"/>
                <a:gd name="T51" fmla="*/ 1113477 h 784"/>
                <a:gd name="T52" fmla="*/ 257175 w 1113"/>
                <a:gd name="T53" fmla="*/ 1055040 h 784"/>
                <a:gd name="T54" fmla="*/ 173038 w 1113"/>
                <a:gd name="T55" fmla="*/ 988705 h 784"/>
                <a:gd name="T56" fmla="*/ 106363 w 1113"/>
                <a:gd name="T57" fmla="*/ 911314 h 784"/>
                <a:gd name="T58" fmla="*/ 53975 w 1113"/>
                <a:gd name="T59" fmla="*/ 830765 h 784"/>
                <a:gd name="T60" fmla="*/ 17463 w 1113"/>
                <a:gd name="T61" fmla="*/ 742318 h 784"/>
                <a:gd name="T62" fmla="*/ 1588 w 1113"/>
                <a:gd name="T63" fmla="*/ 649134 h 784"/>
                <a:gd name="T64" fmla="*/ 4763 w 1113"/>
                <a:gd name="T65" fmla="*/ 554370 h 784"/>
                <a:gd name="T66" fmla="*/ 28575 w 1113"/>
                <a:gd name="T67" fmla="*/ 464344 h 784"/>
                <a:gd name="T68" fmla="*/ 69850 w 1113"/>
                <a:gd name="T69" fmla="*/ 379056 h 784"/>
                <a:gd name="T70" fmla="*/ 128588 w 1113"/>
                <a:gd name="T71" fmla="*/ 298507 h 784"/>
                <a:gd name="T72" fmla="*/ 203200 w 1113"/>
                <a:gd name="T73" fmla="*/ 227434 h 784"/>
                <a:gd name="T74" fmla="*/ 290513 w 1113"/>
                <a:gd name="T75" fmla="*/ 161099 h 784"/>
                <a:gd name="T76" fmla="*/ 387350 w 1113"/>
                <a:gd name="T77" fmla="*/ 107399 h 784"/>
                <a:gd name="T78" fmla="*/ 501650 w 1113"/>
                <a:gd name="T79" fmla="*/ 61597 h 784"/>
                <a:gd name="T80" fmla="*/ 620713 w 1113"/>
                <a:gd name="T81" fmla="*/ 30009 h 784"/>
                <a:gd name="T82" fmla="*/ 747713 w 1113"/>
                <a:gd name="T83" fmla="*/ 7897 h 784"/>
                <a:gd name="T84" fmla="*/ 879475 w 1113"/>
                <a:gd name="T85" fmla="*/ 0 h 7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13" h="784">
                  <a:moveTo>
                    <a:pt x="554" y="0"/>
                  </a:moveTo>
                  <a:lnTo>
                    <a:pt x="583" y="0"/>
                  </a:lnTo>
                  <a:lnTo>
                    <a:pt x="612" y="3"/>
                  </a:lnTo>
                  <a:lnTo>
                    <a:pt x="640" y="5"/>
                  </a:lnTo>
                  <a:lnTo>
                    <a:pt x="667" y="9"/>
                  </a:lnTo>
                  <a:lnTo>
                    <a:pt x="693" y="13"/>
                  </a:lnTo>
                  <a:lnTo>
                    <a:pt x="720" y="19"/>
                  </a:lnTo>
                  <a:lnTo>
                    <a:pt x="746" y="25"/>
                  </a:lnTo>
                  <a:lnTo>
                    <a:pt x="771" y="31"/>
                  </a:lnTo>
                  <a:lnTo>
                    <a:pt x="795" y="39"/>
                  </a:lnTo>
                  <a:lnTo>
                    <a:pt x="820" y="47"/>
                  </a:lnTo>
                  <a:lnTo>
                    <a:pt x="842" y="58"/>
                  </a:lnTo>
                  <a:lnTo>
                    <a:pt x="865" y="68"/>
                  </a:lnTo>
                  <a:lnTo>
                    <a:pt x="887" y="78"/>
                  </a:lnTo>
                  <a:lnTo>
                    <a:pt x="908" y="90"/>
                  </a:lnTo>
                  <a:lnTo>
                    <a:pt x="928" y="102"/>
                  </a:lnTo>
                  <a:lnTo>
                    <a:pt x="949" y="115"/>
                  </a:lnTo>
                  <a:lnTo>
                    <a:pt x="967" y="129"/>
                  </a:lnTo>
                  <a:lnTo>
                    <a:pt x="983" y="144"/>
                  </a:lnTo>
                  <a:lnTo>
                    <a:pt x="1000" y="158"/>
                  </a:lnTo>
                  <a:lnTo>
                    <a:pt x="1016" y="173"/>
                  </a:lnTo>
                  <a:lnTo>
                    <a:pt x="1030" y="189"/>
                  </a:lnTo>
                  <a:lnTo>
                    <a:pt x="1044" y="205"/>
                  </a:lnTo>
                  <a:lnTo>
                    <a:pt x="1057" y="222"/>
                  </a:lnTo>
                  <a:lnTo>
                    <a:pt x="1067" y="240"/>
                  </a:lnTo>
                  <a:lnTo>
                    <a:pt x="1077" y="256"/>
                  </a:lnTo>
                  <a:lnTo>
                    <a:pt x="1085" y="276"/>
                  </a:lnTo>
                  <a:lnTo>
                    <a:pt x="1093" y="294"/>
                  </a:lnTo>
                  <a:lnTo>
                    <a:pt x="1100" y="312"/>
                  </a:lnTo>
                  <a:lnTo>
                    <a:pt x="1104" y="333"/>
                  </a:lnTo>
                  <a:lnTo>
                    <a:pt x="1108" y="351"/>
                  </a:lnTo>
                  <a:lnTo>
                    <a:pt x="1110" y="371"/>
                  </a:lnTo>
                  <a:lnTo>
                    <a:pt x="1112" y="393"/>
                  </a:lnTo>
                  <a:lnTo>
                    <a:pt x="1110" y="411"/>
                  </a:lnTo>
                  <a:lnTo>
                    <a:pt x="1108" y="432"/>
                  </a:lnTo>
                  <a:lnTo>
                    <a:pt x="1104" y="452"/>
                  </a:lnTo>
                  <a:lnTo>
                    <a:pt x="1100" y="470"/>
                  </a:lnTo>
                  <a:lnTo>
                    <a:pt x="1093" y="489"/>
                  </a:lnTo>
                  <a:lnTo>
                    <a:pt x="1085" y="507"/>
                  </a:lnTo>
                  <a:lnTo>
                    <a:pt x="1077" y="526"/>
                  </a:lnTo>
                  <a:lnTo>
                    <a:pt x="1067" y="545"/>
                  </a:lnTo>
                  <a:lnTo>
                    <a:pt x="1057" y="561"/>
                  </a:lnTo>
                  <a:lnTo>
                    <a:pt x="1044" y="577"/>
                  </a:lnTo>
                  <a:lnTo>
                    <a:pt x="1030" y="594"/>
                  </a:lnTo>
                  <a:lnTo>
                    <a:pt x="1016" y="610"/>
                  </a:lnTo>
                  <a:lnTo>
                    <a:pt x="1000" y="626"/>
                  </a:lnTo>
                  <a:lnTo>
                    <a:pt x="983" y="641"/>
                  </a:lnTo>
                  <a:lnTo>
                    <a:pt x="967" y="656"/>
                  </a:lnTo>
                  <a:lnTo>
                    <a:pt x="949" y="668"/>
                  </a:lnTo>
                  <a:lnTo>
                    <a:pt x="928" y="682"/>
                  </a:lnTo>
                  <a:lnTo>
                    <a:pt x="908" y="695"/>
                  </a:lnTo>
                  <a:lnTo>
                    <a:pt x="887" y="705"/>
                  </a:lnTo>
                  <a:lnTo>
                    <a:pt x="865" y="717"/>
                  </a:lnTo>
                  <a:lnTo>
                    <a:pt x="842" y="727"/>
                  </a:lnTo>
                  <a:lnTo>
                    <a:pt x="820" y="735"/>
                  </a:lnTo>
                  <a:lnTo>
                    <a:pt x="795" y="743"/>
                  </a:lnTo>
                  <a:lnTo>
                    <a:pt x="771" y="752"/>
                  </a:lnTo>
                  <a:lnTo>
                    <a:pt x="746" y="760"/>
                  </a:lnTo>
                  <a:lnTo>
                    <a:pt x="720" y="766"/>
                  </a:lnTo>
                  <a:lnTo>
                    <a:pt x="693" y="770"/>
                  </a:lnTo>
                  <a:lnTo>
                    <a:pt x="667" y="774"/>
                  </a:lnTo>
                  <a:lnTo>
                    <a:pt x="640" y="778"/>
                  </a:lnTo>
                  <a:lnTo>
                    <a:pt x="612" y="780"/>
                  </a:lnTo>
                  <a:lnTo>
                    <a:pt x="583" y="783"/>
                  </a:lnTo>
                  <a:lnTo>
                    <a:pt x="554" y="783"/>
                  </a:lnTo>
                  <a:lnTo>
                    <a:pt x="526" y="783"/>
                  </a:lnTo>
                  <a:lnTo>
                    <a:pt x="499" y="780"/>
                  </a:lnTo>
                  <a:lnTo>
                    <a:pt x="471" y="778"/>
                  </a:lnTo>
                  <a:lnTo>
                    <a:pt x="444" y="774"/>
                  </a:lnTo>
                  <a:lnTo>
                    <a:pt x="418" y="770"/>
                  </a:lnTo>
                  <a:lnTo>
                    <a:pt x="391" y="766"/>
                  </a:lnTo>
                  <a:lnTo>
                    <a:pt x="365" y="760"/>
                  </a:lnTo>
                  <a:lnTo>
                    <a:pt x="340" y="752"/>
                  </a:lnTo>
                  <a:lnTo>
                    <a:pt x="316" y="743"/>
                  </a:lnTo>
                  <a:lnTo>
                    <a:pt x="291" y="735"/>
                  </a:lnTo>
                  <a:lnTo>
                    <a:pt x="267" y="727"/>
                  </a:lnTo>
                  <a:lnTo>
                    <a:pt x="244" y="717"/>
                  </a:lnTo>
                  <a:lnTo>
                    <a:pt x="224" y="705"/>
                  </a:lnTo>
                  <a:lnTo>
                    <a:pt x="201" y="695"/>
                  </a:lnTo>
                  <a:lnTo>
                    <a:pt x="183" y="682"/>
                  </a:lnTo>
                  <a:lnTo>
                    <a:pt x="162" y="668"/>
                  </a:lnTo>
                  <a:lnTo>
                    <a:pt x="144" y="656"/>
                  </a:lnTo>
                  <a:lnTo>
                    <a:pt x="128" y="641"/>
                  </a:lnTo>
                  <a:lnTo>
                    <a:pt x="109" y="626"/>
                  </a:lnTo>
                  <a:lnTo>
                    <a:pt x="95" y="610"/>
                  </a:lnTo>
                  <a:lnTo>
                    <a:pt x="81" y="594"/>
                  </a:lnTo>
                  <a:lnTo>
                    <a:pt x="67" y="577"/>
                  </a:lnTo>
                  <a:lnTo>
                    <a:pt x="54" y="561"/>
                  </a:lnTo>
                  <a:lnTo>
                    <a:pt x="44" y="545"/>
                  </a:lnTo>
                  <a:lnTo>
                    <a:pt x="34" y="526"/>
                  </a:lnTo>
                  <a:lnTo>
                    <a:pt x="26" y="507"/>
                  </a:lnTo>
                  <a:lnTo>
                    <a:pt x="18" y="489"/>
                  </a:lnTo>
                  <a:lnTo>
                    <a:pt x="11" y="470"/>
                  </a:lnTo>
                  <a:lnTo>
                    <a:pt x="5" y="452"/>
                  </a:lnTo>
                  <a:lnTo>
                    <a:pt x="3" y="432"/>
                  </a:lnTo>
                  <a:lnTo>
                    <a:pt x="1" y="411"/>
                  </a:lnTo>
                  <a:lnTo>
                    <a:pt x="0" y="393"/>
                  </a:lnTo>
                  <a:lnTo>
                    <a:pt x="1" y="371"/>
                  </a:lnTo>
                  <a:lnTo>
                    <a:pt x="3" y="351"/>
                  </a:lnTo>
                  <a:lnTo>
                    <a:pt x="5" y="333"/>
                  </a:lnTo>
                  <a:lnTo>
                    <a:pt x="11" y="312"/>
                  </a:lnTo>
                  <a:lnTo>
                    <a:pt x="18" y="294"/>
                  </a:lnTo>
                  <a:lnTo>
                    <a:pt x="26" y="276"/>
                  </a:lnTo>
                  <a:lnTo>
                    <a:pt x="34" y="256"/>
                  </a:lnTo>
                  <a:lnTo>
                    <a:pt x="44" y="240"/>
                  </a:lnTo>
                  <a:lnTo>
                    <a:pt x="54" y="222"/>
                  </a:lnTo>
                  <a:lnTo>
                    <a:pt x="67" y="205"/>
                  </a:lnTo>
                  <a:lnTo>
                    <a:pt x="81" y="189"/>
                  </a:lnTo>
                  <a:lnTo>
                    <a:pt x="95" y="173"/>
                  </a:lnTo>
                  <a:lnTo>
                    <a:pt x="109" y="158"/>
                  </a:lnTo>
                  <a:lnTo>
                    <a:pt x="128" y="144"/>
                  </a:lnTo>
                  <a:lnTo>
                    <a:pt x="144" y="129"/>
                  </a:lnTo>
                  <a:lnTo>
                    <a:pt x="162" y="115"/>
                  </a:lnTo>
                  <a:lnTo>
                    <a:pt x="183" y="102"/>
                  </a:lnTo>
                  <a:lnTo>
                    <a:pt x="201" y="90"/>
                  </a:lnTo>
                  <a:lnTo>
                    <a:pt x="224" y="78"/>
                  </a:lnTo>
                  <a:lnTo>
                    <a:pt x="244" y="68"/>
                  </a:lnTo>
                  <a:lnTo>
                    <a:pt x="267" y="58"/>
                  </a:lnTo>
                  <a:lnTo>
                    <a:pt x="291" y="47"/>
                  </a:lnTo>
                  <a:lnTo>
                    <a:pt x="316" y="39"/>
                  </a:lnTo>
                  <a:lnTo>
                    <a:pt x="340" y="31"/>
                  </a:lnTo>
                  <a:lnTo>
                    <a:pt x="365" y="25"/>
                  </a:lnTo>
                  <a:lnTo>
                    <a:pt x="391" y="19"/>
                  </a:lnTo>
                  <a:lnTo>
                    <a:pt x="418" y="13"/>
                  </a:lnTo>
                  <a:lnTo>
                    <a:pt x="444" y="9"/>
                  </a:lnTo>
                  <a:lnTo>
                    <a:pt x="471" y="5"/>
                  </a:lnTo>
                  <a:lnTo>
                    <a:pt x="499" y="3"/>
                  </a:lnTo>
                  <a:lnTo>
                    <a:pt x="526" y="0"/>
                  </a:lnTo>
                  <a:lnTo>
                    <a:pt x="554" y="0"/>
                  </a:lnTo>
                </a:path>
              </a:pathLst>
            </a:custGeom>
            <a:solidFill>
              <a:srgbClr val="8C8C8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5" name="Freeform 75">
              <a:extLst>
                <a:ext uri="{FF2B5EF4-FFF2-40B4-BE49-F238E27FC236}">
                  <a16:creationId xmlns:a16="http://schemas.microsoft.com/office/drawing/2014/main" id="{DF2263A2-E9D4-E122-4EE1-A127CD2AC7C4}"/>
                </a:ext>
              </a:extLst>
            </p:cNvPr>
            <p:cNvSpPr>
              <a:spLocks/>
            </p:cNvSpPr>
            <p:nvPr/>
          </p:nvSpPr>
          <p:spPr bwMode="auto">
            <a:xfrm>
              <a:off x="8159751" y="3616326"/>
              <a:ext cx="1717675" cy="1204913"/>
            </a:xfrm>
            <a:custGeom>
              <a:avLst/>
              <a:gdLst>
                <a:gd name="T0" fmla="*/ 944563 w 1082"/>
                <a:gd name="T1" fmla="*/ 3158 h 763"/>
                <a:gd name="T2" fmla="*/ 1069975 w 1082"/>
                <a:gd name="T3" fmla="*/ 18950 h 763"/>
                <a:gd name="T4" fmla="*/ 1190625 w 1082"/>
                <a:gd name="T5" fmla="*/ 47375 h 763"/>
                <a:gd name="T6" fmla="*/ 1300163 w 1082"/>
                <a:gd name="T7" fmla="*/ 86855 h 763"/>
                <a:gd name="T8" fmla="*/ 1404938 w 1082"/>
                <a:gd name="T9" fmla="*/ 137389 h 763"/>
                <a:gd name="T10" fmla="*/ 1492250 w 1082"/>
                <a:gd name="T11" fmla="*/ 195818 h 763"/>
                <a:gd name="T12" fmla="*/ 1570038 w 1082"/>
                <a:gd name="T13" fmla="*/ 265302 h 763"/>
                <a:gd name="T14" fmla="*/ 1631950 w 1082"/>
                <a:gd name="T15" fmla="*/ 342682 h 763"/>
                <a:gd name="T16" fmla="*/ 1676400 w 1082"/>
                <a:gd name="T17" fmla="*/ 424799 h 763"/>
                <a:gd name="T18" fmla="*/ 1706563 w 1082"/>
                <a:gd name="T19" fmla="*/ 511654 h 763"/>
                <a:gd name="T20" fmla="*/ 1716088 w 1082"/>
                <a:gd name="T21" fmla="*/ 603246 h 763"/>
                <a:gd name="T22" fmla="*/ 1706563 w 1082"/>
                <a:gd name="T23" fmla="*/ 693259 h 763"/>
                <a:gd name="T24" fmla="*/ 1676400 w 1082"/>
                <a:gd name="T25" fmla="*/ 780114 h 763"/>
                <a:gd name="T26" fmla="*/ 1631950 w 1082"/>
                <a:gd name="T27" fmla="*/ 862231 h 763"/>
                <a:gd name="T28" fmla="*/ 1570038 w 1082"/>
                <a:gd name="T29" fmla="*/ 936453 h 763"/>
                <a:gd name="T30" fmla="*/ 1492250 w 1082"/>
                <a:gd name="T31" fmla="*/ 1005937 h 763"/>
                <a:gd name="T32" fmla="*/ 1404938 w 1082"/>
                <a:gd name="T33" fmla="*/ 1065945 h 763"/>
                <a:gd name="T34" fmla="*/ 1300163 w 1082"/>
                <a:gd name="T35" fmla="*/ 1114900 h 763"/>
                <a:gd name="T36" fmla="*/ 1190625 w 1082"/>
                <a:gd name="T37" fmla="*/ 1155958 h 763"/>
                <a:gd name="T38" fmla="*/ 1069975 w 1082"/>
                <a:gd name="T39" fmla="*/ 1185963 h 763"/>
                <a:gd name="T40" fmla="*/ 944563 w 1082"/>
                <a:gd name="T41" fmla="*/ 1198596 h 763"/>
                <a:gd name="T42" fmla="*/ 814388 w 1082"/>
                <a:gd name="T43" fmla="*/ 1203334 h 763"/>
                <a:gd name="T44" fmla="*/ 684213 w 1082"/>
                <a:gd name="T45" fmla="*/ 1192280 h 763"/>
                <a:gd name="T46" fmla="*/ 561975 w 1082"/>
                <a:gd name="T47" fmla="*/ 1167013 h 763"/>
                <a:gd name="T48" fmla="*/ 447675 w 1082"/>
                <a:gd name="T49" fmla="*/ 1130692 h 763"/>
                <a:gd name="T50" fmla="*/ 344488 w 1082"/>
                <a:gd name="T51" fmla="*/ 1083316 h 763"/>
                <a:gd name="T52" fmla="*/ 250825 w 1082"/>
                <a:gd name="T53" fmla="*/ 1028045 h 763"/>
                <a:gd name="T54" fmla="*/ 169863 w 1082"/>
                <a:gd name="T55" fmla="*/ 961720 h 763"/>
                <a:gd name="T56" fmla="*/ 101600 w 1082"/>
                <a:gd name="T57" fmla="*/ 887498 h 763"/>
                <a:gd name="T58" fmla="*/ 49213 w 1082"/>
                <a:gd name="T59" fmla="*/ 810118 h 763"/>
                <a:gd name="T60" fmla="*/ 17463 w 1082"/>
                <a:gd name="T61" fmla="*/ 721684 h 763"/>
                <a:gd name="T62" fmla="*/ 1588 w 1082"/>
                <a:gd name="T63" fmla="*/ 631671 h 763"/>
                <a:gd name="T64" fmla="*/ 4763 w 1082"/>
                <a:gd name="T65" fmla="*/ 540079 h 763"/>
                <a:gd name="T66" fmla="*/ 26988 w 1082"/>
                <a:gd name="T67" fmla="*/ 453224 h 763"/>
                <a:gd name="T68" fmla="*/ 66675 w 1082"/>
                <a:gd name="T69" fmla="*/ 367949 h 763"/>
                <a:gd name="T70" fmla="*/ 123825 w 1082"/>
                <a:gd name="T71" fmla="*/ 290569 h 763"/>
                <a:gd name="T72" fmla="*/ 195263 w 1082"/>
                <a:gd name="T73" fmla="*/ 219506 h 763"/>
                <a:gd name="T74" fmla="*/ 279400 w 1082"/>
                <a:gd name="T75" fmla="*/ 157918 h 763"/>
                <a:gd name="T76" fmla="*/ 377825 w 1082"/>
                <a:gd name="T77" fmla="*/ 102647 h 763"/>
                <a:gd name="T78" fmla="*/ 487363 w 1082"/>
                <a:gd name="T79" fmla="*/ 60009 h 763"/>
                <a:gd name="T80" fmla="*/ 603250 w 1082"/>
                <a:gd name="T81" fmla="*/ 28425 h 763"/>
                <a:gd name="T82" fmla="*/ 727075 w 1082"/>
                <a:gd name="T83" fmla="*/ 9475 h 763"/>
                <a:gd name="T84" fmla="*/ 857250 w 1082"/>
                <a:gd name="T85" fmla="*/ 0 h 7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82" h="763">
                  <a:moveTo>
                    <a:pt x="540" y="0"/>
                  </a:moveTo>
                  <a:lnTo>
                    <a:pt x="568" y="2"/>
                  </a:lnTo>
                  <a:lnTo>
                    <a:pt x="595" y="2"/>
                  </a:lnTo>
                  <a:lnTo>
                    <a:pt x="623" y="6"/>
                  </a:lnTo>
                  <a:lnTo>
                    <a:pt x="650" y="8"/>
                  </a:lnTo>
                  <a:lnTo>
                    <a:pt x="674" y="12"/>
                  </a:lnTo>
                  <a:lnTo>
                    <a:pt x="701" y="18"/>
                  </a:lnTo>
                  <a:lnTo>
                    <a:pt x="725" y="24"/>
                  </a:lnTo>
                  <a:lnTo>
                    <a:pt x="750" y="30"/>
                  </a:lnTo>
                  <a:lnTo>
                    <a:pt x="774" y="38"/>
                  </a:lnTo>
                  <a:lnTo>
                    <a:pt x="797" y="47"/>
                  </a:lnTo>
                  <a:lnTo>
                    <a:pt x="819" y="55"/>
                  </a:lnTo>
                  <a:lnTo>
                    <a:pt x="842" y="65"/>
                  </a:lnTo>
                  <a:lnTo>
                    <a:pt x="864" y="75"/>
                  </a:lnTo>
                  <a:lnTo>
                    <a:pt x="885" y="87"/>
                  </a:lnTo>
                  <a:lnTo>
                    <a:pt x="903" y="100"/>
                  </a:lnTo>
                  <a:lnTo>
                    <a:pt x="921" y="112"/>
                  </a:lnTo>
                  <a:lnTo>
                    <a:pt x="940" y="124"/>
                  </a:lnTo>
                  <a:lnTo>
                    <a:pt x="958" y="139"/>
                  </a:lnTo>
                  <a:lnTo>
                    <a:pt x="973" y="154"/>
                  </a:lnTo>
                  <a:lnTo>
                    <a:pt x="989" y="168"/>
                  </a:lnTo>
                  <a:lnTo>
                    <a:pt x="1003" y="184"/>
                  </a:lnTo>
                  <a:lnTo>
                    <a:pt x="1015" y="200"/>
                  </a:lnTo>
                  <a:lnTo>
                    <a:pt x="1028" y="217"/>
                  </a:lnTo>
                  <a:lnTo>
                    <a:pt x="1038" y="233"/>
                  </a:lnTo>
                  <a:lnTo>
                    <a:pt x="1048" y="249"/>
                  </a:lnTo>
                  <a:lnTo>
                    <a:pt x="1056" y="269"/>
                  </a:lnTo>
                  <a:lnTo>
                    <a:pt x="1064" y="287"/>
                  </a:lnTo>
                  <a:lnTo>
                    <a:pt x="1071" y="305"/>
                  </a:lnTo>
                  <a:lnTo>
                    <a:pt x="1075" y="324"/>
                  </a:lnTo>
                  <a:lnTo>
                    <a:pt x="1079" y="342"/>
                  </a:lnTo>
                  <a:lnTo>
                    <a:pt x="1081" y="360"/>
                  </a:lnTo>
                  <a:lnTo>
                    <a:pt x="1081" y="382"/>
                  </a:lnTo>
                  <a:lnTo>
                    <a:pt x="1081" y="400"/>
                  </a:lnTo>
                  <a:lnTo>
                    <a:pt x="1079" y="421"/>
                  </a:lnTo>
                  <a:lnTo>
                    <a:pt x="1075" y="439"/>
                  </a:lnTo>
                  <a:lnTo>
                    <a:pt x="1071" y="457"/>
                  </a:lnTo>
                  <a:lnTo>
                    <a:pt x="1064" y="476"/>
                  </a:lnTo>
                  <a:lnTo>
                    <a:pt x="1056" y="494"/>
                  </a:lnTo>
                  <a:lnTo>
                    <a:pt x="1048" y="513"/>
                  </a:lnTo>
                  <a:lnTo>
                    <a:pt x="1038" y="530"/>
                  </a:lnTo>
                  <a:lnTo>
                    <a:pt x="1028" y="546"/>
                  </a:lnTo>
                  <a:lnTo>
                    <a:pt x="1015" y="562"/>
                  </a:lnTo>
                  <a:lnTo>
                    <a:pt x="1003" y="579"/>
                  </a:lnTo>
                  <a:lnTo>
                    <a:pt x="989" y="593"/>
                  </a:lnTo>
                  <a:lnTo>
                    <a:pt x="973" y="609"/>
                  </a:lnTo>
                  <a:lnTo>
                    <a:pt x="958" y="623"/>
                  </a:lnTo>
                  <a:lnTo>
                    <a:pt x="940" y="637"/>
                  </a:lnTo>
                  <a:lnTo>
                    <a:pt x="921" y="651"/>
                  </a:lnTo>
                  <a:lnTo>
                    <a:pt x="903" y="663"/>
                  </a:lnTo>
                  <a:lnTo>
                    <a:pt x="885" y="675"/>
                  </a:lnTo>
                  <a:lnTo>
                    <a:pt x="864" y="686"/>
                  </a:lnTo>
                  <a:lnTo>
                    <a:pt x="842" y="698"/>
                  </a:lnTo>
                  <a:lnTo>
                    <a:pt x="819" y="706"/>
                  </a:lnTo>
                  <a:lnTo>
                    <a:pt x="797" y="716"/>
                  </a:lnTo>
                  <a:lnTo>
                    <a:pt x="774" y="724"/>
                  </a:lnTo>
                  <a:lnTo>
                    <a:pt x="750" y="732"/>
                  </a:lnTo>
                  <a:lnTo>
                    <a:pt x="725" y="739"/>
                  </a:lnTo>
                  <a:lnTo>
                    <a:pt x="701" y="745"/>
                  </a:lnTo>
                  <a:lnTo>
                    <a:pt x="674" y="751"/>
                  </a:lnTo>
                  <a:lnTo>
                    <a:pt x="650" y="755"/>
                  </a:lnTo>
                  <a:lnTo>
                    <a:pt x="623" y="757"/>
                  </a:lnTo>
                  <a:lnTo>
                    <a:pt x="595" y="759"/>
                  </a:lnTo>
                  <a:lnTo>
                    <a:pt x="568" y="762"/>
                  </a:lnTo>
                  <a:lnTo>
                    <a:pt x="540" y="762"/>
                  </a:lnTo>
                  <a:lnTo>
                    <a:pt x="513" y="762"/>
                  </a:lnTo>
                  <a:lnTo>
                    <a:pt x="485" y="759"/>
                  </a:lnTo>
                  <a:lnTo>
                    <a:pt x="458" y="757"/>
                  </a:lnTo>
                  <a:lnTo>
                    <a:pt x="431" y="755"/>
                  </a:lnTo>
                  <a:lnTo>
                    <a:pt x="405" y="751"/>
                  </a:lnTo>
                  <a:lnTo>
                    <a:pt x="380" y="745"/>
                  </a:lnTo>
                  <a:lnTo>
                    <a:pt x="354" y="739"/>
                  </a:lnTo>
                  <a:lnTo>
                    <a:pt x="329" y="732"/>
                  </a:lnTo>
                  <a:lnTo>
                    <a:pt x="307" y="724"/>
                  </a:lnTo>
                  <a:lnTo>
                    <a:pt x="282" y="716"/>
                  </a:lnTo>
                  <a:lnTo>
                    <a:pt x="260" y="706"/>
                  </a:lnTo>
                  <a:lnTo>
                    <a:pt x="238" y="698"/>
                  </a:lnTo>
                  <a:lnTo>
                    <a:pt x="217" y="686"/>
                  </a:lnTo>
                  <a:lnTo>
                    <a:pt x="197" y="675"/>
                  </a:lnTo>
                  <a:lnTo>
                    <a:pt x="176" y="663"/>
                  </a:lnTo>
                  <a:lnTo>
                    <a:pt x="158" y="651"/>
                  </a:lnTo>
                  <a:lnTo>
                    <a:pt x="140" y="637"/>
                  </a:lnTo>
                  <a:lnTo>
                    <a:pt x="123" y="623"/>
                  </a:lnTo>
                  <a:lnTo>
                    <a:pt x="107" y="609"/>
                  </a:lnTo>
                  <a:lnTo>
                    <a:pt x="93" y="593"/>
                  </a:lnTo>
                  <a:lnTo>
                    <a:pt x="78" y="579"/>
                  </a:lnTo>
                  <a:lnTo>
                    <a:pt x="64" y="562"/>
                  </a:lnTo>
                  <a:lnTo>
                    <a:pt x="54" y="546"/>
                  </a:lnTo>
                  <a:lnTo>
                    <a:pt x="42" y="530"/>
                  </a:lnTo>
                  <a:lnTo>
                    <a:pt x="31" y="513"/>
                  </a:lnTo>
                  <a:lnTo>
                    <a:pt x="23" y="494"/>
                  </a:lnTo>
                  <a:lnTo>
                    <a:pt x="17" y="476"/>
                  </a:lnTo>
                  <a:lnTo>
                    <a:pt x="11" y="457"/>
                  </a:lnTo>
                  <a:lnTo>
                    <a:pt x="5" y="439"/>
                  </a:lnTo>
                  <a:lnTo>
                    <a:pt x="3" y="421"/>
                  </a:lnTo>
                  <a:lnTo>
                    <a:pt x="1" y="400"/>
                  </a:lnTo>
                  <a:lnTo>
                    <a:pt x="0" y="382"/>
                  </a:lnTo>
                  <a:lnTo>
                    <a:pt x="1" y="360"/>
                  </a:lnTo>
                  <a:lnTo>
                    <a:pt x="3" y="342"/>
                  </a:lnTo>
                  <a:lnTo>
                    <a:pt x="5" y="324"/>
                  </a:lnTo>
                  <a:lnTo>
                    <a:pt x="11" y="305"/>
                  </a:lnTo>
                  <a:lnTo>
                    <a:pt x="17" y="287"/>
                  </a:lnTo>
                  <a:lnTo>
                    <a:pt x="23" y="269"/>
                  </a:lnTo>
                  <a:lnTo>
                    <a:pt x="31" y="249"/>
                  </a:lnTo>
                  <a:lnTo>
                    <a:pt x="42" y="233"/>
                  </a:lnTo>
                  <a:lnTo>
                    <a:pt x="54" y="217"/>
                  </a:lnTo>
                  <a:lnTo>
                    <a:pt x="64" y="200"/>
                  </a:lnTo>
                  <a:lnTo>
                    <a:pt x="78" y="184"/>
                  </a:lnTo>
                  <a:lnTo>
                    <a:pt x="93" y="168"/>
                  </a:lnTo>
                  <a:lnTo>
                    <a:pt x="107" y="154"/>
                  </a:lnTo>
                  <a:lnTo>
                    <a:pt x="123" y="139"/>
                  </a:lnTo>
                  <a:lnTo>
                    <a:pt x="140" y="124"/>
                  </a:lnTo>
                  <a:lnTo>
                    <a:pt x="158" y="112"/>
                  </a:lnTo>
                  <a:lnTo>
                    <a:pt x="176" y="100"/>
                  </a:lnTo>
                  <a:lnTo>
                    <a:pt x="197" y="87"/>
                  </a:lnTo>
                  <a:lnTo>
                    <a:pt x="217" y="75"/>
                  </a:lnTo>
                  <a:lnTo>
                    <a:pt x="238" y="65"/>
                  </a:lnTo>
                  <a:lnTo>
                    <a:pt x="260" y="55"/>
                  </a:lnTo>
                  <a:lnTo>
                    <a:pt x="282" y="47"/>
                  </a:lnTo>
                  <a:lnTo>
                    <a:pt x="307" y="38"/>
                  </a:lnTo>
                  <a:lnTo>
                    <a:pt x="329" y="30"/>
                  </a:lnTo>
                  <a:lnTo>
                    <a:pt x="354" y="24"/>
                  </a:lnTo>
                  <a:lnTo>
                    <a:pt x="380" y="18"/>
                  </a:lnTo>
                  <a:lnTo>
                    <a:pt x="405" y="12"/>
                  </a:lnTo>
                  <a:lnTo>
                    <a:pt x="431" y="8"/>
                  </a:lnTo>
                  <a:lnTo>
                    <a:pt x="458" y="6"/>
                  </a:lnTo>
                  <a:lnTo>
                    <a:pt x="485" y="2"/>
                  </a:lnTo>
                  <a:lnTo>
                    <a:pt x="513" y="2"/>
                  </a:lnTo>
                  <a:lnTo>
                    <a:pt x="540" y="0"/>
                  </a:lnTo>
                </a:path>
              </a:pathLst>
            </a:custGeom>
            <a:solidFill>
              <a:srgbClr val="8F8F8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6" name="Freeform 76">
              <a:extLst>
                <a:ext uri="{FF2B5EF4-FFF2-40B4-BE49-F238E27FC236}">
                  <a16:creationId xmlns:a16="http://schemas.microsoft.com/office/drawing/2014/main" id="{2BDA3659-8A94-B19B-4863-A042DC04CFA6}"/>
                </a:ext>
              </a:extLst>
            </p:cNvPr>
            <p:cNvSpPr>
              <a:spLocks/>
            </p:cNvSpPr>
            <p:nvPr/>
          </p:nvSpPr>
          <p:spPr bwMode="auto">
            <a:xfrm>
              <a:off x="8197851" y="3632201"/>
              <a:ext cx="1673225" cy="1173163"/>
            </a:xfrm>
            <a:custGeom>
              <a:avLst/>
              <a:gdLst>
                <a:gd name="T0" fmla="*/ 919163 w 1054"/>
                <a:gd name="T1" fmla="*/ 3158 h 743"/>
                <a:gd name="T2" fmla="*/ 1042988 w 1054"/>
                <a:gd name="T3" fmla="*/ 15790 h 743"/>
                <a:gd name="T4" fmla="*/ 1158875 w 1054"/>
                <a:gd name="T5" fmla="*/ 44211 h 743"/>
                <a:gd name="T6" fmla="*/ 1268413 w 1054"/>
                <a:gd name="T7" fmla="*/ 83685 h 743"/>
                <a:gd name="T8" fmla="*/ 1366838 w 1054"/>
                <a:gd name="T9" fmla="*/ 131053 h 743"/>
                <a:gd name="T10" fmla="*/ 1454150 w 1054"/>
                <a:gd name="T11" fmla="*/ 189475 h 743"/>
                <a:gd name="T12" fmla="*/ 1528763 w 1054"/>
                <a:gd name="T13" fmla="*/ 255791 h 743"/>
                <a:gd name="T14" fmla="*/ 1587500 w 1054"/>
                <a:gd name="T15" fmla="*/ 330001 h 743"/>
                <a:gd name="T16" fmla="*/ 1631950 w 1054"/>
                <a:gd name="T17" fmla="*/ 412107 h 743"/>
                <a:gd name="T18" fmla="*/ 1662113 w 1054"/>
                <a:gd name="T19" fmla="*/ 495792 h 743"/>
                <a:gd name="T20" fmla="*/ 1671638 w 1054"/>
                <a:gd name="T21" fmla="*/ 582634 h 743"/>
                <a:gd name="T22" fmla="*/ 1662113 w 1054"/>
                <a:gd name="T23" fmla="*/ 674213 h 743"/>
                <a:gd name="T24" fmla="*/ 1631950 w 1054"/>
                <a:gd name="T25" fmla="*/ 757898 h 743"/>
                <a:gd name="T26" fmla="*/ 1587500 w 1054"/>
                <a:gd name="T27" fmla="*/ 836846 h 743"/>
                <a:gd name="T28" fmla="*/ 1528763 w 1054"/>
                <a:gd name="T29" fmla="*/ 911057 h 743"/>
                <a:gd name="T30" fmla="*/ 1454150 w 1054"/>
                <a:gd name="T31" fmla="*/ 974215 h 743"/>
                <a:gd name="T32" fmla="*/ 1366838 w 1054"/>
                <a:gd name="T33" fmla="*/ 1034215 h 743"/>
                <a:gd name="T34" fmla="*/ 1268413 w 1054"/>
                <a:gd name="T35" fmla="*/ 1083163 h 743"/>
                <a:gd name="T36" fmla="*/ 1158875 w 1054"/>
                <a:gd name="T37" fmla="*/ 1121058 h 743"/>
                <a:gd name="T38" fmla="*/ 1042988 w 1054"/>
                <a:gd name="T39" fmla="*/ 1151058 h 743"/>
                <a:gd name="T40" fmla="*/ 919163 w 1054"/>
                <a:gd name="T41" fmla="*/ 1166847 h 743"/>
                <a:gd name="T42" fmla="*/ 792163 w 1054"/>
                <a:gd name="T43" fmla="*/ 1166847 h 743"/>
                <a:gd name="T44" fmla="*/ 666750 w 1054"/>
                <a:gd name="T45" fmla="*/ 1157373 h 743"/>
                <a:gd name="T46" fmla="*/ 549275 w 1054"/>
                <a:gd name="T47" fmla="*/ 1133689 h 743"/>
                <a:gd name="T48" fmla="*/ 436563 w 1054"/>
                <a:gd name="T49" fmla="*/ 1098952 h 743"/>
                <a:gd name="T50" fmla="*/ 334963 w 1054"/>
                <a:gd name="T51" fmla="*/ 1053162 h 743"/>
                <a:gd name="T52" fmla="*/ 244475 w 1054"/>
                <a:gd name="T53" fmla="*/ 999478 h 743"/>
                <a:gd name="T54" fmla="*/ 166688 w 1054"/>
                <a:gd name="T55" fmla="*/ 933162 h 743"/>
                <a:gd name="T56" fmla="*/ 101600 w 1054"/>
                <a:gd name="T57" fmla="*/ 862109 h 743"/>
                <a:gd name="T58" fmla="*/ 50800 w 1054"/>
                <a:gd name="T59" fmla="*/ 784740 h 743"/>
                <a:gd name="T60" fmla="*/ 17463 w 1054"/>
                <a:gd name="T61" fmla="*/ 699477 h 743"/>
                <a:gd name="T62" fmla="*/ 1588 w 1054"/>
                <a:gd name="T63" fmla="*/ 612634 h 743"/>
                <a:gd name="T64" fmla="*/ 4763 w 1054"/>
                <a:gd name="T65" fmla="*/ 524213 h 743"/>
                <a:gd name="T66" fmla="*/ 28575 w 1054"/>
                <a:gd name="T67" fmla="*/ 437370 h 743"/>
                <a:gd name="T68" fmla="*/ 66675 w 1054"/>
                <a:gd name="T69" fmla="*/ 355265 h 743"/>
                <a:gd name="T70" fmla="*/ 122238 w 1054"/>
                <a:gd name="T71" fmla="*/ 281054 h 743"/>
                <a:gd name="T72" fmla="*/ 190500 w 1054"/>
                <a:gd name="T73" fmla="*/ 213159 h 743"/>
                <a:gd name="T74" fmla="*/ 274638 w 1054"/>
                <a:gd name="T75" fmla="*/ 151580 h 743"/>
                <a:gd name="T76" fmla="*/ 368300 w 1054"/>
                <a:gd name="T77" fmla="*/ 99474 h 743"/>
                <a:gd name="T78" fmla="*/ 474663 w 1054"/>
                <a:gd name="T79" fmla="*/ 58421 h 743"/>
                <a:gd name="T80" fmla="*/ 588963 w 1054"/>
                <a:gd name="T81" fmla="*/ 25263 h 743"/>
                <a:gd name="T82" fmla="*/ 708025 w 1054"/>
                <a:gd name="T83" fmla="*/ 6316 h 743"/>
                <a:gd name="T84" fmla="*/ 835025 w 1054"/>
                <a:gd name="T85" fmla="*/ 0 h 7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4" h="743">
                  <a:moveTo>
                    <a:pt x="526" y="0"/>
                  </a:moveTo>
                  <a:lnTo>
                    <a:pt x="552" y="0"/>
                  </a:lnTo>
                  <a:lnTo>
                    <a:pt x="579" y="2"/>
                  </a:lnTo>
                  <a:lnTo>
                    <a:pt x="606" y="4"/>
                  </a:lnTo>
                  <a:lnTo>
                    <a:pt x="632" y="6"/>
                  </a:lnTo>
                  <a:lnTo>
                    <a:pt x="657" y="10"/>
                  </a:lnTo>
                  <a:lnTo>
                    <a:pt x="683" y="16"/>
                  </a:lnTo>
                  <a:lnTo>
                    <a:pt x="708" y="22"/>
                  </a:lnTo>
                  <a:lnTo>
                    <a:pt x="730" y="28"/>
                  </a:lnTo>
                  <a:lnTo>
                    <a:pt x="755" y="37"/>
                  </a:lnTo>
                  <a:lnTo>
                    <a:pt x="777" y="45"/>
                  </a:lnTo>
                  <a:lnTo>
                    <a:pt x="799" y="53"/>
                  </a:lnTo>
                  <a:lnTo>
                    <a:pt x="820" y="63"/>
                  </a:lnTo>
                  <a:lnTo>
                    <a:pt x="840" y="73"/>
                  </a:lnTo>
                  <a:lnTo>
                    <a:pt x="861" y="83"/>
                  </a:lnTo>
                  <a:lnTo>
                    <a:pt x="879" y="96"/>
                  </a:lnTo>
                  <a:lnTo>
                    <a:pt x="897" y="108"/>
                  </a:lnTo>
                  <a:lnTo>
                    <a:pt x="916" y="120"/>
                  </a:lnTo>
                  <a:lnTo>
                    <a:pt x="932" y="135"/>
                  </a:lnTo>
                  <a:lnTo>
                    <a:pt x="946" y="148"/>
                  </a:lnTo>
                  <a:lnTo>
                    <a:pt x="963" y="162"/>
                  </a:lnTo>
                  <a:lnTo>
                    <a:pt x="975" y="178"/>
                  </a:lnTo>
                  <a:lnTo>
                    <a:pt x="989" y="192"/>
                  </a:lnTo>
                  <a:lnTo>
                    <a:pt x="1000" y="209"/>
                  </a:lnTo>
                  <a:lnTo>
                    <a:pt x="1010" y="225"/>
                  </a:lnTo>
                  <a:lnTo>
                    <a:pt x="1020" y="241"/>
                  </a:lnTo>
                  <a:lnTo>
                    <a:pt x="1028" y="261"/>
                  </a:lnTo>
                  <a:lnTo>
                    <a:pt x="1036" y="277"/>
                  </a:lnTo>
                  <a:lnTo>
                    <a:pt x="1042" y="295"/>
                  </a:lnTo>
                  <a:lnTo>
                    <a:pt x="1047" y="314"/>
                  </a:lnTo>
                  <a:lnTo>
                    <a:pt x="1049" y="332"/>
                  </a:lnTo>
                  <a:lnTo>
                    <a:pt x="1051" y="350"/>
                  </a:lnTo>
                  <a:lnTo>
                    <a:pt x="1053" y="369"/>
                  </a:lnTo>
                  <a:lnTo>
                    <a:pt x="1051" y="388"/>
                  </a:lnTo>
                  <a:lnTo>
                    <a:pt x="1049" y="409"/>
                  </a:lnTo>
                  <a:lnTo>
                    <a:pt x="1047" y="427"/>
                  </a:lnTo>
                  <a:lnTo>
                    <a:pt x="1042" y="443"/>
                  </a:lnTo>
                  <a:lnTo>
                    <a:pt x="1036" y="462"/>
                  </a:lnTo>
                  <a:lnTo>
                    <a:pt x="1028" y="480"/>
                  </a:lnTo>
                  <a:lnTo>
                    <a:pt x="1020" y="497"/>
                  </a:lnTo>
                  <a:lnTo>
                    <a:pt x="1010" y="513"/>
                  </a:lnTo>
                  <a:lnTo>
                    <a:pt x="1000" y="530"/>
                  </a:lnTo>
                  <a:lnTo>
                    <a:pt x="989" y="546"/>
                  </a:lnTo>
                  <a:lnTo>
                    <a:pt x="975" y="562"/>
                  </a:lnTo>
                  <a:lnTo>
                    <a:pt x="963" y="577"/>
                  </a:lnTo>
                  <a:lnTo>
                    <a:pt x="946" y="591"/>
                  </a:lnTo>
                  <a:lnTo>
                    <a:pt x="932" y="605"/>
                  </a:lnTo>
                  <a:lnTo>
                    <a:pt x="916" y="617"/>
                  </a:lnTo>
                  <a:lnTo>
                    <a:pt x="897" y="633"/>
                  </a:lnTo>
                  <a:lnTo>
                    <a:pt x="879" y="645"/>
                  </a:lnTo>
                  <a:lnTo>
                    <a:pt x="861" y="655"/>
                  </a:lnTo>
                  <a:lnTo>
                    <a:pt x="840" y="667"/>
                  </a:lnTo>
                  <a:lnTo>
                    <a:pt x="820" y="678"/>
                  </a:lnTo>
                  <a:lnTo>
                    <a:pt x="799" y="686"/>
                  </a:lnTo>
                  <a:lnTo>
                    <a:pt x="777" y="696"/>
                  </a:lnTo>
                  <a:lnTo>
                    <a:pt x="755" y="704"/>
                  </a:lnTo>
                  <a:lnTo>
                    <a:pt x="730" y="710"/>
                  </a:lnTo>
                  <a:lnTo>
                    <a:pt x="708" y="718"/>
                  </a:lnTo>
                  <a:lnTo>
                    <a:pt x="683" y="722"/>
                  </a:lnTo>
                  <a:lnTo>
                    <a:pt x="657" y="729"/>
                  </a:lnTo>
                  <a:lnTo>
                    <a:pt x="632" y="733"/>
                  </a:lnTo>
                  <a:lnTo>
                    <a:pt x="606" y="735"/>
                  </a:lnTo>
                  <a:lnTo>
                    <a:pt x="579" y="739"/>
                  </a:lnTo>
                  <a:lnTo>
                    <a:pt x="552" y="739"/>
                  </a:lnTo>
                  <a:lnTo>
                    <a:pt x="526" y="742"/>
                  </a:lnTo>
                  <a:lnTo>
                    <a:pt x="499" y="739"/>
                  </a:lnTo>
                  <a:lnTo>
                    <a:pt x="473" y="739"/>
                  </a:lnTo>
                  <a:lnTo>
                    <a:pt x="446" y="735"/>
                  </a:lnTo>
                  <a:lnTo>
                    <a:pt x="420" y="733"/>
                  </a:lnTo>
                  <a:lnTo>
                    <a:pt x="395" y="729"/>
                  </a:lnTo>
                  <a:lnTo>
                    <a:pt x="371" y="722"/>
                  </a:lnTo>
                  <a:lnTo>
                    <a:pt x="346" y="718"/>
                  </a:lnTo>
                  <a:lnTo>
                    <a:pt x="322" y="710"/>
                  </a:lnTo>
                  <a:lnTo>
                    <a:pt x="299" y="704"/>
                  </a:lnTo>
                  <a:lnTo>
                    <a:pt x="275" y="696"/>
                  </a:lnTo>
                  <a:lnTo>
                    <a:pt x="254" y="686"/>
                  </a:lnTo>
                  <a:lnTo>
                    <a:pt x="232" y="678"/>
                  </a:lnTo>
                  <a:lnTo>
                    <a:pt x="211" y="667"/>
                  </a:lnTo>
                  <a:lnTo>
                    <a:pt x="191" y="655"/>
                  </a:lnTo>
                  <a:lnTo>
                    <a:pt x="173" y="645"/>
                  </a:lnTo>
                  <a:lnTo>
                    <a:pt x="154" y="633"/>
                  </a:lnTo>
                  <a:lnTo>
                    <a:pt x="138" y="617"/>
                  </a:lnTo>
                  <a:lnTo>
                    <a:pt x="120" y="605"/>
                  </a:lnTo>
                  <a:lnTo>
                    <a:pt x="105" y="591"/>
                  </a:lnTo>
                  <a:lnTo>
                    <a:pt x="91" y="577"/>
                  </a:lnTo>
                  <a:lnTo>
                    <a:pt x="77" y="562"/>
                  </a:lnTo>
                  <a:lnTo>
                    <a:pt x="64" y="546"/>
                  </a:lnTo>
                  <a:lnTo>
                    <a:pt x="52" y="530"/>
                  </a:lnTo>
                  <a:lnTo>
                    <a:pt x="42" y="513"/>
                  </a:lnTo>
                  <a:lnTo>
                    <a:pt x="32" y="497"/>
                  </a:lnTo>
                  <a:lnTo>
                    <a:pt x="24" y="480"/>
                  </a:lnTo>
                  <a:lnTo>
                    <a:pt x="18" y="462"/>
                  </a:lnTo>
                  <a:lnTo>
                    <a:pt x="11" y="443"/>
                  </a:lnTo>
                  <a:lnTo>
                    <a:pt x="5" y="427"/>
                  </a:lnTo>
                  <a:lnTo>
                    <a:pt x="3" y="409"/>
                  </a:lnTo>
                  <a:lnTo>
                    <a:pt x="1" y="388"/>
                  </a:lnTo>
                  <a:lnTo>
                    <a:pt x="0" y="369"/>
                  </a:lnTo>
                  <a:lnTo>
                    <a:pt x="1" y="350"/>
                  </a:lnTo>
                  <a:lnTo>
                    <a:pt x="3" y="332"/>
                  </a:lnTo>
                  <a:lnTo>
                    <a:pt x="5" y="314"/>
                  </a:lnTo>
                  <a:lnTo>
                    <a:pt x="11" y="295"/>
                  </a:lnTo>
                  <a:lnTo>
                    <a:pt x="18" y="277"/>
                  </a:lnTo>
                  <a:lnTo>
                    <a:pt x="24" y="261"/>
                  </a:lnTo>
                  <a:lnTo>
                    <a:pt x="32" y="241"/>
                  </a:lnTo>
                  <a:lnTo>
                    <a:pt x="42" y="225"/>
                  </a:lnTo>
                  <a:lnTo>
                    <a:pt x="52" y="209"/>
                  </a:lnTo>
                  <a:lnTo>
                    <a:pt x="64" y="192"/>
                  </a:lnTo>
                  <a:lnTo>
                    <a:pt x="77" y="178"/>
                  </a:lnTo>
                  <a:lnTo>
                    <a:pt x="91" y="162"/>
                  </a:lnTo>
                  <a:lnTo>
                    <a:pt x="105" y="148"/>
                  </a:lnTo>
                  <a:lnTo>
                    <a:pt x="120" y="135"/>
                  </a:lnTo>
                  <a:lnTo>
                    <a:pt x="138" y="120"/>
                  </a:lnTo>
                  <a:lnTo>
                    <a:pt x="154" y="108"/>
                  </a:lnTo>
                  <a:lnTo>
                    <a:pt x="173" y="96"/>
                  </a:lnTo>
                  <a:lnTo>
                    <a:pt x="191" y="83"/>
                  </a:lnTo>
                  <a:lnTo>
                    <a:pt x="211" y="73"/>
                  </a:lnTo>
                  <a:lnTo>
                    <a:pt x="232" y="63"/>
                  </a:lnTo>
                  <a:lnTo>
                    <a:pt x="254" y="53"/>
                  </a:lnTo>
                  <a:lnTo>
                    <a:pt x="275" y="45"/>
                  </a:lnTo>
                  <a:lnTo>
                    <a:pt x="299" y="37"/>
                  </a:lnTo>
                  <a:lnTo>
                    <a:pt x="322" y="28"/>
                  </a:lnTo>
                  <a:lnTo>
                    <a:pt x="346" y="22"/>
                  </a:lnTo>
                  <a:lnTo>
                    <a:pt x="371" y="16"/>
                  </a:lnTo>
                  <a:lnTo>
                    <a:pt x="395" y="10"/>
                  </a:lnTo>
                  <a:lnTo>
                    <a:pt x="420" y="6"/>
                  </a:lnTo>
                  <a:lnTo>
                    <a:pt x="446" y="4"/>
                  </a:lnTo>
                  <a:lnTo>
                    <a:pt x="473" y="2"/>
                  </a:lnTo>
                  <a:lnTo>
                    <a:pt x="499" y="0"/>
                  </a:lnTo>
                  <a:lnTo>
                    <a:pt x="526" y="0"/>
                  </a:lnTo>
                </a:path>
              </a:pathLst>
            </a:custGeom>
            <a:solidFill>
              <a:srgbClr val="94949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7" name="Freeform 77">
              <a:extLst>
                <a:ext uri="{FF2B5EF4-FFF2-40B4-BE49-F238E27FC236}">
                  <a16:creationId xmlns:a16="http://schemas.microsoft.com/office/drawing/2014/main" id="{C0EEF686-BBB9-142F-8C75-4DECC8B01996}"/>
                </a:ext>
              </a:extLst>
            </p:cNvPr>
            <p:cNvSpPr>
              <a:spLocks/>
            </p:cNvSpPr>
            <p:nvPr/>
          </p:nvSpPr>
          <p:spPr bwMode="auto">
            <a:xfrm>
              <a:off x="8240712" y="3646489"/>
              <a:ext cx="1620838" cy="1139825"/>
            </a:xfrm>
            <a:custGeom>
              <a:avLst/>
              <a:gdLst>
                <a:gd name="T0" fmla="*/ 892175 w 1021"/>
                <a:gd name="T1" fmla="*/ 3157 h 722"/>
                <a:gd name="T2" fmla="*/ 1009650 w 1021"/>
                <a:gd name="T3" fmla="*/ 18944 h 722"/>
                <a:gd name="T4" fmla="*/ 1122363 w 1021"/>
                <a:gd name="T5" fmla="*/ 45782 h 722"/>
                <a:gd name="T6" fmla="*/ 1230313 w 1021"/>
                <a:gd name="T7" fmla="*/ 83671 h 722"/>
                <a:gd name="T8" fmla="*/ 1323975 w 1021"/>
                <a:gd name="T9" fmla="*/ 129454 h 722"/>
                <a:gd name="T10" fmla="*/ 1408113 w 1021"/>
                <a:gd name="T11" fmla="*/ 186287 h 722"/>
                <a:gd name="T12" fmla="*/ 1482725 w 1021"/>
                <a:gd name="T13" fmla="*/ 252593 h 722"/>
                <a:gd name="T14" fmla="*/ 1541463 w 1021"/>
                <a:gd name="T15" fmla="*/ 323635 h 722"/>
                <a:gd name="T16" fmla="*/ 1582738 w 1021"/>
                <a:gd name="T17" fmla="*/ 397834 h 722"/>
                <a:gd name="T18" fmla="*/ 1608138 w 1021"/>
                <a:gd name="T19" fmla="*/ 483084 h 722"/>
                <a:gd name="T20" fmla="*/ 1619250 w 1021"/>
                <a:gd name="T21" fmla="*/ 566755 h 722"/>
                <a:gd name="T22" fmla="*/ 1608138 w 1021"/>
                <a:gd name="T23" fmla="*/ 653584 h 722"/>
                <a:gd name="T24" fmla="*/ 1582738 w 1021"/>
                <a:gd name="T25" fmla="*/ 735677 h 722"/>
                <a:gd name="T26" fmla="*/ 1541463 w 1021"/>
                <a:gd name="T27" fmla="*/ 813033 h 722"/>
                <a:gd name="T28" fmla="*/ 1482725 w 1021"/>
                <a:gd name="T29" fmla="*/ 884075 h 722"/>
                <a:gd name="T30" fmla="*/ 1408113 w 1021"/>
                <a:gd name="T31" fmla="*/ 948802 h 722"/>
                <a:gd name="T32" fmla="*/ 1323975 w 1021"/>
                <a:gd name="T33" fmla="*/ 1007214 h 722"/>
                <a:gd name="T34" fmla="*/ 1230313 w 1021"/>
                <a:gd name="T35" fmla="*/ 1052996 h 722"/>
                <a:gd name="T36" fmla="*/ 1122363 w 1021"/>
                <a:gd name="T37" fmla="*/ 1090885 h 722"/>
                <a:gd name="T38" fmla="*/ 1009650 w 1021"/>
                <a:gd name="T39" fmla="*/ 1116144 h 722"/>
                <a:gd name="T40" fmla="*/ 892175 w 1021"/>
                <a:gd name="T41" fmla="*/ 1133510 h 722"/>
                <a:gd name="T42" fmla="*/ 766763 w 1021"/>
                <a:gd name="T43" fmla="*/ 1133510 h 722"/>
                <a:gd name="T44" fmla="*/ 646113 w 1021"/>
                <a:gd name="T45" fmla="*/ 1122459 h 722"/>
                <a:gd name="T46" fmla="*/ 530225 w 1021"/>
                <a:gd name="T47" fmla="*/ 1100357 h 722"/>
                <a:gd name="T48" fmla="*/ 422275 w 1021"/>
                <a:gd name="T49" fmla="*/ 1068783 h 722"/>
                <a:gd name="T50" fmla="*/ 322263 w 1021"/>
                <a:gd name="T51" fmla="*/ 1023001 h 722"/>
                <a:gd name="T52" fmla="*/ 234950 w 1021"/>
                <a:gd name="T53" fmla="*/ 969325 h 722"/>
                <a:gd name="T54" fmla="*/ 157163 w 1021"/>
                <a:gd name="T55" fmla="*/ 906177 h 722"/>
                <a:gd name="T56" fmla="*/ 95250 w 1021"/>
                <a:gd name="T57" fmla="*/ 838292 h 722"/>
                <a:gd name="T58" fmla="*/ 46038 w 1021"/>
                <a:gd name="T59" fmla="*/ 764093 h 722"/>
                <a:gd name="T60" fmla="*/ 14288 w 1021"/>
                <a:gd name="T61" fmla="*/ 683579 h 722"/>
                <a:gd name="T62" fmla="*/ 0 w 1021"/>
                <a:gd name="T63" fmla="*/ 595172 h 722"/>
                <a:gd name="T64" fmla="*/ 1588 w 1021"/>
                <a:gd name="T65" fmla="*/ 511500 h 722"/>
                <a:gd name="T66" fmla="*/ 23813 w 1021"/>
                <a:gd name="T67" fmla="*/ 426250 h 722"/>
                <a:gd name="T68" fmla="*/ 58738 w 1021"/>
                <a:gd name="T69" fmla="*/ 345736 h 722"/>
                <a:gd name="T70" fmla="*/ 114300 w 1021"/>
                <a:gd name="T71" fmla="*/ 274695 h 722"/>
                <a:gd name="T72" fmla="*/ 182563 w 1021"/>
                <a:gd name="T73" fmla="*/ 205232 h 722"/>
                <a:gd name="T74" fmla="*/ 263525 w 1021"/>
                <a:gd name="T75" fmla="*/ 148398 h 722"/>
                <a:gd name="T76" fmla="*/ 354013 w 1021"/>
                <a:gd name="T77" fmla="*/ 96301 h 722"/>
                <a:gd name="T78" fmla="*/ 458788 w 1021"/>
                <a:gd name="T79" fmla="*/ 55255 h 722"/>
                <a:gd name="T80" fmla="*/ 568325 w 1021"/>
                <a:gd name="T81" fmla="*/ 25259 h 722"/>
                <a:gd name="T82" fmla="*/ 685800 w 1021"/>
                <a:gd name="T83" fmla="*/ 6315 h 722"/>
                <a:gd name="T84" fmla="*/ 808038 w 1021"/>
                <a:gd name="T85" fmla="*/ 0 h 7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21" h="722">
                  <a:moveTo>
                    <a:pt x="509" y="0"/>
                  </a:moveTo>
                  <a:lnTo>
                    <a:pt x="536" y="0"/>
                  </a:lnTo>
                  <a:lnTo>
                    <a:pt x="562" y="2"/>
                  </a:lnTo>
                  <a:lnTo>
                    <a:pt x="587" y="4"/>
                  </a:lnTo>
                  <a:lnTo>
                    <a:pt x="611" y="8"/>
                  </a:lnTo>
                  <a:lnTo>
                    <a:pt x="636" y="12"/>
                  </a:lnTo>
                  <a:lnTo>
                    <a:pt x="660" y="16"/>
                  </a:lnTo>
                  <a:lnTo>
                    <a:pt x="685" y="22"/>
                  </a:lnTo>
                  <a:lnTo>
                    <a:pt x="707" y="29"/>
                  </a:lnTo>
                  <a:lnTo>
                    <a:pt x="730" y="35"/>
                  </a:lnTo>
                  <a:lnTo>
                    <a:pt x="752" y="43"/>
                  </a:lnTo>
                  <a:lnTo>
                    <a:pt x="775" y="53"/>
                  </a:lnTo>
                  <a:lnTo>
                    <a:pt x="795" y="61"/>
                  </a:lnTo>
                  <a:lnTo>
                    <a:pt x="815" y="71"/>
                  </a:lnTo>
                  <a:lnTo>
                    <a:pt x="834" y="82"/>
                  </a:lnTo>
                  <a:lnTo>
                    <a:pt x="852" y="94"/>
                  </a:lnTo>
                  <a:lnTo>
                    <a:pt x="870" y="106"/>
                  </a:lnTo>
                  <a:lnTo>
                    <a:pt x="887" y="118"/>
                  </a:lnTo>
                  <a:lnTo>
                    <a:pt x="903" y="130"/>
                  </a:lnTo>
                  <a:lnTo>
                    <a:pt x="919" y="146"/>
                  </a:lnTo>
                  <a:lnTo>
                    <a:pt x="934" y="160"/>
                  </a:lnTo>
                  <a:lnTo>
                    <a:pt x="946" y="174"/>
                  </a:lnTo>
                  <a:lnTo>
                    <a:pt x="958" y="189"/>
                  </a:lnTo>
                  <a:lnTo>
                    <a:pt x="971" y="205"/>
                  </a:lnTo>
                  <a:lnTo>
                    <a:pt x="981" y="219"/>
                  </a:lnTo>
                  <a:lnTo>
                    <a:pt x="989" y="235"/>
                  </a:lnTo>
                  <a:lnTo>
                    <a:pt x="997" y="252"/>
                  </a:lnTo>
                  <a:lnTo>
                    <a:pt x="1003" y="270"/>
                  </a:lnTo>
                  <a:lnTo>
                    <a:pt x="1009" y="286"/>
                  </a:lnTo>
                  <a:lnTo>
                    <a:pt x="1013" y="306"/>
                  </a:lnTo>
                  <a:lnTo>
                    <a:pt x="1017" y="324"/>
                  </a:lnTo>
                  <a:lnTo>
                    <a:pt x="1020" y="340"/>
                  </a:lnTo>
                  <a:lnTo>
                    <a:pt x="1020" y="359"/>
                  </a:lnTo>
                  <a:lnTo>
                    <a:pt x="1020" y="377"/>
                  </a:lnTo>
                  <a:lnTo>
                    <a:pt x="1017" y="395"/>
                  </a:lnTo>
                  <a:lnTo>
                    <a:pt x="1013" y="414"/>
                  </a:lnTo>
                  <a:lnTo>
                    <a:pt x="1009" y="433"/>
                  </a:lnTo>
                  <a:lnTo>
                    <a:pt x="1003" y="449"/>
                  </a:lnTo>
                  <a:lnTo>
                    <a:pt x="997" y="466"/>
                  </a:lnTo>
                  <a:lnTo>
                    <a:pt x="989" y="484"/>
                  </a:lnTo>
                  <a:lnTo>
                    <a:pt x="981" y="500"/>
                  </a:lnTo>
                  <a:lnTo>
                    <a:pt x="971" y="515"/>
                  </a:lnTo>
                  <a:lnTo>
                    <a:pt x="958" y="531"/>
                  </a:lnTo>
                  <a:lnTo>
                    <a:pt x="946" y="545"/>
                  </a:lnTo>
                  <a:lnTo>
                    <a:pt x="934" y="560"/>
                  </a:lnTo>
                  <a:lnTo>
                    <a:pt x="919" y="574"/>
                  </a:lnTo>
                  <a:lnTo>
                    <a:pt x="903" y="589"/>
                  </a:lnTo>
                  <a:lnTo>
                    <a:pt x="887" y="601"/>
                  </a:lnTo>
                  <a:lnTo>
                    <a:pt x="870" y="614"/>
                  </a:lnTo>
                  <a:lnTo>
                    <a:pt x="852" y="626"/>
                  </a:lnTo>
                  <a:lnTo>
                    <a:pt x="834" y="638"/>
                  </a:lnTo>
                  <a:lnTo>
                    <a:pt x="815" y="648"/>
                  </a:lnTo>
                  <a:lnTo>
                    <a:pt x="795" y="658"/>
                  </a:lnTo>
                  <a:lnTo>
                    <a:pt x="775" y="667"/>
                  </a:lnTo>
                  <a:lnTo>
                    <a:pt x="752" y="677"/>
                  </a:lnTo>
                  <a:lnTo>
                    <a:pt x="730" y="683"/>
                  </a:lnTo>
                  <a:lnTo>
                    <a:pt x="707" y="691"/>
                  </a:lnTo>
                  <a:lnTo>
                    <a:pt x="685" y="697"/>
                  </a:lnTo>
                  <a:lnTo>
                    <a:pt x="660" y="703"/>
                  </a:lnTo>
                  <a:lnTo>
                    <a:pt x="636" y="707"/>
                  </a:lnTo>
                  <a:lnTo>
                    <a:pt x="611" y="711"/>
                  </a:lnTo>
                  <a:lnTo>
                    <a:pt x="587" y="715"/>
                  </a:lnTo>
                  <a:lnTo>
                    <a:pt x="562" y="718"/>
                  </a:lnTo>
                  <a:lnTo>
                    <a:pt x="536" y="718"/>
                  </a:lnTo>
                  <a:lnTo>
                    <a:pt x="509" y="721"/>
                  </a:lnTo>
                  <a:lnTo>
                    <a:pt x="483" y="718"/>
                  </a:lnTo>
                  <a:lnTo>
                    <a:pt x="456" y="718"/>
                  </a:lnTo>
                  <a:lnTo>
                    <a:pt x="432" y="715"/>
                  </a:lnTo>
                  <a:lnTo>
                    <a:pt x="407" y="711"/>
                  </a:lnTo>
                  <a:lnTo>
                    <a:pt x="383" y="707"/>
                  </a:lnTo>
                  <a:lnTo>
                    <a:pt x="358" y="703"/>
                  </a:lnTo>
                  <a:lnTo>
                    <a:pt x="334" y="697"/>
                  </a:lnTo>
                  <a:lnTo>
                    <a:pt x="311" y="691"/>
                  </a:lnTo>
                  <a:lnTo>
                    <a:pt x="289" y="683"/>
                  </a:lnTo>
                  <a:lnTo>
                    <a:pt x="266" y="677"/>
                  </a:lnTo>
                  <a:lnTo>
                    <a:pt x="244" y="667"/>
                  </a:lnTo>
                  <a:lnTo>
                    <a:pt x="223" y="658"/>
                  </a:lnTo>
                  <a:lnTo>
                    <a:pt x="203" y="648"/>
                  </a:lnTo>
                  <a:lnTo>
                    <a:pt x="184" y="638"/>
                  </a:lnTo>
                  <a:lnTo>
                    <a:pt x="166" y="626"/>
                  </a:lnTo>
                  <a:lnTo>
                    <a:pt x="148" y="614"/>
                  </a:lnTo>
                  <a:lnTo>
                    <a:pt x="131" y="601"/>
                  </a:lnTo>
                  <a:lnTo>
                    <a:pt x="115" y="589"/>
                  </a:lnTo>
                  <a:lnTo>
                    <a:pt x="99" y="574"/>
                  </a:lnTo>
                  <a:lnTo>
                    <a:pt x="84" y="560"/>
                  </a:lnTo>
                  <a:lnTo>
                    <a:pt x="72" y="545"/>
                  </a:lnTo>
                  <a:lnTo>
                    <a:pt x="60" y="531"/>
                  </a:lnTo>
                  <a:lnTo>
                    <a:pt x="48" y="515"/>
                  </a:lnTo>
                  <a:lnTo>
                    <a:pt x="37" y="500"/>
                  </a:lnTo>
                  <a:lnTo>
                    <a:pt x="29" y="484"/>
                  </a:lnTo>
                  <a:lnTo>
                    <a:pt x="21" y="466"/>
                  </a:lnTo>
                  <a:lnTo>
                    <a:pt x="15" y="449"/>
                  </a:lnTo>
                  <a:lnTo>
                    <a:pt x="9" y="433"/>
                  </a:lnTo>
                  <a:lnTo>
                    <a:pt x="5" y="414"/>
                  </a:lnTo>
                  <a:lnTo>
                    <a:pt x="1" y="395"/>
                  </a:lnTo>
                  <a:lnTo>
                    <a:pt x="0" y="377"/>
                  </a:lnTo>
                  <a:lnTo>
                    <a:pt x="0" y="359"/>
                  </a:lnTo>
                  <a:lnTo>
                    <a:pt x="0" y="340"/>
                  </a:lnTo>
                  <a:lnTo>
                    <a:pt x="1" y="324"/>
                  </a:lnTo>
                  <a:lnTo>
                    <a:pt x="5" y="306"/>
                  </a:lnTo>
                  <a:lnTo>
                    <a:pt x="9" y="286"/>
                  </a:lnTo>
                  <a:lnTo>
                    <a:pt x="15" y="270"/>
                  </a:lnTo>
                  <a:lnTo>
                    <a:pt x="21" y="252"/>
                  </a:lnTo>
                  <a:lnTo>
                    <a:pt x="29" y="235"/>
                  </a:lnTo>
                  <a:lnTo>
                    <a:pt x="37" y="219"/>
                  </a:lnTo>
                  <a:lnTo>
                    <a:pt x="48" y="205"/>
                  </a:lnTo>
                  <a:lnTo>
                    <a:pt x="60" y="189"/>
                  </a:lnTo>
                  <a:lnTo>
                    <a:pt x="72" y="174"/>
                  </a:lnTo>
                  <a:lnTo>
                    <a:pt x="84" y="160"/>
                  </a:lnTo>
                  <a:lnTo>
                    <a:pt x="99" y="146"/>
                  </a:lnTo>
                  <a:lnTo>
                    <a:pt x="115" y="130"/>
                  </a:lnTo>
                  <a:lnTo>
                    <a:pt x="131" y="118"/>
                  </a:lnTo>
                  <a:lnTo>
                    <a:pt x="148" y="106"/>
                  </a:lnTo>
                  <a:lnTo>
                    <a:pt x="166" y="94"/>
                  </a:lnTo>
                  <a:lnTo>
                    <a:pt x="184" y="82"/>
                  </a:lnTo>
                  <a:lnTo>
                    <a:pt x="203" y="71"/>
                  </a:lnTo>
                  <a:lnTo>
                    <a:pt x="223" y="61"/>
                  </a:lnTo>
                  <a:lnTo>
                    <a:pt x="244" y="53"/>
                  </a:lnTo>
                  <a:lnTo>
                    <a:pt x="266" y="43"/>
                  </a:lnTo>
                  <a:lnTo>
                    <a:pt x="289" y="35"/>
                  </a:lnTo>
                  <a:lnTo>
                    <a:pt x="311" y="29"/>
                  </a:lnTo>
                  <a:lnTo>
                    <a:pt x="334" y="22"/>
                  </a:lnTo>
                  <a:lnTo>
                    <a:pt x="358" y="16"/>
                  </a:lnTo>
                  <a:lnTo>
                    <a:pt x="383" y="12"/>
                  </a:lnTo>
                  <a:lnTo>
                    <a:pt x="407" y="8"/>
                  </a:lnTo>
                  <a:lnTo>
                    <a:pt x="432" y="4"/>
                  </a:lnTo>
                  <a:lnTo>
                    <a:pt x="456" y="2"/>
                  </a:lnTo>
                  <a:lnTo>
                    <a:pt x="483" y="0"/>
                  </a:lnTo>
                  <a:lnTo>
                    <a:pt x="509" y="0"/>
                  </a:lnTo>
                </a:path>
              </a:pathLst>
            </a:custGeom>
            <a:solidFill>
              <a:srgbClr val="96969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8" name="Freeform 78">
              <a:extLst>
                <a:ext uri="{FF2B5EF4-FFF2-40B4-BE49-F238E27FC236}">
                  <a16:creationId xmlns:a16="http://schemas.microsoft.com/office/drawing/2014/main" id="{7E4B8C89-39E7-8EAA-6EBF-1326E76C0F78}"/>
                </a:ext>
              </a:extLst>
            </p:cNvPr>
            <p:cNvSpPr>
              <a:spLocks/>
            </p:cNvSpPr>
            <p:nvPr/>
          </p:nvSpPr>
          <p:spPr bwMode="auto">
            <a:xfrm>
              <a:off x="8278812" y="3659189"/>
              <a:ext cx="1574800" cy="1106487"/>
            </a:xfrm>
            <a:custGeom>
              <a:avLst/>
              <a:gdLst>
                <a:gd name="T0" fmla="*/ 866775 w 992"/>
                <a:gd name="T1" fmla="*/ 3157 h 701"/>
                <a:gd name="T2" fmla="*/ 981075 w 992"/>
                <a:gd name="T3" fmla="*/ 18941 h 701"/>
                <a:gd name="T4" fmla="*/ 1090613 w 992"/>
                <a:gd name="T5" fmla="*/ 45775 h 701"/>
                <a:gd name="T6" fmla="*/ 1195388 w 992"/>
                <a:gd name="T7" fmla="*/ 80500 h 701"/>
                <a:gd name="T8" fmla="*/ 1285875 w 992"/>
                <a:gd name="T9" fmla="*/ 126275 h 701"/>
                <a:gd name="T10" fmla="*/ 1370013 w 992"/>
                <a:gd name="T11" fmla="*/ 179942 h 701"/>
                <a:gd name="T12" fmla="*/ 1438275 w 992"/>
                <a:gd name="T13" fmla="*/ 246237 h 701"/>
                <a:gd name="T14" fmla="*/ 1495425 w 992"/>
                <a:gd name="T15" fmla="*/ 314110 h 701"/>
                <a:gd name="T16" fmla="*/ 1538288 w 992"/>
                <a:gd name="T17" fmla="*/ 388296 h 701"/>
                <a:gd name="T18" fmla="*/ 1563688 w 992"/>
                <a:gd name="T19" fmla="*/ 470375 h 701"/>
                <a:gd name="T20" fmla="*/ 1573213 w 992"/>
                <a:gd name="T21" fmla="*/ 554033 h 701"/>
                <a:gd name="T22" fmla="*/ 1563688 w 992"/>
                <a:gd name="T23" fmla="*/ 637690 h 701"/>
                <a:gd name="T24" fmla="*/ 1538288 w 992"/>
                <a:gd name="T25" fmla="*/ 716612 h 701"/>
                <a:gd name="T26" fmla="*/ 1495425 w 992"/>
                <a:gd name="T27" fmla="*/ 790799 h 701"/>
                <a:gd name="T28" fmla="*/ 1438275 w 992"/>
                <a:gd name="T29" fmla="*/ 860250 h 701"/>
                <a:gd name="T30" fmla="*/ 1370013 w 992"/>
                <a:gd name="T31" fmla="*/ 923388 h 701"/>
                <a:gd name="T32" fmla="*/ 1285875 w 992"/>
                <a:gd name="T33" fmla="*/ 978633 h 701"/>
                <a:gd name="T34" fmla="*/ 1195388 w 992"/>
                <a:gd name="T35" fmla="*/ 1022830 h 701"/>
                <a:gd name="T36" fmla="*/ 1090613 w 992"/>
                <a:gd name="T37" fmla="*/ 1059134 h 701"/>
                <a:gd name="T38" fmla="*/ 981075 w 992"/>
                <a:gd name="T39" fmla="*/ 1087546 h 701"/>
                <a:gd name="T40" fmla="*/ 866775 w 992"/>
                <a:gd name="T41" fmla="*/ 1100173 h 701"/>
                <a:gd name="T42" fmla="*/ 744538 w 992"/>
                <a:gd name="T43" fmla="*/ 1104909 h 701"/>
                <a:gd name="T44" fmla="*/ 627063 w 992"/>
                <a:gd name="T45" fmla="*/ 1090703 h 701"/>
                <a:gd name="T46" fmla="*/ 514350 w 992"/>
                <a:gd name="T47" fmla="*/ 1071761 h 701"/>
                <a:gd name="T48" fmla="*/ 409575 w 992"/>
                <a:gd name="T49" fmla="*/ 1037036 h 701"/>
                <a:gd name="T50" fmla="*/ 315913 w 992"/>
                <a:gd name="T51" fmla="*/ 994418 h 701"/>
                <a:gd name="T52" fmla="*/ 228600 w 992"/>
                <a:gd name="T53" fmla="*/ 942329 h 701"/>
                <a:gd name="T54" fmla="*/ 153988 w 992"/>
                <a:gd name="T55" fmla="*/ 880770 h 701"/>
                <a:gd name="T56" fmla="*/ 92075 w 992"/>
                <a:gd name="T57" fmla="*/ 816054 h 701"/>
                <a:gd name="T58" fmla="*/ 47625 w 992"/>
                <a:gd name="T59" fmla="*/ 741867 h 701"/>
                <a:gd name="T60" fmla="*/ 14288 w 992"/>
                <a:gd name="T61" fmla="*/ 664524 h 701"/>
                <a:gd name="T62" fmla="*/ 0 w 992"/>
                <a:gd name="T63" fmla="*/ 579288 h 701"/>
                <a:gd name="T64" fmla="*/ 1588 w 992"/>
                <a:gd name="T65" fmla="*/ 495630 h 701"/>
                <a:gd name="T66" fmla="*/ 20638 w 992"/>
                <a:gd name="T67" fmla="*/ 413551 h 701"/>
                <a:gd name="T68" fmla="*/ 60325 w 992"/>
                <a:gd name="T69" fmla="*/ 339365 h 701"/>
                <a:gd name="T70" fmla="*/ 112713 w 992"/>
                <a:gd name="T71" fmla="*/ 268335 h 701"/>
                <a:gd name="T72" fmla="*/ 176213 w 992"/>
                <a:gd name="T73" fmla="*/ 200462 h 701"/>
                <a:gd name="T74" fmla="*/ 258763 w 992"/>
                <a:gd name="T75" fmla="*/ 145217 h 701"/>
                <a:gd name="T76" fmla="*/ 346075 w 992"/>
                <a:gd name="T77" fmla="*/ 96285 h 701"/>
                <a:gd name="T78" fmla="*/ 446088 w 992"/>
                <a:gd name="T79" fmla="*/ 55245 h 701"/>
                <a:gd name="T80" fmla="*/ 552450 w 992"/>
                <a:gd name="T81" fmla="*/ 25255 h 701"/>
                <a:gd name="T82" fmla="*/ 666750 w 992"/>
                <a:gd name="T83" fmla="*/ 6314 h 701"/>
                <a:gd name="T84" fmla="*/ 785813 w 992"/>
                <a:gd name="T85" fmla="*/ 0 h 7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92" h="701">
                  <a:moveTo>
                    <a:pt x="495" y="0"/>
                  </a:moveTo>
                  <a:lnTo>
                    <a:pt x="520" y="2"/>
                  </a:lnTo>
                  <a:lnTo>
                    <a:pt x="546" y="2"/>
                  </a:lnTo>
                  <a:lnTo>
                    <a:pt x="571" y="4"/>
                  </a:lnTo>
                  <a:lnTo>
                    <a:pt x="595" y="8"/>
                  </a:lnTo>
                  <a:lnTo>
                    <a:pt x="618" y="12"/>
                  </a:lnTo>
                  <a:lnTo>
                    <a:pt x="642" y="16"/>
                  </a:lnTo>
                  <a:lnTo>
                    <a:pt x="665" y="23"/>
                  </a:lnTo>
                  <a:lnTo>
                    <a:pt x="687" y="29"/>
                  </a:lnTo>
                  <a:lnTo>
                    <a:pt x="710" y="35"/>
                  </a:lnTo>
                  <a:lnTo>
                    <a:pt x="732" y="43"/>
                  </a:lnTo>
                  <a:lnTo>
                    <a:pt x="753" y="51"/>
                  </a:lnTo>
                  <a:lnTo>
                    <a:pt x="773" y="61"/>
                  </a:lnTo>
                  <a:lnTo>
                    <a:pt x="791" y="69"/>
                  </a:lnTo>
                  <a:lnTo>
                    <a:pt x="810" y="80"/>
                  </a:lnTo>
                  <a:lnTo>
                    <a:pt x="828" y="92"/>
                  </a:lnTo>
                  <a:lnTo>
                    <a:pt x="846" y="102"/>
                  </a:lnTo>
                  <a:lnTo>
                    <a:pt x="863" y="114"/>
                  </a:lnTo>
                  <a:lnTo>
                    <a:pt x="877" y="127"/>
                  </a:lnTo>
                  <a:lnTo>
                    <a:pt x="893" y="142"/>
                  </a:lnTo>
                  <a:lnTo>
                    <a:pt x="906" y="156"/>
                  </a:lnTo>
                  <a:lnTo>
                    <a:pt x="920" y="170"/>
                  </a:lnTo>
                  <a:lnTo>
                    <a:pt x="932" y="185"/>
                  </a:lnTo>
                  <a:lnTo>
                    <a:pt x="942" y="199"/>
                  </a:lnTo>
                  <a:lnTo>
                    <a:pt x="953" y="215"/>
                  </a:lnTo>
                  <a:lnTo>
                    <a:pt x="961" y="229"/>
                  </a:lnTo>
                  <a:lnTo>
                    <a:pt x="969" y="246"/>
                  </a:lnTo>
                  <a:lnTo>
                    <a:pt x="975" y="262"/>
                  </a:lnTo>
                  <a:lnTo>
                    <a:pt x="981" y="278"/>
                  </a:lnTo>
                  <a:lnTo>
                    <a:pt x="985" y="298"/>
                  </a:lnTo>
                  <a:lnTo>
                    <a:pt x="989" y="314"/>
                  </a:lnTo>
                  <a:lnTo>
                    <a:pt x="991" y="332"/>
                  </a:lnTo>
                  <a:lnTo>
                    <a:pt x="991" y="351"/>
                  </a:lnTo>
                  <a:lnTo>
                    <a:pt x="991" y="367"/>
                  </a:lnTo>
                  <a:lnTo>
                    <a:pt x="989" y="385"/>
                  </a:lnTo>
                  <a:lnTo>
                    <a:pt x="985" y="404"/>
                  </a:lnTo>
                  <a:lnTo>
                    <a:pt x="981" y="421"/>
                  </a:lnTo>
                  <a:lnTo>
                    <a:pt x="975" y="437"/>
                  </a:lnTo>
                  <a:lnTo>
                    <a:pt x="969" y="454"/>
                  </a:lnTo>
                  <a:lnTo>
                    <a:pt x="961" y="470"/>
                  </a:lnTo>
                  <a:lnTo>
                    <a:pt x="953" y="486"/>
                  </a:lnTo>
                  <a:lnTo>
                    <a:pt x="942" y="501"/>
                  </a:lnTo>
                  <a:lnTo>
                    <a:pt x="932" y="517"/>
                  </a:lnTo>
                  <a:lnTo>
                    <a:pt x="920" y="531"/>
                  </a:lnTo>
                  <a:lnTo>
                    <a:pt x="906" y="545"/>
                  </a:lnTo>
                  <a:lnTo>
                    <a:pt x="893" y="558"/>
                  </a:lnTo>
                  <a:lnTo>
                    <a:pt x="877" y="573"/>
                  </a:lnTo>
                  <a:lnTo>
                    <a:pt x="863" y="585"/>
                  </a:lnTo>
                  <a:lnTo>
                    <a:pt x="846" y="597"/>
                  </a:lnTo>
                  <a:lnTo>
                    <a:pt x="828" y="610"/>
                  </a:lnTo>
                  <a:lnTo>
                    <a:pt x="810" y="620"/>
                  </a:lnTo>
                  <a:lnTo>
                    <a:pt x="791" y="630"/>
                  </a:lnTo>
                  <a:lnTo>
                    <a:pt x="773" y="640"/>
                  </a:lnTo>
                  <a:lnTo>
                    <a:pt x="753" y="648"/>
                  </a:lnTo>
                  <a:lnTo>
                    <a:pt x="732" y="657"/>
                  </a:lnTo>
                  <a:lnTo>
                    <a:pt x="710" y="665"/>
                  </a:lnTo>
                  <a:lnTo>
                    <a:pt x="687" y="671"/>
                  </a:lnTo>
                  <a:lnTo>
                    <a:pt x="665" y="679"/>
                  </a:lnTo>
                  <a:lnTo>
                    <a:pt x="642" y="683"/>
                  </a:lnTo>
                  <a:lnTo>
                    <a:pt x="618" y="689"/>
                  </a:lnTo>
                  <a:lnTo>
                    <a:pt x="595" y="691"/>
                  </a:lnTo>
                  <a:lnTo>
                    <a:pt x="571" y="695"/>
                  </a:lnTo>
                  <a:lnTo>
                    <a:pt x="546" y="697"/>
                  </a:lnTo>
                  <a:lnTo>
                    <a:pt x="520" y="700"/>
                  </a:lnTo>
                  <a:lnTo>
                    <a:pt x="495" y="700"/>
                  </a:lnTo>
                  <a:lnTo>
                    <a:pt x="469" y="700"/>
                  </a:lnTo>
                  <a:lnTo>
                    <a:pt x="444" y="697"/>
                  </a:lnTo>
                  <a:lnTo>
                    <a:pt x="420" y="695"/>
                  </a:lnTo>
                  <a:lnTo>
                    <a:pt x="395" y="691"/>
                  </a:lnTo>
                  <a:lnTo>
                    <a:pt x="371" y="689"/>
                  </a:lnTo>
                  <a:lnTo>
                    <a:pt x="348" y="683"/>
                  </a:lnTo>
                  <a:lnTo>
                    <a:pt x="324" y="679"/>
                  </a:lnTo>
                  <a:lnTo>
                    <a:pt x="301" y="671"/>
                  </a:lnTo>
                  <a:lnTo>
                    <a:pt x="281" y="665"/>
                  </a:lnTo>
                  <a:lnTo>
                    <a:pt x="258" y="657"/>
                  </a:lnTo>
                  <a:lnTo>
                    <a:pt x="238" y="648"/>
                  </a:lnTo>
                  <a:lnTo>
                    <a:pt x="218" y="640"/>
                  </a:lnTo>
                  <a:lnTo>
                    <a:pt x="199" y="630"/>
                  </a:lnTo>
                  <a:lnTo>
                    <a:pt x="179" y="620"/>
                  </a:lnTo>
                  <a:lnTo>
                    <a:pt x="163" y="610"/>
                  </a:lnTo>
                  <a:lnTo>
                    <a:pt x="144" y="597"/>
                  </a:lnTo>
                  <a:lnTo>
                    <a:pt x="128" y="585"/>
                  </a:lnTo>
                  <a:lnTo>
                    <a:pt x="111" y="573"/>
                  </a:lnTo>
                  <a:lnTo>
                    <a:pt x="97" y="558"/>
                  </a:lnTo>
                  <a:lnTo>
                    <a:pt x="83" y="545"/>
                  </a:lnTo>
                  <a:lnTo>
                    <a:pt x="71" y="531"/>
                  </a:lnTo>
                  <a:lnTo>
                    <a:pt x="58" y="517"/>
                  </a:lnTo>
                  <a:lnTo>
                    <a:pt x="48" y="501"/>
                  </a:lnTo>
                  <a:lnTo>
                    <a:pt x="38" y="486"/>
                  </a:lnTo>
                  <a:lnTo>
                    <a:pt x="30" y="470"/>
                  </a:lnTo>
                  <a:lnTo>
                    <a:pt x="22" y="454"/>
                  </a:lnTo>
                  <a:lnTo>
                    <a:pt x="13" y="437"/>
                  </a:lnTo>
                  <a:lnTo>
                    <a:pt x="9" y="421"/>
                  </a:lnTo>
                  <a:lnTo>
                    <a:pt x="5" y="404"/>
                  </a:lnTo>
                  <a:lnTo>
                    <a:pt x="1" y="385"/>
                  </a:lnTo>
                  <a:lnTo>
                    <a:pt x="0" y="367"/>
                  </a:lnTo>
                  <a:lnTo>
                    <a:pt x="0" y="351"/>
                  </a:lnTo>
                  <a:lnTo>
                    <a:pt x="0" y="332"/>
                  </a:lnTo>
                  <a:lnTo>
                    <a:pt x="1" y="314"/>
                  </a:lnTo>
                  <a:lnTo>
                    <a:pt x="5" y="298"/>
                  </a:lnTo>
                  <a:lnTo>
                    <a:pt x="9" y="278"/>
                  </a:lnTo>
                  <a:lnTo>
                    <a:pt x="13" y="262"/>
                  </a:lnTo>
                  <a:lnTo>
                    <a:pt x="22" y="246"/>
                  </a:lnTo>
                  <a:lnTo>
                    <a:pt x="30" y="229"/>
                  </a:lnTo>
                  <a:lnTo>
                    <a:pt x="38" y="215"/>
                  </a:lnTo>
                  <a:lnTo>
                    <a:pt x="48" y="199"/>
                  </a:lnTo>
                  <a:lnTo>
                    <a:pt x="58" y="185"/>
                  </a:lnTo>
                  <a:lnTo>
                    <a:pt x="71" y="170"/>
                  </a:lnTo>
                  <a:lnTo>
                    <a:pt x="83" y="156"/>
                  </a:lnTo>
                  <a:lnTo>
                    <a:pt x="97" y="142"/>
                  </a:lnTo>
                  <a:lnTo>
                    <a:pt x="111" y="127"/>
                  </a:lnTo>
                  <a:lnTo>
                    <a:pt x="128" y="114"/>
                  </a:lnTo>
                  <a:lnTo>
                    <a:pt x="144" y="102"/>
                  </a:lnTo>
                  <a:lnTo>
                    <a:pt x="163" y="92"/>
                  </a:lnTo>
                  <a:lnTo>
                    <a:pt x="179" y="80"/>
                  </a:lnTo>
                  <a:lnTo>
                    <a:pt x="199" y="69"/>
                  </a:lnTo>
                  <a:lnTo>
                    <a:pt x="218" y="61"/>
                  </a:lnTo>
                  <a:lnTo>
                    <a:pt x="238" y="51"/>
                  </a:lnTo>
                  <a:lnTo>
                    <a:pt x="258" y="43"/>
                  </a:lnTo>
                  <a:lnTo>
                    <a:pt x="281" y="35"/>
                  </a:lnTo>
                  <a:lnTo>
                    <a:pt x="301" y="29"/>
                  </a:lnTo>
                  <a:lnTo>
                    <a:pt x="324" y="23"/>
                  </a:lnTo>
                  <a:lnTo>
                    <a:pt x="348" y="16"/>
                  </a:lnTo>
                  <a:lnTo>
                    <a:pt x="371" y="12"/>
                  </a:lnTo>
                  <a:lnTo>
                    <a:pt x="395" y="8"/>
                  </a:lnTo>
                  <a:lnTo>
                    <a:pt x="420" y="4"/>
                  </a:lnTo>
                  <a:lnTo>
                    <a:pt x="444" y="2"/>
                  </a:lnTo>
                  <a:lnTo>
                    <a:pt x="469" y="2"/>
                  </a:lnTo>
                  <a:lnTo>
                    <a:pt x="495" y="0"/>
                  </a:lnTo>
                </a:path>
              </a:pathLst>
            </a:custGeom>
            <a:solidFill>
              <a:srgbClr val="99999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9" name="Freeform 79">
              <a:extLst>
                <a:ext uri="{FF2B5EF4-FFF2-40B4-BE49-F238E27FC236}">
                  <a16:creationId xmlns:a16="http://schemas.microsoft.com/office/drawing/2014/main" id="{F937911B-7CFD-A98E-5245-E9B5F7EAF614}"/>
                </a:ext>
              </a:extLst>
            </p:cNvPr>
            <p:cNvSpPr>
              <a:spLocks/>
            </p:cNvSpPr>
            <p:nvPr/>
          </p:nvSpPr>
          <p:spPr bwMode="auto">
            <a:xfrm>
              <a:off x="8318500" y="3675063"/>
              <a:ext cx="1528762" cy="1071562"/>
            </a:xfrm>
            <a:custGeom>
              <a:avLst/>
              <a:gdLst>
                <a:gd name="T0" fmla="*/ 841375 w 963"/>
                <a:gd name="T1" fmla="*/ 3156 h 679"/>
                <a:gd name="T2" fmla="*/ 954087 w 963"/>
                <a:gd name="T3" fmla="*/ 17360 h 679"/>
                <a:gd name="T4" fmla="*/ 1057275 w 963"/>
                <a:gd name="T5" fmla="*/ 42610 h 679"/>
                <a:gd name="T6" fmla="*/ 1158875 w 963"/>
                <a:gd name="T7" fmla="*/ 77329 h 679"/>
                <a:gd name="T8" fmla="*/ 1249362 w 963"/>
                <a:gd name="T9" fmla="*/ 123095 h 679"/>
                <a:gd name="T10" fmla="*/ 1327150 w 963"/>
                <a:gd name="T11" fmla="*/ 173596 h 679"/>
                <a:gd name="T12" fmla="*/ 1395412 w 963"/>
                <a:gd name="T13" fmla="*/ 236722 h 679"/>
                <a:gd name="T14" fmla="*/ 1449387 w 963"/>
                <a:gd name="T15" fmla="*/ 301426 h 679"/>
                <a:gd name="T16" fmla="*/ 1492250 w 963"/>
                <a:gd name="T17" fmla="*/ 375599 h 679"/>
                <a:gd name="T18" fmla="*/ 1517650 w 963"/>
                <a:gd name="T19" fmla="*/ 454506 h 679"/>
                <a:gd name="T20" fmla="*/ 1527175 w 963"/>
                <a:gd name="T21" fmla="*/ 534992 h 679"/>
                <a:gd name="T22" fmla="*/ 1517650 w 963"/>
                <a:gd name="T23" fmla="*/ 615477 h 679"/>
                <a:gd name="T24" fmla="*/ 1492250 w 963"/>
                <a:gd name="T25" fmla="*/ 694385 h 679"/>
                <a:gd name="T26" fmla="*/ 1449387 w 963"/>
                <a:gd name="T27" fmla="*/ 763823 h 679"/>
                <a:gd name="T28" fmla="*/ 1395412 w 963"/>
                <a:gd name="T29" fmla="*/ 831684 h 679"/>
                <a:gd name="T30" fmla="*/ 1327150 w 963"/>
                <a:gd name="T31" fmla="*/ 894810 h 679"/>
                <a:gd name="T32" fmla="*/ 1249362 w 963"/>
                <a:gd name="T33" fmla="*/ 946888 h 679"/>
                <a:gd name="T34" fmla="*/ 1158875 w 963"/>
                <a:gd name="T35" fmla="*/ 991076 h 679"/>
                <a:gd name="T36" fmla="*/ 1057275 w 963"/>
                <a:gd name="T37" fmla="*/ 1027374 h 679"/>
                <a:gd name="T38" fmla="*/ 954087 w 963"/>
                <a:gd name="T39" fmla="*/ 1052624 h 679"/>
                <a:gd name="T40" fmla="*/ 841375 w 963"/>
                <a:gd name="T41" fmla="*/ 1065249 h 679"/>
                <a:gd name="T42" fmla="*/ 723900 w 963"/>
                <a:gd name="T43" fmla="*/ 1069984 h 679"/>
                <a:gd name="T44" fmla="*/ 608012 w 963"/>
                <a:gd name="T45" fmla="*/ 1058937 h 679"/>
                <a:gd name="T46" fmla="*/ 500062 w 963"/>
                <a:gd name="T47" fmla="*/ 1036843 h 679"/>
                <a:gd name="T48" fmla="*/ 396875 w 963"/>
                <a:gd name="T49" fmla="*/ 1003702 h 679"/>
                <a:gd name="T50" fmla="*/ 306387 w 963"/>
                <a:gd name="T51" fmla="*/ 962670 h 679"/>
                <a:gd name="T52" fmla="*/ 222250 w 963"/>
                <a:gd name="T53" fmla="*/ 913747 h 679"/>
                <a:gd name="T54" fmla="*/ 150812 w 963"/>
                <a:gd name="T55" fmla="*/ 856934 h 679"/>
                <a:gd name="T56" fmla="*/ 88900 w 963"/>
                <a:gd name="T57" fmla="*/ 790652 h 679"/>
                <a:gd name="T58" fmla="*/ 42862 w 963"/>
                <a:gd name="T59" fmla="*/ 719635 h 679"/>
                <a:gd name="T60" fmla="*/ 14287 w 963"/>
                <a:gd name="T61" fmla="*/ 642306 h 679"/>
                <a:gd name="T62" fmla="*/ 0 w 963"/>
                <a:gd name="T63" fmla="*/ 560242 h 679"/>
                <a:gd name="T64" fmla="*/ 1587 w 963"/>
                <a:gd name="T65" fmla="*/ 479757 h 679"/>
                <a:gd name="T66" fmla="*/ 20637 w 963"/>
                <a:gd name="T67" fmla="*/ 400849 h 679"/>
                <a:gd name="T68" fmla="*/ 55562 w 963"/>
                <a:gd name="T69" fmla="*/ 326676 h 679"/>
                <a:gd name="T70" fmla="*/ 107950 w 963"/>
                <a:gd name="T71" fmla="*/ 255660 h 679"/>
                <a:gd name="T72" fmla="*/ 173037 w 963"/>
                <a:gd name="T73" fmla="*/ 194112 h 679"/>
                <a:gd name="T74" fmla="*/ 247650 w 963"/>
                <a:gd name="T75" fmla="*/ 138877 h 679"/>
                <a:gd name="T76" fmla="*/ 334962 w 963"/>
                <a:gd name="T77" fmla="*/ 89954 h 679"/>
                <a:gd name="T78" fmla="*/ 431800 w 963"/>
                <a:gd name="T79" fmla="*/ 52079 h 679"/>
                <a:gd name="T80" fmla="*/ 536575 w 963"/>
                <a:gd name="T81" fmla="*/ 23672 h 679"/>
                <a:gd name="T82" fmla="*/ 646112 w 963"/>
                <a:gd name="T83" fmla="*/ 6313 h 679"/>
                <a:gd name="T84" fmla="*/ 763587 w 963"/>
                <a:gd name="T85" fmla="*/ 0 h 6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63" h="679">
                  <a:moveTo>
                    <a:pt x="481" y="0"/>
                  </a:moveTo>
                  <a:lnTo>
                    <a:pt x="505" y="0"/>
                  </a:lnTo>
                  <a:lnTo>
                    <a:pt x="530" y="2"/>
                  </a:lnTo>
                  <a:lnTo>
                    <a:pt x="554" y="4"/>
                  </a:lnTo>
                  <a:lnTo>
                    <a:pt x="576" y="6"/>
                  </a:lnTo>
                  <a:lnTo>
                    <a:pt x="601" y="11"/>
                  </a:lnTo>
                  <a:lnTo>
                    <a:pt x="623" y="15"/>
                  </a:lnTo>
                  <a:lnTo>
                    <a:pt x="646" y="21"/>
                  </a:lnTo>
                  <a:lnTo>
                    <a:pt x="666" y="27"/>
                  </a:lnTo>
                  <a:lnTo>
                    <a:pt x="689" y="33"/>
                  </a:lnTo>
                  <a:lnTo>
                    <a:pt x="709" y="41"/>
                  </a:lnTo>
                  <a:lnTo>
                    <a:pt x="730" y="49"/>
                  </a:lnTo>
                  <a:lnTo>
                    <a:pt x="748" y="57"/>
                  </a:lnTo>
                  <a:lnTo>
                    <a:pt x="768" y="68"/>
                  </a:lnTo>
                  <a:lnTo>
                    <a:pt x="787" y="78"/>
                  </a:lnTo>
                  <a:lnTo>
                    <a:pt x="803" y="88"/>
                  </a:lnTo>
                  <a:lnTo>
                    <a:pt x="819" y="98"/>
                  </a:lnTo>
                  <a:lnTo>
                    <a:pt x="836" y="110"/>
                  </a:lnTo>
                  <a:lnTo>
                    <a:pt x="852" y="123"/>
                  </a:lnTo>
                  <a:lnTo>
                    <a:pt x="866" y="136"/>
                  </a:lnTo>
                  <a:lnTo>
                    <a:pt x="879" y="150"/>
                  </a:lnTo>
                  <a:lnTo>
                    <a:pt x="891" y="162"/>
                  </a:lnTo>
                  <a:lnTo>
                    <a:pt x="903" y="177"/>
                  </a:lnTo>
                  <a:lnTo>
                    <a:pt x="913" y="191"/>
                  </a:lnTo>
                  <a:lnTo>
                    <a:pt x="924" y="207"/>
                  </a:lnTo>
                  <a:lnTo>
                    <a:pt x="932" y="222"/>
                  </a:lnTo>
                  <a:lnTo>
                    <a:pt x="940" y="238"/>
                  </a:lnTo>
                  <a:lnTo>
                    <a:pt x="946" y="254"/>
                  </a:lnTo>
                  <a:lnTo>
                    <a:pt x="952" y="270"/>
                  </a:lnTo>
                  <a:lnTo>
                    <a:pt x="956" y="288"/>
                  </a:lnTo>
                  <a:lnTo>
                    <a:pt x="958" y="304"/>
                  </a:lnTo>
                  <a:lnTo>
                    <a:pt x="960" y="320"/>
                  </a:lnTo>
                  <a:lnTo>
                    <a:pt x="962" y="339"/>
                  </a:lnTo>
                  <a:lnTo>
                    <a:pt x="960" y="355"/>
                  </a:lnTo>
                  <a:lnTo>
                    <a:pt x="958" y="373"/>
                  </a:lnTo>
                  <a:lnTo>
                    <a:pt x="956" y="390"/>
                  </a:lnTo>
                  <a:lnTo>
                    <a:pt x="952" y="407"/>
                  </a:lnTo>
                  <a:lnTo>
                    <a:pt x="946" y="423"/>
                  </a:lnTo>
                  <a:lnTo>
                    <a:pt x="940" y="440"/>
                  </a:lnTo>
                  <a:lnTo>
                    <a:pt x="932" y="456"/>
                  </a:lnTo>
                  <a:lnTo>
                    <a:pt x="924" y="470"/>
                  </a:lnTo>
                  <a:lnTo>
                    <a:pt x="913" y="484"/>
                  </a:lnTo>
                  <a:lnTo>
                    <a:pt x="903" y="501"/>
                  </a:lnTo>
                  <a:lnTo>
                    <a:pt x="891" y="513"/>
                  </a:lnTo>
                  <a:lnTo>
                    <a:pt x="879" y="527"/>
                  </a:lnTo>
                  <a:lnTo>
                    <a:pt x="866" y="543"/>
                  </a:lnTo>
                  <a:lnTo>
                    <a:pt x="852" y="555"/>
                  </a:lnTo>
                  <a:lnTo>
                    <a:pt x="836" y="567"/>
                  </a:lnTo>
                  <a:lnTo>
                    <a:pt x="819" y="579"/>
                  </a:lnTo>
                  <a:lnTo>
                    <a:pt x="803" y="589"/>
                  </a:lnTo>
                  <a:lnTo>
                    <a:pt x="787" y="600"/>
                  </a:lnTo>
                  <a:lnTo>
                    <a:pt x="768" y="610"/>
                  </a:lnTo>
                  <a:lnTo>
                    <a:pt x="748" y="620"/>
                  </a:lnTo>
                  <a:lnTo>
                    <a:pt x="730" y="628"/>
                  </a:lnTo>
                  <a:lnTo>
                    <a:pt x="709" y="636"/>
                  </a:lnTo>
                  <a:lnTo>
                    <a:pt x="689" y="644"/>
                  </a:lnTo>
                  <a:lnTo>
                    <a:pt x="666" y="651"/>
                  </a:lnTo>
                  <a:lnTo>
                    <a:pt x="646" y="657"/>
                  </a:lnTo>
                  <a:lnTo>
                    <a:pt x="623" y="663"/>
                  </a:lnTo>
                  <a:lnTo>
                    <a:pt x="601" y="667"/>
                  </a:lnTo>
                  <a:lnTo>
                    <a:pt x="576" y="671"/>
                  </a:lnTo>
                  <a:lnTo>
                    <a:pt x="554" y="673"/>
                  </a:lnTo>
                  <a:lnTo>
                    <a:pt x="530" y="675"/>
                  </a:lnTo>
                  <a:lnTo>
                    <a:pt x="505" y="678"/>
                  </a:lnTo>
                  <a:lnTo>
                    <a:pt x="481" y="678"/>
                  </a:lnTo>
                  <a:lnTo>
                    <a:pt x="456" y="678"/>
                  </a:lnTo>
                  <a:lnTo>
                    <a:pt x="432" y="675"/>
                  </a:lnTo>
                  <a:lnTo>
                    <a:pt x="407" y="673"/>
                  </a:lnTo>
                  <a:lnTo>
                    <a:pt x="383" y="671"/>
                  </a:lnTo>
                  <a:lnTo>
                    <a:pt x="360" y="667"/>
                  </a:lnTo>
                  <a:lnTo>
                    <a:pt x="338" y="663"/>
                  </a:lnTo>
                  <a:lnTo>
                    <a:pt x="315" y="657"/>
                  </a:lnTo>
                  <a:lnTo>
                    <a:pt x="293" y="651"/>
                  </a:lnTo>
                  <a:lnTo>
                    <a:pt x="272" y="644"/>
                  </a:lnTo>
                  <a:lnTo>
                    <a:pt x="250" y="636"/>
                  </a:lnTo>
                  <a:lnTo>
                    <a:pt x="231" y="628"/>
                  </a:lnTo>
                  <a:lnTo>
                    <a:pt x="211" y="620"/>
                  </a:lnTo>
                  <a:lnTo>
                    <a:pt x="193" y="610"/>
                  </a:lnTo>
                  <a:lnTo>
                    <a:pt x="174" y="600"/>
                  </a:lnTo>
                  <a:lnTo>
                    <a:pt x="156" y="589"/>
                  </a:lnTo>
                  <a:lnTo>
                    <a:pt x="140" y="579"/>
                  </a:lnTo>
                  <a:lnTo>
                    <a:pt x="123" y="567"/>
                  </a:lnTo>
                  <a:lnTo>
                    <a:pt x="109" y="555"/>
                  </a:lnTo>
                  <a:lnTo>
                    <a:pt x="95" y="543"/>
                  </a:lnTo>
                  <a:lnTo>
                    <a:pt x="80" y="527"/>
                  </a:lnTo>
                  <a:lnTo>
                    <a:pt x="68" y="513"/>
                  </a:lnTo>
                  <a:lnTo>
                    <a:pt x="56" y="501"/>
                  </a:lnTo>
                  <a:lnTo>
                    <a:pt x="46" y="484"/>
                  </a:lnTo>
                  <a:lnTo>
                    <a:pt x="35" y="470"/>
                  </a:lnTo>
                  <a:lnTo>
                    <a:pt x="27" y="456"/>
                  </a:lnTo>
                  <a:lnTo>
                    <a:pt x="19" y="440"/>
                  </a:lnTo>
                  <a:lnTo>
                    <a:pt x="13" y="423"/>
                  </a:lnTo>
                  <a:lnTo>
                    <a:pt x="9" y="407"/>
                  </a:lnTo>
                  <a:lnTo>
                    <a:pt x="5" y="390"/>
                  </a:lnTo>
                  <a:lnTo>
                    <a:pt x="1" y="373"/>
                  </a:lnTo>
                  <a:lnTo>
                    <a:pt x="0" y="355"/>
                  </a:lnTo>
                  <a:lnTo>
                    <a:pt x="0" y="339"/>
                  </a:lnTo>
                  <a:lnTo>
                    <a:pt x="0" y="320"/>
                  </a:lnTo>
                  <a:lnTo>
                    <a:pt x="1" y="304"/>
                  </a:lnTo>
                  <a:lnTo>
                    <a:pt x="5" y="288"/>
                  </a:lnTo>
                  <a:lnTo>
                    <a:pt x="9" y="270"/>
                  </a:lnTo>
                  <a:lnTo>
                    <a:pt x="13" y="254"/>
                  </a:lnTo>
                  <a:lnTo>
                    <a:pt x="19" y="238"/>
                  </a:lnTo>
                  <a:lnTo>
                    <a:pt x="27" y="222"/>
                  </a:lnTo>
                  <a:lnTo>
                    <a:pt x="35" y="207"/>
                  </a:lnTo>
                  <a:lnTo>
                    <a:pt x="46" y="191"/>
                  </a:lnTo>
                  <a:lnTo>
                    <a:pt x="56" y="177"/>
                  </a:lnTo>
                  <a:lnTo>
                    <a:pt x="68" y="162"/>
                  </a:lnTo>
                  <a:lnTo>
                    <a:pt x="80" y="150"/>
                  </a:lnTo>
                  <a:lnTo>
                    <a:pt x="95" y="136"/>
                  </a:lnTo>
                  <a:lnTo>
                    <a:pt x="109" y="123"/>
                  </a:lnTo>
                  <a:lnTo>
                    <a:pt x="123" y="110"/>
                  </a:lnTo>
                  <a:lnTo>
                    <a:pt x="140" y="98"/>
                  </a:lnTo>
                  <a:lnTo>
                    <a:pt x="156" y="88"/>
                  </a:lnTo>
                  <a:lnTo>
                    <a:pt x="174" y="78"/>
                  </a:lnTo>
                  <a:lnTo>
                    <a:pt x="193" y="68"/>
                  </a:lnTo>
                  <a:lnTo>
                    <a:pt x="211" y="57"/>
                  </a:lnTo>
                  <a:lnTo>
                    <a:pt x="231" y="49"/>
                  </a:lnTo>
                  <a:lnTo>
                    <a:pt x="250" y="41"/>
                  </a:lnTo>
                  <a:lnTo>
                    <a:pt x="272" y="33"/>
                  </a:lnTo>
                  <a:lnTo>
                    <a:pt x="293" y="27"/>
                  </a:lnTo>
                  <a:lnTo>
                    <a:pt x="315" y="21"/>
                  </a:lnTo>
                  <a:lnTo>
                    <a:pt x="338" y="15"/>
                  </a:lnTo>
                  <a:lnTo>
                    <a:pt x="360" y="11"/>
                  </a:lnTo>
                  <a:lnTo>
                    <a:pt x="383" y="6"/>
                  </a:lnTo>
                  <a:lnTo>
                    <a:pt x="407" y="4"/>
                  </a:lnTo>
                  <a:lnTo>
                    <a:pt x="432" y="2"/>
                  </a:lnTo>
                  <a:lnTo>
                    <a:pt x="456" y="0"/>
                  </a:lnTo>
                  <a:lnTo>
                    <a:pt x="481" y="0"/>
                  </a:lnTo>
                </a:path>
              </a:pathLst>
            </a:custGeom>
            <a:solidFill>
              <a:srgbClr val="9E9E9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0" name="Freeform 80">
              <a:extLst>
                <a:ext uri="{FF2B5EF4-FFF2-40B4-BE49-F238E27FC236}">
                  <a16:creationId xmlns:a16="http://schemas.microsoft.com/office/drawing/2014/main" id="{4036A80D-32F7-E810-064E-7463F58EF225}"/>
                </a:ext>
              </a:extLst>
            </p:cNvPr>
            <p:cNvSpPr>
              <a:spLocks/>
            </p:cNvSpPr>
            <p:nvPr/>
          </p:nvSpPr>
          <p:spPr bwMode="auto">
            <a:xfrm>
              <a:off x="8356601" y="3689351"/>
              <a:ext cx="1481137" cy="1038225"/>
            </a:xfrm>
            <a:custGeom>
              <a:avLst/>
              <a:gdLst>
                <a:gd name="T0" fmla="*/ 815975 w 933"/>
                <a:gd name="T1" fmla="*/ 3156 h 658"/>
                <a:gd name="T2" fmla="*/ 925512 w 933"/>
                <a:gd name="T3" fmla="*/ 15778 h 658"/>
                <a:gd name="T4" fmla="*/ 1025525 w 933"/>
                <a:gd name="T5" fmla="*/ 41024 h 658"/>
                <a:gd name="T6" fmla="*/ 1123950 w 933"/>
                <a:gd name="T7" fmla="*/ 72581 h 658"/>
                <a:gd name="T8" fmla="*/ 1211262 w 933"/>
                <a:gd name="T9" fmla="*/ 118339 h 658"/>
                <a:gd name="T10" fmla="*/ 1289050 w 933"/>
                <a:gd name="T11" fmla="*/ 170408 h 658"/>
                <a:gd name="T12" fmla="*/ 1354137 w 933"/>
                <a:gd name="T13" fmla="*/ 228788 h 658"/>
                <a:gd name="T14" fmla="*/ 1408112 w 933"/>
                <a:gd name="T15" fmla="*/ 293480 h 658"/>
                <a:gd name="T16" fmla="*/ 1447800 w 933"/>
                <a:gd name="T17" fmla="*/ 364483 h 658"/>
                <a:gd name="T18" fmla="*/ 1473200 w 933"/>
                <a:gd name="T19" fmla="*/ 440220 h 658"/>
                <a:gd name="T20" fmla="*/ 1479550 w 933"/>
                <a:gd name="T21" fmla="*/ 517535 h 658"/>
                <a:gd name="T22" fmla="*/ 1473200 w 933"/>
                <a:gd name="T23" fmla="*/ 598005 h 658"/>
                <a:gd name="T24" fmla="*/ 1447800 w 933"/>
                <a:gd name="T25" fmla="*/ 673742 h 658"/>
                <a:gd name="T26" fmla="*/ 1408112 w 933"/>
                <a:gd name="T27" fmla="*/ 740011 h 658"/>
                <a:gd name="T28" fmla="*/ 1354137 w 933"/>
                <a:gd name="T29" fmla="*/ 807859 h 658"/>
                <a:gd name="T30" fmla="*/ 1289050 w 933"/>
                <a:gd name="T31" fmla="*/ 867817 h 658"/>
                <a:gd name="T32" fmla="*/ 1211262 w 933"/>
                <a:gd name="T33" fmla="*/ 918308 h 658"/>
                <a:gd name="T34" fmla="*/ 1123950 w 933"/>
                <a:gd name="T35" fmla="*/ 960910 h 658"/>
                <a:gd name="T36" fmla="*/ 1025525 w 933"/>
                <a:gd name="T37" fmla="*/ 995623 h 658"/>
                <a:gd name="T38" fmla="*/ 925512 w 933"/>
                <a:gd name="T39" fmla="*/ 1019291 h 658"/>
                <a:gd name="T40" fmla="*/ 815975 w 933"/>
                <a:gd name="T41" fmla="*/ 1031914 h 658"/>
                <a:gd name="T42" fmla="*/ 701675 w 933"/>
                <a:gd name="T43" fmla="*/ 1036647 h 658"/>
                <a:gd name="T44" fmla="*/ 592137 w 933"/>
                <a:gd name="T45" fmla="*/ 1025602 h 658"/>
                <a:gd name="T46" fmla="*/ 484187 w 933"/>
                <a:gd name="T47" fmla="*/ 1006668 h 658"/>
                <a:gd name="T48" fmla="*/ 387350 w 933"/>
                <a:gd name="T49" fmla="*/ 973533 h 658"/>
                <a:gd name="T50" fmla="*/ 296862 w 933"/>
                <a:gd name="T51" fmla="*/ 932509 h 658"/>
                <a:gd name="T52" fmla="*/ 215900 w 933"/>
                <a:gd name="T53" fmla="*/ 883596 h 658"/>
                <a:gd name="T54" fmla="*/ 144462 w 933"/>
                <a:gd name="T55" fmla="*/ 826793 h 658"/>
                <a:gd name="T56" fmla="*/ 88900 w 933"/>
                <a:gd name="T57" fmla="*/ 763679 h 658"/>
                <a:gd name="T58" fmla="*/ 44450 w 933"/>
                <a:gd name="T59" fmla="*/ 695832 h 658"/>
                <a:gd name="T60" fmla="*/ 14287 w 933"/>
                <a:gd name="T61" fmla="*/ 620095 h 658"/>
                <a:gd name="T62" fmla="*/ 0 w 933"/>
                <a:gd name="T63" fmla="*/ 542780 h 658"/>
                <a:gd name="T64" fmla="*/ 1587 w 933"/>
                <a:gd name="T65" fmla="*/ 465466 h 658"/>
                <a:gd name="T66" fmla="*/ 20637 w 933"/>
                <a:gd name="T67" fmla="*/ 386573 h 658"/>
                <a:gd name="T68" fmla="*/ 57150 w 933"/>
                <a:gd name="T69" fmla="*/ 315570 h 658"/>
                <a:gd name="T70" fmla="*/ 106362 w 933"/>
                <a:gd name="T71" fmla="*/ 247722 h 658"/>
                <a:gd name="T72" fmla="*/ 166687 w 933"/>
                <a:gd name="T73" fmla="*/ 186186 h 658"/>
                <a:gd name="T74" fmla="*/ 241300 w 933"/>
                <a:gd name="T75" fmla="*/ 134117 h 658"/>
                <a:gd name="T76" fmla="*/ 325437 w 933"/>
                <a:gd name="T77" fmla="*/ 89937 h 658"/>
                <a:gd name="T78" fmla="*/ 420687 w 933"/>
                <a:gd name="T79" fmla="*/ 50491 h 658"/>
                <a:gd name="T80" fmla="*/ 520700 w 933"/>
                <a:gd name="T81" fmla="*/ 22090 h 658"/>
                <a:gd name="T82" fmla="*/ 627062 w 933"/>
                <a:gd name="T83" fmla="*/ 6311 h 658"/>
                <a:gd name="T84" fmla="*/ 741362 w 933"/>
                <a:gd name="T85" fmla="*/ 0 h 6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33" h="658">
                  <a:moveTo>
                    <a:pt x="467" y="0"/>
                  </a:moveTo>
                  <a:lnTo>
                    <a:pt x="489" y="0"/>
                  </a:lnTo>
                  <a:lnTo>
                    <a:pt x="514" y="2"/>
                  </a:lnTo>
                  <a:lnTo>
                    <a:pt x="536" y="4"/>
                  </a:lnTo>
                  <a:lnTo>
                    <a:pt x="561" y="6"/>
                  </a:lnTo>
                  <a:lnTo>
                    <a:pt x="583" y="10"/>
                  </a:lnTo>
                  <a:lnTo>
                    <a:pt x="604" y="14"/>
                  </a:lnTo>
                  <a:lnTo>
                    <a:pt x="626" y="20"/>
                  </a:lnTo>
                  <a:lnTo>
                    <a:pt x="646" y="26"/>
                  </a:lnTo>
                  <a:lnTo>
                    <a:pt x="669" y="32"/>
                  </a:lnTo>
                  <a:lnTo>
                    <a:pt x="687" y="40"/>
                  </a:lnTo>
                  <a:lnTo>
                    <a:pt x="708" y="46"/>
                  </a:lnTo>
                  <a:lnTo>
                    <a:pt x="726" y="57"/>
                  </a:lnTo>
                  <a:lnTo>
                    <a:pt x="744" y="65"/>
                  </a:lnTo>
                  <a:lnTo>
                    <a:pt x="763" y="75"/>
                  </a:lnTo>
                  <a:lnTo>
                    <a:pt x="779" y="85"/>
                  </a:lnTo>
                  <a:lnTo>
                    <a:pt x="795" y="95"/>
                  </a:lnTo>
                  <a:lnTo>
                    <a:pt x="812" y="108"/>
                  </a:lnTo>
                  <a:lnTo>
                    <a:pt x="826" y="118"/>
                  </a:lnTo>
                  <a:lnTo>
                    <a:pt x="840" y="133"/>
                  </a:lnTo>
                  <a:lnTo>
                    <a:pt x="853" y="145"/>
                  </a:lnTo>
                  <a:lnTo>
                    <a:pt x="865" y="157"/>
                  </a:lnTo>
                  <a:lnTo>
                    <a:pt x="877" y="172"/>
                  </a:lnTo>
                  <a:lnTo>
                    <a:pt x="887" y="186"/>
                  </a:lnTo>
                  <a:lnTo>
                    <a:pt x="895" y="200"/>
                  </a:lnTo>
                  <a:lnTo>
                    <a:pt x="904" y="215"/>
                  </a:lnTo>
                  <a:lnTo>
                    <a:pt x="912" y="231"/>
                  </a:lnTo>
                  <a:lnTo>
                    <a:pt x="918" y="245"/>
                  </a:lnTo>
                  <a:lnTo>
                    <a:pt x="924" y="261"/>
                  </a:lnTo>
                  <a:lnTo>
                    <a:pt x="928" y="279"/>
                  </a:lnTo>
                  <a:lnTo>
                    <a:pt x="930" y="295"/>
                  </a:lnTo>
                  <a:lnTo>
                    <a:pt x="932" y="311"/>
                  </a:lnTo>
                  <a:lnTo>
                    <a:pt x="932" y="328"/>
                  </a:lnTo>
                  <a:lnTo>
                    <a:pt x="932" y="344"/>
                  </a:lnTo>
                  <a:lnTo>
                    <a:pt x="930" y="362"/>
                  </a:lnTo>
                  <a:lnTo>
                    <a:pt x="928" y="379"/>
                  </a:lnTo>
                  <a:lnTo>
                    <a:pt x="924" y="393"/>
                  </a:lnTo>
                  <a:lnTo>
                    <a:pt x="918" y="410"/>
                  </a:lnTo>
                  <a:lnTo>
                    <a:pt x="912" y="427"/>
                  </a:lnTo>
                  <a:lnTo>
                    <a:pt x="904" y="441"/>
                  </a:lnTo>
                  <a:lnTo>
                    <a:pt x="895" y="455"/>
                  </a:lnTo>
                  <a:lnTo>
                    <a:pt x="887" y="469"/>
                  </a:lnTo>
                  <a:lnTo>
                    <a:pt x="877" y="484"/>
                  </a:lnTo>
                  <a:lnTo>
                    <a:pt x="865" y="498"/>
                  </a:lnTo>
                  <a:lnTo>
                    <a:pt x="853" y="512"/>
                  </a:lnTo>
                  <a:lnTo>
                    <a:pt x="840" y="524"/>
                  </a:lnTo>
                  <a:lnTo>
                    <a:pt x="826" y="538"/>
                  </a:lnTo>
                  <a:lnTo>
                    <a:pt x="812" y="550"/>
                  </a:lnTo>
                  <a:lnTo>
                    <a:pt x="795" y="560"/>
                  </a:lnTo>
                  <a:lnTo>
                    <a:pt x="779" y="572"/>
                  </a:lnTo>
                  <a:lnTo>
                    <a:pt x="763" y="582"/>
                  </a:lnTo>
                  <a:lnTo>
                    <a:pt x="744" y="591"/>
                  </a:lnTo>
                  <a:lnTo>
                    <a:pt x="726" y="601"/>
                  </a:lnTo>
                  <a:lnTo>
                    <a:pt x="708" y="609"/>
                  </a:lnTo>
                  <a:lnTo>
                    <a:pt x="687" y="617"/>
                  </a:lnTo>
                  <a:lnTo>
                    <a:pt x="669" y="623"/>
                  </a:lnTo>
                  <a:lnTo>
                    <a:pt x="646" y="631"/>
                  </a:lnTo>
                  <a:lnTo>
                    <a:pt x="626" y="638"/>
                  </a:lnTo>
                  <a:lnTo>
                    <a:pt x="604" y="642"/>
                  </a:lnTo>
                  <a:lnTo>
                    <a:pt x="583" y="646"/>
                  </a:lnTo>
                  <a:lnTo>
                    <a:pt x="561" y="650"/>
                  </a:lnTo>
                  <a:lnTo>
                    <a:pt x="536" y="652"/>
                  </a:lnTo>
                  <a:lnTo>
                    <a:pt x="514" y="654"/>
                  </a:lnTo>
                  <a:lnTo>
                    <a:pt x="489" y="657"/>
                  </a:lnTo>
                  <a:lnTo>
                    <a:pt x="467" y="657"/>
                  </a:lnTo>
                  <a:lnTo>
                    <a:pt x="442" y="657"/>
                  </a:lnTo>
                  <a:lnTo>
                    <a:pt x="418" y="654"/>
                  </a:lnTo>
                  <a:lnTo>
                    <a:pt x="395" y="652"/>
                  </a:lnTo>
                  <a:lnTo>
                    <a:pt x="373" y="650"/>
                  </a:lnTo>
                  <a:lnTo>
                    <a:pt x="350" y="646"/>
                  </a:lnTo>
                  <a:lnTo>
                    <a:pt x="328" y="642"/>
                  </a:lnTo>
                  <a:lnTo>
                    <a:pt x="305" y="638"/>
                  </a:lnTo>
                  <a:lnTo>
                    <a:pt x="285" y="631"/>
                  </a:lnTo>
                  <a:lnTo>
                    <a:pt x="265" y="623"/>
                  </a:lnTo>
                  <a:lnTo>
                    <a:pt x="244" y="617"/>
                  </a:lnTo>
                  <a:lnTo>
                    <a:pt x="224" y="609"/>
                  </a:lnTo>
                  <a:lnTo>
                    <a:pt x="205" y="601"/>
                  </a:lnTo>
                  <a:lnTo>
                    <a:pt x="187" y="591"/>
                  </a:lnTo>
                  <a:lnTo>
                    <a:pt x="169" y="582"/>
                  </a:lnTo>
                  <a:lnTo>
                    <a:pt x="152" y="572"/>
                  </a:lnTo>
                  <a:lnTo>
                    <a:pt x="136" y="560"/>
                  </a:lnTo>
                  <a:lnTo>
                    <a:pt x="120" y="550"/>
                  </a:lnTo>
                  <a:lnTo>
                    <a:pt x="105" y="538"/>
                  </a:lnTo>
                  <a:lnTo>
                    <a:pt x="91" y="524"/>
                  </a:lnTo>
                  <a:lnTo>
                    <a:pt x="79" y="512"/>
                  </a:lnTo>
                  <a:lnTo>
                    <a:pt x="67" y="498"/>
                  </a:lnTo>
                  <a:lnTo>
                    <a:pt x="56" y="484"/>
                  </a:lnTo>
                  <a:lnTo>
                    <a:pt x="46" y="469"/>
                  </a:lnTo>
                  <a:lnTo>
                    <a:pt x="36" y="455"/>
                  </a:lnTo>
                  <a:lnTo>
                    <a:pt x="28" y="441"/>
                  </a:lnTo>
                  <a:lnTo>
                    <a:pt x="20" y="427"/>
                  </a:lnTo>
                  <a:lnTo>
                    <a:pt x="13" y="410"/>
                  </a:lnTo>
                  <a:lnTo>
                    <a:pt x="9" y="393"/>
                  </a:lnTo>
                  <a:lnTo>
                    <a:pt x="5" y="379"/>
                  </a:lnTo>
                  <a:lnTo>
                    <a:pt x="1" y="362"/>
                  </a:lnTo>
                  <a:lnTo>
                    <a:pt x="0" y="344"/>
                  </a:lnTo>
                  <a:lnTo>
                    <a:pt x="0" y="328"/>
                  </a:lnTo>
                  <a:lnTo>
                    <a:pt x="0" y="311"/>
                  </a:lnTo>
                  <a:lnTo>
                    <a:pt x="1" y="295"/>
                  </a:lnTo>
                  <a:lnTo>
                    <a:pt x="5" y="279"/>
                  </a:lnTo>
                  <a:lnTo>
                    <a:pt x="9" y="261"/>
                  </a:lnTo>
                  <a:lnTo>
                    <a:pt x="13" y="245"/>
                  </a:lnTo>
                  <a:lnTo>
                    <a:pt x="20" y="231"/>
                  </a:lnTo>
                  <a:lnTo>
                    <a:pt x="28" y="215"/>
                  </a:lnTo>
                  <a:lnTo>
                    <a:pt x="36" y="200"/>
                  </a:lnTo>
                  <a:lnTo>
                    <a:pt x="46" y="186"/>
                  </a:lnTo>
                  <a:lnTo>
                    <a:pt x="56" y="172"/>
                  </a:lnTo>
                  <a:lnTo>
                    <a:pt x="67" y="157"/>
                  </a:lnTo>
                  <a:lnTo>
                    <a:pt x="79" y="145"/>
                  </a:lnTo>
                  <a:lnTo>
                    <a:pt x="91" y="133"/>
                  </a:lnTo>
                  <a:lnTo>
                    <a:pt x="105" y="118"/>
                  </a:lnTo>
                  <a:lnTo>
                    <a:pt x="120" y="108"/>
                  </a:lnTo>
                  <a:lnTo>
                    <a:pt x="136" y="95"/>
                  </a:lnTo>
                  <a:lnTo>
                    <a:pt x="152" y="85"/>
                  </a:lnTo>
                  <a:lnTo>
                    <a:pt x="169" y="75"/>
                  </a:lnTo>
                  <a:lnTo>
                    <a:pt x="187" y="65"/>
                  </a:lnTo>
                  <a:lnTo>
                    <a:pt x="205" y="57"/>
                  </a:lnTo>
                  <a:lnTo>
                    <a:pt x="224" y="46"/>
                  </a:lnTo>
                  <a:lnTo>
                    <a:pt x="244" y="40"/>
                  </a:lnTo>
                  <a:lnTo>
                    <a:pt x="265" y="32"/>
                  </a:lnTo>
                  <a:lnTo>
                    <a:pt x="285" y="26"/>
                  </a:lnTo>
                  <a:lnTo>
                    <a:pt x="305" y="20"/>
                  </a:lnTo>
                  <a:lnTo>
                    <a:pt x="328" y="14"/>
                  </a:lnTo>
                  <a:lnTo>
                    <a:pt x="350" y="10"/>
                  </a:lnTo>
                  <a:lnTo>
                    <a:pt x="373" y="6"/>
                  </a:lnTo>
                  <a:lnTo>
                    <a:pt x="395" y="4"/>
                  </a:lnTo>
                  <a:lnTo>
                    <a:pt x="418" y="2"/>
                  </a:lnTo>
                  <a:lnTo>
                    <a:pt x="442" y="0"/>
                  </a:lnTo>
                  <a:lnTo>
                    <a:pt x="467" y="0"/>
                  </a:lnTo>
                </a:path>
              </a:pathLst>
            </a:custGeom>
            <a:solidFill>
              <a:srgbClr val="A1A1A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1" name="Freeform 81">
              <a:extLst>
                <a:ext uri="{FF2B5EF4-FFF2-40B4-BE49-F238E27FC236}">
                  <a16:creationId xmlns:a16="http://schemas.microsoft.com/office/drawing/2014/main" id="{D9123E97-AB15-F006-3BBF-C357D01F142B}"/>
                </a:ext>
              </a:extLst>
            </p:cNvPr>
            <p:cNvSpPr>
              <a:spLocks/>
            </p:cNvSpPr>
            <p:nvPr/>
          </p:nvSpPr>
          <p:spPr bwMode="auto">
            <a:xfrm>
              <a:off x="8396287" y="3702051"/>
              <a:ext cx="1435100" cy="1006475"/>
            </a:xfrm>
            <a:custGeom>
              <a:avLst/>
              <a:gdLst>
                <a:gd name="T0" fmla="*/ 788988 w 904"/>
                <a:gd name="T1" fmla="*/ 3155 h 638"/>
                <a:gd name="T2" fmla="*/ 895350 w 904"/>
                <a:gd name="T3" fmla="*/ 15775 h 638"/>
                <a:gd name="T4" fmla="*/ 992188 w 904"/>
                <a:gd name="T5" fmla="*/ 41016 h 638"/>
                <a:gd name="T6" fmla="*/ 1087438 w 904"/>
                <a:gd name="T7" fmla="*/ 74145 h 638"/>
                <a:gd name="T8" fmla="*/ 1171575 w 904"/>
                <a:gd name="T9" fmla="*/ 115161 h 638"/>
                <a:gd name="T10" fmla="*/ 1246188 w 904"/>
                <a:gd name="T11" fmla="*/ 164065 h 638"/>
                <a:gd name="T12" fmla="*/ 1311275 w 904"/>
                <a:gd name="T13" fmla="*/ 222434 h 638"/>
                <a:gd name="T14" fmla="*/ 1362075 w 904"/>
                <a:gd name="T15" fmla="*/ 283958 h 638"/>
                <a:gd name="T16" fmla="*/ 1401763 w 904"/>
                <a:gd name="T17" fmla="*/ 351793 h 638"/>
                <a:gd name="T18" fmla="*/ 1423988 w 904"/>
                <a:gd name="T19" fmla="*/ 427515 h 638"/>
                <a:gd name="T20" fmla="*/ 1433513 w 904"/>
                <a:gd name="T21" fmla="*/ 501660 h 638"/>
                <a:gd name="T22" fmla="*/ 1423988 w 904"/>
                <a:gd name="T23" fmla="*/ 578960 h 638"/>
                <a:gd name="T24" fmla="*/ 1401763 w 904"/>
                <a:gd name="T25" fmla="*/ 649949 h 638"/>
                <a:gd name="T26" fmla="*/ 1362075 w 904"/>
                <a:gd name="T27" fmla="*/ 720939 h 638"/>
                <a:gd name="T28" fmla="*/ 1311275 w 904"/>
                <a:gd name="T29" fmla="*/ 782463 h 638"/>
                <a:gd name="T30" fmla="*/ 1246188 w 904"/>
                <a:gd name="T31" fmla="*/ 842410 h 638"/>
                <a:gd name="T32" fmla="*/ 1171575 w 904"/>
                <a:gd name="T33" fmla="*/ 889737 h 638"/>
                <a:gd name="T34" fmla="*/ 1087438 w 904"/>
                <a:gd name="T35" fmla="*/ 932330 h 638"/>
                <a:gd name="T36" fmla="*/ 992188 w 904"/>
                <a:gd name="T37" fmla="*/ 963881 h 638"/>
                <a:gd name="T38" fmla="*/ 895350 w 904"/>
                <a:gd name="T39" fmla="*/ 989122 h 638"/>
                <a:gd name="T40" fmla="*/ 788988 w 904"/>
                <a:gd name="T41" fmla="*/ 1004897 h 638"/>
                <a:gd name="T42" fmla="*/ 677863 w 904"/>
                <a:gd name="T43" fmla="*/ 1004897 h 638"/>
                <a:gd name="T44" fmla="*/ 571500 w 904"/>
                <a:gd name="T45" fmla="*/ 993855 h 638"/>
                <a:gd name="T46" fmla="*/ 468313 w 904"/>
                <a:gd name="T47" fmla="*/ 973347 h 638"/>
                <a:gd name="T48" fmla="*/ 374650 w 904"/>
                <a:gd name="T49" fmla="*/ 944951 h 638"/>
                <a:gd name="T50" fmla="*/ 285750 w 904"/>
                <a:gd name="T51" fmla="*/ 905512 h 638"/>
                <a:gd name="T52" fmla="*/ 207963 w 904"/>
                <a:gd name="T53" fmla="*/ 858186 h 638"/>
                <a:gd name="T54" fmla="*/ 141288 w 904"/>
                <a:gd name="T55" fmla="*/ 801394 h 638"/>
                <a:gd name="T56" fmla="*/ 85725 w 904"/>
                <a:gd name="T57" fmla="*/ 739870 h 638"/>
                <a:gd name="T58" fmla="*/ 42863 w 904"/>
                <a:gd name="T59" fmla="*/ 676768 h 638"/>
                <a:gd name="T60" fmla="*/ 14288 w 904"/>
                <a:gd name="T61" fmla="*/ 605778 h 638"/>
                <a:gd name="T62" fmla="*/ 0 w 904"/>
                <a:gd name="T63" fmla="*/ 526901 h 638"/>
                <a:gd name="T64" fmla="*/ 1588 w 904"/>
                <a:gd name="T65" fmla="*/ 452756 h 638"/>
                <a:gd name="T66" fmla="*/ 20638 w 904"/>
                <a:gd name="T67" fmla="*/ 377034 h 638"/>
                <a:gd name="T68" fmla="*/ 55563 w 904"/>
                <a:gd name="T69" fmla="*/ 306044 h 638"/>
                <a:gd name="T70" fmla="*/ 101600 w 904"/>
                <a:gd name="T71" fmla="*/ 242942 h 638"/>
                <a:gd name="T72" fmla="*/ 163513 w 904"/>
                <a:gd name="T73" fmla="*/ 182995 h 638"/>
                <a:gd name="T74" fmla="*/ 234950 w 904"/>
                <a:gd name="T75" fmla="*/ 130936 h 638"/>
                <a:gd name="T76" fmla="*/ 315913 w 904"/>
                <a:gd name="T77" fmla="*/ 86765 h 638"/>
                <a:gd name="T78" fmla="*/ 406400 w 904"/>
                <a:gd name="T79" fmla="*/ 50482 h 638"/>
                <a:gd name="T80" fmla="*/ 503238 w 904"/>
                <a:gd name="T81" fmla="*/ 22086 h 638"/>
                <a:gd name="T82" fmla="*/ 608013 w 904"/>
                <a:gd name="T83" fmla="*/ 6310 h 638"/>
                <a:gd name="T84" fmla="*/ 714375 w 904"/>
                <a:gd name="T85" fmla="*/ 0 h 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04" h="638">
                  <a:moveTo>
                    <a:pt x="450" y="0"/>
                  </a:moveTo>
                  <a:lnTo>
                    <a:pt x="474" y="2"/>
                  </a:lnTo>
                  <a:lnTo>
                    <a:pt x="497" y="2"/>
                  </a:lnTo>
                  <a:lnTo>
                    <a:pt x="519" y="4"/>
                  </a:lnTo>
                  <a:lnTo>
                    <a:pt x="542" y="8"/>
                  </a:lnTo>
                  <a:lnTo>
                    <a:pt x="564" y="10"/>
                  </a:lnTo>
                  <a:lnTo>
                    <a:pt x="585" y="14"/>
                  </a:lnTo>
                  <a:lnTo>
                    <a:pt x="605" y="20"/>
                  </a:lnTo>
                  <a:lnTo>
                    <a:pt x="625" y="26"/>
                  </a:lnTo>
                  <a:lnTo>
                    <a:pt x="646" y="32"/>
                  </a:lnTo>
                  <a:lnTo>
                    <a:pt x="666" y="38"/>
                  </a:lnTo>
                  <a:lnTo>
                    <a:pt x="685" y="47"/>
                  </a:lnTo>
                  <a:lnTo>
                    <a:pt x="703" y="55"/>
                  </a:lnTo>
                  <a:lnTo>
                    <a:pt x="721" y="63"/>
                  </a:lnTo>
                  <a:lnTo>
                    <a:pt x="738" y="73"/>
                  </a:lnTo>
                  <a:lnTo>
                    <a:pt x="754" y="83"/>
                  </a:lnTo>
                  <a:lnTo>
                    <a:pt x="770" y="93"/>
                  </a:lnTo>
                  <a:lnTo>
                    <a:pt x="785" y="104"/>
                  </a:lnTo>
                  <a:lnTo>
                    <a:pt x="799" y="116"/>
                  </a:lnTo>
                  <a:lnTo>
                    <a:pt x="813" y="129"/>
                  </a:lnTo>
                  <a:lnTo>
                    <a:pt x="826" y="141"/>
                  </a:lnTo>
                  <a:lnTo>
                    <a:pt x="838" y="154"/>
                  </a:lnTo>
                  <a:lnTo>
                    <a:pt x="848" y="168"/>
                  </a:lnTo>
                  <a:lnTo>
                    <a:pt x="858" y="180"/>
                  </a:lnTo>
                  <a:lnTo>
                    <a:pt x="866" y="194"/>
                  </a:lnTo>
                  <a:lnTo>
                    <a:pt x="875" y="209"/>
                  </a:lnTo>
                  <a:lnTo>
                    <a:pt x="883" y="223"/>
                  </a:lnTo>
                  <a:lnTo>
                    <a:pt x="889" y="239"/>
                  </a:lnTo>
                  <a:lnTo>
                    <a:pt x="893" y="253"/>
                  </a:lnTo>
                  <a:lnTo>
                    <a:pt x="897" y="271"/>
                  </a:lnTo>
                  <a:lnTo>
                    <a:pt x="901" y="287"/>
                  </a:lnTo>
                  <a:lnTo>
                    <a:pt x="901" y="303"/>
                  </a:lnTo>
                  <a:lnTo>
                    <a:pt x="903" y="318"/>
                  </a:lnTo>
                  <a:lnTo>
                    <a:pt x="901" y="334"/>
                  </a:lnTo>
                  <a:lnTo>
                    <a:pt x="901" y="350"/>
                  </a:lnTo>
                  <a:lnTo>
                    <a:pt x="897" y="367"/>
                  </a:lnTo>
                  <a:lnTo>
                    <a:pt x="893" y="384"/>
                  </a:lnTo>
                  <a:lnTo>
                    <a:pt x="889" y="398"/>
                  </a:lnTo>
                  <a:lnTo>
                    <a:pt x="883" y="412"/>
                  </a:lnTo>
                  <a:lnTo>
                    <a:pt x="875" y="429"/>
                  </a:lnTo>
                  <a:lnTo>
                    <a:pt x="866" y="443"/>
                  </a:lnTo>
                  <a:lnTo>
                    <a:pt x="858" y="457"/>
                  </a:lnTo>
                  <a:lnTo>
                    <a:pt x="848" y="469"/>
                  </a:lnTo>
                  <a:lnTo>
                    <a:pt x="838" y="484"/>
                  </a:lnTo>
                  <a:lnTo>
                    <a:pt x="826" y="496"/>
                  </a:lnTo>
                  <a:lnTo>
                    <a:pt x="813" y="508"/>
                  </a:lnTo>
                  <a:lnTo>
                    <a:pt x="799" y="521"/>
                  </a:lnTo>
                  <a:lnTo>
                    <a:pt x="785" y="534"/>
                  </a:lnTo>
                  <a:lnTo>
                    <a:pt x="770" y="544"/>
                  </a:lnTo>
                  <a:lnTo>
                    <a:pt x="754" y="554"/>
                  </a:lnTo>
                  <a:lnTo>
                    <a:pt x="738" y="564"/>
                  </a:lnTo>
                  <a:lnTo>
                    <a:pt x="721" y="574"/>
                  </a:lnTo>
                  <a:lnTo>
                    <a:pt x="703" y="583"/>
                  </a:lnTo>
                  <a:lnTo>
                    <a:pt x="685" y="591"/>
                  </a:lnTo>
                  <a:lnTo>
                    <a:pt x="666" y="599"/>
                  </a:lnTo>
                  <a:lnTo>
                    <a:pt x="646" y="605"/>
                  </a:lnTo>
                  <a:lnTo>
                    <a:pt x="625" y="611"/>
                  </a:lnTo>
                  <a:lnTo>
                    <a:pt x="605" y="617"/>
                  </a:lnTo>
                  <a:lnTo>
                    <a:pt x="585" y="621"/>
                  </a:lnTo>
                  <a:lnTo>
                    <a:pt x="564" y="627"/>
                  </a:lnTo>
                  <a:lnTo>
                    <a:pt x="542" y="630"/>
                  </a:lnTo>
                  <a:lnTo>
                    <a:pt x="519" y="634"/>
                  </a:lnTo>
                  <a:lnTo>
                    <a:pt x="497" y="637"/>
                  </a:lnTo>
                  <a:lnTo>
                    <a:pt x="474" y="637"/>
                  </a:lnTo>
                  <a:lnTo>
                    <a:pt x="450" y="637"/>
                  </a:lnTo>
                  <a:lnTo>
                    <a:pt x="427" y="637"/>
                  </a:lnTo>
                  <a:lnTo>
                    <a:pt x="405" y="637"/>
                  </a:lnTo>
                  <a:lnTo>
                    <a:pt x="383" y="634"/>
                  </a:lnTo>
                  <a:lnTo>
                    <a:pt x="360" y="630"/>
                  </a:lnTo>
                  <a:lnTo>
                    <a:pt x="338" y="627"/>
                  </a:lnTo>
                  <a:lnTo>
                    <a:pt x="317" y="621"/>
                  </a:lnTo>
                  <a:lnTo>
                    <a:pt x="295" y="617"/>
                  </a:lnTo>
                  <a:lnTo>
                    <a:pt x="274" y="611"/>
                  </a:lnTo>
                  <a:lnTo>
                    <a:pt x="256" y="605"/>
                  </a:lnTo>
                  <a:lnTo>
                    <a:pt x="236" y="599"/>
                  </a:lnTo>
                  <a:lnTo>
                    <a:pt x="217" y="591"/>
                  </a:lnTo>
                  <a:lnTo>
                    <a:pt x="199" y="583"/>
                  </a:lnTo>
                  <a:lnTo>
                    <a:pt x="180" y="574"/>
                  </a:lnTo>
                  <a:lnTo>
                    <a:pt x="164" y="564"/>
                  </a:lnTo>
                  <a:lnTo>
                    <a:pt x="148" y="554"/>
                  </a:lnTo>
                  <a:lnTo>
                    <a:pt x="131" y="544"/>
                  </a:lnTo>
                  <a:lnTo>
                    <a:pt x="117" y="534"/>
                  </a:lnTo>
                  <a:lnTo>
                    <a:pt x="103" y="521"/>
                  </a:lnTo>
                  <a:lnTo>
                    <a:pt x="89" y="508"/>
                  </a:lnTo>
                  <a:lnTo>
                    <a:pt x="76" y="496"/>
                  </a:lnTo>
                  <a:lnTo>
                    <a:pt x="64" y="484"/>
                  </a:lnTo>
                  <a:lnTo>
                    <a:pt x="54" y="469"/>
                  </a:lnTo>
                  <a:lnTo>
                    <a:pt x="44" y="457"/>
                  </a:lnTo>
                  <a:lnTo>
                    <a:pt x="35" y="443"/>
                  </a:lnTo>
                  <a:lnTo>
                    <a:pt x="27" y="429"/>
                  </a:lnTo>
                  <a:lnTo>
                    <a:pt x="19" y="412"/>
                  </a:lnTo>
                  <a:lnTo>
                    <a:pt x="13" y="398"/>
                  </a:lnTo>
                  <a:lnTo>
                    <a:pt x="9" y="384"/>
                  </a:lnTo>
                  <a:lnTo>
                    <a:pt x="5" y="367"/>
                  </a:lnTo>
                  <a:lnTo>
                    <a:pt x="1" y="350"/>
                  </a:lnTo>
                  <a:lnTo>
                    <a:pt x="0" y="334"/>
                  </a:lnTo>
                  <a:lnTo>
                    <a:pt x="0" y="318"/>
                  </a:lnTo>
                  <a:lnTo>
                    <a:pt x="0" y="303"/>
                  </a:lnTo>
                  <a:lnTo>
                    <a:pt x="1" y="287"/>
                  </a:lnTo>
                  <a:lnTo>
                    <a:pt x="5" y="271"/>
                  </a:lnTo>
                  <a:lnTo>
                    <a:pt x="9" y="253"/>
                  </a:lnTo>
                  <a:lnTo>
                    <a:pt x="13" y="239"/>
                  </a:lnTo>
                  <a:lnTo>
                    <a:pt x="19" y="223"/>
                  </a:lnTo>
                  <a:lnTo>
                    <a:pt x="27" y="209"/>
                  </a:lnTo>
                  <a:lnTo>
                    <a:pt x="35" y="194"/>
                  </a:lnTo>
                  <a:lnTo>
                    <a:pt x="44" y="180"/>
                  </a:lnTo>
                  <a:lnTo>
                    <a:pt x="54" y="168"/>
                  </a:lnTo>
                  <a:lnTo>
                    <a:pt x="64" y="154"/>
                  </a:lnTo>
                  <a:lnTo>
                    <a:pt x="76" y="141"/>
                  </a:lnTo>
                  <a:lnTo>
                    <a:pt x="89" y="129"/>
                  </a:lnTo>
                  <a:lnTo>
                    <a:pt x="103" y="116"/>
                  </a:lnTo>
                  <a:lnTo>
                    <a:pt x="117" y="104"/>
                  </a:lnTo>
                  <a:lnTo>
                    <a:pt x="131" y="93"/>
                  </a:lnTo>
                  <a:lnTo>
                    <a:pt x="148" y="83"/>
                  </a:lnTo>
                  <a:lnTo>
                    <a:pt x="164" y="73"/>
                  </a:lnTo>
                  <a:lnTo>
                    <a:pt x="180" y="63"/>
                  </a:lnTo>
                  <a:lnTo>
                    <a:pt x="199" y="55"/>
                  </a:lnTo>
                  <a:lnTo>
                    <a:pt x="217" y="47"/>
                  </a:lnTo>
                  <a:lnTo>
                    <a:pt x="236" y="38"/>
                  </a:lnTo>
                  <a:lnTo>
                    <a:pt x="256" y="32"/>
                  </a:lnTo>
                  <a:lnTo>
                    <a:pt x="274" y="26"/>
                  </a:lnTo>
                  <a:lnTo>
                    <a:pt x="295" y="20"/>
                  </a:lnTo>
                  <a:lnTo>
                    <a:pt x="317" y="14"/>
                  </a:lnTo>
                  <a:lnTo>
                    <a:pt x="338" y="10"/>
                  </a:lnTo>
                  <a:lnTo>
                    <a:pt x="360" y="8"/>
                  </a:lnTo>
                  <a:lnTo>
                    <a:pt x="383" y="4"/>
                  </a:lnTo>
                  <a:lnTo>
                    <a:pt x="405" y="2"/>
                  </a:lnTo>
                  <a:lnTo>
                    <a:pt x="427" y="2"/>
                  </a:lnTo>
                  <a:lnTo>
                    <a:pt x="450" y="0"/>
                  </a:lnTo>
                </a:path>
              </a:pathLst>
            </a:custGeom>
            <a:solidFill>
              <a:srgbClr val="A6A6A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2" name="Freeform 82">
              <a:extLst>
                <a:ext uri="{FF2B5EF4-FFF2-40B4-BE49-F238E27FC236}">
                  <a16:creationId xmlns:a16="http://schemas.microsoft.com/office/drawing/2014/main" id="{836B6EF3-AAA9-E8BD-A59C-FDE2227308C0}"/>
                </a:ext>
              </a:extLst>
            </p:cNvPr>
            <p:cNvSpPr>
              <a:spLocks/>
            </p:cNvSpPr>
            <p:nvPr/>
          </p:nvSpPr>
          <p:spPr bwMode="auto">
            <a:xfrm>
              <a:off x="8434388" y="3717925"/>
              <a:ext cx="1387475" cy="973138"/>
            </a:xfrm>
            <a:custGeom>
              <a:avLst/>
              <a:gdLst>
                <a:gd name="T0" fmla="*/ 763588 w 874"/>
                <a:gd name="T1" fmla="*/ 3154 h 617"/>
                <a:gd name="T2" fmla="*/ 866775 w 874"/>
                <a:gd name="T3" fmla="*/ 15772 h 617"/>
                <a:gd name="T4" fmla="*/ 965200 w 874"/>
                <a:gd name="T5" fmla="*/ 37853 h 617"/>
                <a:gd name="T6" fmla="*/ 1052513 w 874"/>
                <a:gd name="T7" fmla="*/ 70974 h 617"/>
                <a:gd name="T8" fmla="*/ 1133475 w 874"/>
                <a:gd name="T9" fmla="*/ 108827 h 617"/>
                <a:gd name="T10" fmla="*/ 1208088 w 874"/>
                <a:gd name="T11" fmla="*/ 157721 h 617"/>
                <a:gd name="T12" fmla="*/ 1270000 w 874"/>
                <a:gd name="T13" fmla="*/ 212923 h 617"/>
                <a:gd name="T14" fmla="*/ 1317625 w 874"/>
                <a:gd name="T15" fmla="*/ 274434 h 617"/>
                <a:gd name="T16" fmla="*/ 1357313 w 874"/>
                <a:gd name="T17" fmla="*/ 339100 h 617"/>
                <a:gd name="T18" fmla="*/ 1379538 w 874"/>
                <a:gd name="T19" fmla="*/ 411652 h 617"/>
                <a:gd name="T20" fmla="*/ 1385888 w 874"/>
                <a:gd name="T21" fmla="*/ 485780 h 617"/>
                <a:gd name="T22" fmla="*/ 1379538 w 874"/>
                <a:gd name="T23" fmla="*/ 559909 h 617"/>
                <a:gd name="T24" fmla="*/ 1357313 w 874"/>
                <a:gd name="T25" fmla="*/ 627729 h 617"/>
                <a:gd name="T26" fmla="*/ 1317625 w 874"/>
                <a:gd name="T27" fmla="*/ 695549 h 617"/>
                <a:gd name="T28" fmla="*/ 1270000 w 874"/>
                <a:gd name="T29" fmla="*/ 753906 h 617"/>
                <a:gd name="T30" fmla="*/ 1208088 w 874"/>
                <a:gd name="T31" fmla="*/ 809108 h 617"/>
                <a:gd name="T32" fmla="*/ 1133475 w 874"/>
                <a:gd name="T33" fmla="*/ 858002 h 617"/>
                <a:gd name="T34" fmla="*/ 1052513 w 874"/>
                <a:gd name="T35" fmla="*/ 900586 h 617"/>
                <a:gd name="T36" fmla="*/ 965200 w 874"/>
                <a:gd name="T37" fmla="*/ 932131 h 617"/>
                <a:gd name="T38" fmla="*/ 866775 w 874"/>
                <a:gd name="T39" fmla="*/ 954211 h 617"/>
                <a:gd name="T40" fmla="*/ 763588 w 874"/>
                <a:gd name="T41" fmla="*/ 966829 h 617"/>
                <a:gd name="T42" fmla="*/ 657225 w 874"/>
                <a:gd name="T43" fmla="*/ 966829 h 617"/>
                <a:gd name="T44" fmla="*/ 552450 w 874"/>
                <a:gd name="T45" fmla="*/ 960520 h 617"/>
                <a:gd name="T46" fmla="*/ 455613 w 874"/>
                <a:gd name="T47" fmla="*/ 941594 h 617"/>
                <a:gd name="T48" fmla="*/ 361950 w 874"/>
                <a:gd name="T49" fmla="*/ 910050 h 617"/>
                <a:gd name="T50" fmla="*/ 277813 w 874"/>
                <a:gd name="T51" fmla="*/ 873774 h 617"/>
                <a:gd name="T52" fmla="*/ 203200 w 874"/>
                <a:gd name="T53" fmla="*/ 829612 h 617"/>
                <a:gd name="T54" fmla="*/ 138113 w 874"/>
                <a:gd name="T55" fmla="*/ 772832 h 617"/>
                <a:gd name="T56" fmla="*/ 82550 w 874"/>
                <a:gd name="T57" fmla="*/ 714476 h 617"/>
                <a:gd name="T58" fmla="*/ 41275 w 874"/>
                <a:gd name="T59" fmla="*/ 651387 h 617"/>
                <a:gd name="T60" fmla="*/ 14288 w 874"/>
                <a:gd name="T61" fmla="*/ 583567 h 617"/>
                <a:gd name="T62" fmla="*/ 1588 w 874"/>
                <a:gd name="T63" fmla="*/ 507861 h 617"/>
                <a:gd name="T64" fmla="*/ 1588 w 874"/>
                <a:gd name="T65" fmla="*/ 433732 h 617"/>
                <a:gd name="T66" fmla="*/ 20638 w 874"/>
                <a:gd name="T67" fmla="*/ 361181 h 617"/>
                <a:gd name="T68" fmla="*/ 53975 w 874"/>
                <a:gd name="T69" fmla="*/ 293361 h 617"/>
                <a:gd name="T70" fmla="*/ 98425 w 874"/>
                <a:gd name="T71" fmla="*/ 233427 h 617"/>
                <a:gd name="T72" fmla="*/ 157163 w 874"/>
                <a:gd name="T73" fmla="*/ 173493 h 617"/>
                <a:gd name="T74" fmla="*/ 225425 w 874"/>
                <a:gd name="T75" fmla="*/ 124600 h 617"/>
                <a:gd name="T76" fmla="*/ 306388 w 874"/>
                <a:gd name="T77" fmla="*/ 80438 h 617"/>
                <a:gd name="T78" fmla="*/ 393700 w 874"/>
                <a:gd name="T79" fmla="*/ 47316 h 617"/>
                <a:gd name="T80" fmla="*/ 487363 w 874"/>
                <a:gd name="T81" fmla="*/ 22081 h 617"/>
                <a:gd name="T82" fmla="*/ 588963 w 874"/>
                <a:gd name="T83" fmla="*/ 6309 h 617"/>
                <a:gd name="T84" fmla="*/ 692150 w 874"/>
                <a:gd name="T85" fmla="*/ 0 h 6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4" h="617">
                  <a:moveTo>
                    <a:pt x="436" y="0"/>
                  </a:moveTo>
                  <a:lnTo>
                    <a:pt x="459" y="0"/>
                  </a:lnTo>
                  <a:lnTo>
                    <a:pt x="481" y="2"/>
                  </a:lnTo>
                  <a:lnTo>
                    <a:pt x="503" y="4"/>
                  </a:lnTo>
                  <a:lnTo>
                    <a:pt x="524" y="6"/>
                  </a:lnTo>
                  <a:lnTo>
                    <a:pt x="546" y="10"/>
                  </a:lnTo>
                  <a:lnTo>
                    <a:pt x="567" y="14"/>
                  </a:lnTo>
                  <a:lnTo>
                    <a:pt x="587" y="18"/>
                  </a:lnTo>
                  <a:lnTo>
                    <a:pt x="608" y="24"/>
                  </a:lnTo>
                  <a:lnTo>
                    <a:pt x="626" y="30"/>
                  </a:lnTo>
                  <a:lnTo>
                    <a:pt x="644" y="37"/>
                  </a:lnTo>
                  <a:lnTo>
                    <a:pt x="663" y="45"/>
                  </a:lnTo>
                  <a:lnTo>
                    <a:pt x="681" y="51"/>
                  </a:lnTo>
                  <a:lnTo>
                    <a:pt x="697" y="61"/>
                  </a:lnTo>
                  <a:lnTo>
                    <a:pt x="714" y="69"/>
                  </a:lnTo>
                  <a:lnTo>
                    <a:pt x="730" y="79"/>
                  </a:lnTo>
                  <a:lnTo>
                    <a:pt x="746" y="90"/>
                  </a:lnTo>
                  <a:lnTo>
                    <a:pt x="761" y="100"/>
                  </a:lnTo>
                  <a:lnTo>
                    <a:pt x="773" y="110"/>
                  </a:lnTo>
                  <a:lnTo>
                    <a:pt x="787" y="122"/>
                  </a:lnTo>
                  <a:lnTo>
                    <a:pt x="800" y="135"/>
                  </a:lnTo>
                  <a:lnTo>
                    <a:pt x="810" y="148"/>
                  </a:lnTo>
                  <a:lnTo>
                    <a:pt x="820" y="160"/>
                  </a:lnTo>
                  <a:lnTo>
                    <a:pt x="830" y="174"/>
                  </a:lnTo>
                  <a:lnTo>
                    <a:pt x="840" y="186"/>
                  </a:lnTo>
                  <a:lnTo>
                    <a:pt x="846" y="201"/>
                  </a:lnTo>
                  <a:lnTo>
                    <a:pt x="855" y="215"/>
                  </a:lnTo>
                  <a:lnTo>
                    <a:pt x="861" y="229"/>
                  </a:lnTo>
                  <a:lnTo>
                    <a:pt x="865" y="245"/>
                  </a:lnTo>
                  <a:lnTo>
                    <a:pt x="869" y="261"/>
                  </a:lnTo>
                  <a:lnTo>
                    <a:pt x="871" y="275"/>
                  </a:lnTo>
                  <a:lnTo>
                    <a:pt x="873" y="291"/>
                  </a:lnTo>
                  <a:lnTo>
                    <a:pt x="873" y="308"/>
                  </a:lnTo>
                  <a:lnTo>
                    <a:pt x="873" y="322"/>
                  </a:lnTo>
                  <a:lnTo>
                    <a:pt x="871" y="338"/>
                  </a:lnTo>
                  <a:lnTo>
                    <a:pt x="869" y="355"/>
                  </a:lnTo>
                  <a:lnTo>
                    <a:pt x="865" y="370"/>
                  </a:lnTo>
                  <a:lnTo>
                    <a:pt x="861" y="384"/>
                  </a:lnTo>
                  <a:lnTo>
                    <a:pt x="855" y="398"/>
                  </a:lnTo>
                  <a:lnTo>
                    <a:pt x="846" y="413"/>
                  </a:lnTo>
                  <a:lnTo>
                    <a:pt x="840" y="427"/>
                  </a:lnTo>
                  <a:lnTo>
                    <a:pt x="830" y="441"/>
                  </a:lnTo>
                  <a:lnTo>
                    <a:pt x="820" y="453"/>
                  </a:lnTo>
                  <a:lnTo>
                    <a:pt x="810" y="466"/>
                  </a:lnTo>
                  <a:lnTo>
                    <a:pt x="800" y="478"/>
                  </a:lnTo>
                  <a:lnTo>
                    <a:pt x="787" y="490"/>
                  </a:lnTo>
                  <a:lnTo>
                    <a:pt x="773" y="503"/>
                  </a:lnTo>
                  <a:lnTo>
                    <a:pt x="761" y="513"/>
                  </a:lnTo>
                  <a:lnTo>
                    <a:pt x="746" y="526"/>
                  </a:lnTo>
                  <a:lnTo>
                    <a:pt x="730" y="536"/>
                  </a:lnTo>
                  <a:lnTo>
                    <a:pt x="714" y="544"/>
                  </a:lnTo>
                  <a:lnTo>
                    <a:pt x="697" y="554"/>
                  </a:lnTo>
                  <a:lnTo>
                    <a:pt x="681" y="562"/>
                  </a:lnTo>
                  <a:lnTo>
                    <a:pt x="663" y="571"/>
                  </a:lnTo>
                  <a:lnTo>
                    <a:pt x="644" y="577"/>
                  </a:lnTo>
                  <a:lnTo>
                    <a:pt x="626" y="585"/>
                  </a:lnTo>
                  <a:lnTo>
                    <a:pt x="608" y="591"/>
                  </a:lnTo>
                  <a:lnTo>
                    <a:pt x="587" y="597"/>
                  </a:lnTo>
                  <a:lnTo>
                    <a:pt x="567" y="601"/>
                  </a:lnTo>
                  <a:lnTo>
                    <a:pt x="546" y="605"/>
                  </a:lnTo>
                  <a:lnTo>
                    <a:pt x="524" y="609"/>
                  </a:lnTo>
                  <a:lnTo>
                    <a:pt x="503" y="611"/>
                  </a:lnTo>
                  <a:lnTo>
                    <a:pt x="481" y="613"/>
                  </a:lnTo>
                  <a:lnTo>
                    <a:pt x="459" y="613"/>
                  </a:lnTo>
                  <a:lnTo>
                    <a:pt x="436" y="616"/>
                  </a:lnTo>
                  <a:lnTo>
                    <a:pt x="414" y="613"/>
                  </a:lnTo>
                  <a:lnTo>
                    <a:pt x="391" y="613"/>
                  </a:lnTo>
                  <a:lnTo>
                    <a:pt x="371" y="611"/>
                  </a:lnTo>
                  <a:lnTo>
                    <a:pt x="348" y="609"/>
                  </a:lnTo>
                  <a:lnTo>
                    <a:pt x="328" y="605"/>
                  </a:lnTo>
                  <a:lnTo>
                    <a:pt x="307" y="601"/>
                  </a:lnTo>
                  <a:lnTo>
                    <a:pt x="287" y="597"/>
                  </a:lnTo>
                  <a:lnTo>
                    <a:pt x="267" y="591"/>
                  </a:lnTo>
                  <a:lnTo>
                    <a:pt x="248" y="585"/>
                  </a:lnTo>
                  <a:lnTo>
                    <a:pt x="228" y="577"/>
                  </a:lnTo>
                  <a:lnTo>
                    <a:pt x="209" y="571"/>
                  </a:lnTo>
                  <a:lnTo>
                    <a:pt x="193" y="562"/>
                  </a:lnTo>
                  <a:lnTo>
                    <a:pt x="175" y="554"/>
                  </a:lnTo>
                  <a:lnTo>
                    <a:pt x="158" y="544"/>
                  </a:lnTo>
                  <a:lnTo>
                    <a:pt x="142" y="536"/>
                  </a:lnTo>
                  <a:lnTo>
                    <a:pt x="128" y="526"/>
                  </a:lnTo>
                  <a:lnTo>
                    <a:pt x="114" y="513"/>
                  </a:lnTo>
                  <a:lnTo>
                    <a:pt x="99" y="503"/>
                  </a:lnTo>
                  <a:lnTo>
                    <a:pt x="87" y="490"/>
                  </a:lnTo>
                  <a:lnTo>
                    <a:pt x="75" y="478"/>
                  </a:lnTo>
                  <a:lnTo>
                    <a:pt x="62" y="466"/>
                  </a:lnTo>
                  <a:lnTo>
                    <a:pt x="52" y="453"/>
                  </a:lnTo>
                  <a:lnTo>
                    <a:pt x="42" y="441"/>
                  </a:lnTo>
                  <a:lnTo>
                    <a:pt x="34" y="427"/>
                  </a:lnTo>
                  <a:lnTo>
                    <a:pt x="26" y="413"/>
                  </a:lnTo>
                  <a:lnTo>
                    <a:pt x="20" y="398"/>
                  </a:lnTo>
                  <a:lnTo>
                    <a:pt x="13" y="384"/>
                  </a:lnTo>
                  <a:lnTo>
                    <a:pt x="9" y="370"/>
                  </a:lnTo>
                  <a:lnTo>
                    <a:pt x="5" y="355"/>
                  </a:lnTo>
                  <a:lnTo>
                    <a:pt x="1" y="338"/>
                  </a:lnTo>
                  <a:lnTo>
                    <a:pt x="1" y="322"/>
                  </a:lnTo>
                  <a:lnTo>
                    <a:pt x="0" y="308"/>
                  </a:lnTo>
                  <a:lnTo>
                    <a:pt x="1" y="291"/>
                  </a:lnTo>
                  <a:lnTo>
                    <a:pt x="1" y="275"/>
                  </a:lnTo>
                  <a:lnTo>
                    <a:pt x="5" y="261"/>
                  </a:lnTo>
                  <a:lnTo>
                    <a:pt x="9" y="245"/>
                  </a:lnTo>
                  <a:lnTo>
                    <a:pt x="13" y="229"/>
                  </a:lnTo>
                  <a:lnTo>
                    <a:pt x="20" y="215"/>
                  </a:lnTo>
                  <a:lnTo>
                    <a:pt x="26" y="201"/>
                  </a:lnTo>
                  <a:lnTo>
                    <a:pt x="34" y="186"/>
                  </a:lnTo>
                  <a:lnTo>
                    <a:pt x="42" y="174"/>
                  </a:lnTo>
                  <a:lnTo>
                    <a:pt x="52" y="160"/>
                  </a:lnTo>
                  <a:lnTo>
                    <a:pt x="62" y="148"/>
                  </a:lnTo>
                  <a:lnTo>
                    <a:pt x="75" y="135"/>
                  </a:lnTo>
                  <a:lnTo>
                    <a:pt x="87" y="122"/>
                  </a:lnTo>
                  <a:lnTo>
                    <a:pt x="99" y="110"/>
                  </a:lnTo>
                  <a:lnTo>
                    <a:pt x="114" y="100"/>
                  </a:lnTo>
                  <a:lnTo>
                    <a:pt x="128" y="90"/>
                  </a:lnTo>
                  <a:lnTo>
                    <a:pt x="142" y="79"/>
                  </a:lnTo>
                  <a:lnTo>
                    <a:pt x="158" y="69"/>
                  </a:lnTo>
                  <a:lnTo>
                    <a:pt x="175" y="61"/>
                  </a:lnTo>
                  <a:lnTo>
                    <a:pt x="193" y="51"/>
                  </a:lnTo>
                  <a:lnTo>
                    <a:pt x="209" y="45"/>
                  </a:lnTo>
                  <a:lnTo>
                    <a:pt x="228" y="37"/>
                  </a:lnTo>
                  <a:lnTo>
                    <a:pt x="248" y="30"/>
                  </a:lnTo>
                  <a:lnTo>
                    <a:pt x="267" y="24"/>
                  </a:lnTo>
                  <a:lnTo>
                    <a:pt x="287" y="18"/>
                  </a:lnTo>
                  <a:lnTo>
                    <a:pt x="307" y="14"/>
                  </a:lnTo>
                  <a:lnTo>
                    <a:pt x="328" y="10"/>
                  </a:lnTo>
                  <a:lnTo>
                    <a:pt x="348" y="6"/>
                  </a:lnTo>
                  <a:lnTo>
                    <a:pt x="371" y="4"/>
                  </a:lnTo>
                  <a:lnTo>
                    <a:pt x="391" y="2"/>
                  </a:lnTo>
                  <a:lnTo>
                    <a:pt x="414" y="0"/>
                  </a:lnTo>
                  <a:lnTo>
                    <a:pt x="436" y="0"/>
                  </a:lnTo>
                </a:path>
              </a:pathLst>
            </a:custGeom>
            <a:solidFill>
              <a:srgbClr val="A8A8A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3" name="Freeform 83">
              <a:extLst>
                <a:ext uri="{FF2B5EF4-FFF2-40B4-BE49-F238E27FC236}">
                  <a16:creationId xmlns:a16="http://schemas.microsoft.com/office/drawing/2014/main" id="{0E221762-90F4-3C70-C214-65389B895DDE}"/>
                </a:ext>
              </a:extLst>
            </p:cNvPr>
            <p:cNvSpPr>
              <a:spLocks/>
            </p:cNvSpPr>
            <p:nvPr/>
          </p:nvSpPr>
          <p:spPr bwMode="auto">
            <a:xfrm>
              <a:off x="8474076" y="3732213"/>
              <a:ext cx="1341437" cy="939800"/>
            </a:xfrm>
            <a:custGeom>
              <a:avLst/>
              <a:gdLst>
                <a:gd name="T0" fmla="*/ 736600 w 845"/>
                <a:gd name="T1" fmla="*/ 3154 h 596"/>
                <a:gd name="T2" fmla="*/ 836612 w 845"/>
                <a:gd name="T3" fmla="*/ 15768 h 596"/>
                <a:gd name="T4" fmla="*/ 931862 w 845"/>
                <a:gd name="T5" fmla="*/ 37844 h 596"/>
                <a:gd name="T6" fmla="*/ 1016000 w 845"/>
                <a:gd name="T7" fmla="*/ 67804 h 596"/>
                <a:gd name="T8" fmla="*/ 1096962 w 845"/>
                <a:gd name="T9" fmla="*/ 105649 h 596"/>
                <a:gd name="T10" fmla="*/ 1165225 w 845"/>
                <a:gd name="T11" fmla="*/ 154531 h 596"/>
                <a:gd name="T12" fmla="*/ 1225550 w 845"/>
                <a:gd name="T13" fmla="*/ 204990 h 596"/>
                <a:gd name="T14" fmla="*/ 1274762 w 845"/>
                <a:gd name="T15" fmla="*/ 264910 h 596"/>
                <a:gd name="T16" fmla="*/ 1311275 w 845"/>
                <a:gd name="T17" fmla="*/ 329561 h 596"/>
                <a:gd name="T18" fmla="*/ 1333500 w 845"/>
                <a:gd name="T19" fmla="*/ 397365 h 596"/>
                <a:gd name="T20" fmla="*/ 1339850 w 845"/>
                <a:gd name="T21" fmla="*/ 469900 h 596"/>
                <a:gd name="T22" fmla="*/ 1333500 w 845"/>
                <a:gd name="T23" fmla="*/ 539281 h 596"/>
                <a:gd name="T24" fmla="*/ 1311275 w 845"/>
                <a:gd name="T25" fmla="*/ 607086 h 596"/>
                <a:gd name="T26" fmla="*/ 1274762 w 845"/>
                <a:gd name="T27" fmla="*/ 671736 h 596"/>
                <a:gd name="T28" fmla="*/ 1225550 w 845"/>
                <a:gd name="T29" fmla="*/ 731656 h 596"/>
                <a:gd name="T30" fmla="*/ 1165225 w 845"/>
                <a:gd name="T31" fmla="*/ 782115 h 596"/>
                <a:gd name="T32" fmla="*/ 1096962 w 845"/>
                <a:gd name="T33" fmla="*/ 830998 h 596"/>
                <a:gd name="T34" fmla="*/ 1016000 w 845"/>
                <a:gd name="T35" fmla="*/ 868842 h 596"/>
                <a:gd name="T36" fmla="*/ 931862 w 845"/>
                <a:gd name="T37" fmla="*/ 898802 h 596"/>
                <a:gd name="T38" fmla="*/ 836612 w 845"/>
                <a:gd name="T39" fmla="*/ 920878 h 596"/>
                <a:gd name="T40" fmla="*/ 736600 w 845"/>
                <a:gd name="T41" fmla="*/ 933493 h 596"/>
                <a:gd name="T42" fmla="*/ 636587 w 845"/>
                <a:gd name="T43" fmla="*/ 938223 h 596"/>
                <a:gd name="T44" fmla="*/ 536575 w 845"/>
                <a:gd name="T45" fmla="*/ 927185 h 596"/>
                <a:gd name="T46" fmla="*/ 438150 w 845"/>
                <a:gd name="T47" fmla="*/ 908263 h 596"/>
                <a:gd name="T48" fmla="*/ 350837 w 845"/>
                <a:gd name="T49" fmla="*/ 879880 h 596"/>
                <a:gd name="T50" fmla="*/ 269875 w 845"/>
                <a:gd name="T51" fmla="*/ 843612 h 596"/>
                <a:gd name="T52" fmla="*/ 195262 w 845"/>
                <a:gd name="T53" fmla="*/ 799461 h 596"/>
                <a:gd name="T54" fmla="*/ 133350 w 845"/>
                <a:gd name="T55" fmla="*/ 750579 h 596"/>
                <a:gd name="T56" fmla="*/ 79375 w 845"/>
                <a:gd name="T57" fmla="*/ 690658 h 596"/>
                <a:gd name="T58" fmla="*/ 39687 w 845"/>
                <a:gd name="T59" fmla="*/ 630738 h 596"/>
                <a:gd name="T60" fmla="*/ 14287 w 845"/>
                <a:gd name="T61" fmla="*/ 562934 h 596"/>
                <a:gd name="T62" fmla="*/ 1587 w 845"/>
                <a:gd name="T63" fmla="*/ 491976 h 596"/>
                <a:gd name="T64" fmla="*/ 1587 w 845"/>
                <a:gd name="T65" fmla="*/ 419441 h 596"/>
                <a:gd name="T66" fmla="*/ 20637 w 845"/>
                <a:gd name="T67" fmla="*/ 351637 h 596"/>
                <a:gd name="T68" fmla="*/ 52387 w 845"/>
                <a:gd name="T69" fmla="*/ 286986 h 596"/>
                <a:gd name="T70" fmla="*/ 95250 w 845"/>
                <a:gd name="T71" fmla="*/ 225489 h 596"/>
                <a:gd name="T72" fmla="*/ 153987 w 845"/>
                <a:gd name="T73" fmla="*/ 170299 h 596"/>
                <a:gd name="T74" fmla="*/ 219075 w 845"/>
                <a:gd name="T75" fmla="*/ 121417 h 596"/>
                <a:gd name="T76" fmla="*/ 296862 w 845"/>
                <a:gd name="T77" fmla="*/ 80419 h 596"/>
                <a:gd name="T78" fmla="*/ 381000 w 845"/>
                <a:gd name="T79" fmla="*/ 45729 h 596"/>
                <a:gd name="T80" fmla="*/ 471487 w 845"/>
                <a:gd name="T81" fmla="*/ 22076 h 596"/>
                <a:gd name="T82" fmla="*/ 568325 w 845"/>
                <a:gd name="T83" fmla="*/ 6307 h 596"/>
                <a:gd name="T84" fmla="*/ 668337 w 845"/>
                <a:gd name="T85" fmla="*/ 0 h 5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5" h="596">
                  <a:moveTo>
                    <a:pt x="421" y="0"/>
                  </a:moveTo>
                  <a:lnTo>
                    <a:pt x="444" y="0"/>
                  </a:lnTo>
                  <a:lnTo>
                    <a:pt x="464" y="2"/>
                  </a:lnTo>
                  <a:lnTo>
                    <a:pt x="487" y="4"/>
                  </a:lnTo>
                  <a:lnTo>
                    <a:pt x="507" y="6"/>
                  </a:lnTo>
                  <a:lnTo>
                    <a:pt x="527" y="10"/>
                  </a:lnTo>
                  <a:lnTo>
                    <a:pt x="548" y="14"/>
                  </a:lnTo>
                  <a:lnTo>
                    <a:pt x="566" y="18"/>
                  </a:lnTo>
                  <a:lnTo>
                    <a:pt x="587" y="24"/>
                  </a:lnTo>
                  <a:lnTo>
                    <a:pt x="605" y="29"/>
                  </a:lnTo>
                  <a:lnTo>
                    <a:pt x="623" y="37"/>
                  </a:lnTo>
                  <a:lnTo>
                    <a:pt x="640" y="43"/>
                  </a:lnTo>
                  <a:lnTo>
                    <a:pt x="658" y="51"/>
                  </a:lnTo>
                  <a:lnTo>
                    <a:pt x="674" y="59"/>
                  </a:lnTo>
                  <a:lnTo>
                    <a:pt x="691" y="67"/>
                  </a:lnTo>
                  <a:lnTo>
                    <a:pt x="705" y="77"/>
                  </a:lnTo>
                  <a:lnTo>
                    <a:pt x="719" y="88"/>
                  </a:lnTo>
                  <a:lnTo>
                    <a:pt x="734" y="98"/>
                  </a:lnTo>
                  <a:lnTo>
                    <a:pt x="748" y="108"/>
                  </a:lnTo>
                  <a:lnTo>
                    <a:pt x="760" y="118"/>
                  </a:lnTo>
                  <a:lnTo>
                    <a:pt x="772" y="130"/>
                  </a:lnTo>
                  <a:lnTo>
                    <a:pt x="783" y="143"/>
                  </a:lnTo>
                  <a:lnTo>
                    <a:pt x="793" y="156"/>
                  </a:lnTo>
                  <a:lnTo>
                    <a:pt x="803" y="168"/>
                  </a:lnTo>
                  <a:lnTo>
                    <a:pt x="811" y="182"/>
                  </a:lnTo>
                  <a:lnTo>
                    <a:pt x="817" y="195"/>
                  </a:lnTo>
                  <a:lnTo>
                    <a:pt x="826" y="209"/>
                  </a:lnTo>
                  <a:lnTo>
                    <a:pt x="830" y="223"/>
                  </a:lnTo>
                  <a:lnTo>
                    <a:pt x="836" y="237"/>
                  </a:lnTo>
                  <a:lnTo>
                    <a:pt x="840" y="252"/>
                  </a:lnTo>
                  <a:lnTo>
                    <a:pt x="842" y="266"/>
                  </a:lnTo>
                  <a:lnTo>
                    <a:pt x="844" y="282"/>
                  </a:lnTo>
                  <a:lnTo>
                    <a:pt x="844" y="298"/>
                  </a:lnTo>
                  <a:lnTo>
                    <a:pt x="844" y="312"/>
                  </a:lnTo>
                  <a:lnTo>
                    <a:pt x="842" y="328"/>
                  </a:lnTo>
                  <a:lnTo>
                    <a:pt x="840" y="342"/>
                  </a:lnTo>
                  <a:lnTo>
                    <a:pt x="836" y="357"/>
                  </a:lnTo>
                  <a:lnTo>
                    <a:pt x="830" y="371"/>
                  </a:lnTo>
                  <a:lnTo>
                    <a:pt x="826" y="385"/>
                  </a:lnTo>
                  <a:lnTo>
                    <a:pt x="817" y="400"/>
                  </a:lnTo>
                  <a:lnTo>
                    <a:pt x="811" y="412"/>
                  </a:lnTo>
                  <a:lnTo>
                    <a:pt x="803" y="426"/>
                  </a:lnTo>
                  <a:lnTo>
                    <a:pt x="793" y="438"/>
                  </a:lnTo>
                  <a:lnTo>
                    <a:pt x="783" y="451"/>
                  </a:lnTo>
                  <a:lnTo>
                    <a:pt x="772" y="464"/>
                  </a:lnTo>
                  <a:lnTo>
                    <a:pt x="760" y="476"/>
                  </a:lnTo>
                  <a:lnTo>
                    <a:pt x="748" y="486"/>
                  </a:lnTo>
                  <a:lnTo>
                    <a:pt x="734" y="496"/>
                  </a:lnTo>
                  <a:lnTo>
                    <a:pt x="719" y="507"/>
                  </a:lnTo>
                  <a:lnTo>
                    <a:pt x="705" y="517"/>
                  </a:lnTo>
                  <a:lnTo>
                    <a:pt x="691" y="527"/>
                  </a:lnTo>
                  <a:lnTo>
                    <a:pt x="674" y="535"/>
                  </a:lnTo>
                  <a:lnTo>
                    <a:pt x="658" y="543"/>
                  </a:lnTo>
                  <a:lnTo>
                    <a:pt x="640" y="551"/>
                  </a:lnTo>
                  <a:lnTo>
                    <a:pt x="623" y="558"/>
                  </a:lnTo>
                  <a:lnTo>
                    <a:pt x="605" y="564"/>
                  </a:lnTo>
                  <a:lnTo>
                    <a:pt x="587" y="570"/>
                  </a:lnTo>
                  <a:lnTo>
                    <a:pt x="566" y="576"/>
                  </a:lnTo>
                  <a:lnTo>
                    <a:pt x="548" y="580"/>
                  </a:lnTo>
                  <a:lnTo>
                    <a:pt x="527" y="584"/>
                  </a:lnTo>
                  <a:lnTo>
                    <a:pt x="507" y="588"/>
                  </a:lnTo>
                  <a:lnTo>
                    <a:pt x="487" y="590"/>
                  </a:lnTo>
                  <a:lnTo>
                    <a:pt x="464" y="592"/>
                  </a:lnTo>
                  <a:lnTo>
                    <a:pt x="444" y="595"/>
                  </a:lnTo>
                  <a:lnTo>
                    <a:pt x="421" y="595"/>
                  </a:lnTo>
                  <a:lnTo>
                    <a:pt x="401" y="595"/>
                  </a:lnTo>
                  <a:lnTo>
                    <a:pt x="378" y="592"/>
                  </a:lnTo>
                  <a:lnTo>
                    <a:pt x="358" y="590"/>
                  </a:lnTo>
                  <a:lnTo>
                    <a:pt x="338" y="588"/>
                  </a:lnTo>
                  <a:lnTo>
                    <a:pt x="317" y="584"/>
                  </a:lnTo>
                  <a:lnTo>
                    <a:pt x="297" y="580"/>
                  </a:lnTo>
                  <a:lnTo>
                    <a:pt x="276" y="576"/>
                  </a:lnTo>
                  <a:lnTo>
                    <a:pt x="258" y="570"/>
                  </a:lnTo>
                  <a:lnTo>
                    <a:pt x="240" y="564"/>
                  </a:lnTo>
                  <a:lnTo>
                    <a:pt x="221" y="558"/>
                  </a:lnTo>
                  <a:lnTo>
                    <a:pt x="203" y="551"/>
                  </a:lnTo>
                  <a:lnTo>
                    <a:pt x="187" y="543"/>
                  </a:lnTo>
                  <a:lnTo>
                    <a:pt x="170" y="535"/>
                  </a:lnTo>
                  <a:lnTo>
                    <a:pt x="154" y="527"/>
                  </a:lnTo>
                  <a:lnTo>
                    <a:pt x="138" y="517"/>
                  </a:lnTo>
                  <a:lnTo>
                    <a:pt x="123" y="507"/>
                  </a:lnTo>
                  <a:lnTo>
                    <a:pt x="109" y="496"/>
                  </a:lnTo>
                  <a:lnTo>
                    <a:pt x="97" y="486"/>
                  </a:lnTo>
                  <a:lnTo>
                    <a:pt x="84" y="476"/>
                  </a:lnTo>
                  <a:lnTo>
                    <a:pt x="72" y="464"/>
                  </a:lnTo>
                  <a:lnTo>
                    <a:pt x="60" y="451"/>
                  </a:lnTo>
                  <a:lnTo>
                    <a:pt x="50" y="438"/>
                  </a:lnTo>
                  <a:lnTo>
                    <a:pt x="42" y="426"/>
                  </a:lnTo>
                  <a:lnTo>
                    <a:pt x="33" y="412"/>
                  </a:lnTo>
                  <a:lnTo>
                    <a:pt x="25" y="400"/>
                  </a:lnTo>
                  <a:lnTo>
                    <a:pt x="19" y="385"/>
                  </a:lnTo>
                  <a:lnTo>
                    <a:pt x="13" y="371"/>
                  </a:lnTo>
                  <a:lnTo>
                    <a:pt x="9" y="357"/>
                  </a:lnTo>
                  <a:lnTo>
                    <a:pt x="5" y="342"/>
                  </a:lnTo>
                  <a:lnTo>
                    <a:pt x="1" y="328"/>
                  </a:lnTo>
                  <a:lnTo>
                    <a:pt x="1" y="312"/>
                  </a:lnTo>
                  <a:lnTo>
                    <a:pt x="0" y="298"/>
                  </a:lnTo>
                  <a:lnTo>
                    <a:pt x="1" y="282"/>
                  </a:lnTo>
                  <a:lnTo>
                    <a:pt x="1" y="266"/>
                  </a:lnTo>
                  <a:lnTo>
                    <a:pt x="5" y="252"/>
                  </a:lnTo>
                  <a:lnTo>
                    <a:pt x="9" y="237"/>
                  </a:lnTo>
                  <a:lnTo>
                    <a:pt x="13" y="223"/>
                  </a:lnTo>
                  <a:lnTo>
                    <a:pt x="19" y="209"/>
                  </a:lnTo>
                  <a:lnTo>
                    <a:pt x="25" y="195"/>
                  </a:lnTo>
                  <a:lnTo>
                    <a:pt x="33" y="182"/>
                  </a:lnTo>
                  <a:lnTo>
                    <a:pt x="42" y="168"/>
                  </a:lnTo>
                  <a:lnTo>
                    <a:pt x="50" y="156"/>
                  </a:lnTo>
                  <a:lnTo>
                    <a:pt x="60" y="143"/>
                  </a:lnTo>
                  <a:lnTo>
                    <a:pt x="72" y="130"/>
                  </a:lnTo>
                  <a:lnTo>
                    <a:pt x="84" y="118"/>
                  </a:lnTo>
                  <a:lnTo>
                    <a:pt x="97" y="108"/>
                  </a:lnTo>
                  <a:lnTo>
                    <a:pt x="109" y="98"/>
                  </a:lnTo>
                  <a:lnTo>
                    <a:pt x="123" y="88"/>
                  </a:lnTo>
                  <a:lnTo>
                    <a:pt x="138" y="77"/>
                  </a:lnTo>
                  <a:lnTo>
                    <a:pt x="154" y="67"/>
                  </a:lnTo>
                  <a:lnTo>
                    <a:pt x="170" y="59"/>
                  </a:lnTo>
                  <a:lnTo>
                    <a:pt x="187" y="51"/>
                  </a:lnTo>
                  <a:lnTo>
                    <a:pt x="203" y="43"/>
                  </a:lnTo>
                  <a:lnTo>
                    <a:pt x="221" y="37"/>
                  </a:lnTo>
                  <a:lnTo>
                    <a:pt x="240" y="29"/>
                  </a:lnTo>
                  <a:lnTo>
                    <a:pt x="258" y="24"/>
                  </a:lnTo>
                  <a:lnTo>
                    <a:pt x="276" y="18"/>
                  </a:lnTo>
                  <a:lnTo>
                    <a:pt x="297" y="14"/>
                  </a:lnTo>
                  <a:lnTo>
                    <a:pt x="317" y="10"/>
                  </a:lnTo>
                  <a:lnTo>
                    <a:pt x="338" y="6"/>
                  </a:lnTo>
                  <a:lnTo>
                    <a:pt x="358" y="4"/>
                  </a:lnTo>
                  <a:lnTo>
                    <a:pt x="378" y="2"/>
                  </a:lnTo>
                  <a:lnTo>
                    <a:pt x="401" y="0"/>
                  </a:lnTo>
                  <a:lnTo>
                    <a:pt x="421" y="0"/>
                  </a:lnTo>
                </a:path>
              </a:pathLst>
            </a:custGeom>
            <a:solidFill>
              <a:srgbClr val="ADADA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4" name="Freeform 84">
              <a:extLst>
                <a:ext uri="{FF2B5EF4-FFF2-40B4-BE49-F238E27FC236}">
                  <a16:creationId xmlns:a16="http://schemas.microsoft.com/office/drawing/2014/main" id="{65E48B87-9477-DB3A-3D4D-A3C3420B0E16}"/>
                </a:ext>
              </a:extLst>
            </p:cNvPr>
            <p:cNvSpPr>
              <a:spLocks/>
            </p:cNvSpPr>
            <p:nvPr/>
          </p:nvSpPr>
          <p:spPr bwMode="auto">
            <a:xfrm>
              <a:off x="8512176" y="3748089"/>
              <a:ext cx="1296987" cy="904875"/>
            </a:xfrm>
            <a:custGeom>
              <a:avLst/>
              <a:gdLst>
                <a:gd name="T0" fmla="*/ 711200 w 817"/>
                <a:gd name="T1" fmla="*/ 0 h 574"/>
                <a:gd name="T2" fmla="*/ 809625 w 817"/>
                <a:gd name="T3" fmla="*/ 12611 h 574"/>
                <a:gd name="T4" fmla="*/ 900112 w 817"/>
                <a:gd name="T5" fmla="*/ 36258 h 574"/>
                <a:gd name="T6" fmla="*/ 981075 w 817"/>
                <a:gd name="T7" fmla="*/ 64634 h 574"/>
                <a:gd name="T8" fmla="*/ 1058862 w 817"/>
                <a:gd name="T9" fmla="*/ 102468 h 574"/>
                <a:gd name="T10" fmla="*/ 1127125 w 817"/>
                <a:gd name="T11" fmla="*/ 145032 h 574"/>
                <a:gd name="T12" fmla="*/ 1181100 w 817"/>
                <a:gd name="T13" fmla="*/ 197055 h 574"/>
                <a:gd name="T14" fmla="*/ 1230312 w 817"/>
                <a:gd name="T15" fmla="*/ 255383 h 574"/>
                <a:gd name="T16" fmla="*/ 1265237 w 817"/>
                <a:gd name="T17" fmla="*/ 316864 h 574"/>
                <a:gd name="T18" fmla="*/ 1285875 w 817"/>
                <a:gd name="T19" fmla="*/ 381498 h 574"/>
                <a:gd name="T20" fmla="*/ 1295400 w 817"/>
                <a:gd name="T21" fmla="*/ 449285 h 574"/>
                <a:gd name="T22" fmla="*/ 1285875 w 817"/>
                <a:gd name="T23" fmla="*/ 517071 h 574"/>
                <a:gd name="T24" fmla="*/ 1265237 w 817"/>
                <a:gd name="T25" fmla="*/ 584858 h 574"/>
                <a:gd name="T26" fmla="*/ 1230312 w 817"/>
                <a:gd name="T27" fmla="*/ 646339 h 574"/>
                <a:gd name="T28" fmla="*/ 1181100 w 817"/>
                <a:gd name="T29" fmla="*/ 703091 h 574"/>
                <a:gd name="T30" fmla="*/ 1127125 w 817"/>
                <a:gd name="T31" fmla="*/ 753537 h 574"/>
                <a:gd name="T32" fmla="*/ 1058862 w 817"/>
                <a:gd name="T33" fmla="*/ 799254 h 574"/>
                <a:gd name="T34" fmla="*/ 981075 w 817"/>
                <a:gd name="T35" fmla="*/ 837088 h 574"/>
                <a:gd name="T36" fmla="*/ 900112 w 817"/>
                <a:gd name="T37" fmla="*/ 867041 h 574"/>
                <a:gd name="T38" fmla="*/ 809625 w 817"/>
                <a:gd name="T39" fmla="*/ 889111 h 574"/>
                <a:gd name="T40" fmla="*/ 711200 w 817"/>
                <a:gd name="T41" fmla="*/ 898569 h 574"/>
                <a:gd name="T42" fmla="*/ 614362 w 817"/>
                <a:gd name="T43" fmla="*/ 903299 h 574"/>
                <a:gd name="T44" fmla="*/ 517525 w 817"/>
                <a:gd name="T45" fmla="*/ 892264 h 574"/>
                <a:gd name="T46" fmla="*/ 427037 w 817"/>
                <a:gd name="T47" fmla="*/ 873346 h 574"/>
                <a:gd name="T48" fmla="*/ 339725 w 817"/>
                <a:gd name="T49" fmla="*/ 846547 h 574"/>
                <a:gd name="T50" fmla="*/ 261937 w 817"/>
                <a:gd name="T51" fmla="*/ 811865 h 574"/>
                <a:gd name="T52" fmla="*/ 190500 w 817"/>
                <a:gd name="T53" fmla="*/ 769301 h 574"/>
                <a:gd name="T54" fmla="*/ 128587 w 817"/>
                <a:gd name="T55" fmla="*/ 722008 h 574"/>
                <a:gd name="T56" fmla="*/ 79375 w 817"/>
                <a:gd name="T57" fmla="*/ 665257 h 574"/>
                <a:gd name="T58" fmla="*/ 41275 w 817"/>
                <a:gd name="T59" fmla="*/ 603775 h 574"/>
                <a:gd name="T60" fmla="*/ 14287 w 817"/>
                <a:gd name="T61" fmla="*/ 540718 h 574"/>
                <a:gd name="T62" fmla="*/ 1587 w 817"/>
                <a:gd name="T63" fmla="*/ 472931 h 574"/>
                <a:gd name="T64" fmla="*/ 4762 w 817"/>
                <a:gd name="T65" fmla="*/ 403568 h 574"/>
                <a:gd name="T66" fmla="*/ 20637 w 817"/>
                <a:gd name="T67" fmla="*/ 335781 h 574"/>
                <a:gd name="T68" fmla="*/ 50800 w 817"/>
                <a:gd name="T69" fmla="*/ 274300 h 574"/>
                <a:gd name="T70" fmla="*/ 92075 w 817"/>
                <a:gd name="T71" fmla="*/ 215972 h 574"/>
                <a:gd name="T72" fmla="*/ 147637 w 817"/>
                <a:gd name="T73" fmla="*/ 160797 h 574"/>
                <a:gd name="T74" fmla="*/ 212725 w 817"/>
                <a:gd name="T75" fmla="*/ 116656 h 574"/>
                <a:gd name="T76" fmla="*/ 287337 w 817"/>
                <a:gd name="T77" fmla="*/ 74093 h 574"/>
                <a:gd name="T78" fmla="*/ 368300 w 817"/>
                <a:gd name="T79" fmla="*/ 42564 h 574"/>
                <a:gd name="T80" fmla="*/ 455612 w 817"/>
                <a:gd name="T81" fmla="*/ 18917 h 574"/>
                <a:gd name="T82" fmla="*/ 549275 w 817"/>
                <a:gd name="T83" fmla="*/ 3153 h 574"/>
                <a:gd name="T84" fmla="*/ 647700 w 817"/>
                <a:gd name="T85" fmla="*/ 0 h 5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17" h="574">
                  <a:moveTo>
                    <a:pt x="408" y="0"/>
                  </a:moveTo>
                  <a:lnTo>
                    <a:pt x="428" y="0"/>
                  </a:lnTo>
                  <a:lnTo>
                    <a:pt x="448" y="0"/>
                  </a:lnTo>
                  <a:lnTo>
                    <a:pt x="469" y="2"/>
                  </a:lnTo>
                  <a:lnTo>
                    <a:pt x="489" y="4"/>
                  </a:lnTo>
                  <a:lnTo>
                    <a:pt x="510" y="8"/>
                  </a:lnTo>
                  <a:lnTo>
                    <a:pt x="528" y="12"/>
                  </a:lnTo>
                  <a:lnTo>
                    <a:pt x="548" y="17"/>
                  </a:lnTo>
                  <a:lnTo>
                    <a:pt x="567" y="23"/>
                  </a:lnTo>
                  <a:lnTo>
                    <a:pt x="583" y="27"/>
                  </a:lnTo>
                  <a:lnTo>
                    <a:pt x="601" y="33"/>
                  </a:lnTo>
                  <a:lnTo>
                    <a:pt x="618" y="41"/>
                  </a:lnTo>
                  <a:lnTo>
                    <a:pt x="634" y="47"/>
                  </a:lnTo>
                  <a:lnTo>
                    <a:pt x="650" y="55"/>
                  </a:lnTo>
                  <a:lnTo>
                    <a:pt x="667" y="65"/>
                  </a:lnTo>
                  <a:lnTo>
                    <a:pt x="681" y="74"/>
                  </a:lnTo>
                  <a:lnTo>
                    <a:pt x="695" y="84"/>
                  </a:lnTo>
                  <a:lnTo>
                    <a:pt x="710" y="92"/>
                  </a:lnTo>
                  <a:lnTo>
                    <a:pt x="722" y="102"/>
                  </a:lnTo>
                  <a:lnTo>
                    <a:pt x="734" y="114"/>
                  </a:lnTo>
                  <a:lnTo>
                    <a:pt x="744" y="125"/>
                  </a:lnTo>
                  <a:lnTo>
                    <a:pt x="757" y="137"/>
                  </a:lnTo>
                  <a:lnTo>
                    <a:pt x="765" y="150"/>
                  </a:lnTo>
                  <a:lnTo>
                    <a:pt x="775" y="162"/>
                  </a:lnTo>
                  <a:lnTo>
                    <a:pt x="783" y="174"/>
                  </a:lnTo>
                  <a:lnTo>
                    <a:pt x="789" y="187"/>
                  </a:lnTo>
                  <a:lnTo>
                    <a:pt x="797" y="201"/>
                  </a:lnTo>
                  <a:lnTo>
                    <a:pt x="802" y="213"/>
                  </a:lnTo>
                  <a:lnTo>
                    <a:pt x="808" y="227"/>
                  </a:lnTo>
                  <a:lnTo>
                    <a:pt x="810" y="242"/>
                  </a:lnTo>
                  <a:lnTo>
                    <a:pt x="814" y="256"/>
                  </a:lnTo>
                  <a:lnTo>
                    <a:pt x="814" y="270"/>
                  </a:lnTo>
                  <a:lnTo>
                    <a:pt x="816" y="285"/>
                  </a:lnTo>
                  <a:lnTo>
                    <a:pt x="814" y="300"/>
                  </a:lnTo>
                  <a:lnTo>
                    <a:pt x="814" y="316"/>
                  </a:lnTo>
                  <a:lnTo>
                    <a:pt x="810" y="328"/>
                  </a:lnTo>
                  <a:lnTo>
                    <a:pt x="808" y="343"/>
                  </a:lnTo>
                  <a:lnTo>
                    <a:pt x="802" y="357"/>
                  </a:lnTo>
                  <a:lnTo>
                    <a:pt x="797" y="371"/>
                  </a:lnTo>
                  <a:lnTo>
                    <a:pt x="789" y="383"/>
                  </a:lnTo>
                  <a:lnTo>
                    <a:pt x="783" y="398"/>
                  </a:lnTo>
                  <a:lnTo>
                    <a:pt x="775" y="410"/>
                  </a:lnTo>
                  <a:lnTo>
                    <a:pt x="765" y="422"/>
                  </a:lnTo>
                  <a:lnTo>
                    <a:pt x="757" y="435"/>
                  </a:lnTo>
                  <a:lnTo>
                    <a:pt x="744" y="446"/>
                  </a:lnTo>
                  <a:lnTo>
                    <a:pt x="734" y="458"/>
                  </a:lnTo>
                  <a:lnTo>
                    <a:pt x="722" y="468"/>
                  </a:lnTo>
                  <a:lnTo>
                    <a:pt x="710" y="478"/>
                  </a:lnTo>
                  <a:lnTo>
                    <a:pt x="695" y="488"/>
                  </a:lnTo>
                  <a:lnTo>
                    <a:pt x="681" y="499"/>
                  </a:lnTo>
                  <a:lnTo>
                    <a:pt x="667" y="507"/>
                  </a:lnTo>
                  <a:lnTo>
                    <a:pt x="650" y="515"/>
                  </a:lnTo>
                  <a:lnTo>
                    <a:pt x="634" y="523"/>
                  </a:lnTo>
                  <a:lnTo>
                    <a:pt x="618" y="531"/>
                  </a:lnTo>
                  <a:lnTo>
                    <a:pt x="601" y="537"/>
                  </a:lnTo>
                  <a:lnTo>
                    <a:pt x="583" y="543"/>
                  </a:lnTo>
                  <a:lnTo>
                    <a:pt x="567" y="550"/>
                  </a:lnTo>
                  <a:lnTo>
                    <a:pt x="548" y="554"/>
                  </a:lnTo>
                  <a:lnTo>
                    <a:pt x="528" y="560"/>
                  </a:lnTo>
                  <a:lnTo>
                    <a:pt x="510" y="564"/>
                  </a:lnTo>
                  <a:lnTo>
                    <a:pt x="489" y="566"/>
                  </a:lnTo>
                  <a:lnTo>
                    <a:pt x="469" y="568"/>
                  </a:lnTo>
                  <a:lnTo>
                    <a:pt x="448" y="570"/>
                  </a:lnTo>
                  <a:lnTo>
                    <a:pt x="428" y="573"/>
                  </a:lnTo>
                  <a:lnTo>
                    <a:pt x="408" y="573"/>
                  </a:lnTo>
                  <a:lnTo>
                    <a:pt x="387" y="573"/>
                  </a:lnTo>
                  <a:lnTo>
                    <a:pt x="367" y="570"/>
                  </a:lnTo>
                  <a:lnTo>
                    <a:pt x="346" y="568"/>
                  </a:lnTo>
                  <a:lnTo>
                    <a:pt x="326" y="566"/>
                  </a:lnTo>
                  <a:lnTo>
                    <a:pt x="305" y="564"/>
                  </a:lnTo>
                  <a:lnTo>
                    <a:pt x="287" y="560"/>
                  </a:lnTo>
                  <a:lnTo>
                    <a:pt x="269" y="554"/>
                  </a:lnTo>
                  <a:lnTo>
                    <a:pt x="248" y="550"/>
                  </a:lnTo>
                  <a:lnTo>
                    <a:pt x="232" y="543"/>
                  </a:lnTo>
                  <a:lnTo>
                    <a:pt x="214" y="537"/>
                  </a:lnTo>
                  <a:lnTo>
                    <a:pt x="197" y="531"/>
                  </a:lnTo>
                  <a:lnTo>
                    <a:pt x="181" y="523"/>
                  </a:lnTo>
                  <a:lnTo>
                    <a:pt x="165" y="515"/>
                  </a:lnTo>
                  <a:lnTo>
                    <a:pt x="148" y="507"/>
                  </a:lnTo>
                  <a:lnTo>
                    <a:pt x="134" y="499"/>
                  </a:lnTo>
                  <a:lnTo>
                    <a:pt x="120" y="488"/>
                  </a:lnTo>
                  <a:lnTo>
                    <a:pt x="105" y="478"/>
                  </a:lnTo>
                  <a:lnTo>
                    <a:pt x="93" y="468"/>
                  </a:lnTo>
                  <a:lnTo>
                    <a:pt x="81" y="458"/>
                  </a:lnTo>
                  <a:lnTo>
                    <a:pt x="71" y="446"/>
                  </a:lnTo>
                  <a:lnTo>
                    <a:pt x="58" y="435"/>
                  </a:lnTo>
                  <a:lnTo>
                    <a:pt x="50" y="422"/>
                  </a:lnTo>
                  <a:lnTo>
                    <a:pt x="40" y="410"/>
                  </a:lnTo>
                  <a:lnTo>
                    <a:pt x="32" y="398"/>
                  </a:lnTo>
                  <a:lnTo>
                    <a:pt x="26" y="383"/>
                  </a:lnTo>
                  <a:lnTo>
                    <a:pt x="18" y="371"/>
                  </a:lnTo>
                  <a:lnTo>
                    <a:pt x="13" y="357"/>
                  </a:lnTo>
                  <a:lnTo>
                    <a:pt x="9" y="343"/>
                  </a:lnTo>
                  <a:lnTo>
                    <a:pt x="5" y="328"/>
                  </a:lnTo>
                  <a:lnTo>
                    <a:pt x="3" y="316"/>
                  </a:lnTo>
                  <a:lnTo>
                    <a:pt x="1" y="300"/>
                  </a:lnTo>
                  <a:lnTo>
                    <a:pt x="0" y="285"/>
                  </a:lnTo>
                  <a:lnTo>
                    <a:pt x="1" y="270"/>
                  </a:lnTo>
                  <a:lnTo>
                    <a:pt x="3" y="256"/>
                  </a:lnTo>
                  <a:lnTo>
                    <a:pt x="5" y="242"/>
                  </a:lnTo>
                  <a:lnTo>
                    <a:pt x="9" y="227"/>
                  </a:lnTo>
                  <a:lnTo>
                    <a:pt x="13" y="213"/>
                  </a:lnTo>
                  <a:lnTo>
                    <a:pt x="18" y="201"/>
                  </a:lnTo>
                  <a:lnTo>
                    <a:pt x="26" y="187"/>
                  </a:lnTo>
                  <a:lnTo>
                    <a:pt x="32" y="174"/>
                  </a:lnTo>
                  <a:lnTo>
                    <a:pt x="40" y="162"/>
                  </a:lnTo>
                  <a:lnTo>
                    <a:pt x="50" y="150"/>
                  </a:lnTo>
                  <a:lnTo>
                    <a:pt x="58" y="137"/>
                  </a:lnTo>
                  <a:lnTo>
                    <a:pt x="71" y="125"/>
                  </a:lnTo>
                  <a:lnTo>
                    <a:pt x="81" y="114"/>
                  </a:lnTo>
                  <a:lnTo>
                    <a:pt x="93" y="102"/>
                  </a:lnTo>
                  <a:lnTo>
                    <a:pt x="105" y="92"/>
                  </a:lnTo>
                  <a:lnTo>
                    <a:pt x="120" y="84"/>
                  </a:lnTo>
                  <a:lnTo>
                    <a:pt x="134" y="74"/>
                  </a:lnTo>
                  <a:lnTo>
                    <a:pt x="148" y="65"/>
                  </a:lnTo>
                  <a:lnTo>
                    <a:pt x="165" y="55"/>
                  </a:lnTo>
                  <a:lnTo>
                    <a:pt x="181" y="47"/>
                  </a:lnTo>
                  <a:lnTo>
                    <a:pt x="197" y="41"/>
                  </a:lnTo>
                  <a:lnTo>
                    <a:pt x="214" y="33"/>
                  </a:lnTo>
                  <a:lnTo>
                    <a:pt x="232" y="27"/>
                  </a:lnTo>
                  <a:lnTo>
                    <a:pt x="248" y="23"/>
                  </a:lnTo>
                  <a:lnTo>
                    <a:pt x="269" y="17"/>
                  </a:lnTo>
                  <a:lnTo>
                    <a:pt x="287" y="12"/>
                  </a:lnTo>
                  <a:lnTo>
                    <a:pt x="305" y="8"/>
                  </a:lnTo>
                  <a:lnTo>
                    <a:pt x="326" y="4"/>
                  </a:lnTo>
                  <a:lnTo>
                    <a:pt x="346" y="2"/>
                  </a:lnTo>
                  <a:lnTo>
                    <a:pt x="367" y="0"/>
                  </a:lnTo>
                  <a:lnTo>
                    <a:pt x="387" y="0"/>
                  </a:lnTo>
                  <a:lnTo>
                    <a:pt x="408" y="0"/>
                  </a:lnTo>
                </a:path>
              </a:pathLst>
            </a:custGeom>
            <a:solidFill>
              <a:srgbClr val="B0B0B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5" name="Freeform 85">
              <a:extLst>
                <a:ext uri="{FF2B5EF4-FFF2-40B4-BE49-F238E27FC236}">
                  <a16:creationId xmlns:a16="http://schemas.microsoft.com/office/drawing/2014/main" id="{78301E34-C387-9EA0-2DF2-0745346DB21F}"/>
                </a:ext>
              </a:extLst>
            </p:cNvPr>
            <p:cNvSpPr>
              <a:spLocks/>
            </p:cNvSpPr>
            <p:nvPr/>
          </p:nvSpPr>
          <p:spPr bwMode="auto">
            <a:xfrm>
              <a:off x="8555037" y="3760789"/>
              <a:ext cx="1244600" cy="873125"/>
            </a:xfrm>
            <a:custGeom>
              <a:avLst/>
              <a:gdLst>
                <a:gd name="T0" fmla="*/ 685800 w 784"/>
                <a:gd name="T1" fmla="*/ 3152 h 554"/>
                <a:gd name="T2" fmla="*/ 776288 w 784"/>
                <a:gd name="T3" fmla="*/ 14184 h 554"/>
                <a:gd name="T4" fmla="*/ 863600 w 784"/>
                <a:gd name="T5" fmla="*/ 33097 h 554"/>
                <a:gd name="T6" fmla="*/ 941388 w 784"/>
                <a:gd name="T7" fmla="*/ 61465 h 554"/>
                <a:gd name="T8" fmla="*/ 1016000 w 784"/>
                <a:gd name="T9" fmla="*/ 100866 h 554"/>
                <a:gd name="T10" fmla="*/ 1081088 w 784"/>
                <a:gd name="T11" fmla="*/ 141843 h 554"/>
                <a:gd name="T12" fmla="*/ 1135063 w 784"/>
                <a:gd name="T13" fmla="*/ 190701 h 554"/>
                <a:gd name="T14" fmla="*/ 1181100 w 784"/>
                <a:gd name="T15" fmla="*/ 245862 h 554"/>
                <a:gd name="T16" fmla="*/ 1216025 w 784"/>
                <a:gd name="T17" fmla="*/ 307327 h 554"/>
                <a:gd name="T18" fmla="*/ 1236663 w 784"/>
                <a:gd name="T19" fmla="*/ 368793 h 554"/>
                <a:gd name="T20" fmla="*/ 1243013 w 784"/>
                <a:gd name="T21" fmla="*/ 438139 h 554"/>
                <a:gd name="T22" fmla="*/ 1236663 w 784"/>
                <a:gd name="T23" fmla="*/ 501180 h 554"/>
                <a:gd name="T24" fmla="*/ 1216025 w 784"/>
                <a:gd name="T25" fmla="*/ 562646 h 554"/>
                <a:gd name="T26" fmla="*/ 1181100 w 784"/>
                <a:gd name="T27" fmla="*/ 624111 h 554"/>
                <a:gd name="T28" fmla="*/ 1135063 w 784"/>
                <a:gd name="T29" fmla="*/ 679272 h 554"/>
                <a:gd name="T30" fmla="*/ 1081088 w 784"/>
                <a:gd name="T31" fmla="*/ 728130 h 554"/>
                <a:gd name="T32" fmla="*/ 1016000 w 784"/>
                <a:gd name="T33" fmla="*/ 770683 h 554"/>
                <a:gd name="T34" fmla="*/ 941388 w 784"/>
                <a:gd name="T35" fmla="*/ 808507 h 554"/>
                <a:gd name="T36" fmla="*/ 863600 w 784"/>
                <a:gd name="T37" fmla="*/ 836876 h 554"/>
                <a:gd name="T38" fmla="*/ 776288 w 784"/>
                <a:gd name="T39" fmla="*/ 857365 h 554"/>
                <a:gd name="T40" fmla="*/ 685800 w 784"/>
                <a:gd name="T41" fmla="*/ 866821 h 554"/>
                <a:gd name="T42" fmla="*/ 587375 w 784"/>
                <a:gd name="T43" fmla="*/ 871549 h 554"/>
                <a:gd name="T44" fmla="*/ 493713 w 784"/>
                <a:gd name="T45" fmla="*/ 860517 h 554"/>
                <a:gd name="T46" fmla="*/ 406400 w 784"/>
                <a:gd name="T47" fmla="*/ 843180 h 554"/>
                <a:gd name="T48" fmla="*/ 322263 w 784"/>
                <a:gd name="T49" fmla="*/ 817964 h 554"/>
                <a:gd name="T50" fmla="*/ 247650 w 784"/>
                <a:gd name="T51" fmla="*/ 783291 h 554"/>
                <a:gd name="T52" fmla="*/ 179388 w 784"/>
                <a:gd name="T53" fmla="*/ 743890 h 554"/>
                <a:gd name="T54" fmla="*/ 120650 w 784"/>
                <a:gd name="T55" fmla="*/ 696609 h 554"/>
                <a:gd name="T56" fmla="*/ 73025 w 784"/>
                <a:gd name="T57" fmla="*/ 643023 h 554"/>
                <a:gd name="T58" fmla="*/ 33338 w 784"/>
                <a:gd name="T59" fmla="*/ 584710 h 554"/>
                <a:gd name="T60" fmla="*/ 11113 w 784"/>
                <a:gd name="T61" fmla="*/ 524821 h 554"/>
                <a:gd name="T62" fmla="*/ 0 w 784"/>
                <a:gd name="T63" fmla="*/ 457051 h 554"/>
                <a:gd name="T64" fmla="*/ 1588 w 784"/>
                <a:gd name="T65" fmla="*/ 390857 h 554"/>
                <a:gd name="T66" fmla="*/ 17463 w 784"/>
                <a:gd name="T67" fmla="*/ 326240 h 554"/>
                <a:gd name="T68" fmla="*/ 46038 w 784"/>
                <a:gd name="T69" fmla="*/ 266350 h 554"/>
                <a:gd name="T70" fmla="*/ 88900 w 784"/>
                <a:gd name="T71" fmla="*/ 209613 h 554"/>
                <a:gd name="T72" fmla="*/ 141288 w 784"/>
                <a:gd name="T73" fmla="*/ 157604 h 554"/>
                <a:gd name="T74" fmla="*/ 201613 w 784"/>
                <a:gd name="T75" fmla="*/ 113475 h 554"/>
                <a:gd name="T76" fmla="*/ 273050 w 784"/>
                <a:gd name="T77" fmla="*/ 74074 h 554"/>
                <a:gd name="T78" fmla="*/ 350838 w 784"/>
                <a:gd name="T79" fmla="*/ 42553 h 554"/>
                <a:gd name="T80" fmla="*/ 434975 w 784"/>
                <a:gd name="T81" fmla="*/ 20488 h 554"/>
                <a:gd name="T82" fmla="*/ 527050 w 784"/>
                <a:gd name="T83" fmla="*/ 3152 h 554"/>
                <a:gd name="T84" fmla="*/ 620713 w 784"/>
                <a:gd name="T85" fmla="*/ 0 h 5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4" h="554">
                  <a:moveTo>
                    <a:pt x="391" y="0"/>
                  </a:moveTo>
                  <a:lnTo>
                    <a:pt x="411" y="0"/>
                  </a:lnTo>
                  <a:lnTo>
                    <a:pt x="432" y="2"/>
                  </a:lnTo>
                  <a:lnTo>
                    <a:pt x="450" y="2"/>
                  </a:lnTo>
                  <a:lnTo>
                    <a:pt x="470" y="6"/>
                  </a:lnTo>
                  <a:lnTo>
                    <a:pt x="489" y="9"/>
                  </a:lnTo>
                  <a:lnTo>
                    <a:pt x="507" y="13"/>
                  </a:lnTo>
                  <a:lnTo>
                    <a:pt x="525" y="17"/>
                  </a:lnTo>
                  <a:lnTo>
                    <a:pt x="544" y="21"/>
                  </a:lnTo>
                  <a:lnTo>
                    <a:pt x="560" y="27"/>
                  </a:lnTo>
                  <a:lnTo>
                    <a:pt x="577" y="33"/>
                  </a:lnTo>
                  <a:lnTo>
                    <a:pt x="593" y="39"/>
                  </a:lnTo>
                  <a:lnTo>
                    <a:pt x="609" y="47"/>
                  </a:lnTo>
                  <a:lnTo>
                    <a:pt x="626" y="55"/>
                  </a:lnTo>
                  <a:lnTo>
                    <a:pt x="640" y="64"/>
                  </a:lnTo>
                  <a:lnTo>
                    <a:pt x="654" y="72"/>
                  </a:lnTo>
                  <a:lnTo>
                    <a:pt x="668" y="80"/>
                  </a:lnTo>
                  <a:lnTo>
                    <a:pt x="681" y="90"/>
                  </a:lnTo>
                  <a:lnTo>
                    <a:pt x="693" y="100"/>
                  </a:lnTo>
                  <a:lnTo>
                    <a:pt x="705" y="110"/>
                  </a:lnTo>
                  <a:lnTo>
                    <a:pt x="715" y="121"/>
                  </a:lnTo>
                  <a:lnTo>
                    <a:pt x="726" y="133"/>
                  </a:lnTo>
                  <a:lnTo>
                    <a:pt x="736" y="144"/>
                  </a:lnTo>
                  <a:lnTo>
                    <a:pt x="744" y="156"/>
                  </a:lnTo>
                  <a:lnTo>
                    <a:pt x="752" y="169"/>
                  </a:lnTo>
                  <a:lnTo>
                    <a:pt x="758" y="181"/>
                  </a:lnTo>
                  <a:lnTo>
                    <a:pt x="766" y="195"/>
                  </a:lnTo>
                  <a:lnTo>
                    <a:pt x="770" y="207"/>
                  </a:lnTo>
                  <a:lnTo>
                    <a:pt x="775" y="219"/>
                  </a:lnTo>
                  <a:lnTo>
                    <a:pt x="779" y="234"/>
                  </a:lnTo>
                  <a:lnTo>
                    <a:pt x="781" y="248"/>
                  </a:lnTo>
                  <a:lnTo>
                    <a:pt x="783" y="262"/>
                  </a:lnTo>
                  <a:lnTo>
                    <a:pt x="783" y="278"/>
                  </a:lnTo>
                  <a:lnTo>
                    <a:pt x="783" y="290"/>
                  </a:lnTo>
                  <a:lnTo>
                    <a:pt x="781" y="304"/>
                  </a:lnTo>
                  <a:lnTo>
                    <a:pt x="779" y="318"/>
                  </a:lnTo>
                  <a:lnTo>
                    <a:pt x="775" y="333"/>
                  </a:lnTo>
                  <a:lnTo>
                    <a:pt x="770" y="345"/>
                  </a:lnTo>
                  <a:lnTo>
                    <a:pt x="766" y="357"/>
                  </a:lnTo>
                  <a:lnTo>
                    <a:pt x="758" y="371"/>
                  </a:lnTo>
                  <a:lnTo>
                    <a:pt x="752" y="384"/>
                  </a:lnTo>
                  <a:lnTo>
                    <a:pt x="744" y="396"/>
                  </a:lnTo>
                  <a:lnTo>
                    <a:pt x="736" y="408"/>
                  </a:lnTo>
                  <a:lnTo>
                    <a:pt x="726" y="419"/>
                  </a:lnTo>
                  <a:lnTo>
                    <a:pt x="715" y="431"/>
                  </a:lnTo>
                  <a:lnTo>
                    <a:pt x="705" y="442"/>
                  </a:lnTo>
                  <a:lnTo>
                    <a:pt x="693" y="452"/>
                  </a:lnTo>
                  <a:lnTo>
                    <a:pt x="681" y="462"/>
                  </a:lnTo>
                  <a:lnTo>
                    <a:pt x="668" y="472"/>
                  </a:lnTo>
                  <a:lnTo>
                    <a:pt x="654" y="480"/>
                  </a:lnTo>
                  <a:lnTo>
                    <a:pt x="640" y="489"/>
                  </a:lnTo>
                  <a:lnTo>
                    <a:pt x="626" y="497"/>
                  </a:lnTo>
                  <a:lnTo>
                    <a:pt x="609" y="505"/>
                  </a:lnTo>
                  <a:lnTo>
                    <a:pt x="593" y="513"/>
                  </a:lnTo>
                  <a:lnTo>
                    <a:pt x="577" y="519"/>
                  </a:lnTo>
                  <a:lnTo>
                    <a:pt x="560" y="525"/>
                  </a:lnTo>
                  <a:lnTo>
                    <a:pt x="544" y="531"/>
                  </a:lnTo>
                  <a:lnTo>
                    <a:pt x="525" y="535"/>
                  </a:lnTo>
                  <a:lnTo>
                    <a:pt x="507" y="540"/>
                  </a:lnTo>
                  <a:lnTo>
                    <a:pt x="489" y="544"/>
                  </a:lnTo>
                  <a:lnTo>
                    <a:pt x="470" y="546"/>
                  </a:lnTo>
                  <a:lnTo>
                    <a:pt x="450" y="550"/>
                  </a:lnTo>
                  <a:lnTo>
                    <a:pt x="432" y="550"/>
                  </a:lnTo>
                  <a:lnTo>
                    <a:pt x="411" y="553"/>
                  </a:lnTo>
                  <a:lnTo>
                    <a:pt x="391" y="553"/>
                  </a:lnTo>
                  <a:lnTo>
                    <a:pt x="370" y="553"/>
                  </a:lnTo>
                  <a:lnTo>
                    <a:pt x="350" y="550"/>
                  </a:lnTo>
                  <a:lnTo>
                    <a:pt x="332" y="550"/>
                  </a:lnTo>
                  <a:lnTo>
                    <a:pt x="311" y="546"/>
                  </a:lnTo>
                  <a:lnTo>
                    <a:pt x="293" y="544"/>
                  </a:lnTo>
                  <a:lnTo>
                    <a:pt x="274" y="540"/>
                  </a:lnTo>
                  <a:lnTo>
                    <a:pt x="256" y="535"/>
                  </a:lnTo>
                  <a:lnTo>
                    <a:pt x="238" y="531"/>
                  </a:lnTo>
                  <a:lnTo>
                    <a:pt x="221" y="525"/>
                  </a:lnTo>
                  <a:lnTo>
                    <a:pt x="203" y="519"/>
                  </a:lnTo>
                  <a:lnTo>
                    <a:pt x="187" y="513"/>
                  </a:lnTo>
                  <a:lnTo>
                    <a:pt x="172" y="505"/>
                  </a:lnTo>
                  <a:lnTo>
                    <a:pt x="156" y="497"/>
                  </a:lnTo>
                  <a:lnTo>
                    <a:pt x="142" y="489"/>
                  </a:lnTo>
                  <a:lnTo>
                    <a:pt x="127" y="480"/>
                  </a:lnTo>
                  <a:lnTo>
                    <a:pt x="113" y="472"/>
                  </a:lnTo>
                  <a:lnTo>
                    <a:pt x="101" y="462"/>
                  </a:lnTo>
                  <a:lnTo>
                    <a:pt x="89" y="452"/>
                  </a:lnTo>
                  <a:lnTo>
                    <a:pt x="76" y="442"/>
                  </a:lnTo>
                  <a:lnTo>
                    <a:pt x="66" y="431"/>
                  </a:lnTo>
                  <a:lnTo>
                    <a:pt x="56" y="419"/>
                  </a:lnTo>
                  <a:lnTo>
                    <a:pt x="46" y="408"/>
                  </a:lnTo>
                  <a:lnTo>
                    <a:pt x="38" y="396"/>
                  </a:lnTo>
                  <a:lnTo>
                    <a:pt x="29" y="384"/>
                  </a:lnTo>
                  <a:lnTo>
                    <a:pt x="21" y="371"/>
                  </a:lnTo>
                  <a:lnTo>
                    <a:pt x="15" y="357"/>
                  </a:lnTo>
                  <a:lnTo>
                    <a:pt x="11" y="345"/>
                  </a:lnTo>
                  <a:lnTo>
                    <a:pt x="7" y="333"/>
                  </a:lnTo>
                  <a:lnTo>
                    <a:pt x="3" y="318"/>
                  </a:lnTo>
                  <a:lnTo>
                    <a:pt x="1" y="304"/>
                  </a:lnTo>
                  <a:lnTo>
                    <a:pt x="0" y="290"/>
                  </a:lnTo>
                  <a:lnTo>
                    <a:pt x="0" y="278"/>
                  </a:lnTo>
                  <a:lnTo>
                    <a:pt x="0" y="262"/>
                  </a:lnTo>
                  <a:lnTo>
                    <a:pt x="1" y="248"/>
                  </a:lnTo>
                  <a:lnTo>
                    <a:pt x="3" y="234"/>
                  </a:lnTo>
                  <a:lnTo>
                    <a:pt x="7" y="219"/>
                  </a:lnTo>
                  <a:lnTo>
                    <a:pt x="11" y="207"/>
                  </a:lnTo>
                  <a:lnTo>
                    <a:pt x="15" y="195"/>
                  </a:lnTo>
                  <a:lnTo>
                    <a:pt x="21" y="181"/>
                  </a:lnTo>
                  <a:lnTo>
                    <a:pt x="29" y="169"/>
                  </a:lnTo>
                  <a:lnTo>
                    <a:pt x="38" y="156"/>
                  </a:lnTo>
                  <a:lnTo>
                    <a:pt x="46" y="144"/>
                  </a:lnTo>
                  <a:lnTo>
                    <a:pt x="56" y="133"/>
                  </a:lnTo>
                  <a:lnTo>
                    <a:pt x="66" y="121"/>
                  </a:lnTo>
                  <a:lnTo>
                    <a:pt x="76" y="110"/>
                  </a:lnTo>
                  <a:lnTo>
                    <a:pt x="89" y="100"/>
                  </a:lnTo>
                  <a:lnTo>
                    <a:pt x="101" y="90"/>
                  </a:lnTo>
                  <a:lnTo>
                    <a:pt x="113" y="80"/>
                  </a:lnTo>
                  <a:lnTo>
                    <a:pt x="127" y="72"/>
                  </a:lnTo>
                  <a:lnTo>
                    <a:pt x="142" y="64"/>
                  </a:lnTo>
                  <a:lnTo>
                    <a:pt x="156" y="55"/>
                  </a:lnTo>
                  <a:lnTo>
                    <a:pt x="172" y="47"/>
                  </a:lnTo>
                  <a:lnTo>
                    <a:pt x="187" y="39"/>
                  </a:lnTo>
                  <a:lnTo>
                    <a:pt x="203" y="33"/>
                  </a:lnTo>
                  <a:lnTo>
                    <a:pt x="221" y="27"/>
                  </a:lnTo>
                  <a:lnTo>
                    <a:pt x="238" y="21"/>
                  </a:lnTo>
                  <a:lnTo>
                    <a:pt x="256" y="17"/>
                  </a:lnTo>
                  <a:lnTo>
                    <a:pt x="274" y="13"/>
                  </a:lnTo>
                  <a:lnTo>
                    <a:pt x="293" y="9"/>
                  </a:lnTo>
                  <a:lnTo>
                    <a:pt x="311" y="6"/>
                  </a:lnTo>
                  <a:lnTo>
                    <a:pt x="332" y="2"/>
                  </a:lnTo>
                  <a:lnTo>
                    <a:pt x="350" y="2"/>
                  </a:lnTo>
                  <a:lnTo>
                    <a:pt x="370" y="0"/>
                  </a:lnTo>
                  <a:lnTo>
                    <a:pt x="391" y="0"/>
                  </a:lnTo>
                </a:path>
              </a:pathLst>
            </a:custGeom>
            <a:solidFill>
              <a:srgbClr val="B5B5B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6" name="Freeform 86">
              <a:extLst>
                <a:ext uri="{FF2B5EF4-FFF2-40B4-BE49-F238E27FC236}">
                  <a16:creationId xmlns:a16="http://schemas.microsoft.com/office/drawing/2014/main" id="{FCE4F1C6-77C5-DDE6-EF41-32F4312FE7CE}"/>
                </a:ext>
              </a:extLst>
            </p:cNvPr>
            <p:cNvSpPr>
              <a:spLocks/>
            </p:cNvSpPr>
            <p:nvPr/>
          </p:nvSpPr>
          <p:spPr bwMode="auto">
            <a:xfrm>
              <a:off x="8593137" y="3775075"/>
              <a:ext cx="1200150" cy="839788"/>
            </a:xfrm>
            <a:custGeom>
              <a:avLst/>
              <a:gdLst>
                <a:gd name="T0" fmla="*/ 660400 w 756"/>
                <a:gd name="T1" fmla="*/ 3151 h 533"/>
                <a:gd name="T2" fmla="*/ 747713 w 756"/>
                <a:gd name="T3" fmla="*/ 12605 h 533"/>
                <a:gd name="T4" fmla="*/ 831850 w 756"/>
                <a:gd name="T5" fmla="*/ 31512 h 533"/>
                <a:gd name="T6" fmla="*/ 909638 w 756"/>
                <a:gd name="T7" fmla="*/ 59872 h 533"/>
                <a:gd name="T8" fmla="*/ 977900 w 756"/>
                <a:gd name="T9" fmla="*/ 96111 h 533"/>
                <a:gd name="T10" fmla="*/ 1042988 w 756"/>
                <a:gd name="T11" fmla="*/ 137076 h 533"/>
                <a:gd name="T12" fmla="*/ 1093788 w 756"/>
                <a:gd name="T13" fmla="*/ 182768 h 533"/>
                <a:gd name="T14" fmla="*/ 1139825 w 756"/>
                <a:gd name="T15" fmla="*/ 237914 h 533"/>
                <a:gd name="T16" fmla="*/ 1168400 w 756"/>
                <a:gd name="T17" fmla="*/ 293059 h 533"/>
                <a:gd name="T18" fmla="*/ 1192213 w 756"/>
                <a:gd name="T19" fmla="*/ 354507 h 533"/>
                <a:gd name="T20" fmla="*/ 1198563 w 756"/>
                <a:gd name="T21" fmla="*/ 420682 h 533"/>
                <a:gd name="T22" fmla="*/ 1192213 w 756"/>
                <a:gd name="T23" fmla="*/ 480554 h 533"/>
                <a:gd name="T24" fmla="*/ 1168400 w 756"/>
                <a:gd name="T25" fmla="*/ 542002 h 533"/>
                <a:gd name="T26" fmla="*/ 1139825 w 756"/>
                <a:gd name="T27" fmla="*/ 600299 h 533"/>
                <a:gd name="T28" fmla="*/ 1093788 w 756"/>
                <a:gd name="T29" fmla="*/ 652293 h 533"/>
                <a:gd name="T30" fmla="*/ 1042988 w 756"/>
                <a:gd name="T31" fmla="*/ 701136 h 533"/>
                <a:gd name="T32" fmla="*/ 977900 w 756"/>
                <a:gd name="T33" fmla="*/ 742102 h 533"/>
                <a:gd name="T34" fmla="*/ 909638 w 756"/>
                <a:gd name="T35" fmla="*/ 778340 h 533"/>
                <a:gd name="T36" fmla="*/ 831850 w 756"/>
                <a:gd name="T37" fmla="*/ 803549 h 533"/>
                <a:gd name="T38" fmla="*/ 747713 w 756"/>
                <a:gd name="T39" fmla="*/ 822457 h 533"/>
                <a:gd name="T40" fmla="*/ 660400 w 756"/>
                <a:gd name="T41" fmla="*/ 838212 h 533"/>
                <a:gd name="T42" fmla="*/ 566738 w 756"/>
                <a:gd name="T43" fmla="*/ 838212 h 533"/>
                <a:gd name="T44" fmla="*/ 477838 w 756"/>
                <a:gd name="T45" fmla="*/ 828759 h 533"/>
                <a:gd name="T46" fmla="*/ 390525 w 756"/>
                <a:gd name="T47" fmla="*/ 809852 h 533"/>
                <a:gd name="T48" fmla="*/ 312738 w 756"/>
                <a:gd name="T49" fmla="*/ 787794 h 533"/>
                <a:gd name="T50" fmla="*/ 238125 w 756"/>
                <a:gd name="T51" fmla="*/ 756282 h 533"/>
                <a:gd name="T52" fmla="*/ 173038 w 756"/>
                <a:gd name="T53" fmla="*/ 713741 h 533"/>
                <a:gd name="T54" fmla="*/ 119063 w 756"/>
                <a:gd name="T55" fmla="*/ 668049 h 533"/>
                <a:gd name="T56" fmla="*/ 69850 w 756"/>
                <a:gd name="T57" fmla="*/ 616055 h 533"/>
                <a:gd name="T58" fmla="*/ 34925 w 756"/>
                <a:gd name="T59" fmla="*/ 560909 h 533"/>
                <a:gd name="T60" fmla="*/ 7938 w 756"/>
                <a:gd name="T61" fmla="*/ 504188 h 533"/>
                <a:gd name="T62" fmla="*/ 0 w 756"/>
                <a:gd name="T63" fmla="*/ 439589 h 533"/>
                <a:gd name="T64" fmla="*/ 1588 w 756"/>
                <a:gd name="T65" fmla="*/ 376565 h 533"/>
                <a:gd name="T66" fmla="*/ 17463 w 756"/>
                <a:gd name="T67" fmla="*/ 311966 h 533"/>
                <a:gd name="T68" fmla="*/ 44450 w 756"/>
                <a:gd name="T69" fmla="*/ 255245 h 533"/>
                <a:gd name="T70" fmla="*/ 85725 w 756"/>
                <a:gd name="T71" fmla="*/ 201675 h 533"/>
                <a:gd name="T72" fmla="*/ 134938 w 756"/>
                <a:gd name="T73" fmla="*/ 149681 h 533"/>
                <a:gd name="T74" fmla="*/ 193675 w 756"/>
                <a:gd name="T75" fmla="*/ 108716 h 533"/>
                <a:gd name="T76" fmla="*/ 261938 w 756"/>
                <a:gd name="T77" fmla="*/ 69326 h 533"/>
                <a:gd name="T78" fmla="*/ 339725 w 756"/>
                <a:gd name="T79" fmla="*/ 40965 h 533"/>
                <a:gd name="T80" fmla="*/ 420688 w 756"/>
                <a:gd name="T81" fmla="*/ 18907 h 533"/>
                <a:gd name="T82" fmla="*/ 508000 w 756"/>
                <a:gd name="T83" fmla="*/ 6302 h 533"/>
                <a:gd name="T84" fmla="*/ 598488 w 756"/>
                <a:gd name="T85" fmla="*/ 0 h 5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56" h="533">
                  <a:moveTo>
                    <a:pt x="377" y="0"/>
                  </a:moveTo>
                  <a:lnTo>
                    <a:pt x="395" y="0"/>
                  </a:lnTo>
                  <a:lnTo>
                    <a:pt x="416" y="2"/>
                  </a:lnTo>
                  <a:lnTo>
                    <a:pt x="434" y="4"/>
                  </a:lnTo>
                  <a:lnTo>
                    <a:pt x="452" y="6"/>
                  </a:lnTo>
                  <a:lnTo>
                    <a:pt x="471" y="8"/>
                  </a:lnTo>
                  <a:lnTo>
                    <a:pt x="489" y="12"/>
                  </a:lnTo>
                  <a:lnTo>
                    <a:pt x="506" y="16"/>
                  </a:lnTo>
                  <a:lnTo>
                    <a:pt x="524" y="20"/>
                  </a:lnTo>
                  <a:lnTo>
                    <a:pt x="540" y="26"/>
                  </a:lnTo>
                  <a:lnTo>
                    <a:pt x="557" y="32"/>
                  </a:lnTo>
                  <a:lnTo>
                    <a:pt x="573" y="38"/>
                  </a:lnTo>
                  <a:lnTo>
                    <a:pt x="587" y="44"/>
                  </a:lnTo>
                  <a:lnTo>
                    <a:pt x="602" y="53"/>
                  </a:lnTo>
                  <a:lnTo>
                    <a:pt x="616" y="61"/>
                  </a:lnTo>
                  <a:lnTo>
                    <a:pt x="630" y="69"/>
                  </a:lnTo>
                  <a:lnTo>
                    <a:pt x="644" y="77"/>
                  </a:lnTo>
                  <a:lnTo>
                    <a:pt x="657" y="87"/>
                  </a:lnTo>
                  <a:lnTo>
                    <a:pt x="667" y="95"/>
                  </a:lnTo>
                  <a:lnTo>
                    <a:pt x="679" y="106"/>
                  </a:lnTo>
                  <a:lnTo>
                    <a:pt x="689" y="116"/>
                  </a:lnTo>
                  <a:lnTo>
                    <a:pt x="700" y="128"/>
                  </a:lnTo>
                  <a:lnTo>
                    <a:pt x="708" y="139"/>
                  </a:lnTo>
                  <a:lnTo>
                    <a:pt x="718" y="151"/>
                  </a:lnTo>
                  <a:lnTo>
                    <a:pt x="724" y="162"/>
                  </a:lnTo>
                  <a:lnTo>
                    <a:pt x="732" y="174"/>
                  </a:lnTo>
                  <a:lnTo>
                    <a:pt x="736" y="186"/>
                  </a:lnTo>
                  <a:lnTo>
                    <a:pt x="742" y="198"/>
                  </a:lnTo>
                  <a:lnTo>
                    <a:pt x="746" y="213"/>
                  </a:lnTo>
                  <a:lnTo>
                    <a:pt x="751" y="225"/>
                  </a:lnTo>
                  <a:lnTo>
                    <a:pt x="753" y="239"/>
                  </a:lnTo>
                  <a:lnTo>
                    <a:pt x="755" y="251"/>
                  </a:lnTo>
                  <a:lnTo>
                    <a:pt x="755" y="267"/>
                  </a:lnTo>
                  <a:lnTo>
                    <a:pt x="755" y="279"/>
                  </a:lnTo>
                  <a:lnTo>
                    <a:pt x="753" y="293"/>
                  </a:lnTo>
                  <a:lnTo>
                    <a:pt x="751" y="305"/>
                  </a:lnTo>
                  <a:lnTo>
                    <a:pt x="746" y="320"/>
                  </a:lnTo>
                  <a:lnTo>
                    <a:pt x="742" y="332"/>
                  </a:lnTo>
                  <a:lnTo>
                    <a:pt x="736" y="344"/>
                  </a:lnTo>
                  <a:lnTo>
                    <a:pt x="732" y="356"/>
                  </a:lnTo>
                  <a:lnTo>
                    <a:pt x="724" y="368"/>
                  </a:lnTo>
                  <a:lnTo>
                    <a:pt x="718" y="381"/>
                  </a:lnTo>
                  <a:lnTo>
                    <a:pt x="708" y="391"/>
                  </a:lnTo>
                  <a:lnTo>
                    <a:pt x="700" y="404"/>
                  </a:lnTo>
                  <a:lnTo>
                    <a:pt x="689" y="414"/>
                  </a:lnTo>
                  <a:lnTo>
                    <a:pt x="679" y="424"/>
                  </a:lnTo>
                  <a:lnTo>
                    <a:pt x="667" y="435"/>
                  </a:lnTo>
                  <a:lnTo>
                    <a:pt x="657" y="445"/>
                  </a:lnTo>
                  <a:lnTo>
                    <a:pt x="644" y="453"/>
                  </a:lnTo>
                  <a:lnTo>
                    <a:pt x="630" y="463"/>
                  </a:lnTo>
                  <a:lnTo>
                    <a:pt x="616" y="471"/>
                  </a:lnTo>
                  <a:lnTo>
                    <a:pt x="602" y="480"/>
                  </a:lnTo>
                  <a:lnTo>
                    <a:pt x="587" y="486"/>
                  </a:lnTo>
                  <a:lnTo>
                    <a:pt x="573" y="494"/>
                  </a:lnTo>
                  <a:lnTo>
                    <a:pt x="557" y="500"/>
                  </a:lnTo>
                  <a:lnTo>
                    <a:pt x="540" y="506"/>
                  </a:lnTo>
                  <a:lnTo>
                    <a:pt x="524" y="510"/>
                  </a:lnTo>
                  <a:lnTo>
                    <a:pt x="506" y="514"/>
                  </a:lnTo>
                  <a:lnTo>
                    <a:pt x="489" y="520"/>
                  </a:lnTo>
                  <a:lnTo>
                    <a:pt x="471" y="522"/>
                  </a:lnTo>
                  <a:lnTo>
                    <a:pt x="452" y="526"/>
                  </a:lnTo>
                  <a:lnTo>
                    <a:pt x="434" y="528"/>
                  </a:lnTo>
                  <a:lnTo>
                    <a:pt x="416" y="532"/>
                  </a:lnTo>
                  <a:lnTo>
                    <a:pt x="395" y="532"/>
                  </a:lnTo>
                  <a:lnTo>
                    <a:pt x="377" y="532"/>
                  </a:lnTo>
                  <a:lnTo>
                    <a:pt x="357" y="532"/>
                  </a:lnTo>
                  <a:lnTo>
                    <a:pt x="338" y="532"/>
                  </a:lnTo>
                  <a:lnTo>
                    <a:pt x="320" y="528"/>
                  </a:lnTo>
                  <a:lnTo>
                    <a:pt x="301" y="526"/>
                  </a:lnTo>
                  <a:lnTo>
                    <a:pt x="283" y="522"/>
                  </a:lnTo>
                  <a:lnTo>
                    <a:pt x="265" y="520"/>
                  </a:lnTo>
                  <a:lnTo>
                    <a:pt x="246" y="514"/>
                  </a:lnTo>
                  <a:lnTo>
                    <a:pt x="230" y="510"/>
                  </a:lnTo>
                  <a:lnTo>
                    <a:pt x="214" y="506"/>
                  </a:lnTo>
                  <a:lnTo>
                    <a:pt x="197" y="500"/>
                  </a:lnTo>
                  <a:lnTo>
                    <a:pt x="181" y="494"/>
                  </a:lnTo>
                  <a:lnTo>
                    <a:pt x="165" y="486"/>
                  </a:lnTo>
                  <a:lnTo>
                    <a:pt x="150" y="480"/>
                  </a:lnTo>
                  <a:lnTo>
                    <a:pt x="136" y="471"/>
                  </a:lnTo>
                  <a:lnTo>
                    <a:pt x="122" y="463"/>
                  </a:lnTo>
                  <a:lnTo>
                    <a:pt x="109" y="453"/>
                  </a:lnTo>
                  <a:lnTo>
                    <a:pt x="97" y="445"/>
                  </a:lnTo>
                  <a:lnTo>
                    <a:pt x="85" y="435"/>
                  </a:lnTo>
                  <a:lnTo>
                    <a:pt x="75" y="424"/>
                  </a:lnTo>
                  <a:lnTo>
                    <a:pt x="63" y="414"/>
                  </a:lnTo>
                  <a:lnTo>
                    <a:pt x="54" y="404"/>
                  </a:lnTo>
                  <a:lnTo>
                    <a:pt x="44" y="391"/>
                  </a:lnTo>
                  <a:lnTo>
                    <a:pt x="36" y="381"/>
                  </a:lnTo>
                  <a:lnTo>
                    <a:pt x="28" y="368"/>
                  </a:lnTo>
                  <a:lnTo>
                    <a:pt x="22" y="356"/>
                  </a:lnTo>
                  <a:lnTo>
                    <a:pt x="16" y="344"/>
                  </a:lnTo>
                  <a:lnTo>
                    <a:pt x="11" y="332"/>
                  </a:lnTo>
                  <a:lnTo>
                    <a:pt x="5" y="320"/>
                  </a:lnTo>
                  <a:lnTo>
                    <a:pt x="3" y="305"/>
                  </a:lnTo>
                  <a:lnTo>
                    <a:pt x="1" y="293"/>
                  </a:lnTo>
                  <a:lnTo>
                    <a:pt x="0" y="279"/>
                  </a:lnTo>
                  <a:lnTo>
                    <a:pt x="0" y="267"/>
                  </a:lnTo>
                  <a:lnTo>
                    <a:pt x="0" y="251"/>
                  </a:lnTo>
                  <a:lnTo>
                    <a:pt x="1" y="239"/>
                  </a:lnTo>
                  <a:lnTo>
                    <a:pt x="3" y="225"/>
                  </a:lnTo>
                  <a:lnTo>
                    <a:pt x="5" y="213"/>
                  </a:lnTo>
                  <a:lnTo>
                    <a:pt x="11" y="198"/>
                  </a:lnTo>
                  <a:lnTo>
                    <a:pt x="16" y="186"/>
                  </a:lnTo>
                  <a:lnTo>
                    <a:pt x="22" y="174"/>
                  </a:lnTo>
                  <a:lnTo>
                    <a:pt x="28" y="162"/>
                  </a:lnTo>
                  <a:lnTo>
                    <a:pt x="36" y="151"/>
                  </a:lnTo>
                  <a:lnTo>
                    <a:pt x="44" y="139"/>
                  </a:lnTo>
                  <a:lnTo>
                    <a:pt x="54" y="128"/>
                  </a:lnTo>
                  <a:lnTo>
                    <a:pt x="63" y="116"/>
                  </a:lnTo>
                  <a:lnTo>
                    <a:pt x="75" y="106"/>
                  </a:lnTo>
                  <a:lnTo>
                    <a:pt x="85" y="95"/>
                  </a:lnTo>
                  <a:lnTo>
                    <a:pt x="97" y="87"/>
                  </a:lnTo>
                  <a:lnTo>
                    <a:pt x="109" y="77"/>
                  </a:lnTo>
                  <a:lnTo>
                    <a:pt x="122" y="69"/>
                  </a:lnTo>
                  <a:lnTo>
                    <a:pt x="136" y="61"/>
                  </a:lnTo>
                  <a:lnTo>
                    <a:pt x="150" y="53"/>
                  </a:lnTo>
                  <a:lnTo>
                    <a:pt x="165" y="44"/>
                  </a:lnTo>
                  <a:lnTo>
                    <a:pt x="181" y="38"/>
                  </a:lnTo>
                  <a:lnTo>
                    <a:pt x="197" y="32"/>
                  </a:lnTo>
                  <a:lnTo>
                    <a:pt x="214" y="26"/>
                  </a:lnTo>
                  <a:lnTo>
                    <a:pt x="230" y="20"/>
                  </a:lnTo>
                  <a:lnTo>
                    <a:pt x="246" y="16"/>
                  </a:lnTo>
                  <a:lnTo>
                    <a:pt x="265" y="12"/>
                  </a:lnTo>
                  <a:lnTo>
                    <a:pt x="283" y="8"/>
                  </a:lnTo>
                  <a:lnTo>
                    <a:pt x="301" y="6"/>
                  </a:lnTo>
                  <a:lnTo>
                    <a:pt x="320" y="4"/>
                  </a:lnTo>
                  <a:lnTo>
                    <a:pt x="338" y="2"/>
                  </a:lnTo>
                  <a:lnTo>
                    <a:pt x="357" y="0"/>
                  </a:lnTo>
                  <a:lnTo>
                    <a:pt x="377" y="0"/>
                  </a:lnTo>
                </a:path>
              </a:pathLst>
            </a:custGeom>
            <a:solidFill>
              <a:srgbClr val="B8B8B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7" name="Freeform 87">
              <a:extLst>
                <a:ext uri="{FF2B5EF4-FFF2-40B4-BE49-F238E27FC236}">
                  <a16:creationId xmlns:a16="http://schemas.microsoft.com/office/drawing/2014/main" id="{302C097F-858D-BD7B-0559-DB1586F4F6D3}"/>
                </a:ext>
              </a:extLst>
            </p:cNvPr>
            <p:cNvSpPr>
              <a:spLocks/>
            </p:cNvSpPr>
            <p:nvPr/>
          </p:nvSpPr>
          <p:spPr bwMode="auto">
            <a:xfrm>
              <a:off x="8632826" y="3790950"/>
              <a:ext cx="1150937" cy="806450"/>
            </a:xfrm>
            <a:custGeom>
              <a:avLst/>
              <a:gdLst>
                <a:gd name="T0" fmla="*/ 633412 w 725"/>
                <a:gd name="T1" fmla="*/ 0 h 512"/>
                <a:gd name="T2" fmla="*/ 717550 w 725"/>
                <a:gd name="T3" fmla="*/ 12601 h 512"/>
                <a:gd name="T4" fmla="*/ 798512 w 725"/>
                <a:gd name="T5" fmla="*/ 28352 h 512"/>
                <a:gd name="T6" fmla="*/ 873125 w 725"/>
                <a:gd name="T7" fmla="*/ 56704 h 512"/>
                <a:gd name="T8" fmla="*/ 941387 w 725"/>
                <a:gd name="T9" fmla="*/ 89781 h 512"/>
                <a:gd name="T10" fmla="*/ 1000125 w 725"/>
                <a:gd name="T11" fmla="*/ 127583 h 512"/>
                <a:gd name="T12" fmla="*/ 1050925 w 725"/>
                <a:gd name="T13" fmla="*/ 176411 h 512"/>
                <a:gd name="T14" fmla="*/ 1093787 w 725"/>
                <a:gd name="T15" fmla="*/ 225239 h 512"/>
                <a:gd name="T16" fmla="*/ 1122362 w 725"/>
                <a:gd name="T17" fmla="*/ 280367 h 512"/>
                <a:gd name="T18" fmla="*/ 1141412 w 725"/>
                <a:gd name="T19" fmla="*/ 338646 h 512"/>
                <a:gd name="T20" fmla="*/ 1149350 w 725"/>
                <a:gd name="T21" fmla="*/ 398500 h 512"/>
                <a:gd name="T22" fmla="*/ 1141412 w 725"/>
                <a:gd name="T23" fmla="*/ 461504 h 512"/>
                <a:gd name="T24" fmla="*/ 1122362 w 725"/>
                <a:gd name="T25" fmla="*/ 519782 h 512"/>
                <a:gd name="T26" fmla="*/ 1093787 w 725"/>
                <a:gd name="T27" fmla="*/ 574911 h 512"/>
                <a:gd name="T28" fmla="*/ 1050925 w 725"/>
                <a:gd name="T29" fmla="*/ 626889 h 512"/>
                <a:gd name="T30" fmla="*/ 1000125 w 725"/>
                <a:gd name="T31" fmla="*/ 672567 h 512"/>
                <a:gd name="T32" fmla="*/ 941387 w 725"/>
                <a:gd name="T33" fmla="*/ 710369 h 512"/>
                <a:gd name="T34" fmla="*/ 873125 w 725"/>
                <a:gd name="T35" fmla="*/ 743446 h 512"/>
                <a:gd name="T36" fmla="*/ 798512 w 725"/>
                <a:gd name="T37" fmla="*/ 771798 h 512"/>
                <a:gd name="T38" fmla="*/ 717550 w 725"/>
                <a:gd name="T39" fmla="*/ 790699 h 512"/>
                <a:gd name="T40" fmla="*/ 633412 w 725"/>
                <a:gd name="T41" fmla="*/ 800150 h 512"/>
                <a:gd name="T42" fmla="*/ 546100 w 725"/>
                <a:gd name="T43" fmla="*/ 800150 h 512"/>
                <a:gd name="T44" fmla="*/ 458787 w 725"/>
                <a:gd name="T45" fmla="*/ 793849 h 512"/>
                <a:gd name="T46" fmla="*/ 377825 w 725"/>
                <a:gd name="T47" fmla="*/ 778098 h 512"/>
                <a:gd name="T48" fmla="*/ 300037 w 725"/>
                <a:gd name="T49" fmla="*/ 752897 h 512"/>
                <a:gd name="T50" fmla="*/ 228600 w 725"/>
                <a:gd name="T51" fmla="*/ 722970 h 512"/>
                <a:gd name="T52" fmla="*/ 166687 w 725"/>
                <a:gd name="T53" fmla="*/ 685167 h 512"/>
                <a:gd name="T54" fmla="*/ 111125 w 725"/>
                <a:gd name="T55" fmla="*/ 639490 h 512"/>
                <a:gd name="T56" fmla="*/ 66675 w 725"/>
                <a:gd name="T57" fmla="*/ 590662 h 512"/>
                <a:gd name="T58" fmla="*/ 33337 w 725"/>
                <a:gd name="T59" fmla="*/ 538683 h 512"/>
                <a:gd name="T60" fmla="*/ 7937 w 725"/>
                <a:gd name="T61" fmla="*/ 480405 h 512"/>
                <a:gd name="T62" fmla="*/ 0 w 725"/>
                <a:gd name="T63" fmla="*/ 420551 h 512"/>
                <a:gd name="T64" fmla="*/ 1587 w 725"/>
                <a:gd name="T65" fmla="*/ 357547 h 512"/>
                <a:gd name="T66" fmla="*/ 14287 w 725"/>
                <a:gd name="T67" fmla="*/ 299269 h 512"/>
                <a:gd name="T68" fmla="*/ 42862 w 725"/>
                <a:gd name="T69" fmla="*/ 245715 h 512"/>
                <a:gd name="T70" fmla="*/ 82550 w 725"/>
                <a:gd name="T71" fmla="*/ 192162 h 512"/>
                <a:gd name="T72" fmla="*/ 130175 w 725"/>
                <a:gd name="T73" fmla="*/ 143334 h 512"/>
                <a:gd name="T74" fmla="*/ 185737 w 725"/>
                <a:gd name="T75" fmla="*/ 102381 h 512"/>
                <a:gd name="T76" fmla="*/ 250825 w 725"/>
                <a:gd name="T77" fmla="*/ 67729 h 512"/>
                <a:gd name="T78" fmla="*/ 325437 w 725"/>
                <a:gd name="T79" fmla="*/ 37802 h 512"/>
                <a:gd name="T80" fmla="*/ 403225 w 725"/>
                <a:gd name="T81" fmla="*/ 15751 h 512"/>
                <a:gd name="T82" fmla="*/ 487362 w 725"/>
                <a:gd name="T83" fmla="*/ 3150 h 512"/>
                <a:gd name="T84" fmla="*/ 574675 w 725"/>
                <a:gd name="T85" fmla="*/ 0 h 5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25" h="512">
                  <a:moveTo>
                    <a:pt x="362" y="0"/>
                  </a:moveTo>
                  <a:lnTo>
                    <a:pt x="381" y="0"/>
                  </a:lnTo>
                  <a:lnTo>
                    <a:pt x="399" y="0"/>
                  </a:lnTo>
                  <a:lnTo>
                    <a:pt x="417" y="2"/>
                  </a:lnTo>
                  <a:lnTo>
                    <a:pt x="434" y="4"/>
                  </a:lnTo>
                  <a:lnTo>
                    <a:pt x="452" y="8"/>
                  </a:lnTo>
                  <a:lnTo>
                    <a:pt x="468" y="10"/>
                  </a:lnTo>
                  <a:lnTo>
                    <a:pt x="487" y="14"/>
                  </a:lnTo>
                  <a:lnTo>
                    <a:pt x="503" y="18"/>
                  </a:lnTo>
                  <a:lnTo>
                    <a:pt x="519" y="24"/>
                  </a:lnTo>
                  <a:lnTo>
                    <a:pt x="534" y="30"/>
                  </a:lnTo>
                  <a:lnTo>
                    <a:pt x="550" y="36"/>
                  </a:lnTo>
                  <a:lnTo>
                    <a:pt x="564" y="43"/>
                  </a:lnTo>
                  <a:lnTo>
                    <a:pt x="579" y="49"/>
                  </a:lnTo>
                  <a:lnTo>
                    <a:pt x="593" y="57"/>
                  </a:lnTo>
                  <a:lnTo>
                    <a:pt x="605" y="65"/>
                  </a:lnTo>
                  <a:lnTo>
                    <a:pt x="617" y="73"/>
                  </a:lnTo>
                  <a:lnTo>
                    <a:pt x="630" y="81"/>
                  </a:lnTo>
                  <a:lnTo>
                    <a:pt x="642" y="91"/>
                  </a:lnTo>
                  <a:lnTo>
                    <a:pt x="652" y="102"/>
                  </a:lnTo>
                  <a:lnTo>
                    <a:pt x="662" y="112"/>
                  </a:lnTo>
                  <a:lnTo>
                    <a:pt x="672" y="122"/>
                  </a:lnTo>
                  <a:lnTo>
                    <a:pt x="681" y="133"/>
                  </a:lnTo>
                  <a:lnTo>
                    <a:pt x="689" y="143"/>
                  </a:lnTo>
                  <a:lnTo>
                    <a:pt x="695" y="156"/>
                  </a:lnTo>
                  <a:lnTo>
                    <a:pt x="703" y="166"/>
                  </a:lnTo>
                  <a:lnTo>
                    <a:pt x="707" y="178"/>
                  </a:lnTo>
                  <a:lnTo>
                    <a:pt x="713" y="190"/>
                  </a:lnTo>
                  <a:lnTo>
                    <a:pt x="717" y="203"/>
                  </a:lnTo>
                  <a:lnTo>
                    <a:pt x="719" y="215"/>
                  </a:lnTo>
                  <a:lnTo>
                    <a:pt x="721" y="227"/>
                  </a:lnTo>
                  <a:lnTo>
                    <a:pt x="724" y="241"/>
                  </a:lnTo>
                  <a:lnTo>
                    <a:pt x="724" y="253"/>
                  </a:lnTo>
                  <a:lnTo>
                    <a:pt x="724" y="267"/>
                  </a:lnTo>
                  <a:lnTo>
                    <a:pt x="721" y="281"/>
                  </a:lnTo>
                  <a:lnTo>
                    <a:pt x="719" y="293"/>
                  </a:lnTo>
                  <a:lnTo>
                    <a:pt x="717" y="305"/>
                  </a:lnTo>
                  <a:lnTo>
                    <a:pt x="713" y="318"/>
                  </a:lnTo>
                  <a:lnTo>
                    <a:pt x="707" y="330"/>
                  </a:lnTo>
                  <a:lnTo>
                    <a:pt x="703" y="342"/>
                  </a:lnTo>
                  <a:lnTo>
                    <a:pt x="695" y="352"/>
                  </a:lnTo>
                  <a:lnTo>
                    <a:pt x="689" y="365"/>
                  </a:lnTo>
                  <a:lnTo>
                    <a:pt x="681" y="375"/>
                  </a:lnTo>
                  <a:lnTo>
                    <a:pt x="672" y="388"/>
                  </a:lnTo>
                  <a:lnTo>
                    <a:pt x="662" y="398"/>
                  </a:lnTo>
                  <a:lnTo>
                    <a:pt x="652" y="406"/>
                  </a:lnTo>
                  <a:lnTo>
                    <a:pt x="642" y="417"/>
                  </a:lnTo>
                  <a:lnTo>
                    <a:pt x="630" y="427"/>
                  </a:lnTo>
                  <a:lnTo>
                    <a:pt x="617" y="435"/>
                  </a:lnTo>
                  <a:lnTo>
                    <a:pt x="605" y="443"/>
                  </a:lnTo>
                  <a:lnTo>
                    <a:pt x="593" y="451"/>
                  </a:lnTo>
                  <a:lnTo>
                    <a:pt x="579" y="459"/>
                  </a:lnTo>
                  <a:lnTo>
                    <a:pt x="564" y="465"/>
                  </a:lnTo>
                  <a:lnTo>
                    <a:pt x="550" y="472"/>
                  </a:lnTo>
                  <a:lnTo>
                    <a:pt x="534" y="478"/>
                  </a:lnTo>
                  <a:lnTo>
                    <a:pt x="519" y="484"/>
                  </a:lnTo>
                  <a:lnTo>
                    <a:pt x="503" y="490"/>
                  </a:lnTo>
                  <a:lnTo>
                    <a:pt x="487" y="494"/>
                  </a:lnTo>
                  <a:lnTo>
                    <a:pt x="468" y="498"/>
                  </a:lnTo>
                  <a:lnTo>
                    <a:pt x="452" y="502"/>
                  </a:lnTo>
                  <a:lnTo>
                    <a:pt x="434" y="504"/>
                  </a:lnTo>
                  <a:lnTo>
                    <a:pt x="417" y="506"/>
                  </a:lnTo>
                  <a:lnTo>
                    <a:pt x="399" y="508"/>
                  </a:lnTo>
                  <a:lnTo>
                    <a:pt x="381" y="508"/>
                  </a:lnTo>
                  <a:lnTo>
                    <a:pt x="362" y="511"/>
                  </a:lnTo>
                  <a:lnTo>
                    <a:pt x="344" y="508"/>
                  </a:lnTo>
                  <a:lnTo>
                    <a:pt x="323" y="508"/>
                  </a:lnTo>
                  <a:lnTo>
                    <a:pt x="307" y="506"/>
                  </a:lnTo>
                  <a:lnTo>
                    <a:pt x="289" y="504"/>
                  </a:lnTo>
                  <a:lnTo>
                    <a:pt x="270" y="502"/>
                  </a:lnTo>
                  <a:lnTo>
                    <a:pt x="254" y="498"/>
                  </a:lnTo>
                  <a:lnTo>
                    <a:pt x="238" y="494"/>
                  </a:lnTo>
                  <a:lnTo>
                    <a:pt x="221" y="490"/>
                  </a:lnTo>
                  <a:lnTo>
                    <a:pt x="205" y="484"/>
                  </a:lnTo>
                  <a:lnTo>
                    <a:pt x="189" y="478"/>
                  </a:lnTo>
                  <a:lnTo>
                    <a:pt x="174" y="472"/>
                  </a:lnTo>
                  <a:lnTo>
                    <a:pt x="158" y="465"/>
                  </a:lnTo>
                  <a:lnTo>
                    <a:pt x="144" y="459"/>
                  </a:lnTo>
                  <a:lnTo>
                    <a:pt x="131" y="451"/>
                  </a:lnTo>
                  <a:lnTo>
                    <a:pt x="117" y="443"/>
                  </a:lnTo>
                  <a:lnTo>
                    <a:pt x="105" y="435"/>
                  </a:lnTo>
                  <a:lnTo>
                    <a:pt x="93" y="427"/>
                  </a:lnTo>
                  <a:lnTo>
                    <a:pt x="82" y="417"/>
                  </a:lnTo>
                  <a:lnTo>
                    <a:pt x="70" y="406"/>
                  </a:lnTo>
                  <a:lnTo>
                    <a:pt x="60" y="398"/>
                  </a:lnTo>
                  <a:lnTo>
                    <a:pt x="52" y="388"/>
                  </a:lnTo>
                  <a:lnTo>
                    <a:pt x="42" y="375"/>
                  </a:lnTo>
                  <a:lnTo>
                    <a:pt x="33" y="365"/>
                  </a:lnTo>
                  <a:lnTo>
                    <a:pt x="27" y="352"/>
                  </a:lnTo>
                  <a:lnTo>
                    <a:pt x="21" y="342"/>
                  </a:lnTo>
                  <a:lnTo>
                    <a:pt x="15" y="330"/>
                  </a:lnTo>
                  <a:lnTo>
                    <a:pt x="9" y="318"/>
                  </a:lnTo>
                  <a:lnTo>
                    <a:pt x="5" y="305"/>
                  </a:lnTo>
                  <a:lnTo>
                    <a:pt x="3" y="293"/>
                  </a:lnTo>
                  <a:lnTo>
                    <a:pt x="1" y="281"/>
                  </a:lnTo>
                  <a:lnTo>
                    <a:pt x="0" y="267"/>
                  </a:lnTo>
                  <a:lnTo>
                    <a:pt x="0" y="253"/>
                  </a:lnTo>
                  <a:lnTo>
                    <a:pt x="0" y="241"/>
                  </a:lnTo>
                  <a:lnTo>
                    <a:pt x="1" y="227"/>
                  </a:lnTo>
                  <a:lnTo>
                    <a:pt x="3" y="215"/>
                  </a:lnTo>
                  <a:lnTo>
                    <a:pt x="5" y="203"/>
                  </a:lnTo>
                  <a:lnTo>
                    <a:pt x="9" y="190"/>
                  </a:lnTo>
                  <a:lnTo>
                    <a:pt x="15" y="178"/>
                  </a:lnTo>
                  <a:lnTo>
                    <a:pt x="21" y="166"/>
                  </a:lnTo>
                  <a:lnTo>
                    <a:pt x="27" y="156"/>
                  </a:lnTo>
                  <a:lnTo>
                    <a:pt x="33" y="143"/>
                  </a:lnTo>
                  <a:lnTo>
                    <a:pt x="42" y="133"/>
                  </a:lnTo>
                  <a:lnTo>
                    <a:pt x="52" y="122"/>
                  </a:lnTo>
                  <a:lnTo>
                    <a:pt x="60" y="112"/>
                  </a:lnTo>
                  <a:lnTo>
                    <a:pt x="70" y="102"/>
                  </a:lnTo>
                  <a:lnTo>
                    <a:pt x="82" y="91"/>
                  </a:lnTo>
                  <a:lnTo>
                    <a:pt x="93" y="81"/>
                  </a:lnTo>
                  <a:lnTo>
                    <a:pt x="105" y="73"/>
                  </a:lnTo>
                  <a:lnTo>
                    <a:pt x="117" y="65"/>
                  </a:lnTo>
                  <a:lnTo>
                    <a:pt x="131" y="57"/>
                  </a:lnTo>
                  <a:lnTo>
                    <a:pt x="144" y="49"/>
                  </a:lnTo>
                  <a:lnTo>
                    <a:pt x="158" y="43"/>
                  </a:lnTo>
                  <a:lnTo>
                    <a:pt x="174" y="36"/>
                  </a:lnTo>
                  <a:lnTo>
                    <a:pt x="189" y="30"/>
                  </a:lnTo>
                  <a:lnTo>
                    <a:pt x="205" y="24"/>
                  </a:lnTo>
                  <a:lnTo>
                    <a:pt x="221" y="18"/>
                  </a:lnTo>
                  <a:lnTo>
                    <a:pt x="238" y="14"/>
                  </a:lnTo>
                  <a:lnTo>
                    <a:pt x="254" y="10"/>
                  </a:lnTo>
                  <a:lnTo>
                    <a:pt x="270" y="8"/>
                  </a:lnTo>
                  <a:lnTo>
                    <a:pt x="289" y="4"/>
                  </a:lnTo>
                  <a:lnTo>
                    <a:pt x="307" y="2"/>
                  </a:lnTo>
                  <a:lnTo>
                    <a:pt x="323" y="0"/>
                  </a:lnTo>
                  <a:lnTo>
                    <a:pt x="344" y="0"/>
                  </a:lnTo>
                  <a:lnTo>
                    <a:pt x="362" y="0"/>
                  </a:lnTo>
                </a:path>
              </a:pathLst>
            </a:custGeom>
            <a:solidFill>
              <a:srgbClr val="BDBD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8" name="Freeform 88">
              <a:extLst>
                <a:ext uri="{FF2B5EF4-FFF2-40B4-BE49-F238E27FC236}">
                  <a16:creationId xmlns:a16="http://schemas.microsoft.com/office/drawing/2014/main" id="{856D2857-7529-B611-A43B-37305D83BD71}"/>
                </a:ext>
              </a:extLst>
            </p:cNvPr>
            <p:cNvSpPr>
              <a:spLocks/>
            </p:cNvSpPr>
            <p:nvPr/>
          </p:nvSpPr>
          <p:spPr bwMode="auto">
            <a:xfrm>
              <a:off x="8670925" y="3803650"/>
              <a:ext cx="1104900" cy="776288"/>
            </a:xfrm>
            <a:custGeom>
              <a:avLst/>
              <a:gdLst>
                <a:gd name="T0" fmla="*/ 608013 w 696"/>
                <a:gd name="T1" fmla="*/ 3156 h 492"/>
                <a:gd name="T2" fmla="*/ 688975 w 696"/>
                <a:gd name="T3" fmla="*/ 12623 h 492"/>
                <a:gd name="T4" fmla="*/ 766763 w 696"/>
                <a:gd name="T5" fmla="*/ 28401 h 492"/>
                <a:gd name="T6" fmla="*/ 838200 w 696"/>
                <a:gd name="T7" fmla="*/ 55224 h 492"/>
                <a:gd name="T8" fmla="*/ 903288 w 696"/>
                <a:gd name="T9" fmla="*/ 86780 h 492"/>
                <a:gd name="T10" fmla="*/ 962025 w 696"/>
                <a:gd name="T11" fmla="*/ 124648 h 492"/>
                <a:gd name="T12" fmla="*/ 1009650 w 696"/>
                <a:gd name="T13" fmla="*/ 170405 h 492"/>
                <a:gd name="T14" fmla="*/ 1049338 w 696"/>
                <a:gd name="T15" fmla="*/ 219317 h 492"/>
                <a:gd name="T16" fmla="*/ 1077913 w 696"/>
                <a:gd name="T17" fmla="*/ 271385 h 492"/>
                <a:gd name="T18" fmla="*/ 1096963 w 696"/>
                <a:gd name="T19" fmla="*/ 326609 h 492"/>
                <a:gd name="T20" fmla="*/ 1103313 w 696"/>
                <a:gd name="T21" fmla="*/ 383411 h 492"/>
                <a:gd name="T22" fmla="*/ 1096963 w 696"/>
                <a:gd name="T23" fmla="*/ 443368 h 492"/>
                <a:gd name="T24" fmla="*/ 1077913 w 696"/>
                <a:gd name="T25" fmla="*/ 501747 h 492"/>
                <a:gd name="T26" fmla="*/ 1049338 w 696"/>
                <a:gd name="T27" fmla="*/ 552237 h 492"/>
                <a:gd name="T28" fmla="*/ 1009650 w 696"/>
                <a:gd name="T29" fmla="*/ 602728 h 492"/>
                <a:gd name="T30" fmla="*/ 962025 w 696"/>
                <a:gd name="T31" fmla="*/ 648484 h 492"/>
                <a:gd name="T32" fmla="*/ 903288 w 696"/>
                <a:gd name="T33" fmla="*/ 683197 h 492"/>
                <a:gd name="T34" fmla="*/ 838200 w 696"/>
                <a:gd name="T35" fmla="*/ 714753 h 492"/>
                <a:gd name="T36" fmla="*/ 766763 w 696"/>
                <a:gd name="T37" fmla="*/ 741576 h 492"/>
                <a:gd name="T38" fmla="*/ 688975 w 696"/>
                <a:gd name="T39" fmla="*/ 760510 h 492"/>
                <a:gd name="T40" fmla="*/ 608013 w 696"/>
                <a:gd name="T41" fmla="*/ 769977 h 492"/>
                <a:gd name="T42" fmla="*/ 523875 w 696"/>
                <a:gd name="T43" fmla="*/ 774710 h 492"/>
                <a:gd name="T44" fmla="*/ 439738 w 696"/>
                <a:gd name="T45" fmla="*/ 763665 h 492"/>
                <a:gd name="T46" fmla="*/ 361950 w 696"/>
                <a:gd name="T47" fmla="*/ 747887 h 492"/>
                <a:gd name="T48" fmla="*/ 287338 w 696"/>
                <a:gd name="T49" fmla="*/ 724220 h 492"/>
                <a:gd name="T50" fmla="*/ 222250 w 696"/>
                <a:gd name="T51" fmla="*/ 695819 h 492"/>
                <a:gd name="T52" fmla="*/ 160338 w 696"/>
                <a:gd name="T53" fmla="*/ 661107 h 492"/>
                <a:gd name="T54" fmla="*/ 109538 w 696"/>
                <a:gd name="T55" fmla="*/ 618506 h 492"/>
                <a:gd name="T56" fmla="*/ 66675 w 696"/>
                <a:gd name="T57" fmla="*/ 569593 h 492"/>
                <a:gd name="T58" fmla="*/ 31750 w 696"/>
                <a:gd name="T59" fmla="*/ 517525 h 492"/>
                <a:gd name="T60" fmla="*/ 7938 w 696"/>
                <a:gd name="T61" fmla="*/ 462302 h 492"/>
                <a:gd name="T62" fmla="*/ 0 w 696"/>
                <a:gd name="T63" fmla="*/ 405500 h 492"/>
                <a:gd name="T64" fmla="*/ 1588 w 696"/>
                <a:gd name="T65" fmla="*/ 345543 h 492"/>
                <a:gd name="T66" fmla="*/ 14288 w 696"/>
                <a:gd name="T67" fmla="*/ 290319 h 492"/>
                <a:gd name="T68" fmla="*/ 41275 w 696"/>
                <a:gd name="T69" fmla="*/ 236673 h 492"/>
                <a:gd name="T70" fmla="*/ 79375 w 696"/>
                <a:gd name="T71" fmla="*/ 183027 h 492"/>
                <a:gd name="T72" fmla="*/ 125413 w 696"/>
                <a:gd name="T73" fmla="*/ 138848 h 492"/>
                <a:gd name="T74" fmla="*/ 180975 w 696"/>
                <a:gd name="T75" fmla="*/ 99403 h 492"/>
                <a:gd name="T76" fmla="*/ 241300 w 696"/>
                <a:gd name="T77" fmla="*/ 64691 h 492"/>
                <a:gd name="T78" fmla="*/ 312738 w 696"/>
                <a:gd name="T79" fmla="*/ 37868 h 492"/>
                <a:gd name="T80" fmla="*/ 387350 w 696"/>
                <a:gd name="T81" fmla="*/ 15778 h 492"/>
                <a:gd name="T82" fmla="*/ 468313 w 696"/>
                <a:gd name="T83" fmla="*/ 3156 h 492"/>
                <a:gd name="T84" fmla="*/ 549275 w 696"/>
                <a:gd name="T85" fmla="*/ 0 h 4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6" h="492">
                  <a:moveTo>
                    <a:pt x="346" y="0"/>
                  </a:moveTo>
                  <a:lnTo>
                    <a:pt x="365" y="0"/>
                  </a:lnTo>
                  <a:lnTo>
                    <a:pt x="383" y="2"/>
                  </a:lnTo>
                  <a:lnTo>
                    <a:pt x="399" y="2"/>
                  </a:lnTo>
                  <a:lnTo>
                    <a:pt x="418" y="4"/>
                  </a:lnTo>
                  <a:lnTo>
                    <a:pt x="434" y="8"/>
                  </a:lnTo>
                  <a:lnTo>
                    <a:pt x="450" y="10"/>
                  </a:lnTo>
                  <a:lnTo>
                    <a:pt x="467" y="14"/>
                  </a:lnTo>
                  <a:lnTo>
                    <a:pt x="483" y="18"/>
                  </a:lnTo>
                  <a:lnTo>
                    <a:pt x="497" y="24"/>
                  </a:lnTo>
                  <a:lnTo>
                    <a:pt x="514" y="28"/>
                  </a:lnTo>
                  <a:lnTo>
                    <a:pt x="528" y="35"/>
                  </a:lnTo>
                  <a:lnTo>
                    <a:pt x="542" y="41"/>
                  </a:lnTo>
                  <a:lnTo>
                    <a:pt x="555" y="49"/>
                  </a:lnTo>
                  <a:lnTo>
                    <a:pt x="569" y="55"/>
                  </a:lnTo>
                  <a:lnTo>
                    <a:pt x="581" y="63"/>
                  </a:lnTo>
                  <a:lnTo>
                    <a:pt x="593" y="71"/>
                  </a:lnTo>
                  <a:lnTo>
                    <a:pt x="606" y="79"/>
                  </a:lnTo>
                  <a:lnTo>
                    <a:pt x="616" y="88"/>
                  </a:lnTo>
                  <a:lnTo>
                    <a:pt x="626" y="98"/>
                  </a:lnTo>
                  <a:lnTo>
                    <a:pt x="636" y="108"/>
                  </a:lnTo>
                  <a:lnTo>
                    <a:pt x="644" y="116"/>
                  </a:lnTo>
                  <a:lnTo>
                    <a:pt x="653" y="127"/>
                  </a:lnTo>
                  <a:lnTo>
                    <a:pt x="661" y="139"/>
                  </a:lnTo>
                  <a:lnTo>
                    <a:pt x="669" y="150"/>
                  </a:lnTo>
                  <a:lnTo>
                    <a:pt x="675" y="160"/>
                  </a:lnTo>
                  <a:lnTo>
                    <a:pt x="679" y="172"/>
                  </a:lnTo>
                  <a:lnTo>
                    <a:pt x="685" y="184"/>
                  </a:lnTo>
                  <a:lnTo>
                    <a:pt x="689" y="195"/>
                  </a:lnTo>
                  <a:lnTo>
                    <a:pt x="691" y="207"/>
                  </a:lnTo>
                  <a:lnTo>
                    <a:pt x="693" y="219"/>
                  </a:lnTo>
                  <a:lnTo>
                    <a:pt x="695" y="231"/>
                  </a:lnTo>
                  <a:lnTo>
                    <a:pt x="695" y="243"/>
                  </a:lnTo>
                  <a:lnTo>
                    <a:pt x="695" y="257"/>
                  </a:lnTo>
                  <a:lnTo>
                    <a:pt x="693" y="269"/>
                  </a:lnTo>
                  <a:lnTo>
                    <a:pt x="691" y="281"/>
                  </a:lnTo>
                  <a:lnTo>
                    <a:pt x="689" y="293"/>
                  </a:lnTo>
                  <a:lnTo>
                    <a:pt x="685" y="306"/>
                  </a:lnTo>
                  <a:lnTo>
                    <a:pt x="679" y="318"/>
                  </a:lnTo>
                  <a:lnTo>
                    <a:pt x="675" y="328"/>
                  </a:lnTo>
                  <a:lnTo>
                    <a:pt x="669" y="340"/>
                  </a:lnTo>
                  <a:lnTo>
                    <a:pt x="661" y="350"/>
                  </a:lnTo>
                  <a:lnTo>
                    <a:pt x="653" y="361"/>
                  </a:lnTo>
                  <a:lnTo>
                    <a:pt x="644" y="372"/>
                  </a:lnTo>
                  <a:lnTo>
                    <a:pt x="636" y="382"/>
                  </a:lnTo>
                  <a:lnTo>
                    <a:pt x="626" y="392"/>
                  </a:lnTo>
                  <a:lnTo>
                    <a:pt x="616" y="400"/>
                  </a:lnTo>
                  <a:lnTo>
                    <a:pt x="606" y="411"/>
                  </a:lnTo>
                  <a:lnTo>
                    <a:pt x="593" y="419"/>
                  </a:lnTo>
                  <a:lnTo>
                    <a:pt x="581" y="427"/>
                  </a:lnTo>
                  <a:lnTo>
                    <a:pt x="569" y="433"/>
                  </a:lnTo>
                  <a:lnTo>
                    <a:pt x="555" y="441"/>
                  </a:lnTo>
                  <a:lnTo>
                    <a:pt x="542" y="447"/>
                  </a:lnTo>
                  <a:lnTo>
                    <a:pt x="528" y="453"/>
                  </a:lnTo>
                  <a:lnTo>
                    <a:pt x="514" y="459"/>
                  </a:lnTo>
                  <a:lnTo>
                    <a:pt x="497" y="466"/>
                  </a:lnTo>
                  <a:lnTo>
                    <a:pt x="483" y="470"/>
                  </a:lnTo>
                  <a:lnTo>
                    <a:pt x="467" y="474"/>
                  </a:lnTo>
                  <a:lnTo>
                    <a:pt x="450" y="478"/>
                  </a:lnTo>
                  <a:lnTo>
                    <a:pt x="434" y="482"/>
                  </a:lnTo>
                  <a:lnTo>
                    <a:pt x="418" y="484"/>
                  </a:lnTo>
                  <a:lnTo>
                    <a:pt x="399" y="486"/>
                  </a:lnTo>
                  <a:lnTo>
                    <a:pt x="383" y="488"/>
                  </a:lnTo>
                  <a:lnTo>
                    <a:pt x="365" y="491"/>
                  </a:lnTo>
                  <a:lnTo>
                    <a:pt x="346" y="491"/>
                  </a:lnTo>
                  <a:lnTo>
                    <a:pt x="330" y="491"/>
                  </a:lnTo>
                  <a:lnTo>
                    <a:pt x="312" y="488"/>
                  </a:lnTo>
                  <a:lnTo>
                    <a:pt x="295" y="486"/>
                  </a:lnTo>
                  <a:lnTo>
                    <a:pt x="277" y="484"/>
                  </a:lnTo>
                  <a:lnTo>
                    <a:pt x="261" y="482"/>
                  </a:lnTo>
                  <a:lnTo>
                    <a:pt x="244" y="478"/>
                  </a:lnTo>
                  <a:lnTo>
                    <a:pt x="228" y="474"/>
                  </a:lnTo>
                  <a:lnTo>
                    <a:pt x="212" y="470"/>
                  </a:lnTo>
                  <a:lnTo>
                    <a:pt x="197" y="466"/>
                  </a:lnTo>
                  <a:lnTo>
                    <a:pt x="181" y="459"/>
                  </a:lnTo>
                  <a:lnTo>
                    <a:pt x="167" y="453"/>
                  </a:lnTo>
                  <a:lnTo>
                    <a:pt x="152" y="447"/>
                  </a:lnTo>
                  <a:lnTo>
                    <a:pt x="140" y="441"/>
                  </a:lnTo>
                  <a:lnTo>
                    <a:pt x="126" y="433"/>
                  </a:lnTo>
                  <a:lnTo>
                    <a:pt x="114" y="427"/>
                  </a:lnTo>
                  <a:lnTo>
                    <a:pt x="101" y="419"/>
                  </a:lnTo>
                  <a:lnTo>
                    <a:pt x="89" y="411"/>
                  </a:lnTo>
                  <a:lnTo>
                    <a:pt x="79" y="400"/>
                  </a:lnTo>
                  <a:lnTo>
                    <a:pt x="69" y="392"/>
                  </a:lnTo>
                  <a:lnTo>
                    <a:pt x="58" y="382"/>
                  </a:lnTo>
                  <a:lnTo>
                    <a:pt x="50" y="372"/>
                  </a:lnTo>
                  <a:lnTo>
                    <a:pt x="42" y="361"/>
                  </a:lnTo>
                  <a:lnTo>
                    <a:pt x="34" y="350"/>
                  </a:lnTo>
                  <a:lnTo>
                    <a:pt x="26" y="340"/>
                  </a:lnTo>
                  <a:lnTo>
                    <a:pt x="20" y="328"/>
                  </a:lnTo>
                  <a:lnTo>
                    <a:pt x="16" y="318"/>
                  </a:lnTo>
                  <a:lnTo>
                    <a:pt x="9" y="306"/>
                  </a:lnTo>
                  <a:lnTo>
                    <a:pt x="5" y="293"/>
                  </a:lnTo>
                  <a:lnTo>
                    <a:pt x="3" y="281"/>
                  </a:lnTo>
                  <a:lnTo>
                    <a:pt x="1" y="269"/>
                  </a:lnTo>
                  <a:lnTo>
                    <a:pt x="0" y="257"/>
                  </a:lnTo>
                  <a:lnTo>
                    <a:pt x="0" y="243"/>
                  </a:lnTo>
                  <a:lnTo>
                    <a:pt x="0" y="231"/>
                  </a:lnTo>
                  <a:lnTo>
                    <a:pt x="1" y="219"/>
                  </a:lnTo>
                  <a:lnTo>
                    <a:pt x="3" y="207"/>
                  </a:lnTo>
                  <a:lnTo>
                    <a:pt x="5" y="195"/>
                  </a:lnTo>
                  <a:lnTo>
                    <a:pt x="9" y="184"/>
                  </a:lnTo>
                  <a:lnTo>
                    <a:pt x="16" y="172"/>
                  </a:lnTo>
                  <a:lnTo>
                    <a:pt x="20" y="160"/>
                  </a:lnTo>
                  <a:lnTo>
                    <a:pt x="26" y="150"/>
                  </a:lnTo>
                  <a:lnTo>
                    <a:pt x="34" y="139"/>
                  </a:lnTo>
                  <a:lnTo>
                    <a:pt x="42" y="127"/>
                  </a:lnTo>
                  <a:lnTo>
                    <a:pt x="50" y="116"/>
                  </a:lnTo>
                  <a:lnTo>
                    <a:pt x="58" y="108"/>
                  </a:lnTo>
                  <a:lnTo>
                    <a:pt x="69" y="98"/>
                  </a:lnTo>
                  <a:lnTo>
                    <a:pt x="79" y="88"/>
                  </a:lnTo>
                  <a:lnTo>
                    <a:pt x="89" y="79"/>
                  </a:lnTo>
                  <a:lnTo>
                    <a:pt x="101" y="71"/>
                  </a:lnTo>
                  <a:lnTo>
                    <a:pt x="114" y="63"/>
                  </a:lnTo>
                  <a:lnTo>
                    <a:pt x="126" y="55"/>
                  </a:lnTo>
                  <a:lnTo>
                    <a:pt x="140" y="49"/>
                  </a:lnTo>
                  <a:lnTo>
                    <a:pt x="152" y="41"/>
                  </a:lnTo>
                  <a:lnTo>
                    <a:pt x="167" y="35"/>
                  </a:lnTo>
                  <a:lnTo>
                    <a:pt x="181" y="28"/>
                  </a:lnTo>
                  <a:lnTo>
                    <a:pt x="197" y="24"/>
                  </a:lnTo>
                  <a:lnTo>
                    <a:pt x="212" y="18"/>
                  </a:lnTo>
                  <a:lnTo>
                    <a:pt x="228" y="14"/>
                  </a:lnTo>
                  <a:lnTo>
                    <a:pt x="244" y="10"/>
                  </a:lnTo>
                  <a:lnTo>
                    <a:pt x="261" y="8"/>
                  </a:lnTo>
                  <a:lnTo>
                    <a:pt x="277" y="4"/>
                  </a:lnTo>
                  <a:lnTo>
                    <a:pt x="295" y="2"/>
                  </a:lnTo>
                  <a:lnTo>
                    <a:pt x="312" y="2"/>
                  </a:lnTo>
                  <a:lnTo>
                    <a:pt x="330" y="0"/>
                  </a:lnTo>
                  <a:lnTo>
                    <a:pt x="346" y="0"/>
                  </a:lnTo>
                </a:path>
              </a:pathLst>
            </a:custGeom>
            <a:solidFill>
              <a:srgbClr val="BFBFB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9" name="Freeform 89">
              <a:extLst>
                <a:ext uri="{FF2B5EF4-FFF2-40B4-BE49-F238E27FC236}">
                  <a16:creationId xmlns:a16="http://schemas.microsoft.com/office/drawing/2014/main" id="{31590698-E5F1-5907-34FF-D02101505CA6}"/>
                </a:ext>
              </a:extLst>
            </p:cNvPr>
            <p:cNvSpPr>
              <a:spLocks/>
            </p:cNvSpPr>
            <p:nvPr/>
          </p:nvSpPr>
          <p:spPr bwMode="auto">
            <a:xfrm>
              <a:off x="8710613" y="3816350"/>
              <a:ext cx="1058863" cy="744538"/>
            </a:xfrm>
            <a:custGeom>
              <a:avLst/>
              <a:gdLst>
                <a:gd name="T0" fmla="*/ 581025 w 667"/>
                <a:gd name="T1" fmla="*/ 3155 h 472"/>
                <a:gd name="T2" fmla="*/ 658813 w 667"/>
                <a:gd name="T3" fmla="*/ 12619 h 472"/>
                <a:gd name="T4" fmla="*/ 733425 w 667"/>
                <a:gd name="T5" fmla="*/ 28393 h 472"/>
                <a:gd name="T6" fmla="*/ 801688 w 667"/>
                <a:gd name="T7" fmla="*/ 55209 h 472"/>
                <a:gd name="T8" fmla="*/ 863600 w 667"/>
                <a:gd name="T9" fmla="*/ 83603 h 472"/>
                <a:gd name="T10" fmla="*/ 919163 w 667"/>
                <a:gd name="T11" fmla="*/ 121461 h 472"/>
                <a:gd name="T12" fmla="*/ 966788 w 667"/>
                <a:gd name="T13" fmla="*/ 164051 h 472"/>
                <a:gd name="T14" fmla="*/ 1003300 w 667"/>
                <a:gd name="T15" fmla="*/ 211373 h 472"/>
                <a:gd name="T16" fmla="*/ 1031875 w 667"/>
                <a:gd name="T17" fmla="*/ 261850 h 472"/>
                <a:gd name="T18" fmla="*/ 1050925 w 667"/>
                <a:gd name="T19" fmla="*/ 313905 h 472"/>
                <a:gd name="T20" fmla="*/ 1057275 w 667"/>
                <a:gd name="T21" fmla="*/ 372269 h 472"/>
                <a:gd name="T22" fmla="*/ 1050925 w 667"/>
                <a:gd name="T23" fmla="*/ 427478 h 472"/>
                <a:gd name="T24" fmla="*/ 1031875 w 667"/>
                <a:gd name="T25" fmla="*/ 482688 h 472"/>
                <a:gd name="T26" fmla="*/ 1003300 w 667"/>
                <a:gd name="T27" fmla="*/ 530010 h 472"/>
                <a:gd name="T28" fmla="*/ 966788 w 667"/>
                <a:gd name="T29" fmla="*/ 577332 h 472"/>
                <a:gd name="T30" fmla="*/ 919163 w 667"/>
                <a:gd name="T31" fmla="*/ 618345 h 472"/>
                <a:gd name="T32" fmla="*/ 863600 w 667"/>
                <a:gd name="T33" fmla="*/ 657780 h 472"/>
                <a:gd name="T34" fmla="*/ 801688 w 667"/>
                <a:gd name="T35" fmla="*/ 686174 h 472"/>
                <a:gd name="T36" fmla="*/ 733425 w 667"/>
                <a:gd name="T37" fmla="*/ 711412 h 472"/>
                <a:gd name="T38" fmla="*/ 658813 w 667"/>
                <a:gd name="T39" fmla="*/ 728764 h 472"/>
                <a:gd name="T40" fmla="*/ 581025 w 667"/>
                <a:gd name="T41" fmla="*/ 738228 h 472"/>
                <a:gd name="T42" fmla="*/ 500063 w 667"/>
                <a:gd name="T43" fmla="*/ 742961 h 472"/>
                <a:gd name="T44" fmla="*/ 422275 w 667"/>
                <a:gd name="T45" fmla="*/ 735074 h 472"/>
                <a:gd name="T46" fmla="*/ 344488 w 667"/>
                <a:gd name="T47" fmla="*/ 719299 h 472"/>
                <a:gd name="T48" fmla="*/ 276225 w 667"/>
                <a:gd name="T49" fmla="*/ 695638 h 472"/>
                <a:gd name="T50" fmla="*/ 211138 w 667"/>
                <a:gd name="T51" fmla="*/ 667245 h 472"/>
                <a:gd name="T52" fmla="*/ 153988 w 667"/>
                <a:gd name="T53" fmla="*/ 632542 h 472"/>
                <a:gd name="T54" fmla="*/ 104775 w 667"/>
                <a:gd name="T55" fmla="*/ 593107 h 472"/>
                <a:gd name="T56" fmla="*/ 63500 w 667"/>
                <a:gd name="T57" fmla="*/ 547362 h 472"/>
                <a:gd name="T58" fmla="*/ 30163 w 667"/>
                <a:gd name="T59" fmla="*/ 498462 h 472"/>
                <a:gd name="T60" fmla="*/ 7938 w 667"/>
                <a:gd name="T61" fmla="*/ 446407 h 472"/>
                <a:gd name="T62" fmla="*/ 0 w 667"/>
                <a:gd name="T63" fmla="*/ 389621 h 472"/>
                <a:gd name="T64" fmla="*/ 1588 w 667"/>
                <a:gd name="T65" fmla="*/ 332834 h 472"/>
                <a:gd name="T66" fmla="*/ 14288 w 667"/>
                <a:gd name="T67" fmla="*/ 277624 h 472"/>
                <a:gd name="T68" fmla="*/ 39688 w 667"/>
                <a:gd name="T69" fmla="*/ 227147 h 472"/>
                <a:gd name="T70" fmla="*/ 76200 w 667"/>
                <a:gd name="T71" fmla="*/ 176670 h 472"/>
                <a:gd name="T72" fmla="*/ 117475 w 667"/>
                <a:gd name="T73" fmla="*/ 135657 h 472"/>
                <a:gd name="T74" fmla="*/ 173038 w 667"/>
                <a:gd name="T75" fmla="*/ 96222 h 472"/>
                <a:gd name="T76" fmla="*/ 231775 w 667"/>
                <a:gd name="T77" fmla="*/ 64674 h 472"/>
                <a:gd name="T78" fmla="*/ 300038 w 667"/>
                <a:gd name="T79" fmla="*/ 37858 h 472"/>
                <a:gd name="T80" fmla="*/ 371475 w 667"/>
                <a:gd name="T81" fmla="*/ 15774 h 472"/>
                <a:gd name="T82" fmla="*/ 449263 w 667"/>
                <a:gd name="T83" fmla="*/ 6310 h 472"/>
                <a:gd name="T84" fmla="*/ 527050 w 667"/>
                <a:gd name="T85" fmla="*/ 0 h 4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67" h="472">
                  <a:moveTo>
                    <a:pt x="332" y="0"/>
                  </a:moveTo>
                  <a:lnTo>
                    <a:pt x="350" y="0"/>
                  </a:lnTo>
                  <a:lnTo>
                    <a:pt x="366" y="2"/>
                  </a:lnTo>
                  <a:lnTo>
                    <a:pt x="383" y="4"/>
                  </a:lnTo>
                  <a:lnTo>
                    <a:pt x="399" y="6"/>
                  </a:lnTo>
                  <a:lnTo>
                    <a:pt x="415" y="8"/>
                  </a:lnTo>
                  <a:lnTo>
                    <a:pt x="432" y="10"/>
                  </a:lnTo>
                  <a:lnTo>
                    <a:pt x="446" y="14"/>
                  </a:lnTo>
                  <a:lnTo>
                    <a:pt x="462" y="18"/>
                  </a:lnTo>
                  <a:lnTo>
                    <a:pt x="476" y="24"/>
                  </a:lnTo>
                  <a:lnTo>
                    <a:pt x="491" y="29"/>
                  </a:lnTo>
                  <a:lnTo>
                    <a:pt x="505" y="35"/>
                  </a:lnTo>
                  <a:lnTo>
                    <a:pt x="519" y="41"/>
                  </a:lnTo>
                  <a:lnTo>
                    <a:pt x="532" y="47"/>
                  </a:lnTo>
                  <a:lnTo>
                    <a:pt x="544" y="53"/>
                  </a:lnTo>
                  <a:lnTo>
                    <a:pt x="556" y="61"/>
                  </a:lnTo>
                  <a:lnTo>
                    <a:pt x="568" y="69"/>
                  </a:lnTo>
                  <a:lnTo>
                    <a:pt x="579" y="77"/>
                  </a:lnTo>
                  <a:lnTo>
                    <a:pt x="589" y="86"/>
                  </a:lnTo>
                  <a:lnTo>
                    <a:pt x="599" y="94"/>
                  </a:lnTo>
                  <a:lnTo>
                    <a:pt x="609" y="104"/>
                  </a:lnTo>
                  <a:lnTo>
                    <a:pt x="617" y="112"/>
                  </a:lnTo>
                  <a:lnTo>
                    <a:pt x="626" y="123"/>
                  </a:lnTo>
                  <a:lnTo>
                    <a:pt x="632" y="134"/>
                  </a:lnTo>
                  <a:lnTo>
                    <a:pt x="640" y="144"/>
                  </a:lnTo>
                  <a:lnTo>
                    <a:pt x="646" y="154"/>
                  </a:lnTo>
                  <a:lnTo>
                    <a:pt x="650" y="166"/>
                  </a:lnTo>
                  <a:lnTo>
                    <a:pt x="654" y="176"/>
                  </a:lnTo>
                  <a:lnTo>
                    <a:pt x="658" y="189"/>
                  </a:lnTo>
                  <a:lnTo>
                    <a:pt x="662" y="199"/>
                  </a:lnTo>
                  <a:lnTo>
                    <a:pt x="664" y="211"/>
                  </a:lnTo>
                  <a:lnTo>
                    <a:pt x="664" y="223"/>
                  </a:lnTo>
                  <a:lnTo>
                    <a:pt x="666" y="236"/>
                  </a:lnTo>
                  <a:lnTo>
                    <a:pt x="664" y="247"/>
                  </a:lnTo>
                  <a:lnTo>
                    <a:pt x="664" y="259"/>
                  </a:lnTo>
                  <a:lnTo>
                    <a:pt x="662" y="271"/>
                  </a:lnTo>
                  <a:lnTo>
                    <a:pt x="658" y="283"/>
                  </a:lnTo>
                  <a:lnTo>
                    <a:pt x="654" y="294"/>
                  </a:lnTo>
                  <a:lnTo>
                    <a:pt x="650" y="306"/>
                  </a:lnTo>
                  <a:lnTo>
                    <a:pt x="646" y="316"/>
                  </a:lnTo>
                  <a:lnTo>
                    <a:pt x="640" y="326"/>
                  </a:lnTo>
                  <a:lnTo>
                    <a:pt x="632" y="336"/>
                  </a:lnTo>
                  <a:lnTo>
                    <a:pt x="626" y="347"/>
                  </a:lnTo>
                  <a:lnTo>
                    <a:pt x="617" y="358"/>
                  </a:lnTo>
                  <a:lnTo>
                    <a:pt x="609" y="366"/>
                  </a:lnTo>
                  <a:lnTo>
                    <a:pt x="599" y="376"/>
                  </a:lnTo>
                  <a:lnTo>
                    <a:pt x="589" y="384"/>
                  </a:lnTo>
                  <a:lnTo>
                    <a:pt x="579" y="392"/>
                  </a:lnTo>
                  <a:lnTo>
                    <a:pt x="568" y="401"/>
                  </a:lnTo>
                  <a:lnTo>
                    <a:pt x="556" y="409"/>
                  </a:lnTo>
                  <a:lnTo>
                    <a:pt x="544" y="417"/>
                  </a:lnTo>
                  <a:lnTo>
                    <a:pt x="532" y="423"/>
                  </a:lnTo>
                  <a:lnTo>
                    <a:pt x="519" y="429"/>
                  </a:lnTo>
                  <a:lnTo>
                    <a:pt x="505" y="435"/>
                  </a:lnTo>
                  <a:lnTo>
                    <a:pt x="491" y="441"/>
                  </a:lnTo>
                  <a:lnTo>
                    <a:pt x="476" y="447"/>
                  </a:lnTo>
                  <a:lnTo>
                    <a:pt x="462" y="451"/>
                  </a:lnTo>
                  <a:lnTo>
                    <a:pt x="446" y="456"/>
                  </a:lnTo>
                  <a:lnTo>
                    <a:pt x="432" y="460"/>
                  </a:lnTo>
                  <a:lnTo>
                    <a:pt x="415" y="462"/>
                  </a:lnTo>
                  <a:lnTo>
                    <a:pt x="399" y="466"/>
                  </a:lnTo>
                  <a:lnTo>
                    <a:pt x="383" y="468"/>
                  </a:lnTo>
                  <a:lnTo>
                    <a:pt x="366" y="468"/>
                  </a:lnTo>
                  <a:lnTo>
                    <a:pt x="350" y="471"/>
                  </a:lnTo>
                  <a:lnTo>
                    <a:pt x="332" y="471"/>
                  </a:lnTo>
                  <a:lnTo>
                    <a:pt x="315" y="471"/>
                  </a:lnTo>
                  <a:lnTo>
                    <a:pt x="299" y="468"/>
                  </a:lnTo>
                  <a:lnTo>
                    <a:pt x="283" y="468"/>
                  </a:lnTo>
                  <a:lnTo>
                    <a:pt x="266" y="466"/>
                  </a:lnTo>
                  <a:lnTo>
                    <a:pt x="250" y="462"/>
                  </a:lnTo>
                  <a:lnTo>
                    <a:pt x="234" y="460"/>
                  </a:lnTo>
                  <a:lnTo>
                    <a:pt x="217" y="456"/>
                  </a:lnTo>
                  <a:lnTo>
                    <a:pt x="203" y="451"/>
                  </a:lnTo>
                  <a:lnTo>
                    <a:pt x="189" y="447"/>
                  </a:lnTo>
                  <a:lnTo>
                    <a:pt x="174" y="441"/>
                  </a:lnTo>
                  <a:lnTo>
                    <a:pt x="160" y="435"/>
                  </a:lnTo>
                  <a:lnTo>
                    <a:pt x="146" y="429"/>
                  </a:lnTo>
                  <a:lnTo>
                    <a:pt x="133" y="423"/>
                  </a:lnTo>
                  <a:lnTo>
                    <a:pt x="121" y="417"/>
                  </a:lnTo>
                  <a:lnTo>
                    <a:pt x="109" y="409"/>
                  </a:lnTo>
                  <a:lnTo>
                    <a:pt x="97" y="401"/>
                  </a:lnTo>
                  <a:lnTo>
                    <a:pt x="87" y="392"/>
                  </a:lnTo>
                  <a:lnTo>
                    <a:pt x="74" y="384"/>
                  </a:lnTo>
                  <a:lnTo>
                    <a:pt x="66" y="376"/>
                  </a:lnTo>
                  <a:lnTo>
                    <a:pt x="56" y="366"/>
                  </a:lnTo>
                  <a:lnTo>
                    <a:pt x="48" y="358"/>
                  </a:lnTo>
                  <a:lnTo>
                    <a:pt x="40" y="347"/>
                  </a:lnTo>
                  <a:lnTo>
                    <a:pt x="31" y="336"/>
                  </a:lnTo>
                  <a:lnTo>
                    <a:pt x="25" y="326"/>
                  </a:lnTo>
                  <a:lnTo>
                    <a:pt x="19" y="316"/>
                  </a:lnTo>
                  <a:lnTo>
                    <a:pt x="13" y="306"/>
                  </a:lnTo>
                  <a:lnTo>
                    <a:pt x="9" y="294"/>
                  </a:lnTo>
                  <a:lnTo>
                    <a:pt x="5" y="283"/>
                  </a:lnTo>
                  <a:lnTo>
                    <a:pt x="3" y="271"/>
                  </a:lnTo>
                  <a:lnTo>
                    <a:pt x="1" y="259"/>
                  </a:lnTo>
                  <a:lnTo>
                    <a:pt x="0" y="247"/>
                  </a:lnTo>
                  <a:lnTo>
                    <a:pt x="0" y="236"/>
                  </a:lnTo>
                  <a:lnTo>
                    <a:pt x="0" y="223"/>
                  </a:lnTo>
                  <a:lnTo>
                    <a:pt x="1" y="211"/>
                  </a:lnTo>
                  <a:lnTo>
                    <a:pt x="3" y="199"/>
                  </a:lnTo>
                  <a:lnTo>
                    <a:pt x="5" y="189"/>
                  </a:lnTo>
                  <a:lnTo>
                    <a:pt x="9" y="176"/>
                  </a:lnTo>
                  <a:lnTo>
                    <a:pt x="13" y="166"/>
                  </a:lnTo>
                  <a:lnTo>
                    <a:pt x="19" y="154"/>
                  </a:lnTo>
                  <a:lnTo>
                    <a:pt x="25" y="144"/>
                  </a:lnTo>
                  <a:lnTo>
                    <a:pt x="31" y="134"/>
                  </a:lnTo>
                  <a:lnTo>
                    <a:pt x="40" y="123"/>
                  </a:lnTo>
                  <a:lnTo>
                    <a:pt x="48" y="112"/>
                  </a:lnTo>
                  <a:lnTo>
                    <a:pt x="56" y="104"/>
                  </a:lnTo>
                  <a:lnTo>
                    <a:pt x="66" y="94"/>
                  </a:lnTo>
                  <a:lnTo>
                    <a:pt x="74" y="86"/>
                  </a:lnTo>
                  <a:lnTo>
                    <a:pt x="87" y="77"/>
                  </a:lnTo>
                  <a:lnTo>
                    <a:pt x="97" y="69"/>
                  </a:lnTo>
                  <a:lnTo>
                    <a:pt x="109" y="61"/>
                  </a:lnTo>
                  <a:lnTo>
                    <a:pt x="121" y="53"/>
                  </a:lnTo>
                  <a:lnTo>
                    <a:pt x="133" y="47"/>
                  </a:lnTo>
                  <a:lnTo>
                    <a:pt x="146" y="41"/>
                  </a:lnTo>
                  <a:lnTo>
                    <a:pt x="160" y="35"/>
                  </a:lnTo>
                  <a:lnTo>
                    <a:pt x="174" y="29"/>
                  </a:lnTo>
                  <a:lnTo>
                    <a:pt x="189" y="24"/>
                  </a:lnTo>
                  <a:lnTo>
                    <a:pt x="203" y="18"/>
                  </a:lnTo>
                  <a:lnTo>
                    <a:pt x="217" y="14"/>
                  </a:lnTo>
                  <a:lnTo>
                    <a:pt x="234" y="10"/>
                  </a:lnTo>
                  <a:lnTo>
                    <a:pt x="250" y="8"/>
                  </a:lnTo>
                  <a:lnTo>
                    <a:pt x="266" y="6"/>
                  </a:lnTo>
                  <a:lnTo>
                    <a:pt x="283" y="4"/>
                  </a:lnTo>
                  <a:lnTo>
                    <a:pt x="299" y="2"/>
                  </a:lnTo>
                  <a:lnTo>
                    <a:pt x="315" y="0"/>
                  </a:lnTo>
                  <a:lnTo>
                    <a:pt x="332" y="0"/>
                  </a:lnTo>
                </a:path>
              </a:pathLst>
            </a:custGeom>
            <a:solidFill>
              <a:srgbClr val="C4C4C4"/>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0" name="Freeform 90">
              <a:extLst>
                <a:ext uri="{FF2B5EF4-FFF2-40B4-BE49-F238E27FC236}">
                  <a16:creationId xmlns:a16="http://schemas.microsoft.com/office/drawing/2014/main" id="{757CE551-7E06-A9AC-3642-00CEA89E4F4C}"/>
                </a:ext>
              </a:extLst>
            </p:cNvPr>
            <p:cNvSpPr>
              <a:spLocks/>
            </p:cNvSpPr>
            <p:nvPr/>
          </p:nvSpPr>
          <p:spPr bwMode="auto">
            <a:xfrm>
              <a:off x="8748712" y="3832226"/>
              <a:ext cx="1011238" cy="709613"/>
            </a:xfrm>
            <a:custGeom>
              <a:avLst/>
              <a:gdLst>
                <a:gd name="T0" fmla="*/ 555625 w 637"/>
                <a:gd name="T1" fmla="*/ 0 h 449"/>
                <a:gd name="T2" fmla="*/ 630238 w 637"/>
                <a:gd name="T3" fmla="*/ 9483 h 449"/>
                <a:gd name="T4" fmla="*/ 701675 w 637"/>
                <a:gd name="T5" fmla="*/ 26867 h 449"/>
                <a:gd name="T6" fmla="*/ 766763 w 637"/>
                <a:gd name="T7" fmla="*/ 48993 h 449"/>
                <a:gd name="T8" fmla="*/ 825500 w 637"/>
                <a:gd name="T9" fmla="*/ 80602 h 449"/>
                <a:gd name="T10" fmla="*/ 881063 w 637"/>
                <a:gd name="T11" fmla="*/ 113791 h 449"/>
                <a:gd name="T12" fmla="*/ 925513 w 637"/>
                <a:gd name="T13" fmla="*/ 154882 h 449"/>
                <a:gd name="T14" fmla="*/ 962025 w 637"/>
                <a:gd name="T15" fmla="*/ 200715 h 449"/>
                <a:gd name="T16" fmla="*/ 987425 w 637"/>
                <a:gd name="T17" fmla="*/ 246547 h 449"/>
                <a:gd name="T18" fmla="*/ 1003300 w 637"/>
                <a:gd name="T19" fmla="*/ 298701 h 449"/>
                <a:gd name="T20" fmla="*/ 1009650 w 637"/>
                <a:gd name="T21" fmla="*/ 352436 h 449"/>
                <a:gd name="T22" fmla="*/ 1003300 w 637"/>
                <a:gd name="T23" fmla="*/ 404590 h 449"/>
                <a:gd name="T24" fmla="*/ 987425 w 637"/>
                <a:gd name="T25" fmla="*/ 456744 h 449"/>
                <a:gd name="T26" fmla="*/ 962025 w 637"/>
                <a:gd name="T27" fmla="*/ 505738 h 449"/>
                <a:gd name="T28" fmla="*/ 925513 w 637"/>
                <a:gd name="T29" fmla="*/ 551570 h 449"/>
                <a:gd name="T30" fmla="*/ 881063 w 637"/>
                <a:gd name="T31" fmla="*/ 589500 h 449"/>
                <a:gd name="T32" fmla="*/ 825500 w 637"/>
                <a:gd name="T33" fmla="*/ 625850 h 449"/>
                <a:gd name="T34" fmla="*/ 766763 w 637"/>
                <a:gd name="T35" fmla="*/ 654298 h 449"/>
                <a:gd name="T36" fmla="*/ 701675 w 637"/>
                <a:gd name="T37" fmla="*/ 676424 h 449"/>
                <a:gd name="T38" fmla="*/ 630238 w 637"/>
                <a:gd name="T39" fmla="*/ 695389 h 449"/>
                <a:gd name="T40" fmla="*/ 555625 w 637"/>
                <a:gd name="T41" fmla="*/ 708033 h 449"/>
                <a:gd name="T42" fmla="*/ 477838 w 637"/>
                <a:gd name="T43" fmla="*/ 708033 h 449"/>
                <a:gd name="T44" fmla="*/ 403225 w 637"/>
                <a:gd name="T45" fmla="*/ 700130 h 449"/>
                <a:gd name="T46" fmla="*/ 333375 w 637"/>
                <a:gd name="T47" fmla="*/ 682746 h 449"/>
                <a:gd name="T48" fmla="*/ 265113 w 637"/>
                <a:gd name="T49" fmla="*/ 663781 h 449"/>
                <a:gd name="T50" fmla="*/ 203200 w 637"/>
                <a:gd name="T51" fmla="*/ 635333 h 449"/>
                <a:gd name="T52" fmla="*/ 147638 w 637"/>
                <a:gd name="T53" fmla="*/ 602144 h 449"/>
                <a:gd name="T54" fmla="*/ 100013 w 637"/>
                <a:gd name="T55" fmla="*/ 564213 h 449"/>
                <a:gd name="T56" fmla="*/ 60325 w 637"/>
                <a:gd name="T57" fmla="*/ 521542 h 449"/>
                <a:gd name="T58" fmla="*/ 31750 w 637"/>
                <a:gd name="T59" fmla="*/ 474129 h 449"/>
                <a:gd name="T60" fmla="*/ 7938 w 637"/>
                <a:gd name="T61" fmla="*/ 423555 h 449"/>
                <a:gd name="T62" fmla="*/ 0 w 637"/>
                <a:gd name="T63" fmla="*/ 369821 h 449"/>
                <a:gd name="T64" fmla="*/ 1588 w 637"/>
                <a:gd name="T65" fmla="*/ 317666 h 449"/>
                <a:gd name="T66" fmla="*/ 14288 w 637"/>
                <a:gd name="T67" fmla="*/ 265512 h 449"/>
                <a:gd name="T68" fmla="*/ 41275 w 637"/>
                <a:gd name="T69" fmla="*/ 213358 h 449"/>
                <a:gd name="T70" fmla="*/ 73025 w 637"/>
                <a:gd name="T71" fmla="*/ 167526 h 449"/>
                <a:gd name="T72" fmla="*/ 115888 w 637"/>
                <a:gd name="T73" fmla="*/ 126434 h 449"/>
                <a:gd name="T74" fmla="*/ 163513 w 637"/>
                <a:gd name="T75" fmla="*/ 90085 h 449"/>
                <a:gd name="T76" fmla="*/ 222250 w 637"/>
                <a:gd name="T77" fmla="*/ 58476 h 449"/>
                <a:gd name="T78" fmla="*/ 287338 w 637"/>
                <a:gd name="T79" fmla="*/ 33189 h 449"/>
                <a:gd name="T80" fmla="*/ 355600 w 637"/>
                <a:gd name="T81" fmla="*/ 15804 h 449"/>
                <a:gd name="T82" fmla="*/ 430213 w 637"/>
                <a:gd name="T83" fmla="*/ 3161 h 449"/>
                <a:gd name="T84" fmla="*/ 504825 w 637"/>
                <a:gd name="T85" fmla="*/ 0 h 4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37" h="449">
                  <a:moveTo>
                    <a:pt x="318" y="0"/>
                  </a:moveTo>
                  <a:lnTo>
                    <a:pt x="334" y="0"/>
                  </a:lnTo>
                  <a:lnTo>
                    <a:pt x="350" y="0"/>
                  </a:lnTo>
                  <a:lnTo>
                    <a:pt x="367" y="2"/>
                  </a:lnTo>
                  <a:lnTo>
                    <a:pt x="383" y="4"/>
                  </a:lnTo>
                  <a:lnTo>
                    <a:pt x="397" y="6"/>
                  </a:lnTo>
                  <a:lnTo>
                    <a:pt x="414" y="10"/>
                  </a:lnTo>
                  <a:lnTo>
                    <a:pt x="428" y="12"/>
                  </a:lnTo>
                  <a:lnTo>
                    <a:pt x="442" y="17"/>
                  </a:lnTo>
                  <a:lnTo>
                    <a:pt x="457" y="21"/>
                  </a:lnTo>
                  <a:lnTo>
                    <a:pt x="469" y="27"/>
                  </a:lnTo>
                  <a:lnTo>
                    <a:pt x="483" y="31"/>
                  </a:lnTo>
                  <a:lnTo>
                    <a:pt x="495" y="37"/>
                  </a:lnTo>
                  <a:lnTo>
                    <a:pt x="508" y="43"/>
                  </a:lnTo>
                  <a:lnTo>
                    <a:pt x="520" y="51"/>
                  </a:lnTo>
                  <a:lnTo>
                    <a:pt x="532" y="57"/>
                  </a:lnTo>
                  <a:lnTo>
                    <a:pt x="542" y="65"/>
                  </a:lnTo>
                  <a:lnTo>
                    <a:pt x="555" y="72"/>
                  </a:lnTo>
                  <a:lnTo>
                    <a:pt x="565" y="80"/>
                  </a:lnTo>
                  <a:lnTo>
                    <a:pt x="573" y="90"/>
                  </a:lnTo>
                  <a:lnTo>
                    <a:pt x="583" y="98"/>
                  </a:lnTo>
                  <a:lnTo>
                    <a:pt x="591" y="106"/>
                  </a:lnTo>
                  <a:lnTo>
                    <a:pt x="597" y="116"/>
                  </a:lnTo>
                  <a:lnTo>
                    <a:pt x="606" y="127"/>
                  </a:lnTo>
                  <a:lnTo>
                    <a:pt x="612" y="135"/>
                  </a:lnTo>
                  <a:lnTo>
                    <a:pt x="618" y="145"/>
                  </a:lnTo>
                  <a:lnTo>
                    <a:pt x="622" y="156"/>
                  </a:lnTo>
                  <a:lnTo>
                    <a:pt x="626" y="168"/>
                  </a:lnTo>
                  <a:lnTo>
                    <a:pt x="630" y="179"/>
                  </a:lnTo>
                  <a:lnTo>
                    <a:pt x="632" y="189"/>
                  </a:lnTo>
                  <a:lnTo>
                    <a:pt x="634" y="201"/>
                  </a:lnTo>
                  <a:lnTo>
                    <a:pt x="636" y="211"/>
                  </a:lnTo>
                  <a:lnTo>
                    <a:pt x="636" y="223"/>
                  </a:lnTo>
                  <a:lnTo>
                    <a:pt x="636" y="234"/>
                  </a:lnTo>
                  <a:lnTo>
                    <a:pt x="634" y="246"/>
                  </a:lnTo>
                  <a:lnTo>
                    <a:pt x="632" y="256"/>
                  </a:lnTo>
                  <a:lnTo>
                    <a:pt x="630" y="268"/>
                  </a:lnTo>
                  <a:lnTo>
                    <a:pt x="626" y="278"/>
                  </a:lnTo>
                  <a:lnTo>
                    <a:pt x="622" y="289"/>
                  </a:lnTo>
                  <a:lnTo>
                    <a:pt x="618" y="300"/>
                  </a:lnTo>
                  <a:lnTo>
                    <a:pt x="612" y="310"/>
                  </a:lnTo>
                  <a:lnTo>
                    <a:pt x="606" y="320"/>
                  </a:lnTo>
                  <a:lnTo>
                    <a:pt x="597" y="330"/>
                  </a:lnTo>
                  <a:lnTo>
                    <a:pt x="591" y="339"/>
                  </a:lnTo>
                  <a:lnTo>
                    <a:pt x="583" y="349"/>
                  </a:lnTo>
                  <a:lnTo>
                    <a:pt x="573" y="357"/>
                  </a:lnTo>
                  <a:lnTo>
                    <a:pt x="565" y="365"/>
                  </a:lnTo>
                  <a:lnTo>
                    <a:pt x="555" y="373"/>
                  </a:lnTo>
                  <a:lnTo>
                    <a:pt x="542" y="381"/>
                  </a:lnTo>
                  <a:lnTo>
                    <a:pt x="532" y="390"/>
                  </a:lnTo>
                  <a:lnTo>
                    <a:pt x="520" y="396"/>
                  </a:lnTo>
                  <a:lnTo>
                    <a:pt x="508" y="402"/>
                  </a:lnTo>
                  <a:lnTo>
                    <a:pt x="495" y="408"/>
                  </a:lnTo>
                  <a:lnTo>
                    <a:pt x="483" y="414"/>
                  </a:lnTo>
                  <a:lnTo>
                    <a:pt x="469" y="420"/>
                  </a:lnTo>
                  <a:lnTo>
                    <a:pt x="457" y="424"/>
                  </a:lnTo>
                  <a:lnTo>
                    <a:pt x="442" y="428"/>
                  </a:lnTo>
                  <a:lnTo>
                    <a:pt x="428" y="432"/>
                  </a:lnTo>
                  <a:lnTo>
                    <a:pt x="414" y="436"/>
                  </a:lnTo>
                  <a:lnTo>
                    <a:pt x="397" y="440"/>
                  </a:lnTo>
                  <a:lnTo>
                    <a:pt x="383" y="443"/>
                  </a:lnTo>
                  <a:lnTo>
                    <a:pt x="367" y="445"/>
                  </a:lnTo>
                  <a:lnTo>
                    <a:pt x="350" y="448"/>
                  </a:lnTo>
                  <a:lnTo>
                    <a:pt x="334" y="448"/>
                  </a:lnTo>
                  <a:lnTo>
                    <a:pt x="318" y="448"/>
                  </a:lnTo>
                  <a:lnTo>
                    <a:pt x="301" y="448"/>
                  </a:lnTo>
                  <a:lnTo>
                    <a:pt x="285" y="448"/>
                  </a:lnTo>
                  <a:lnTo>
                    <a:pt x="271" y="445"/>
                  </a:lnTo>
                  <a:lnTo>
                    <a:pt x="254" y="443"/>
                  </a:lnTo>
                  <a:lnTo>
                    <a:pt x="238" y="440"/>
                  </a:lnTo>
                  <a:lnTo>
                    <a:pt x="224" y="436"/>
                  </a:lnTo>
                  <a:lnTo>
                    <a:pt x="210" y="432"/>
                  </a:lnTo>
                  <a:lnTo>
                    <a:pt x="195" y="428"/>
                  </a:lnTo>
                  <a:lnTo>
                    <a:pt x="181" y="424"/>
                  </a:lnTo>
                  <a:lnTo>
                    <a:pt x="167" y="420"/>
                  </a:lnTo>
                  <a:lnTo>
                    <a:pt x="152" y="414"/>
                  </a:lnTo>
                  <a:lnTo>
                    <a:pt x="140" y="408"/>
                  </a:lnTo>
                  <a:lnTo>
                    <a:pt x="128" y="402"/>
                  </a:lnTo>
                  <a:lnTo>
                    <a:pt x="116" y="396"/>
                  </a:lnTo>
                  <a:lnTo>
                    <a:pt x="103" y="390"/>
                  </a:lnTo>
                  <a:lnTo>
                    <a:pt x="93" y="381"/>
                  </a:lnTo>
                  <a:lnTo>
                    <a:pt x="83" y="373"/>
                  </a:lnTo>
                  <a:lnTo>
                    <a:pt x="73" y="365"/>
                  </a:lnTo>
                  <a:lnTo>
                    <a:pt x="63" y="357"/>
                  </a:lnTo>
                  <a:lnTo>
                    <a:pt x="54" y="349"/>
                  </a:lnTo>
                  <a:lnTo>
                    <a:pt x="46" y="339"/>
                  </a:lnTo>
                  <a:lnTo>
                    <a:pt x="38" y="330"/>
                  </a:lnTo>
                  <a:lnTo>
                    <a:pt x="32" y="320"/>
                  </a:lnTo>
                  <a:lnTo>
                    <a:pt x="26" y="310"/>
                  </a:lnTo>
                  <a:lnTo>
                    <a:pt x="20" y="300"/>
                  </a:lnTo>
                  <a:lnTo>
                    <a:pt x="14" y="289"/>
                  </a:lnTo>
                  <a:lnTo>
                    <a:pt x="9" y="278"/>
                  </a:lnTo>
                  <a:lnTo>
                    <a:pt x="5" y="268"/>
                  </a:lnTo>
                  <a:lnTo>
                    <a:pt x="3" y="256"/>
                  </a:lnTo>
                  <a:lnTo>
                    <a:pt x="1" y="246"/>
                  </a:lnTo>
                  <a:lnTo>
                    <a:pt x="0" y="234"/>
                  </a:lnTo>
                  <a:lnTo>
                    <a:pt x="0" y="223"/>
                  </a:lnTo>
                  <a:lnTo>
                    <a:pt x="0" y="211"/>
                  </a:lnTo>
                  <a:lnTo>
                    <a:pt x="1" y="201"/>
                  </a:lnTo>
                  <a:lnTo>
                    <a:pt x="3" y="189"/>
                  </a:lnTo>
                  <a:lnTo>
                    <a:pt x="5" y="179"/>
                  </a:lnTo>
                  <a:lnTo>
                    <a:pt x="9" y="168"/>
                  </a:lnTo>
                  <a:lnTo>
                    <a:pt x="14" y="156"/>
                  </a:lnTo>
                  <a:lnTo>
                    <a:pt x="20" y="145"/>
                  </a:lnTo>
                  <a:lnTo>
                    <a:pt x="26" y="135"/>
                  </a:lnTo>
                  <a:lnTo>
                    <a:pt x="32" y="127"/>
                  </a:lnTo>
                  <a:lnTo>
                    <a:pt x="38" y="116"/>
                  </a:lnTo>
                  <a:lnTo>
                    <a:pt x="46" y="106"/>
                  </a:lnTo>
                  <a:lnTo>
                    <a:pt x="54" y="98"/>
                  </a:lnTo>
                  <a:lnTo>
                    <a:pt x="63" y="90"/>
                  </a:lnTo>
                  <a:lnTo>
                    <a:pt x="73" y="80"/>
                  </a:lnTo>
                  <a:lnTo>
                    <a:pt x="83" y="72"/>
                  </a:lnTo>
                  <a:lnTo>
                    <a:pt x="93" y="65"/>
                  </a:lnTo>
                  <a:lnTo>
                    <a:pt x="103" y="57"/>
                  </a:lnTo>
                  <a:lnTo>
                    <a:pt x="116" y="51"/>
                  </a:lnTo>
                  <a:lnTo>
                    <a:pt x="128" y="43"/>
                  </a:lnTo>
                  <a:lnTo>
                    <a:pt x="140" y="37"/>
                  </a:lnTo>
                  <a:lnTo>
                    <a:pt x="152" y="31"/>
                  </a:lnTo>
                  <a:lnTo>
                    <a:pt x="167" y="27"/>
                  </a:lnTo>
                  <a:lnTo>
                    <a:pt x="181" y="21"/>
                  </a:lnTo>
                  <a:lnTo>
                    <a:pt x="195" y="17"/>
                  </a:lnTo>
                  <a:lnTo>
                    <a:pt x="210" y="12"/>
                  </a:lnTo>
                  <a:lnTo>
                    <a:pt x="224" y="10"/>
                  </a:lnTo>
                  <a:lnTo>
                    <a:pt x="238" y="6"/>
                  </a:lnTo>
                  <a:lnTo>
                    <a:pt x="254" y="4"/>
                  </a:lnTo>
                  <a:lnTo>
                    <a:pt x="271" y="2"/>
                  </a:lnTo>
                  <a:lnTo>
                    <a:pt x="285" y="0"/>
                  </a:lnTo>
                  <a:lnTo>
                    <a:pt x="301" y="0"/>
                  </a:lnTo>
                  <a:lnTo>
                    <a:pt x="318" y="0"/>
                  </a:lnTo>
                </a:path>
              </a:pathLst>
            </a:custGeom>
            <a:solidFill>
              <a:srgbClr val="C7C7C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1" name="Freeform 91">
              <a:extLst>
                <a:ext uri="{FF2B5EF4-FFF2-40B4-BE49-F238E27FC236}">
                  <a16:creationId xmlns:a16="http://schemas.microsoft.com/office/drawing/2014/main" id="{64713953-9267-E05F-9F3C-A3B44B238F00}"/>
                </a:ext>
              </a:extLst>
            </p:cNvPr>
            <p:cNvSpPr>
              <a:spLocks/>
            </p:cNvSpPr>
            <p:nvPr/>
          </p:nvSpPr>
          <p:spPr bwMode="auto">
            <a:xfrm>
              <a:off x="8788400" y="3844926"/>
              <a:ext cx="965200" cy="676275"/>
            </a:xfrm>
            <a:custGeom>
              <a:avLst/>
              <a:gdLst>
                <a:gd name="T0" fmla="*/ 530225 w 608"/>
                <a:gd name="T1" fmla="*/ 0 h 428"/>
                <a:gd name="T2" fmla="*/ 600075 w 608"/>
                <a:gd name="T3" fmla="*/ 9480 h 428"/>
                <a:gd name="T4" fmla="*/ 668338 w 608"/>
                <a:gd name="T5" fmla="*/ 26861 h 428"/>
                <a:gd name="T6" fmla="*/ 730250 w 608"/>
                <a:gd name="T7" fmla="*/ 48983 h 428"/>
                <a:gd name="T8" fmla="*/ 788988 w 608"/>
                <a:gd name="T9" fmla="*/ 77424 h 428"/>
                <a:gd name="T10" fmla="*/ 838200 w 608"/>
                <a:gd name="T11" fmla="*/ 110606 h 428"/>
                <a:gd name="T12" fmla="*/ 879475 w 608"/>
                <a:gd name="T13" fmla="*/ 148528 h 428"/>
                <a:gd name="T14" fmla="*/ 915988 w 608"/>
                <a:gd name="T15" fmla="*/ 191190 h 428"/>
                <a:gd name="T16" fmla="*/ 941388 w 608"/>
                <a:gd name="T17" fmla="*/ 237012 h 428"/>
                <a:gd name="T18" fmla="*/ 957263 w 608"/>
                <a:gd name="T19" fmla="*/ 285995 h 428"/>
                <a:gd name="T20" fmla="*/ 963613 w 608"/>
                <a:gd name="T21" fmla="*/ 336557 h 428"/>
                <a:gd name="T22" fmla="*/ 957263 w 608"/>
                <a:gd name="T23" fmla="*/ 388700 h 428"/>
                <a:gd name="T24" fmla="*/ 941388 w 608"/>
                <a:gd name="T25" fmla="*/ 437683 h 428"/>
                <a:gd name="T26" fmla="*/ 915988 w 608"/>
                <a:gd name="T27" fmla="*/ 483505 h 428"/>
                <a:gd name="T28" fmla="*/ 879475 w 608"/>
                <a:gd name="T29" fmla="*/ 526167 h 428"/>
                <a:gd name="T30" fmla="*/ 838200 w 608"/>
                <a:gd name="T31" fmla="*/ 564089 h 428"/>
                <a:gd name="T32" fmla="*/ 788988 w 608"/>
                <a:gd name="T33" fmla="*/ 595691 h 428"/>
                <a:gd name="T34" fmla="*/ 730250 w 608"/>
                <a:gd name="T35" fmla="*/ 625712 h 428"/>
                <a:gd name="T36" fmla="*/ 668338 w 608"/>
                <a:gd name="T37" fmla="*/ 647834 h 428"/>
                <a:gd name="T38" fmla="*/ 600075 w 608"/>
                <a:gd name="T39" fmla="*/ 663634 h 428"/>
                <a:gd name="T40" fmla="*/ 530225 w 608"/>
                <a:gd name="T41" fmla="*/ 674695 h 428"/>
                <a:gd name="T42" fmla="*/ 455613 w 608"/>
                <a:gd name="T43" fmla="*/ 674695 h 428"/>
                <a:gd name="T44" fmla="*/ 384175 w 608"/>
                <a:gd name="T45" fmla="*/ 666795 h 428"/>
                <a:gd name="T46" fmla="*/ 315913 w 608"/>
                <a:gd name="T47" fmla="*/ 654154 h 428"/>
                <a:gd name="T48" fmla="*/ 250825 w 608"/>
                <a:gd name="T49" fmla="*/ 635193 h 428"/>
                <a:gd name="T50" fmla="*/ 192088 w 608"/>
                <a:gd name="T51" fmla="*/ 609912 h 428"/>
                <a:gd name="T52" fmla="*/ 141288 w 608"/>
                <a:gd name="T53" fmla="*/ 576730 h 428"/>
                <a:gd name="T54" fmla="*/ 95250 w 608"/>
                <a:gd name="T55" fmla="*/ 538808 h 428"/>
                <a:gd name="T56" fmla="*/ 55563 w 608"/>
                <a:gd name="T57" fmla="*/ 499306 h 428"/>
                <a:gd name="T58" fmla="*/ 26988 w 608"/>
                <a:gd name="T59" fmla="*/ 455064 h 428"/>
                <a:gd name="T60" fmla="*/ 7938 w 608"/>
                <a:gd name="T61" fmla="*/ 404501 h 428"/>
                <a:gd name="T62" fmla="*/ 1588 w 608"/>
                <a:gd name="T63" fmla="*/ 353938 h 428"/>
                <a:gd name="T64" fmla="*/ 1588 w 608"/>
                <a:gd name="T65" fmla="*/ 301796 h 428"/>
                <a:gd name="T66" fmla="*/ 14288 w 608"/>
                <a:gd name="T67" fmla="*/ 252813 h 428"/>
                <a:gd name="T68" fmla="*/ 36513 w 608"/>
                <a:gd name="T69" fmla="*/ 206991 h 428"/>
                <a:gd name="T70" fmla="*/ 69850 w 608"/>
                <a:gd name="T71" fmla="*/ 161168 h 428"/>
                <a:gd name="T72" fmla="*/ 107950 w 608"/>
                <a:gd name="T73" fmla="*/ 123246 h 428"/>
                <a:gd name="T74" fmla="*/ 157163 w 608"/>
                <a:gd name="T75" fmla="*/ 86904 h 428"/>
                <a:gd name="T76" fmla="*/ 211138 w 608"/>
                <a:gd name="T77" fmla="*/ 58463 h 428"/>
                <a:gd name="T78" fmla="*/ 273050 w 608"/>
                <a:gd name="T79" fmla="*/ 33182 h 428"/>
                <a:gd name="T80" fmla="*/ 338138 w 608"/>
                <a:gd name="T81" fmla="*/ 17381 h 428"/>
                <a:gd name="T82" fmla="*/ 406400 w 608"/>
                <a:gd name="T83" fmla="*/ 3160 h 428"/>
                <a:gd name="T84" fmla="*/ 481013 w 608"/>
                <a:gd name="T85" fmla="*/ 0 h 4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8" h="428">
                  <a:moveTo>
                    <a:pt x="303" y="0"/>
                  </a:moveTo>
                  <a:lnTo>
                    <a:pt x="319" y="0"/>
                  </a:lnTo>
                  <a:lnTo>
                    <a:pt x="334" y="0"/>
                  </a:lnTo>
                  <a:lnTo>
                    <a:pt x="350" y="2"/>
                  </a:lnTo>
                  <a:lnTo>
                    <a:pt x="364" y="4"/>
                  </a:lnTo>
                  <a:lnTo>
                    <a:pt x="378" y="6"/>
                  </a:lnTo>
                  <a:lnTo>
                    <a:pt x="393" y="11"/>
                  </a:lnTo>
                  <a:lnTo>
                    <a:pt x="407" y="13"/>
                  </a:lnTo>
                  <a:lnTo>
                    <a:pt x="421" y="17"/>
                  </a:lnTo>
                  <a:lnTo>
                    <a:pt x="434" y="21"/>
                  </a:lnTo>
                  <a:lnTo>
                    <a:pt x="448" y="27"/>
                  </a:lnTo>
                  <a:lnTo>
                    <a:pt x="460" y="31"/>
                  </a:lnTo>
                  <a:lnTo>
                    <a:pt x="472" y="37"/>
                  </a:lnTo>
                  <a:lnTo>
                    <a:pt x="485" y="43"/>
                  </a:lnTo>
                  <a:lnTo>
                    <a:pt x="497" y="49"/>
                  </a:lnTo>
                  <a:lnTo>
                    <a:pt x="507" y="55"/>
                  </a:lnTo>
                  <a:lnTo>
                    <a:pt x="517" y="64"/>
                  </a:lnTo>
                  <a:lnTo>
                    <a:pt x="528" y="70"/>
                  </a:lnTo>
                  <a:lnTo>
                    <a:pt x="538" y="78"/>
                  </a:lnTo>
                  <a:lnTo>
                    <a:pt x="546" y="86"/>
                  </a:lnTo>
                  <a:lnTo>
                    <a:pt x="554" y="94"/>
                  </a:lnTo>
                  <a:lnTo>
                    <a:pt x="562" y="102"/>
                  </a:lnTo>
                  <a:lnTo>
                    <a:pt x="570" y="112"/>
                  </a:lnTo>
                  <a:lnTo>
                    <a:pt x="577" y="121"/>
                  </a:lnTo>
                  <a:lnTo>
                    <a:pt x="583" y="131"/>
                  </a:lnTo>
                  <a:lnTo>
                    <a:pt x="589" y="139"/>
                  </a:lnTo>
                  <a:lnTo>
                    <a:pt x="593" y="150"/>
                  </a:lnTo>
                  <a:lnTo>
                    <a:pt x="597" y="160"/>
                  </a:lnTo>
                  <a:lnTo>
                    <a:pt x="601" y="171"/>
                  </a:lnTo>
                  <a:lnTo>
                    <a:pt x="603" y="181"/>
                  </a:lnTo>
                  <a:lnTo>
                    <a:pt x="605" y="191"/>
                  </a:lnTo>
                  <a:lnTo>
                    <a:pt x="607" y="203"/>
                  </a:lnTo>
                  <a:lnTo>
                    <a:pt x="607" y="213"/>
                  </a:lnTo>
                  <a:lnTo>
                    <a:pt x="607" y="224"/>
                  </a:lnTo>
                  <a:lnTo>
                    <a:pt x="605" y="236"/>
                  </a:lnTo>
                  <a:lnTo>
                    <a:pt x="603" y="246"/>
                  </a:lnTo>
                  <a:lnTo>
                    <a:pt x="601" y="256"/>
                  </a:lnTo>
                  <a:lnTo>
                    <a:pt x="597" y="266"/>
                  </a:lnTo>
                  <a:lnTo>
                    <a:pt x="593" y="277"/>
                  </a:lnTo>
                  <a:lnTo>
                    <a:pt x="589" y="288"/>
                  </a:lnTo>
                  <a:lnTo>
                    <a:pt x="583" y="298"/>
                  </a:lnTo>
                  <a:lnTo>
                    <a:pt x="577" y="306"/>
                  </a:lnTo>
                  <a:lnTo>
                    <a:pt x="570" y="316"/>
                  </a:lnTo>
                  <a:lnTo>
                    <a:pt x="562" y="324"/>
                  </a:lnTo>
                  <a:lnTo>
                    <a:pt x="554" y="333"/>
                  </a:lnTo>
                  <a:lnTo>
                    <a:pt x="546" y="341"/>
                  </a:lnTo>
                  <a:lnTo>
                    <a:pt x="538" y="349"/>
                  </a:lnTo>
                  <a:lnTo>
                    <a:pt x="528" y="357"/>
                  </a:lnTo>
                  <a:lnTo>
                    <a:pt x="517" y="365"/>
                  </a:lnTo>
                  <a:lnTo>
                    <a:pt x="507" y="371"/>
                  </a:lnTo>
                  <a:lnTo>
                    <a:pt x="497" y="377"/>
                  </a:lnTo>
                  <a:lnTo>
                    <a:pt x="485" y="386"/>
                  </a:lnTo>
                  <a:lnTo>
                    <a:pt x="472" y="390"/>
                  </a:lnTo>
                  <a:lnTo>
                    <a:pt x="460" y="396"/>
                  </a:lnTo>
                  <a:lnTo>
                    <a:pt x="448" y="402"/>
                  </a:lnTo>
                  <a:lnTo>
                    <a:pt x="434" y="406"/>
                  </a:lnTo>
                  <a:lnTo>
                    <a:pt x="421" y="410"/>
                  </a:lnTo>
                  <a:lnTo>
                    <a:pt x="407" y="414"/>
                  </a:lnTo>
                  <a:lnTo>
                    <a:pt x="393" y="418"/>
                  </a:lnTo>
                  <a:lnTo>
                    <a:pt x="378" y="420"/>
                  </a:lnTo>
                  <a:lnTo>
                    <a:pt x="364" y="422"/>
                  </a:lnTo>
                  <a:lnTo>
                    <a:pt x="350" y="424"/>
                  </a:lnTo>
                  <a:lnTo>
                    <a:pt x="334" y="427"/>
                  </a:lnTo>
                  <a:lnTo>
                    <a:pt x="319" y="427"/>
                  </a:lnTo>
                  <a:lnTo>
                    <a:pt x="303" y="427"/>
                  </a:lnTo>
                  <a:lnTo>
                    <a:pt x="287" y="427"/>
                  </a:lnTo>
                  <a:lnTo>
                    <a:pt x="272" y="427"/>
                  </a:lnTo>
                  <a:lnTo>
                    <a:pt x="256" y="424"/>
                  </a:lnTo>
                  <a:lnTo>
                    <a:pt x="242" y="422"/>
                  </a:lnTo>
                  <a:lnTo>
                    <a:pt x="227" y="420"/>
                  </a:lnTo>
                  <a:lnTo>
                    <a:pt x="213" y="418"/>
                  </a:lnTo>
                  <a:lnTo>
                    <a:pt x="199" y="414"/>
                  </a:lnTo>
                  <a:lnTo>
                    <a:pt x="185" y="410"/>
                  </a:lnTo>
                  <a:lnTo>
                    <a:pt x="172" y="406"/>
                  </a:lnTo>
                  <a:lnTo>
                    <a:pt x="158" y="402"/>
                  </a:lnTo>
                  <a:lnTo>
                    <a:pt x="146" y="396"/>
                  </a:lnTo>
                  <a:lnTo>
                    <a:pt x="133" y="390"/>
                  </a:lnTo>
                  <a:lnTo>
                    <a:pt x="121" y="386"/>
                  </a:lnTo>
                  <a:lnTo>
                    <a:pt x="111" y="377"/>
                  </a:lnTo>
                  <a:lnTo>
                    <a:pt x="99" y="371"/>
                  </a:lnTo>
                  <a:lnTo>
                    <a:pt x="89" y="365"/>
                  </a:lnTo>
                  <a:lnTo>
                    <a:pt x="78" y="357"/>
                  </a:lnTo>
                  <a:lnTo>
                    <a:pt x="68" y="349"/>
                  </a:lnTo>
                  <a:lnTo>
                    <a:pt x="60" y="341"/>
                  </a:lnTo>
                  <a:lnTo>
                    <a:pt x="52" y="333"/>
                  </a:lnTo>
                  <a:lnTo>
                    <a:pt x="44" y="324"/>
                  </a:lnTo>
                  <a:lnTo>
                    <a:pt x="35" y="316"/>
                  </a:lnTo>
                  <a:lnTo>
                    <a:pt x="29" y="306"/>
                  </a:lnTo>
                  <a:lnTo>
                    <a:pt x="23" y="298"/>
                  </a:lnTo>
                  <a:lnTo>
                    <a:pt x="17" y="288"/>
                  </a:lnTo>
                  <a:lnTo>
                    <a:pt x="13" y="277"/>
                  </a:lnTo>
                  <a:lnTo>
                    <a:pt x="9" y="266"/>
                  </a:lnTo>
                  <a:lnTo>
                    <a:pt x="5" y="256"/>
                  </a:lnTo>
                  <a:lnTo>
                    <a:pt x="3" y="246"/>
                  </a:lnTo>
                  <a:lnTo>
                    <a:pt x="1" y="236"/>
                  </a:lnTo>
                  <a:lnTo>
                    <a:pt x="1" y="224"/>
                  </a:lnTo>
                  <a:lnTo>
                    <a:pt x="0" y="213"/>
                  </a:lnTo>
                  <a:lnTo>
                    <a:pt x="1" y="203"/>
                  </a:lnTo>
                  <a:lnTo>
                    <a:pt x="1" y="191"/>
                  </a:lnTo>
                  <a:lnTo>
                    <a:pt x="3" y="181"/>
                  </a:lnTo>
                  <a:lnTo>
                    <a:pt x="5" y="171"/>
                  </a:lnTo>
                  <a:lnTo>
                    <a:pt x="9" y="160"/>
                  </a:lnTo>
                  <a:lnTo>
                    <a:pt x="13" y="150"/>
                  </a:lnTo>
                  <a:lnTo>
                    <a:pt x="17" y="139"/>
                  </a:lnTo>
                  <a:lnTo>
                    <a:pt x="23" y="131"/>
                  </a:lnTo>
                  <a:lnTo>
                    <a:pt x="29" y="121"/>
                  </a:lnTo>
                  <a:lnTo>
                    <a:pt x="35" y="112"/>
                  </a:lnTo>
                  <a:lnTo>
                    <a:pt x="44" y="102"/>
                  </a:lnTo>
                  <a:lnTo>
                    <a:pt x="52" y="94"/>
                  </a:lnTo>
                  <a:lnTo>
                    <a:pt x="60" y="86"/>
                  </a:lnTo>
                  <a:lnTo>
                    <a:pt x="68" y="78"/>
                  </a:lnTo>
                  <a:lnTo>
                    <a:pt x="78" y="70"/>
                  </a:lnTo>
                  <a:lnTo>
                    <a:pt x="89" y="64"/>
                  </a:lnTo>
                  <a:lnTo>
                    <a:pt x="99" y="55"/>
                  </a:lnTo>
                  <a:lnTo>
                    <a:pt x="111" y="49"/>
                  </a:lnTo>
                  <a:lnTo>
                    <a:pt x="121" y="43"/>
                  </a:lnTo>
                  <a:lnTo>
                    <a:pt x="133" y="37"/>
                  </a:lnTo>
                  <a:lnTo>
                    <a:pt x="146" y="31"/>
                  </a:lnTo>
                  <a:lnTo>
                    <a:pt x="158" y="27"/>
                  </a:lnTo>
                  <a:lnTo>
                    <a:pt x="172" y="21"/>
                  </a:lnTo>
                  <a:lnTo>
                    <a:pt x="185" y="17"/>
                  </a:lnTo>
                  <a:lnTo>
                    <a:pt x="199" y="13"/>
                  </a:lnTo>
                  <a:lnTo>
                    <a:pt x="213" y="11"/>
                  </a:lnTo>
                  <a:lnTo>
                    <a:pt x="227" y="6"/>
                  </a:lnTo>
                  <a:lnTo>
                    <a:pt x="242" y="4"/>
                  </a:lnTo>
                  <a:lnTo>
                    <a:pt x="256" y="2"/>
                  </a:lnTo>
                  <a:lnTo>
                    <a:pt x="272" y="0"/>
                  </a:lnTo>
                  <a:lnTo>
                    <a:pt x="287" y="0"/>
                  </a:lnTo>
                  <a:lnTo>
                    <a:pt x="303" y="0"/>
                  </a:lnTo>
                </a:path>
              </a:pathLst>
            </a:custGeom>
            <a:solidFill>
              <a:srgbClr val="CCCC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2" name="Freeform 92">
              <a:extLst>
                <a:ext uri="{FF2B5EF4-FFF2-40B4-BE49-F238E27FC236}">
                  <a16:creationId xmlns:a16="http://schemas.microsoft.com/office/drawing/2014/main" id="{B82EB393-5F68-57AE-A08C-8EA056486E8D}"/>
                </a:ext>
              </a:extLst>
            </p:cNvPr>
            <p:cNvSpPr>
              <a:spLocks/>
            </p:cNvSpPr>
            <p:nvPr/>
          </p:nvSpPr>
          <p:spPr bwMode="auto">
            <a:xfrm>
              <a:off x="8826501" y="3859214"/>
              <a:ext cx="917575" cy="642937"/>
            </a:xfrm>
            <a:custGeom>
              <a:avLst/>
              <a:gdLst>
                <a:gd name="T0" fmla="*/ 504825 w 578"/>
                <a:gd name="T1" fmla="*/ 3159 h 407"/>
                <a:gd name="T2" fmla="*/ 573088 w 578"/>
                <a:gd name="T3" fmla="*/ 9478 h 407"/>
                <a:gd name="T4" fmla="*/ 636588 w 578"/>
                <a:gd name="T5" fmla="*/ 25275 h 407"/>
                <a:gd name="T6" fmla="*/ 695325 w 578"/>
                <a:gd name="T7" fmla="*/ 47391 h 407"/>
                <a:gd name="T8" fmla="*/ 750888 w 578"/>
                <a:gd name="T9" fmla="*/ 72666 h 407"/>
                <a:gd name="T10" fmla="*/ 800100 w 578"/>
                <a:gd name="T11" fmla="*/ 105840 h 407"/>
                <a:gd name="T12" fmla="*/ 838200 w 578"/>
                <a:gd name="T13" fmla="*/ 140593 h 407"/>
                <a:gd name="T14" fmla="*/ 869950 w 578"/>
                <a:gd name="T15" fmla="*/ 180086 h 407"/>
                <a:gd name="T16" fmla="*/ 896938 w 578"/>
                <a:gd name="T17" fmla="*/ 225897 h 407"/>
                <a:gd name="T18" fmla="*/ 912813 w 578"/>
                <a:gd name="T19" fmla="*/ 271708 h 407"/>
                <a:gd name="T20" fmla="*/ 915988 w 578"/>
                <a:gd name="T21" fmla="*/ 319099 h 407"/>
                <a:gd name="T22" fmla="*/ 912813 w 578"/>
                <a:gd name="T23" fmla="*/ 368070 h 407"/>
                <a:gd name="T24" fmla="*/ 896938 w 578"/>
                <a:gd name="T25" fmla="*/ 415461 h 407"/>
                <a:gd name="T26" fmla="*/ 869950 w 578"/>
                <a:gd name="T27" fmla="*/ 459692 h 407"/>
                <a:gd name="T28" fmla="*/ 838200 w 578"/>
                <a:gd name="T29" fmla="*/ 500764 h 407"/>
                <a:gd name="T30" fmla="*/ 800100 w 578"/>
                <a:gd name="T31" fmla="*/ 537097 h 407"/>
                <a:gd name="T32" fmla="*/ 750888 w 578"/>
                <a:gd name="T33" fmla="*/ 568691 h 407"/>
                <a:gd name="T34" fmla="*/ 695325 w 578"/>
                <a:gd name="T35" fmla="*/ 595546 h 407"/>
                <a:gd name="T36" fmla="*/ 636588 w 578"/>
                <a:gd name="T37" fmla="*/ 617662 h 407"/>
                <a:gd name="T38" fmla="*/ 573088 w 578"/>
                <a:gd name="T39" fmla="*/ 630299 h 407"/>
                <a:gd name="T40" fmla="*/ 504825 w 578"/>
                <a:gd name="T41" fmla="*/ 641357 h 407"/>
                <a:gd name="T42" fmla="*/ 436563 w 578"/>
                <a:gd name="T43" fmla="*/ 641357 h 407"/>
                <a:gd name="T44" fmla="*/ 368300 w 578"/>
                <a:gd name="T45" fmla="*/ 633459 h 407"/>
                <a:gd name="T46" fmla="*/ 300038 w 578"/>
                <a:gd name="T47" fmla="*/ 620821 h 407"/>
                <a:gd name="T48" fmla="*/ 241300 w 578"/>
                <a:gd name="T49" fmla="*/ 601865 h 407"/>
                <a:gd name="T50" fmla="*/ 184150 w 578"/>
                <a:gd name="T51" fmla="*/ 578169 h 407"/>
                <a:gd name="T52" fmla="*/ 134938 w 578"/>
                <a:gd name="T53" fmla="*/ 546575 h 407"/>
                <a:gd name="T54" fmla="*/ 92075 w 578"/>
                <a:gd name="T55" fmla="*/ 514981 h 407"/>
                <a:gd name="T56" fmla="*/ 57150 w 578"/>
                <a:gd name="T57" fmla="*/ 475489 h 407"/>
                <a:gd name="T58" fmla="*/ 28575 w 578"/>
                <a:gd name="T59" fmla="*/ 431257 h 407"/>
                <a:gd name="T60" fmla="*/ 7938 w 578"/>
                <a:gd name="T61" fmla="*/ 383867 h 407"/>
                <a:gd name="T62" fmla="*/ 1588 w 578"/>
                <a:gd name="T63" fmla="*/ 336476 h 407"/>
                <a:gd name="T64" fmla="*/ 1588 w 578"/>
                <a:gd name="T65" fmla="*/ 287505 h 407"/>
                <a:gd name="T66" fmla="*/ 14288 w 578"/>
                <a:gd name="T67" fmla="*/ 241694 h 407"/>
                <a:gd name="T68" fmla="*/ 38100 w 578"/>
                <a:gd name="T69" fmla="*/ 195883 h 407"/>
                <a:gd name="T70" fmla="*/ 66675 w 578"/>
                <a:gd name="T71" fmla="*/ 153231 h 407"/>
                <a:gd name="T72" fmla="*/ 106363 w 578"/>
                <a:gd name="T73" fmla="*/ 115318 h 407"/>
                <a:gd name="T74" fmla="*/ 150813 w 578"/>
                <a:gd name="T75" fmla="*/ 83724 h 407"/>
                <a:gd name="T76" fmla="*/ 203200 w 578"/>
                <a:gd name="T77" fmla="*/ 53710 h 407"/>
                <a:gd name="T78" fmla="*/ 261938 w 578"/>
                <a:gd name="T79" fmla="*/ 31594 h 407"/>
                <a:gd name="T80" fmla="*/ 322263 w 578"/>
                <a:gd name="T81" fmla="*/ 15797 h 407"/>
                <a:gd name="T82" fmla="*/ 387350 w 578"/>
                <a:gd name="T83" fmla="*/ 3159 h 407"/>
                <a:gd name="T84" fmla="*/ 458788 w 578"/>
                <a:gd name="T85" fmla="*/ 0 h 4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8" h="407">
                  <a:moveTo>
                    <a:pt x="289" y="0"/>
                  </a:moveTo>
                  <a:lnTo>
                    <a:pt x="303" y="0"/>
                  </a:lnTo>
                  <a:lnTo>
                    <a:pt x="318" y="2"/>
                  </a:lnTo>
                  <a:lnTo>
                    <a:pt x="332" y="2"/>
                  </a:lnTo>
                  <a:lnTo>
                    <a:pt x="346" y="4"/>
                  </a:lnTo>
                  <a:lnTo>
                    <a:pt x="361" y="6"/>
                  </a:lnTo>
                  <a:lnTo>
                    <a:pt x="375" y="10"/>
                  </a:lnTo>
                  <a:lnTo>
                    <a:pt x="389" y="12"/>
                  </a:lnTo>
                  <a:lnTo>
                    <a:pt x="401" y="16"/>
                  </a:lnTo>
                  <a:lnTo>
                    <a:pt x="414" y="20"/>
                  </a:lnTo>
                  <a:lnTo>
                    <a:pt x="426" y="24"/>
                  </a:lnTo>
                  <a:lnTo>
                    <a:pt x="438" y="30"/>
                  </a:lnTo>
                  <a:lnTo>
                    <a:pt x="450" y="34"/>
                  </a:lnTo>
                  <a:lnTo>
                    <a:pt x="463" y="40"/>
                  </a:lnTo>
                  <a:lnTo>
                    <a:pt x="473" y="46"/>
                  </a:lnTo>
                  <a:lnTo>
                    <a:pt x="483" y="53"/>
                  </a:lnTo>
                  <a:lnTo>
                    <a:pt x="493" y="59"/>
                  </a:lnTo>
                  <a:lnTo>
                    <a:pt x="504" y="67"/>
                  </a:lnTo>
                  <a:lnTo>
                    <a:pt x="512" y="73"/>
                  </a:lnTo>
                  <a:lnTo>
                    <a:pt x="520" y="81"/>
                  </a:lnTo>
                  <a:lnTo>
                    <a:pt x="528" y="89"/>
                  </a:lnTo>
                  <a:lnTo>
                    <a:pt x="536" y="97"/>
                  </a:lnTo>
                  <a:lnTo>
                    <a:pt x="542" y="106"/>
                  </a:lnTo>
                  <a:lnTo>
                    <a:pt x="548" y="114"/>
                  </a:lnTo>
                  <a:lnTo>
                    <a:pt x="555" y="124"/>
                  </a:lnTo>
                  <a:lnTo>
                    <a:pt x="561" y="132"/>
                  </a:lnTo>
                  <a:lnTo>
                    <a:pt x="565" y="143"/>
                  </a:lnTo>
                  <a:lnTo>
                    <a:pt x="569" y="153"/>
                  </a:lnTo>
                  <a:lnTo>
                    <a:pt x="573" y="162"/>
                  </a:lnTo>
                  <a:lnTo>
                    <a:pt x="575" y="172"/>
                  </a:lnTo>
                  <a:lnTo>
                    <a:pt x="577" y="182"/>
                  </a:lnTo>
                  <a:lnTo>
                    <a:pt x="577" y="192"/>
                  </a:lnTo>
                  <a:lnTo>
                    <a:pt x="577" y="202"/>
                  </a:lnTo>
                  <a:lnTo>
                    <a:pt x="577" y="213"/>
                  </a:lnTo>
                  <a:lnTo>
                    <a:pt x="577" y="223"/>
                  </a:lnTo>
                  <a:lnTo>
                    <a:pt x="575" y="233"/>
                  </a:lnTo>
                  <a:lnTo>
                    <a:pt x="573" y="243"/>
                  </a:lnTo>
                  <a:lnTo>
                    <a:pt x="569" y="253"/>
                  </a:lnTo>
                  <a:lnTo>
                    <a:pt x="565" y="263"/>
                  </a:lnTo>
                  <a:lnTo>
                    <a:pt x="561" y="273"/>
                  </a:lnTo>
                  <a:lnTo>
                    <a:pt x="555" y="283"/>
                  </a:lnTo>
                  <a:lnTo>
                    <a:pt x="548" y="291"/>
                  </a:lnTo>
                  <a:lnTo>
                    <a:pt x="542" y="301"/>
                  </a:lnTo>
                  <a:lnTo>
                    <a:pt x="536" y="309"/>
                  </a:lnTo>
                  <a:lnTo>
                    <a:pt x="528" y="317"/>
                  </a:lnTo>
                  <a:lnTo>
                    <a:pt x="520" y="326"/>
                  </a:lnTo>
                  <a:lnTo>
                    <a:pt x="512" y="332"/>
                  </a:lnTo>
                  <a:lnTo>
                    <a:pt x="504" y="340"/>
                  </a:lnTo>
                  <a:lnTo>
                    <a:pt x="493" y="346"/>
                  </a:lnTo>
                  <a:lnTo>
                    <a:pt x="483" y="354"/>
                  </a:lnTo>
                  <a:lnTo>
                    <a:pt x="473" y="360"/>
                  </a:lnTo>
                  <a:lnTo>
                    <a:pt x="463" y="366"/>
                  </a:lnTo>
                  <a:lnTo>
                    <a:pt x="450" y="370"/>
                  </a:lnTo>
                  <a:lnTo>
                    <a:pt x="438" y="377"/>
                  </a:lnTo>
                  <a:lnTo>
                    <a:pt x="426" y="381"/>
                  </a:lnTo>
                  <a:lnTo>
                    <a:pt x="414" y="387"/>
                  </a:lnTo>
                  <a:lnTo>
                    <a:pt x="401" y="391"/>
                  </a:lnTo>
                  <a:lnTo>
                    <a:pt x="389" y="393"/>
                  </a:lnTo>
                  <a:lnTo>
                    <a:pt x="375" y="397"/>
                  </a:lnTo>
                  <a:lnTo>
                    <a:pt x="361" y="399"/>
                  </a:lnTo>
                  <a:lnTo>
                    <a:pt x="346" y="401"/>
                  </a:lnTo>
                  <a:lnTo>
                    <a:pt x="332" y="403"/>
                  </a:lnTo>
                  <a:lnTo>
                    <a:pt x="318" y="406"/>
                  </a:lnTo>
                  <a:lnTo>
                    <a:pt x="303" y="406"/>
                  </a:lnTo>
                  <a:lnTo>
                    <a:pt x="289" y="406"/>
                  </a:lnTo>
                  <a:lnTo>
                    <a:pt x="275" y="406"/>
                  </a:lnTo>
                  <a:lnTo>
                    <a:pt x="261" y="406"/>
                  </a:lnTo>
                  <a:lnTo>
                    <a:pt x="244" y="403"/>
                  </a:lnTo>
                  <a:lnTo>
                    <a:pt x="232" y="401"/>
                  </a:lnTo>
                  <a:lnTo>
                    <a:pt x="218" y="399"/>
                  </a:lnTo>
                  <a:lnTo>
                    <a:pt x="203" y="397"/>
                  </a:lnTo>
                  <a:lnTo>
                    <a:pt x="189" y="393"/>
                  </a:lnTo>
                  <a:lnTo>
                    <a:pt x="177" y="391"/>
                  </a:lnTo>
                  <a:lnTo>
                    <a:pt x="165" y="387"/>
                  </a:lnTo>
                  <a:lnTo>
                    <a:pt x="152" y="381"/>
                  </a:lnTo>
                  <a:lnTo>
                    <a:pt x="140" y="377"/>
                  </a:lnTo>
                  <a:lnTo>
                    <a:pt x="128" y="370"/>
                  </a:lnTo>
                  <a:lnTo>
                    <a:pt x="116" y="366"/>
                  </a:lnTo>
                  <a:lnTo>
                    <a:pt x="105" y="360"/>
                  </a:lnTo>
                  <a:lnTo>
                    <a:pt x="95" y="354"/>
                  </a:lnTo>
                  <a:lnTo>
                    <a:pt x="85" y="346"/>
                  </a:lnTo>
                  <a:lnTo>
                    <a:pt x="75" y="340"/>
                  </a:lnTo>
                  <a:lnTo>
                    <a:pt x="67" y="332"/>
                  </a:lnTo>
                  <a:lnTo>
                    <a:pt x="58" y="326"/>
                  </a:lnTo>
                  <a:lnTo>
                    <a:pt x="50" y="317"/>
                  </a:lnTo>
                  <a:lnTo>
                    <a:pt x="42" y="309"/>
                  </a:lnTo>
                  <a:lnTo>
                    <a:pt x="36" y="301"/>
                  </a:lnTo>
                  <a:lnTo>
                    <a:pt x="28" y="291"/>
                  </a:lnTo>
                  <a:lnTo>
                    <a:pt x="24" y="283"/>
                  </a:lnTo>
                  <a:lnTo>
                    <a:pt x="18" y="273"/>
                  </a:lnTo>
                  <a:lnTo>
                    <a:pt x="14" y="263"/>
                  </a:lnTo>
                  <a:lnTo>
                    <a:pt x="9" y="253"/>
                  </a:lnTo>
                  <a:lnTo>
                    <a:pt x="5" y="243"/>
                  </a:lnTo>
                  <a:lnTo>
                    <a:pt x="3" y="233"/>
                  </a:lnTo>
                  <a:lnTo>
                    <a:pt x="1" y="223"/>
                  </a:lnTo>
                  <a:lnTo>
                    <a:pt x="1" y="213"/>
                  </a:lnTo>
                  <a:lnTo>
                    <a:pt x="0" y="202"/>
                  </a:lnTo>
                  <a:lnTo>
                    <a:pt x="1" y="192"/>
                  </a:lnTo>
                  <a:lnTo>
                    <a:pt x="1" y="182"/>
                  </a:lnTo>
                  <a:lnTo>
                    <a:pt x="3" y="172"/>
                  </a:lnTo>
                  <a:lnTo>
                    <a:pt x="5" y="162"/>
                  </a:lnTo>
                  <a:lnTo>
                    <a:pt x="9" y="153"/>
                  </a:lnTo>
                  <a:lnTo>
                    <a:pt x="14" y="143"/>
                  </a:lnTo>
                  <a:lnTo>
                    <a:pt x="18" y="132"/>
                  </a:lnTo>
                  <a:lnTo>
                    <a:pt x="24" y="124"/>
                  </a:lnTo>
                  <a:lnTo>
                    <a:pt x="28" y="114"/>
                  </a:lnTo>
                  <a:lnTo>
                    <a:pt x="36" y="106"/>
                  </a:lnTo>
                  <a:lnTo>
                    <a:pt x="42" y="97"/>
                  </a:lnTo>
                  <a:lnTo>
                    <a:pt x="50" y="89"/>
                  </a:lnTo>
                  <a:lnTo>
                    <a:pt x="58" y="81"/>
                  </a:lnTo>
                  <a:lnTo>
                    <a:pt x="67" y="73"/>
                  </a:lnTo>
                  <a:lnTo>
                    <a:pt x="75" y="67"/>
                  </a:lnTo>
                  <a:lnTo>
                    <a:pt x="85" y="59"/>
                  </a:lnTo>
                  <a:lnTo>
                    <a:pt x="95" y="53"/>
                  </a:lnTo>
                  <a:lnTo>
                    <a:pt x="105" y="46"/>
                  </a:lnTo>
                  <a:lnTo>
                    <a:pt x="116" y="40"/>
                  </a:lnTo>
                  <a:lnTo>
                    <a:pt x="128" y="34"/>
                  </a:lnTo>
                  <a:lnTo>
                    <a:pt x="140" y="30"/>
                  </a:lnTo>
                  <a:lnTo>
                    <a:pt x="152" y="24"/>
                  </a:lnTo>
                  <a:lnTo>
                    <a:pt x="165" y="20"/>
                  </a:lnTo>
                  <a:lnTo>
                    <a:pt x="177" y="16"/>
                  </a:lnTo>
                  <a:lnTo>
                    <a:pt x="189" y="12"/>
                  </a:lnTo>
                  <a:lnTo>
                    <a:pt x="203" y="10"/>
                  </a:lnTo>
                  <a:lnTo>
                    <a:pt x="218" y="6"/>
                  </a:lnTo>
                  <a:lnTo>
                    <a:pt x="232" y="4"/>
                  </a:lnTo>
                  <a:lnTo>
                    <a:pt x="244" y="2"/>
                  </a:lnTo>
                  <a:lnTo>
                    <a:pt x="261" y="2"/>
                  </a:lnTo>
                  <a:lnTo>
                    <a:pt x="275" y="0"/>
                  </a:lnTo>
                  <a:lnTo>
                    <a:pt x="289" y="0"/>
                  </a:lnTo>
                </a:path>
              </a:pathLst>
            </a:custGeom>
            <a:solidFill>
              <a:srgbClr val="CFCFC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3" name="Freeform 93">
              <a:extLst>
                <a:ext uri="{FF2B5EF4-FFF2-40B4-BE49-F238E27FC236}">
                  <a16:creationId xmlns:a16="http://schemas.microsoft.com/office/drawing/2014/main" id="{6723B9AE-B797-A0C3-8681-B4EF3A0027E6}"/>
                </a:ext>
              </a:extLst>
            </p:cNvPr>
            <p:cNvSpPr>
              <a:spLocks/>
            </p:cNvSpPr>
            <p:nvPr/>
          </p:nvSpPr>
          <p:spPr bwMode="auto">
            <a:xfrm>
              <a:off x="8869363" y="3875089"/>
              <a:ext cx="868363" cy="611187"/>
            </a:xfrm>
            <a:custGeom>
              <a:avLst/>
              <a:gdLst>
                <a:gd name="T0" fmla="*/ 477838 w 547"/>
                <a:gd name="T1" fmla="*/ 0 h 387"/>
                <a:gd name="T2" fmla="*/ 539750 w 547"/>
                <a:gd name="T3" fmla="*/ 9476 h 387"/>
                <a:gd name="T4" fmla="*/ 601663 w 547"/>
                <a:gd name="T5" fmla="*/ 22110 h 387"/>
                <a:gd name="T6" fmla="*/ 655638 w 547"/>
                <a:gd name="T7" fmla="*/ 41062 h 387"/>
                <a:gd name="T8" fmla="*/ 708025 w 547"/>
                <a:gd name="T9" fmla="*/ 67910 h 387"/>
                <a:gd name="T10" fmla="*/ 752475 w 547"/>
                <a:gd name="T11" fmla="*/ 96337 h 387"/>
                <a:gd name="T12" fmla="*/ 792163 w 547"/>
                <a:gd name="T13" fmla="*/ 131081 h 387"/>
                <a:gd name="T14" fmla="*/ 823913 w 547"/>
                <a:gd name="T15" fmla="*/ 170564 h 387"/>
                <a:gd name="T16" fmla="*/ 847725 w 547"/>
                <a:gd name="T17" fmla="*/ 213205 h 387"/>
                <a:gd name="T18" fmla="*/ 860425 w 547"/>
                <a:gd name="T19" fmla="*/ 255846 h 387"/>
                <a:gd name="T20" fmla="*/ 866775 w 547"/>
                <a:gd name="T21" fmla="*/ 303225 h 387"/>
                <a:gd name="T22" fmla="*/ 860425 w 547"/>
                <a:gd name="T23" fmla="*/ 349024 h 387"/>
                <a:gd name="T24" fmla="*/ 847725 w 547"/>
                <a:gd name="T25" fmla="*/ 393244 h 387"/>
                <a:gd name="T26" fmla="*/ 823913 w 547"/>
                <a:gd name="T27" fmla="*/ 434306 h 387"/>
                <a:gd name="T28" fmla="*/ 792163 w 547"/>
                <a:gd name="T29" fmla="*/ 472209 h 387"/>
                <a:gd name="T30" fmla="*/ 752475 w 547"/>
                <a:gd name="T31" fmla="*/ 508533 h 387"/>
                <a:gd name="T32" fmla="*/ 708025 w 547"/>
                <a:gd name="T33" fmla="*/ 536960 h 387"/>
                <a:gd name="T34" fmla="*/ 655638 w 547"/>
                <a:gd name="T35" fmla="*/ 562229 h 387"/>
                <a:gd name="T36" fmla="*/ 601663 w 547"/>
                <a:gd name="T37" fmla="*/ 582760 h 387"/>
                <a:gd name="T38" fmla="*/ 539750 w 547"/>
                <a:gd name="T39" fmla="*/ 598553 h 387"/>
                <a:gd name="T40" fmla="*/ 477838 w 547"/>
                <a:gd name="T41" fmla="*/ 604870 h 387"/>
                <a:gd name="T42" fmla="*/ 409575 w 547"/>
                <a:gd name="T43" fmla="*/ 604870 h 387"/>
                <a:gd name="T44" fmla="*/ 344488 w 547"/>
                <a:gd name="T45" fmla="*/ 601711 h 387"/>
                <a:gd name="T46" fmla="*/ 282575 w 547"/>
                <a:gd name="T47" fmla="*/ 589077 h 387"/>
                <a:gd name="T48" fmla="*/ 225425 w 547"/>
                <a:gd name="T49" fmla="*/ 568546 h 387"/>
                <a:gd name="T50" fmla="*/ 173038 w 547"/>
                <a:gd name="T51" fmla="*/ 546436 h 387"/>
                <a:gd name="T52" fmla="*/ 123825 w 547"/>
                <a:gd name="T53" fmla="*/ 518009 h 387"/>
                <a:gd name="T54" fmla="*/ 82550 w 547"/>
                <a:gd name="T55" fmla="*/ 484843 h 387"/>
                <a:gd name="T56" fmla="*/ 49213 w 547"/>
                <a:gd name="T57" fmla="*/ 446940 h 387"/>
                <a:gd name="T58" fmla="*/ 23813 w 547"/>
                <a:gd name="T59" fmla="*/ 409037 h 387"/>
                <a:gd name="T60" fmla="*/ 4763 w 547"/>
                <a:gd name="T61" fmla="*/ 364817 h 387"/>
                <a:gd name="T62" fmla="*/ 0 w 547"/>
                <a:gd name="T63" fmla="*/ 315859 h 387"/>
                <a:gd name="T64" fmla="*/ 0 w 547"/>
                <a:gd name="T65" fmla="*/ 271639 h 387"/>
                <a:gd name="T66" fmla="*/ 11113 w 547"/>
                <a:gd name="T67" fmla="*/ 225839 h 387"/>
                <a:gd name="T68" fmla="*/ 30163 w 547"/>
                <a:gd name="T69" fmla="*/ 183198 h 387"/>
                <a:gd name="T70" fmla="*/ 60325 w 547"/>
                <a:gd name="T71" fmla="*/ 143716 h 387"/>
                <a:gd name="T72" fmla="*/ 95250 w 547"/>
                <a:gd name="T73" fmla="*/ 108971 h 387"/>
                <a:gd name="T74" fmla="*/ 141288 w 547"/>
                <a:gd name="T75" fmla="*/ 77385 h 387"/>
                <a:gd name="T76" fmla="*/ 188913 w 547"/>
                <a:gd name="T77" fmla="*/ 50537 h 387"/>
                <a:gd name="T78" fmla="*/ 244475 w 547"/>
                <a:gd name="T79" fmla="*/ 28427 h 387"/>
                <a:gd name="T80" fmla="*/ 303213 w 547"/>
                <a:gd name="T81" fmla="*/ 12634 h 387"/>
                <a:gd name="T82" fmla="*/ 363538 w 547"/>
                <a:gd name="T83" fmla="*/ 3159 h 387"/>
                <a:gd name="T84" fmla="*/ 431800 w 547"/>
                <a:gd name="T85" fmla="*/ 0 h 3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47" h="387">
                  <a:moveTo>
                    <a:pt x="272" y="0"/>
                  </a:moveTo>
                  <a:lnTo>
                    <a:pt x="287" y="0"/>
                  </a:lnTo>
                  <a:lnTo>
                    <a:pt x="301" y="0"/>
                  </a:lnTo>
                  <a:lnTo>
                    <a:pt x="313" y="2"/>
                  </a:lnTo>
                  <a:lnTo>
                    <a:pt x="327" y="4"/>
                  </a:lnTo>
                  <a:lnTo>
                    <a:pt x="340" y="6"/>
                  </a:lnTo>
                  <a:lnTo>
                    <a:pt x="354" y="8"/>
                  </a:lnTo>
                  <a:lnTo>
                    <a:pt x="366" y="10"/>
                  </a:lnTo>
                  <a:lnTo>
                    <a:pt x="379" y="14"/>
                  </a:lnTo>
                  <a:lnTo>
                    <a:pt x="391" y="18"/>
                  </a:lnTo>
                  <a:lnTo>
                    <a:pt x="403" y="22"/>
                  </a:lnTo>
                  <a:lnTo>
                    <a:pt x="413" y="26"/>
                  </a:lnTo>
                  <a:lnTo>
                    <a:pt x="425" y="32"/>
                  </a:lnTo>
                  <a:lnTo>
                    <a:pt x="436" y="36"/>
                  </a:lnTo>
                  <a:lnTo>
                    <a:pt x="446" y="43"/>
                  </a:lnTo>
                  <a:lnTo>
                    <a:pt x="456" y="49"/>
                  </a:lnTo>
                  <a:lnTo>
                    <a:pt x="466" y="55"/>
                  </a:lnTo>
                  <a:lnTo>
                    <a:pt x="474" y="61"/>
                  </a:lnTo>
                  <a:lnTo>
                    <a:pt x="483" y="69"/>
                  </a:lnTo>
                  <a:lnTo>
                    <a:pt x="491" y="75"/>
                  </a:lnTo>
                  <a:lnTo>
                    <a:pt x="499" y="83"/>
                  </a:lnTo>
                  <a:lnTo>
                    <a:pt x="507" y="91"/>
                  </a:lnTo>
                  <a:lnTo>
                    <a:pt x="513" y="100"/>
                  </a:lnTo>
                  <a:lnTo>
                    <a:pt x="519" y="108"/>
                  </a:lnTo>
                  <a:lnTo>
                    <a:pt x="523" y="116"/>
                  </a:lnTo>
                  <a:lnTo>
                    <a:pt x="530" y="124"/>
                  </a:lnTo>
                  <a:lnTo>
                    <a:pt x="534" y="135"/>
                  </a:lnTo>
                  <a:lnTo>
                    <a:pt x="538" y="143"/>
                  </a:lnTo>
                  <a:lnTo>
                    <a:pt x="540" y="154"/>
                  </a:lnTo>
                  <a:lnTo>
                    <a:pt x="542" y="162"/>
                  </a:lnTo>
                  <a:lnTo>
                    <a:pt x="544" y="172"/>
                  </a:lnTo>
                  <a:lnTo>
                    <a:pt x="546" y="182"/>
                  </a:lnTo>
                  <a:lnTo>
                    <a:pt x="546" y="192"/>
                  </a:lnTo>
                  <a:lnTo>
                    <a:pt x="546" y="200"/>
                  </a:lnTo>
                  <a:lnTo>
                    <a:pt x="544" y="211"/>
                  </a:lnTo>
                  <a:lnTo>
                    <a:pt x="542" y="221"/>
                  </a:lnTo>
                  <a:lnTo>
                    <a:pt x="540" y="231"/>
                  </a:lnTo>
                  <a:lnTo>
                    <a:pt x="538" y="239"/>
                  </a:lnTo>
                  <a:lnTo>
                    <a:pt x="534" y="249"/>
                  </a:lnTo>
                  <a:lnTo>
                    <a:pt x="530" y="259"/>
                  </a:lnTo>
                  <a:lnTo>
                    <a:pt x="523" y="267"/>
                  </a:lnTo>
                  <a:lnTo>
                    <a:pt x="519" y="275"/>
                  </a:lnTo>
                  <a:lnTo>
                    <a:pt x="513" y="283"/>
                  </a:lnTo>
                  <a:lnTo>
                    <a:pt x="507" y="291"/>
                  </a:lnTo>
                  <a:lnTo>
                    <a:pt x="499" y="299"/>
                  </a:lnTo>
                  <a:lnTo>
                    <a:pt x="491" y="307"/>
                  </a:lnTo>
                  <a:lnTo>
                    <a:pt x="483" y="314"/>
                  </a:lnTo>
                  <a:lnTo>
                    <a:pt x="474" y="322"/>
                  </a:lnTo>
                  <a:lnTo>
                    <a:pt x="466" y="328"/>
                  </a:lnTo>
                  <a:lnTo>
                    <a:pt x="456" y="334"/>
                  </a:lnTo>
                  <a:lnTo>
                    <a:pt x="446" y="340"/>
                  </a:lnTo>
                  <a:lnTo>
                    <a:pt x="436" y="346"/>
                  </a:lnTo>
                  <a:lnTo>
                    <a:pt x="425" y="352"/>
                  </a:lnTo>
                  <a:lnTo>
                    <a:pt x="413" y="356"/>
                  </a:lnTo>
                  <a:lnTo>
                    <a:pt x="403" y="360"/>
                  </a:lnTo>
                  <a:lnTo>
                    <a:pt x="391" y="365"/>
                  </a:lnTo>
                  <a:lnTo>
                    <a:pt x="379" y="369"/>
                  </a:lnTo>
                  <a:lnTo>
                    <a:pt x="366" y="373"/>
                  </a:lnTo>
                  <a:lnTo>
                    <a:pt x="354" y="375"/>
                  </a:lnTo>
                  <a:lnTo>
                    <a:pt x="340" y="379"/>
                  </a:lnTo>
                  <a:lnTo>
                    <a:pt x="327" y="381"/>
                  </a:lnTo>
                  <a:lnTo>
                    <a:pt x="313" y="383"/>
                  </a:lnTo>
                  <a:lnTo>
                    <a:pt x="301" y="383"/>
                  </a:lnTo>
                  <a:lnTo>
                    <a:pt x="287" y="383"/>
                  </a:lnTo>
                  <a:lnTo>
                    <a:pt x="272" y="386"/>
                  </a:lnTo>
                  <a:lnTo>
                    <a:pt x="258" y="383"/>
                  </a:lnTo>
                  <a:lnTo>
                    <a:pt x="244" y="383"/>
                  </a:lnTo>
                  <a:lnTo>
                    <a:pt x="229" y="383"/>
                  </a:lnTo>
                  <a:lnTo>
                    <a:pt x="217" y="381"/>
                  </a:lnTo>
                  <a:lnTo>
                    <a:pt x="203" y="379"/>
                  </a:lnTo>
                  <a:lnTo>
                    <a:pt x="191" y="375"/>
                  </a:lnTo>
                  <a:lnTo>
                    <a:pt x="178" y="373"/>
                  </a:lnTo>
                  <a:lnTo>
                    <a:pt x="166" y="369"/>
                  </a:lnTo>
                  <a:lnTo>
                    <a:pt x="154" y="365"/>
                  </a:lnTo>
                  <a:lnTo>
                    <a:pt x="142" y="360"/>
                  </a:lnTo>
                  <a:lnTo>
                    <a:pt x="129" y="356"/>
                  </a:lnTo>
                  <a:lnTo>
                    <a:pt x="119" y="352"/>
                  </a:lnTo>
                  <a:lnTo>
                    <a:pt x="109" y="346"/>
                  </a:lnTo>
                  <a:lnTo>
                    <a:pt x="99" y="340"/>
                  </a:lnTo>
                  <a:lnTo>
                    <a:pt x="89" y="334"/>
                  </a:lnTo>
                  <a:lnTo>
                    <a:pt x="78" y="328"/>
                  </a:lnTo>
                  <a:lnTo>
                    <a:pt x="70" y="322"/>
                  </a:lnTo>
                  <a:lnTo>
                    <a:pt x="60" y="314"/>
                  </a:lnTo>
                  <a:lnTo>
                    <a:pt x="52" y="307"/>
                  </a:lnTo>
                  <a:lnTo>
                    <a:pt x="46" y="299"/>
                  </a:lnTo>
                  <a:lnTo>
                    <a:pt x="38" y="291"/>
                  </a:lnTo>
                  <a:lnTo>
                    <a:pt x="31" y="283"/>
                  </a:lnTo>
                  <a:lnTo>
                    <a:pt x="25" y="275"/>
                  </a:lnTo>
                  <a:lnTo>
                    <a:pt x="19" y="267"/>
                  </a:lnTo>
                  <a:lnTo>
                    <a:pt x="15" y="259"/>
                  </a:lnTo>
                  <a:lnTo>
                    <a:pt x="11" y="249"/>
                  </a:lnTo>
                  <a:lnTo>
                    <a:pt x="7" y="239"/>
                  </a:lnTo>
                  <a:lnTo>
                    <a:pt x="3" y="231"/>
                  </a:lnTo>
                  <a:lnTo>
                    <a:pt x="1" y="221"/>
                  </a:lnTo>
                  <a:lnTo>
                    <a:pt x="0" y="211"/>
                  </a:lnTo>
                  <a:lnTo>
                    <a:pt x="0" y="200"/>
                  </a:lnTo>
                  <a:lnTo>
                    <a:pt x="0" y="192"/>
                  </a:lnTo>
                  <a:lnTo>
                    <a:pt x="0" y="182"/>
                  </a:lnTo>
                  <a:lnTo>
                    <a:pt x="0" y="172"/>
                  </a:lnTo>
                  <a:lnTo>
                    <a:pt x="1" y="162"/>
                  </a:lnTo>
                  <a:lnTo>
                    <a:pt x="3" y="154"/>
                  </a:lnTo>
                  <a:lnTo>
                    <a:pt x="7" y="143"/>
                  </a:lnTo>
                  <a:lnTo>
                    <a:pt x="11" y="135"/>
                  </a:lnTo>
                  <a:lnTo>
                    <a:pt x="15" y="124"/>
                  </a:lnTo>
                  <a:lnTo>
                    <a:pt x="19" y="116"/>
                  </a:lnTo>
                  <a:lnTo>
                    <a:pt x="25" y="108"/>
                  </a:lnTo>
                  <a:lnTo>
                    <a:pt x="31" y="100"/>
                  </a:lnTo>
                  <a:lnTo>
                    <a:pt x="38" y="91"/>
                  </a:lnTo>
                  <a:lnTo>
                    <a:pt x="46" y="83"/>
                  </a:lnTo>
                  <a:lnTo>
                    <a:pt x="52" y="75"/>
                  </a:lnTo>
                  <a:lnTo>
                    <a:pt x="60" y="69"/>
                  </a:lnTo>
                  <a:lnTo>
                    <a:pt x="70" y="61"/>
                  </a:lnTo>
                  <a:lnTo>
                    <a:pt x="78" y="55"/>
                  </a:lnTo>
                  <a:lnTo>
                    <a:pt x="89" y="49"/>
                  </a:lnTo>
                  <a:lnTo>
                    <a:pt x="99" y="43"/>
                  </a:lnTo>
                  <a:lnTo>
                    <a:pt x="109" y="36"/>
                  </a:lnTo>
                  <a:lnTo>
                    <a:pt x="119" y="32"/>
                  </a:lnTo>
                  <a:lnTo>
                    <a:pt x="129" y="26"/>
                  </a:lnTo>
                  <a:lnTo>
                    <a:pt x="142" y="22"/>
                  </a:lnTo>
                  <a:lnTo>
                    <a:pt x="154" y="18"/>
                  </a:lnTo>
                  <a:lnTo>
                    <a:pt x="166" y="14"/>
                  </a:lnTo>
                  <a:lnTo>
                    <a:pt x="178" y="10"/>
                  </a:lnTo>
                  <a:lnTo>
                    <a:pt x="191" y="8"/>
                  </a:lnTo>
                  <a:lnTo>
                    <a:pt x="203" y="6"/>
                  </a:lnTo>
                  <a:lnTo>
                    <a:pt x="217" y="4"/>
                  </a:lnTo>
                  <a:lnTo>
                    <a:pt x="229" y="2"/>
                  </a:lnTo>
                  <a:lnTo>
                    <a:pt x="244" y="0"/>
                  </a:lnTo>
                  <a:lnTo>
                    <a:pt x="258" y="0"/>
                  </a:lnTo>
                  <a:lnTo>
                    <a:pt x="272" y="0"/>
                  </a:lnTo>
                </a:path>
              </a:pathLst>
            </a:custGeom>
            <a:solidFill>
              <a:srgbClr val="D1D1D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4" name="Freeform 94">
              <a:extLst>
                <a:ext uri="{FF2B5EF4-FFF2-40B4-BE49-F238E27FC236}">
                  <a16:creationId xmlns:a16="http://schemas.microsoft.com/office/drawing/2014/main" id="{9932F2D1-A196-4821-5781-1E0EDA839076}"/>
                </a:ext>
              </a:extLst>
            </p:cNvPr>
            <p:cNvSpPr>
              <a:spLocks/>
            </p:cNvSpPr>
            <p:nvPr/>
          </p:nvSpPr>
          <p:spPr bwMode="auto">
            <a:xfrm>
              <a:off x="8907463" y="3887789"/>
              <a:ext cx="823913" cy="579437"/>
            </a:xfrm>
            <a:custGeom>
              <a:avLst/>
              <a:gdLst>
                <a:gd name="T0" fmla="*/ 452438 w 519"/>
                <a:gd name="T1" fmla="*/ 0 h 367"/>
                <a:gd name="T2" fmla="*/ 511175 w 519"/>
                <a:gd name="T3" fmla="*/ 9473 h 367"/>
                <a:gd name="T4" fmla="*/ 569913 w 519"/>
                <a:gd name="T5" fmla="*/ 22104 h 367"/>
                <a:gd name="T6" fmla="*/ 620713 w 519"/>
                <a:gd name="T7" fmla="*/ 41050 h 367"/>
                <a:gd name="T8" fmla="*/ 669925 w 519"/>
                <a:gd name="T9" fmla="*/ 64733 h 367"/>
                <a:gd name="T10" fmla="*/ 714375 w 519"/>
                <a:gd name="T11" fmla="*/ 93152 h 367"/>
                <a:gd name="T12" fmla="*/ 750888 w 519"/>
                <a:gd name="T13" fmla="*/ 124729 h 367"/>
                <a:gd name="T14" fmla="*/ 779463 w 519"/>
                <a:gd name="T15" fmla="*/ 161042 h 367"/>
                <a:gd name="T16" fmla="*/ 803275 w 519"/>
                <a:gd name="T17" fmla="*/ 203671 h 367"/>
                <a:gd name="T18" fmla="*/ 815975 w 519"/>
                <a:gd name="T19" fmla="*/ 243143 h 367"/>
                <a:gd name="T20" fmla="*/ 822325 w 519"/>
                <a:gd name="T21" fmla="*/ 287350 h 367"/>
                <a:gd name="T22" fmla="*/ 815975 w 519"/>
                <a:gd name="T23" fmla="*/ 329979 h 367"/>
                <a:gd name="T24" fmla="*/ 803275 w 519"/>
                <a:gd name="T25" fmla="*/ 371029 h 367"/>
                <a:gd name="T26" fmla="*/ 779463 w 519"/>
                <a:gd name="T27" fmla="*/ 412079 h 367"/>
                <a:gd name="T28" fmla="*/ 750888 w 519"/>
                <a:gd name="T29" fmla="*/ 449972 h 367"/>
                <a:gd name="T30" fmla="*/ 714375 w 519"/>
                <a:gd name="T31" fmla="*/ 483127 h 367"/>
                <a:gd name="T32" fmla="*/ 669925 w 519"/>
                <a:gd name="T33" fmla="*/ 508389 h 367"/>
                <a:gd name="T34" fmla="*/ 620713 w 519"/>
                <a:gd name="T35" fmla="*/ 533650 h 367"/>
                <a:gd name="T36" fmla="*/ 569913 w 519"/>
                <a:gd name="T37" fmla="*/ 552597 h 367"/>
                <a:gd name="T38" fmla="*/ 511175 w 519"/>
                <a:gd name="T39" fmla="*/ 566806 h 367"/>
                <a:gd name="T40" fmla="*/ 452438 w 519"/>
                <a:gd name="T41" fmla="*/ 573122 h 367"/>
                <a:gd name="T42" fmla="*/ 387350 w 519"/>
                <a:gd name="T43" fmla="*/ 577858 h 367"/>
                <a:gd name="T44" fmla="*/ 325438 w 519"/>
                <a:gd name="T45" fmla="*/ 569964 h 367"/>
                <a:gd name="T46" fmla="*/ 268288 w 519"/>
                <a:gd name="T47" fmla="*/ 555754 h 367"/>
                <a:gd name="T48" fmla="*/ 212725 w 519"/>
                <a:gd name="T49" fmla="*/ 539966 h 367"/>
                <a:gd name="T50" fmla="*/ 163513 w 519"/>
                <a:gd name="T51" fmla="*/ 517862 h 367"/>
                <a:gd name="T52" fmla="*/ 119063 w 519"/>
                <a:gd name="T53" fmla="*/ 492600 h 367"/>
                <a:gd name="T54" fmla="*/ 79375 w 519"/>
                <a:gd name="T55" fmla="*/ 459445 h 367"/>
                <a:gd name="T56" fmla="*/ 47625 w 519"/>
                <a:gd name="T57" fmla="*/ 424710 h 367"/>
                <a:gd name="T58" fmla="*/ 22225 w 519"/>
                <a:gd name="T59" fmla="*/ 385239 h 367"/>
                <a:gd name="T60" fmla="*/ 4763 w 519"/>
                <a:gd name="T61" fmla="*/ 345768 h 367"/>
                <a:gd name="T62" fmla="*/ 0 w 519"/>
                <a:gd name="T63" fmla="*/ 299981 h 367"/>
                <a:gd name="T64" fmla="*/ 0 w 519"/>
                <a:gd name="T65" fmla="*/ 258931 h 367"/>
                <a:gd name="T66" fmla="*/ 11113 w 519"/>
                <a:gd name="T67" fmla="*/ 216302 h 367"/>
                <a:gd name="T68" fmla="*/ 31750 w 519"/>
                <a:gd name="T69" fmla="*/ 173673 h 367"/>
                <a:gd name="T70" fmla="*/ 57150 w 519"/>
                <a:gd name="T71" fmla="*/ 138939 h 367"/>
                <a:gd name="T72" fmla="*/ 92075 w 519"/>
                <a:gd name="T73" fmla="*/ 102625 h 367"/>
                <a:gd name="T74" fmla="*/ 131763 w 519"/>
                <a:gd name="T75" fmla="*/ 74206 h 367"/>
                <a:gd name="T76" fmla="*/ 180975 w 519"/>
                <a:gd name="T77" fmla="*/ 47365 h 367"/>
                <a:gd name="T78" fmla="*/ 231775 w 519"/>
                <a:gd name="T79" fmla="*/ 28419 h 367"/>
                <a:gd name="T80" fmla="*/ 287338 w 519"/>
                <a:gd name="T81" fmla="*/ 12631 h 367"/>
                <a:gd name="T82" fmla="*/ 346075 w 519"/>
                <a:gd name="T83" fmla="*/ 3158 h 367"/>
                <a:gd name="T84" fmla="*/ 411163 w 519"/>
                <a:gd name="T85" fmla="*/ 0 h 3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19" h="367">
                  <a:moveTo>
                    <a:pt x="259" y="0"/>
                  </a:moveTo>
                  <a:lnTo>
                    <a:pt x="271" y="0"/>
                  </a:lnTo>
                  <a:lnTo>
                    <a:pt x="285" y="0"/>
                  </a:lnTo>
                  <a:lnTo>
                    <a:pt x="297" y="2"/>
                  </a:lnTo>
                  <a:lnTo>
                    <a:pt x="310" y="4"/>
                  </a:lnTo>
                  <a:lnTo>
                    <a:pt x="322" y="6"/>
                  </a:lnTo>
                  <a:lnTo>
                    <a:pt x="334" y="8"/>
                  </a:lnTo>
                  <a:lnTo>
                    <a:pt x="346" y="10"/>
                  </a:lnTo>
                  <a:lnTo>
                    <a:pt x="359" y="14"/>
                  </a:lnTo>
                  <a:lnTo>
                    <a:pt x="371" y="18"/>
                  </a:lnTo>
                  <a:lnTo>
                    <a:pt x="381" y="22"/>
                  </a:lnTo>
                  <a:lnTo>
                    <a:pt x="391" y="26"/>
                  </a:lnTo>
                  <a:lnTo>
                    <a:pt x="404" y="30"/>
                  </a:lnTo>
                  <a:lnTo>
                    <a:pt x="414" y="37"/>
                  </a:lnTo>
                  <a:lnTo>
                    <a:pt x="422" y="41"/>
                  </a:lnTo>
                  <a:lnTo>
                    <a:pt x="432" y="47"/>
                  </a:lnTo>
                  <a:lnTo>
                    <a:pt x="440" y="53"/>
                  </a:lnTo>
                  <a:lnTo>
                    <a:pt x="450" y="59"/>
                  </a:lnTo>
                  <a:lnTo>
                    <a:pt x="459" y="65"/>
                  </a:lnTo>
                  <a:lnTo>
                    <a:pt x="465" y="73"/>
                  </a:lnTo>
                  <a:lnTo>
                    <a:pt x="473" y="79"/>
                  </a:lnTo>
                  <a:lnTo>
                    <a:pt x="479" y="88"/>
                  </a:lnTo>
                  <a:lnTo>
                    <a:pt x="485" y="96"/>
                  </a:lnTo>
                  <a:lnTo>
                    <a:pt x="491" y="102"/>
                  </a:lnTo>
                  <a:lnTo>
                    <a:pt x="497" y="110"/>
                  </a:lnTo>
                  <a:lnTo>
                    <a:pt x="502" y="118"/>
                  </a:lnTo>
                  <a:lnTo>
                    <a:pt x="506" y="129"/>
                  </a:lnTo>
                  <a:lnTo>
                    <a:pt x="510" y="137"/>
                  </a:lnTo>
                  <a:lnTo>
                    <a:pt x="512" y="146"/>
                  </a:lnTo>
                  <a:lnTo>
                    <a:pt x="514" y="154"/>
                  </a:lnTo>
                  <a:lnTo>
                    <a:pt x="516" y="164"/>
                  </a:lnTo>
                  <a:lnTo>
                    <a:pt x="516" y="172"/>
                  </a:lnTo>
                  <a:lnTo>
                    <a:pt x="518" y="182"/>
                  </a:lnTo>
                  <a:lnTo>
                    <a:pt x="516" y="190"/>
                  </a:lnTo>
                  <a:lnTo>
                    <a:pt x="516" y="201"/>
                  </a:lnTo>
                  <a:lnTo>
                    <a:pt x="514" y="209"/>
                  </a:lnTo>
                  <a:lnTo>
                    <a:pt x="512" y="219"/>
                  </a:lnTo>
                  <a:lnTo>
                    <a:pt x="510" y="227"/>
                  </a:lnTo>
                  <a:lnTo>
                    <a:pt x="506" y="235"/>
                  </a:lnTo>
                  <a:lnTo>
                    <a:pt x="502" y="244"/>
                  </a:lnTo>
                  <a:lnTo>
                    <a:pt x="497" y="253"/>
                  </a:lnTo>
                  <a:lnTo>
                    <a:pt x="491" y="261"/>
                  </a:lnTo>
                  <a:lnTo>
                    <a:pt x="485" y="269"/>
                  </a:lnTo>
                  <a:lnTo>
                    <a:pt x="479" y="277"/>
                  </a:lnTo>
                  <a:lnTo>
                    <a:pt x="473" y="285"/>
                  </a:lnTo>
                  <a:lnTo>
                    <a:pt x="465" y="291"/>
                  </a:lnTo>
                  <a:lnTo>
                    <a:pt x="459" y="297"/>
                  </a:lnTo>
                  <a:lnTo>
                    <a:pt x="450" y="306"/>
                  </a:lnTo>
                  <a:lnTo>
                    <a:pt x="440" y="312"/>
                  </a:lnTo>
                  <a:lnTo>
                    <a:pt x="432" y="318"/>
                  </a:lnTo>
                  <a:lnTo>
                    <a:pt x="422" y="322"/>
                  </a:lnTo>
                  <a:lnTo>
                    <a:pt x="414" y="328"/>
                  </a:lnTo>
                  <a:lnTo>
                    <a:pt x="404" y="334"/>
                  </a:lnTo>
                  <a:lnTo>
                    <a:pt x="391" y="338"/>
                  </a:lnTo>
                  <a:lnTo>
                    <a:pt x="381" y="342"/>
                  </a:lnTo>
                  <a:lnTo>
                    <a:pt x="371" y="346"/>
                  </a:lnTo>
                  <a:lnTo>
                    <a:pt x="359" y="350"/>
                  </a:lnTo>
                  <a:lnTo>
                    <a:pt x="346" y="352"/>
                  </a:lnTo>
                  <a:lnTo>
                    <a:pt x="334" y="357"/>
                  </a:lnTo>
                  <a:lnTo>
                    <a:pt x="322" y="359"/>
                  </a:lnTo>
                  <a:lnTo>
                    <a:pt x="310" y="361"/>
                  </a:lnTo>
                  <a:lnTo>
                    <a:pt x="297" y="363"/>
                  </a:lnTo>
                  <a:lnTo>
                    <a:pt x="285" y="363"/>
                  </a:lnTo>
                  <a:lnTo>
                    <a:pt x="271" y="366"/>
                  </a:lnTo>
                  <a:lnTo>
                    <a:pt x="259" y="366"/>
                  </a:lnTo>
                  <a:lnTo>
                    <a:pt x="244" y="366"/>
                  </a:lnTo>
                  <a:lnTo>
                    <a:pt x="232" y="363"/>
                  </a:lnTo>
                  <a:lnTo>
                    <a:pt x="218" y="363"/>
                  </a:lnTo>
                  <a:lnTo>
                    <a:pt x="205" y="361"/>
                  </a:lnTo>
                  <a:lnTo>
                    <a:pt x="193" y="359"/>
                  </a:lnTo>
                  <a:lnTo>
                    <a:pt x="181" y="357"/>
                  </a:lnTo>
                  <a:lnTo>
                    <a:pt x="169" y="352"/>
                  </a:lnTo>
                  <a:lnTo>
                    <a:pt x="156" y="350"/>
                  </a:lnTo>
                  <a:lnTo>
                    <a:pt x="146" y="346"/>
                  </a:lnTo>
                  <a:lnTo>
                    <a:pt x="134" y="342"/>
                  </a:lnTo>
                  <a:lnTo>
                    <a:pt x="124" y="338"/>
                  </a:lnTo>
                  <a:lnTo>
                    <a:pt x="114" y="334"/>
                  </a:lnTo>
                  <a:lnTo>
                    <a:pt x="103" y="328"/>
                  </a:lnTo>
                  <a:lnTo>
                    <a:pt x="93" y="322"/>
                  </a:lnTo>
                  <a:lnTo>
                    <a:pt x="83" y="318"/>
                  </a:lnTo>
                  <a:lnTo>
                    <a:pt x="75" y="312"/>
                  </a:lnTo>
                  <a:lnTo>
                    <a:pt x="67" y="306"/>
                  </a:lnTo>
                  <a:lnTo>
                    <a:pt x="58" y="297"/>
                  </a:lnTo>
                  <a:lnTo>
                    <a:pt x="50" y="291"/>
                  </a:lnTo>
                  <a:lnTo>
                    <a:pt x="42" y="285"/>
                  </a:lnTo>
                  <a:lnTo>
                    <a:pt x="36" y="277"/>
                  </a:lnTo>
                  <a:lnTo>
                    <a:pt x="30" y="269"/>
                  </a:lnTo>
                  <a:lnTo>
                    <a:pt x="24" y="261"/>
                  </a:lnTo>
                  <a:lnTo>
                    <a:pt x="20" y="253"/>
                  </a:lnTo>
                  <a:lnTo>
                    <a:pt x="14" y="244"/>
                  </a:lnTo>
                  <a:lnTo>
                    <a:pt x="9" y="235"/>
                  </a:lnTo>
                  <a:lnTo>
                    <a:pt x="7" y="227"/>
                  </a:lnTo>
                  <a:lnTo>
                    <a:pt x="3" y="219"/>
                  </a:lnTo>
                  <a:lnTo>
                    <a:pt x="1" y="209"/>
                  </a:lnTo>
                  <a:lnTo>
                    <a:pt x="0" y="201"/>
                  </a:lnTo>
                  <a:lnTo>
                    <a:pt x="0" y="190"/>
                  </a:lnTo>
                  <a:lnTo>
                    <a:pt x="0" y="182"/>
                  </a:lnTo>
                  <a:lnTo>
                    <a:pt x="0" y="172"/>
                  </a:lnTo>
                  <a:lnTo>
                    <a:pt x="0" y="164"/>
                  </a:lnTo>
                  <a:lnTo>
                    <a:pt x="1" y="154"/>
                  </a:lnTo>
                  <a:lnTo>
                    <a:pt x="3" y="146"/>
                  </a:lnTo>
                  <a:lnTo>
                    <a:pt x="7" y="137"/>
                  </a:lnTo>
                  <a:lnTo>
                    <a:pt x="9" y="129"/>
                  </a:lnTo>
                  <a:lnTo>
                    <a:pt x="14" y="118"/>
                  </a:lnTo>
                  <a:lnTo>
                    <a:pt x="20" y="110"/>
                  </a:lnTo>
                  <a:lnTo>
                    <a:pt x="24" y="102"/>
                  </a:lnTo>
                  <a:lnTo>
                    <a:pt x="30" y="96"/>
                  </a:lnTo>
                  <a:lnTo>
                    <a:pt x="36" y="88"/>
                  </a:lnTo>
                  <a:lnTo>
                    <a:pt x="42" y="79"/>
                  </a:lnTo>
                  <a:lnTo>
                    <a:pt x="50" y="73"/>
                  </a:lnTo>
                  <a:lnTo>
                    <a:pt x="58" y="65"/>
                  </a:lnTo>
                  <a:lnTo>
                    <a:pt x="67" y="59"/>
                  </a:lnTo>
                  <a:lnTo>
                    <a:pt x="75" y="53"/>
                  </a:lnTo>
                  <a:lnTo>
                    <a:pt x="83" y="47"/>
                  </a:lnTo>
                  <a:lnTo>
                    <a:pt x="93" y="41"/>
                  </a:lnTo>
                  <a:lnTo>
                    <a:pt x="103" y="37"/>
                  </a:lnTo>
                  <a:lnTo>
                    <a:pt x="114" y="30"/>
                  </a:lnTo>
                  <a:lnTo>
                    <a:pt x="124" y="26"/>
                  </a:lnTo>
                  <a:lnTo>
                    <a:pt x="134" y="22"/>
                  </a:lnTo>
                  <a:lnTo>
                    <a:pt x="146" y="18"/>
                  </a:lnTo>
                  <a:lnTo>
                    <a:pt x="156" y="14"/>
                  </a:lnTo>
                  <a:lnTo>
                    <a:pt x="169" y="10"/>
                  </a:lnTo>
                  <a:lnTo>
                    <a:pt x="181" y="8"/>
                  </a:lnTo>
                  <a:lnTo>
                    <a:pt x="193" y="6"/>
                  </a:lnTo>
                  <a:lnTo>
                    <a:pt x="205" y="4"/>
                  </a:lnTo>
                  <a:lnTo>
                    <a:pt x="218" y="2"/>
                  </a:lnTo>
                  <a:lnTo>
                    <a:pt x="232" y="0"/>
                  </a:lnTo>
                  <a:lnTo>
                    <a:pt x="244" y="0"/>
                  </a:lnTo>
                  <a:lnTo>
                    <a:pt x="259" y="0"/>
                  </a:lnTo>
                </a:path>
              </a:pathLst>
            </a:custGeom>
            <a:solidFill>
              <a:srgbClr val="D6D6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5" name="Freeform 95">
              <a:extLst>
                <a:ext uri="{FF2B5EF4-FFF2-40B4-BE49-F238E27FC236}">
                  <a16:creationId xmlns:a16="http://schemas.microsoft.com/office/drawing/2014/main" id="{61B96151-7F91-AED4-8525-52E987BFEC2F}"/>
                </a:ext>
              </a:extLst>
            </p:cNvPr>
            <p:cNvSpPr>
              <a:spLocks/>
            </p:cNvSpPr>
            <p:nvPr/>
          </p:nvSpPr>
          <p:spPr bwMode="auto">
            <a:xfrm>
              <a:off x="8947150" y="3900488"/>
              <a:ext cx="774700" cy="546100"/>
            </a:xfrm>
            <a:custGeom>
              <a:avLst/>
              <a:gdLst>
                <a:gd name="T0" fmla="*/ 425450 w 488"/>
                <a:gd name="T1" fmla="*/ 3157 h 346"/>
                <a:gd name="T2" fmla="*/ 481013 w 488"/>
                <a:gd name="T3" fmla="*/ 9470 h 346"/>
                <a:gd name="T4" fmla="*/ 536575 w 488"/>
                <a:gd name="T5" fmla="*/ 22097 h 346"/>
                <a:gd name="T6" fmla="*/ 587375 w 488"/>
                <a:gd name="T7" fmla="*/ 42615 h 346"/>
                <a:gd name="T8" fmla="*/ 633413 w 488"/>
                <a:gd name="T9" fmla="*/ 64711 h 346"/>
                <a:gd name="T10" fmla="*/ 671513 w 488"/>
                <a:gd name="T11" fmla="*/ 89964 h 346"/>
                <a:gd name="T12" fmla="*/ 708025 w 488"/>
                <a:gd name="T13" fmla="*/ 118374 h 346"/>
                <a:gd name="T14" fmla="*/ 733425 w 488"/>
                <a:gd name="T15" fmla="*/ 154676 h 346"/>
                <a:gd name="T16" fmla="*/ 757238 w 488"/>
                <a:gd name="T17" fmla="*/ 190977 h 346"/>
                <a:gd name="T18" fmla="*/ 769938 w 488"/>
                <a:gd name="T19" fmla="*/ 230435 h 346"/>
                <a:gd name="T20" fmla="*/ 773113 w 488"/>
                <a:gd name="T21" fmla="*/ 271472 h 346"/>
                <a:gd name="T22" fmla="*/ 769938 w 488"/>
                <a:gd name="T23" fmla="*/ 314086 h 346"/>
                <a:gd name="T24" fmla="*/ 757238 w 488"/>
                <a:gd name="T25" fmla="*/ 351966 h 346"/>
                <a:gd name="T26" fmla="*/ 733425 w 488"/>
                <a:gd name="T27" fmla="*/ 389846 h 346"/>
                <a:gd name="T28" fmla="*/ 708025 w 488"/>
                <a:gd name="T29" fmla="*/ 424569 h 346"/>
                <a:gd name="T30" fmla="*/ 671513 w 488"/>
                <a:gd name="T31" fmla="*/ 452979 h 346"/>
                <a:gd name="T32" fmla="*/ 633413 w 488"/>
                <a:gd name="T33" fmla="*/ 482967 h 346"/>
                <a:gd name="T34" fmla="*/ 587375 w 488"/>
                <a:gd name="T35" fmla="*/ 505064 h 346"/>
                <a:gd name="T36" fmla="*/ 536575 w 488"/>
                <a:gd name="T37" fmla="*/ 520847 h 346"/>
                <a:gd name="T38" fmla="*/ 481013 w 488"/>
                <a:gd name="T39" fmla="*/ 533473 h 346"/>
                <a:gd name="T40" fmla="*/ 425450 w 488"/>
                <a:gd name="T41" fmla="*/ 544522 h 346"/>
                <a:gd name="T42" fmla="*/ 363538 w 488"/>
                <a:gd name="T43" fmla="*/ 544522 h 346"/>
                <a:gd name="T44" fmla="*/ 306388 w 488"/>
                <a:gd name="T45" fmla="*/ 536630 h 346"/>
                <a:gd name="T46" fmla="*/ 250825 w 488"/>
                <a:gd name="T47" fmla="*/ 527160 h 346"/>
                <a:gd name="T48" fmla="*/ 201613 w 488"/>
                <a:gd name="T49" fmla="*/ 511377 h 346"/>
                <a:gd name="T50" fmla="*/ 153988 w 488"/>
                <a:gd name="T51" fmla="*/ 489280 h 346"/>
                <a:gd name="T52" fmla="*/ 111125 w 488"/>
                <a:gd name="T53" fmla="*/ 464027 h 346"/>
                <a:gd name="T54" fmla="*/ 76200 w 488"/>
                <a:gd name="T55" fmla="*/ 434039 h 346"/>
                <a:gd name="T56" fmla="*/ 42863 w 488"/>
                <a:gd name="T57" fmla="*/ 402473 h 346"/>
                <a:gd name="T58" fmla="*/ 20638 w 488"/>
                <a:gd name="T59" fmla="*/ 366171 h 346"/>
                <a:gd name="T60" fmla="*/ 4763 w 488"/>
                <a:gd name="T61" fmla="*/ 326713 h 346"/>
                <a:gd name="T62" fmla="*/ 0 w 488"/>
                <a:gd name="T63" fmla="*/ 284098 h 346"/>
                <a:gd name="T64" fmla="*/ 0 w 488"/>
                <a:gd name="T65" fmla="*/ 246218 h 346"/>
                <a:gd name="T66" fmla="*/ 11113 w 488"/>
                <a:gd name="T67" fmla="*/ 203604 h 346"/>
                <a:gd name="T68" fmla="*/ 26988 w 488"/>
                <a:gd name="T69" fmla="*/ 167302 h 346"/>
                <a:gd name="T70" fmla="*/ 52388 w 488"/>
                <a:gd name="T71" fmla="*/ 132579 h 346"/>
                <a:gd name="T72" fmla="*/ 85725 w 488"/>
                <a:gd name="T73" fmla="*/ 99434 h 346"/>
                <a:gd name="T74" fmla="*/ 123825 w 488"/>
                <a:gd name="T75" fmla="*/ 71025 h 346"/>
                <a:gd name="T76" fmla="*/ 169863 w 488"/>
                <a:gd name="T77" fmla="*/ 48928 h 346"/>
                <a:gd name="T78" fmla="*/ 219075 w 488"/>
                <a:gd name="T79" fmla="*/ 28410 h 346"/>
                <a:gd name="T80" fmla="*/ 269875 w 488"/>
                <a:gd name="T81" fmla="*/ 12627 h 346"/>
                <a:gd name="T82" fmla="*/ 325438 w 488"/>
                <a:gd name="T83" fmla="*/ 3157 h 346"/>
                <a:gd name="T84" fmla="*/ 387350 w 488"/>
                <a:gd name="T85" fmla="*/ 0 h 3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88" h="346">
                  <a:moveTo>
                    <a:pt x="244" y="0"/>
                  </a:moveTo>
                  <a:lnTo>
                    <a:pt x="256" y="0"/>
                  </a:lnTo>
                  <a:lnTo>
                    <a:pt x="268" y="2"/>
                  </a:lnTo>
                  <a:lnTo>
                    <a:pt x="281" y="2"/>
                  </a:lnTo>
                  <a:lnTo>
                    <a:pt x="293" y="4"/>
                  </a:lnTo>
                  <a:lnTo>
                    <a:pt x="303" y="6"/>
                  </a:lnTo>
                  <a:lnTo>
                    <a:pt x="315" y="8"/>
                  </a:lnTo>
                  <a:lnTo>
                    <a:pt x="327" y="10"/>
                  </a:lnTo>
                  <a:lnTo>
                    <a:pt x="338" y="14"/>
                  </a:lnTo>
                  <a:lnTo>
                    <a:pt x="348" y="18"/>
                  </a:lnTo>
                  <a:lnTo>
                    <a:pt x="360" y="20"/>
                  </a:lnTo>
                  <a:lnTo>
                    <a:pt x="370" y="27"/>
                  </a:lnTo>
                  <a:lnTo>
                    <a:pt x="379" y="31"/>
                  </a:lnTo>
                  <a:lnTo>
                    <a:pt x="389" y="35"/>
                  </a:lnTo>
                  <a:lnTo>
                    <a:pt x="399" y="41"/>
                  </a:lnTo>
                  <a:lnTo>
                    <a:pt x="407" y="45"/>
                  </a:lnTo>
                  <a:lnTo>
                    <a:pt x="415" y="51"/>
                  </a:lnTo>
                  <a:lnTo>
                    <a:pt x="423" y="57"/>
                  </a:lnTo>
                  <a:lnTo>
                    <a:pt x="432" y="63"/>
                  </a:lnTo>
                  <a:lnTo>
                    <a:pt x="438" y="69"/>
                  </a:lnTo>
                  <a:lnTo>
                    <a:pt x="446" y="75"/>
                  </a:lnTo>
                  <a:lnTo>
                    <a:pt x="452" y="84"/>
                  </a:lnTo>
                  <a:lnTo>
                    <a:pt x="458" y="90"/>
                  </a:lnTo>
                  <a:lnTo>
                    <a:pt x="462" y="98"/>
                  </a:lnTo>
                  <a:lnTo>
                    <a:pt x="468" y="106"/>
                  </a:lnTo>
                  <a:lnTo>
                    <a:pt x="472" y="112"/>
                  </a:lnTo>
                  <a:lnTo>
                    <a:pt x="477" y="121"/>
                  </a:lnTo>
                  <a:lnTo>
                    <a:pt x="479" y="129"/>
                  </a:lnTo>
                  <a:lnTo>
                    <a:pt x="483" y="138"/>
                  </a:lnTo>
                  <a:lnTo>
                    <a:pt x="485" y="146"/>
                  </a:lnTo>
                  <a:lnTo>
                    <a:pt x="487" y="156"/>
                  </a:lnTo>
                  <a:lnTo>
                    <a:pt x="487" y="164"/>
                  </a:lnTo>
                  <a:lnTo>
                    <a:pt x="487" y="172"/>
                  </a:lnTo>
                  <a:lnTo>
                    <a:pt x="487" y="180"/>
                  </a:lnTo>
                  <a:lnTo>
                    <a:pt x="487" y="191"/>
                  </a:lnTo>
                  <a:lnTo>
                    <a:pt x="485" y="199"/>
                  </a:lnTo>
                  <a:lnTo>
                    <a:pt x="483" y="207"/>
                  </a:lnTo>
                  <a:lnTo>
                    <a:pt x="479" y="215"/>
                  </a:lnTo>
                  <a:lnTo>
                    <a:pt x="477" y="223"/>
                  </a:lnTo>
                  <a:lnTo>
                    <a:pt x="472" y="232"/>
                  </a:lnTo>
                  <a:lnTo>
                    <a:pt x="468" y="241"/>
                  </a:lnTo>
                  <a:lnTo>
                    <a:pt x="462" y="247"/>
                  </a:lnTo>
                  <a:lnTo>
                    <a:pt x="458" y="255"/>
                  </a:lnTo>
                  <a:lnTo>
                    <a:pt x="452" y="263"/>
                  </a:lnTo>
                  <a:lnTo>
                    <a:pt x="446" y="269"/>
                  </a:lnTo>
                  <a:lnTo>
                    <a:pt x="438" y="275"/>
                  </a:lnTo>
                  <a:lnTo>
                    <a:pt x="432" y="281"/>
                  </a:lnTo>
                  <a:lnTo>
                    <a:pt x="423" y="287"/>
                  </a:lnTo>
                  <a:lnTo>
                    <a:pt x="415" y="294"/>
                  </a:lnTo>
                  <a:lnTo>
                    <a:pt x="407" y="300"/>
                  </a:lnTo>
                  <a:lnTo>
                    <a:pt x="399" y="306"/>
                  </a:lnTo>
                  <a:lnTo>
                    <a:pt x="389" y="310"/>
                  </a:lnTo>
                  <a:lnTo>
                    <a:pt x="379" y="316"/>
                  </a:lnTo>
                  <a:lnTo>
                    <a:pt x="370" y="320"/>
                  </a:lnTo>
                  <a:lnTo>
                    <a:pt x="360" y="324"/>
                  </a:lnTo>
                  <a:lnTo>
                    <a:pt x="348" y="328"/>
                  </a:lnTo>
                  <a:lnTo>
                    <a:pt x="338" y="330"/>
                  </a:lnTo>
                  <a:lnTo>
                    <a:pt x="327" y="334"/>
                  </a:lnTo>
                  <a:lnTo>
                    <a:pt x="315" y="336"/>
                  </a:lnTo>
                  <a:lnTo>
                    <a:pt x="303" y="338"/>
                  </a:lnTo>
                  <a:lnTo>
                    <a:pt x="293" y="340"/>
                  </a:lnTo>
                  <a:lnTo>
                    <a:pt x="281" y="342"/>
                  </a:lnTo>
                  <a:lnTo>
                    <a:pt x="268" y="345"/>
                  </a:lnTo>
                  <a:lnTo>
                    <a:pt x="256" y="345"/>
                  </a:lnTo>
                  <a:lnTo>
                    <a:pt x="244" y="345"/>
                  </a:lnTo>
                  <a:lnTo>
                    <a:pt x="229" y="345"/>
                  </a:lnTo>
                  <a:lnTo>
                    <a:pt x="217" y="345"/>
                  </a:lnTo>
                  <a:lnTo>
                    <a:pt x="205" y="342"/>
                  </a:lnTo>
                  <a:lnTo>
                    <a:pt x="193" y="340"/>
                  </a:lnTo>
                  <a:lnTo>
                    <a:pt x="183" y="338"/>
                  </a:lnTo>
                  <a:lnTo>
                    <a:pt x="170" y="336"/>
                  </a:lnTo>
                  <a:lnTo>
                    <a:pt x="158" y="334"/>
                  </a:lnTo>
                  <a:lnTo>
                    <a:pt x="148" y="330"/>
                  </a:lnTo>
                  <a:lnTo>
                    <a:pt x="138" y="328"/>
                  </a:lnTo>
                  <a:lnTo>
                    <a:pt x="127" y="324"/>
                  </a:lnTo>
                  <a:lnTo>
                    <a:pt x="117" y="320"/>
                  </a:lnTo>
                  <a:lnTo>
                    <a:pt x="107" y="316"/>
                  </a:lnTo>
                  <a:lnTo>
                    <a:pt x="97" y="310"/>
                  </a:lnTo>
                  <a:lnTo>
                    <a:pt x="87" y="306"/>
                  </a:lnTo>
                  <a:lnTo>
                    <a:pt x="78" y="300"/>
                  </a:lnTo>
                  <a:lnTo>
                    <a:pt x="70" y="294"/>
                  </a:lnTo>
                  <a:lnTo>
                    <a:pt x="62" y="287"/>
                  </a:lnTo>
                  <a:lnTo>
                    <a:pt x="54" y="281"/>
                  </a:lnTo>
                  <a:lnTo>
                    <a:pt x="48" y="275"/>
                  </a:lnTo>
                  <a:lnTo>
                    <a:pt x="40" y="269"/>
                  </a:lnTo>
                  <a:lnTo>
                    <a:pt x="33" y="263"/>
                  </a:lnTo>
                  <a:lnTo>
                    <a:pt x="27" y="255"/>
                  </a:lnTo>
                  <a:lnTo>
                    <a:pt x="23" y="247"/>
                  </a:lnTo>
                  <a:lnTo>
                    <a:pt x="17" y="241"/>
                  </a:lnTo>
                  <a:lnTo>
                    <a:pt x="13" y="232"/>
                  </a:lnTo>
                  <a:lnTo>
                    <a:pt x="9" y="223"/>
                  </a:lnTo>
                  <a:lnTo>
                    <a:pt x="7" y="215"/>
                  </a:lnTo>
                  <a:lnTo>
                    <a:pt x="3" y="207"/>
                  </a:lnTo>
                  <a:lnTo>
                    <a:pt x="1" y="199"/>
                  </a:lnTo>
                  <a:lnTo>
                    <a:pt x="0" y="191"/>
                  </a:lnTo>
                  <a:lnTo>
                    <a:pt x="0" y="180"/>
                  </a:lnTo>
                  <a:lnTo>
                    <a:pt x="0" y="172"/>
                  </a:lnTo>
                  <a:lnTo>
                    <a:pt x="0" y="164"/>
                  </a:lnTo>
                  <a:lnTo>
                    <a:pt x="0" y="156"/>
                  </a:lnTo>
                  <a:lnTo>
                    <a:pt x="1" y="146"/>
                  </a:lnTo>
                  <a:lnTo>
                    <a:pt x="3" y="138"/>
                  </a:lnTo>
                  <a:lnTo>
                    <a:pt x="7" y="129"/>
                  </a:lnTo>
                  <a:lnTo>
                    <a:pt x="9" y="121"/>
                  </a:lnTo>
                  <a:lnTo>
                    <a:pt x="13" y="112"/>
                  </a:lnTo>
                  <a:lnTo>
                    <a:pt x="17" y="106"/>
                  </a:lnTo>
                  <a:lnTo>
                    <a:pt x="23" y="98"/>
                  </a:lnTo>
                  <a:lnTo>
                    <a:pt x="27" y="90"/>
                  </a:lnTo>
                  <a:lnTo>
                    <a:pt x="33" y="84"/>
                  </a:lnTo>
                  <a:lnTo>
                    <a:pt x="40" y="75"/>
                  </a:lnTo>
                  <a:lnTo>
                    <a:pt x="48" y="69"/>
                  </a:lnTo>
                  <a:lnTo>
                    <a:pt x="54" y="63"/>
                  </a:lnTo>
                  <a:lnTo>
                    <a:pt x="62" y="57"/>
                  </a:lnTo>
                  <a:lnTo>
                    <a:pt x="70" y="51"/>
                  </a:lnTo>
                  <a:lnTo>
                    <a:pt x="78" y="45"/>
                  </a:lnTo>
                  <a:lnTo>
                    <a:pt x="87" y="41"/>
                  </a:lnTo>
                  <a:lnTo>
                    <a:pt x="97" y="35"/>
                  </a:lnTo>
                  <a:lnTo>
                    <a:pt x="107" y="31"/>
                  </a:lnTo>
                  <a:lnTo>
                    <a:pt x="117" y="27"/>
                  </a:lnTo>
                  <a:lnTo>
                    <a:pt x="127" y="20"/>
                  </a:lnTo>
                  <a:lnTo>
                    <a:pt x="138" y="18"/>
                  </a:lnTo>
                  <a:lnTo>
                    <a:pt x="148" y="14"/>
                  </a:lnTo>
                  <a:lnTo>
                    <a:pt x="158" y="10"/>
                  </a:lnTo>
                  <a:lnTo>
                    <a:pt x="170" y="8"/>
                  </a:lnTo>
                  <a:lnTo>
                    <a:pt x="183" y="6"/>
                  </a:lnTo>
                  <a:lnTo>
                    <a:pt x="193" y="4"/>
                  </a:lnTo>
                  <a:lnTo>
                    <a:pt x="205" y="2"/>
                  </a:lnTo>
                  <a:lnTo>
                    <a:pt x="217" y="2"/>
                  </a:lnTo>
                  <a:lnTo>
                    <a:pt x="229" y="0"/>
                  </a:lnTo>
                  <a:lnTo>
                    <a:pt x="244" y="0"/>
                  </a:lnTo>
                </a:path>
              </a:pathLst>
            </a:custGeom>
            <a:solidFill>
              <a:srgbClr val="D9D9D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6" name="Freeform 96">
              <a:extLst>
                <a:ext uri="{FF2B5EF4-FFF2-40B4-BE49-F238E27FC236}">
                  <a16:creationId xmlns:a16="http://schemas.microsoft.com/office/drawing/2014/main" id="{EA1EA7EB-C58C-7033-CC18-382E6FE6B010}"/>
                </a:ext>
              </a:extLst>
            </p:cNvPr>
            <p:cNvSpPr>
              <a:spLocks/>
            </p:cNvSpPr>
            <p:nvPr/>
          </p:nvSpPr>
          <p:spPr bwMode="auto">
            <a:xfrm>
              <a:off x="8985251" y="3917950"/>
              <a:ext cx="731837" cy="509588"/>
            </a:xfrm>
            <a:custGeom>
              <a:avLst/>
              <a:gdLst>
                <a:gd name="T0" fmla="*/ 401637 w 461"/>
                <a:gd name="T1" fmla="*/ 0 h 323"/>
                <a:gd name="T2" fmla="*/ 454025 w 461"/>
                <a:gd name="T3" fmla="*/ 6311 h 323"/>
                <a:gd name="T4" fmla="*/ 506412 w 461"/>
                <a:gd name="T5" fmla="*/ 18932 h 323"/>
                <a:gd name="T6" fmla="*/ 554037 w 461"/>
                <a:gd name="T7" fmla="*/ 36286 h 323"/>
                <a:gd name="T8" fmla="*/ 596900 w 461"/>
                <a:gd name="T9" fmla="*/ 58374 h 323"/>
                <a:gd name="T10" fmla="*/ 635000 w 461"/>
                <a:gd name="T11" fmla="*/ 83617 h 323"/>
                <a:gd name="T12" fmla="*/ 668337 w 461"/>
                <a:gd name="T13" fmla="*/ 110437 h 323"/>
                <a:gd name="T14" fmla="*/ 693737 w 461"/>
                <a:gd name="T15" fmla="*/ 141990 h 323"/>
                <a:gd name="T16" fmla="*/ 712787 w 461"/>
                <a:gd name="T17" fmla="*/ 176699 h 323"/>
                <a:gd name="T18" fmla="*/ 727075 w 461"/>
                <a:gd name="T19" fmla="*/ 212986 h 323"/>
                <a:gd name="T20" fmla="*/ 730250 w 461"/>
                <a:gd name="T21" fmla="*/ 250850 h 323"/>
                <a:gd name="T22" fmla="*/ 727075 w 461"/>
                <a:gd name="T23" fmla="*/ 291869 h 323"/>
                <a:gd name="T24" fmla="*/ 712787 w 461"/>
                <a:gd name="T25" fmla="*/ 329733 h 323"/>
                <a:gd name="T26" fmla="*/ 693737 w 461"/>
                <a:gd name="T27" fmla="*/ 366020 h 323"/>
                <a:gd name="T28" fmla="*/ 668337 w 461"/>
                <a:gd name="T29" fmla="*/ 394418 h 323"/>
                <a:gd name="T30" fmla="*/ 635000 w 461"/>
                <a:gd name="T31" fmla="*/ 422816 h 323"/>
                <a:gd name="T32" fmla="*/ 596900 w 461"/>
                <a:gd name="T33" fmla="*/ 449636 h 323"/>
                <a:gd name="T34" fmla="*/ 554037 w 461"/>
                <a:gd name="T35" fmla="*/ 471724 h 323"/>
                <a:gd name="T36" fmla="*/ 506412 w 461"/>
                <a:gd name="T37" fmla="*/ 487501 h 323"/>
                <a:gd name="T38" fmla="*/ 454025 w 461"/>
                <a:gd name="T39" fmla="*/ 500122 h 323"/>
                <a:gd name="T40" fmla="*/ 401637 w 461"/>
                <a:gd name="T41" fmla="*/ 508010 h 323"/>
                <a:gd name="T42" fmla="*/ 347662 w 461"/>
                <a:gd name="T43" fmla="*/ 508010 h 323"/>
                <a:gd name="T44" fmla="*/ 292100 w 461"/>
                <a:gd name="T45" fmla="*/ 503277 h 323"/>
                <a:gd name="T46" fmla="*/ 239712 w 461"/>
                <a:gd name="T47" fmla="*/ 490656 h 323"/>
                <a:gd name="T48" fmla="*/ 192087 w 461"/>
                <a:gd name="T49" fmla="*/ 478035 h 323"/>
                <a:gd name="T50" fmla="*/ 146050 w 461"/>
                <a:gd name="T51" fmla="*/ 455947 h 323"/>
                <a:gd name="T52" fmla="*/ 107950 w 461"/>
                <a:gd name="T53" fmla="*/ 432282 h 323"/>
                <a:gd name="T54" fmla="*/ 71437 w 461"/>
                <a:gd name="T55" fmla="*/ 403884 h 323"/>
                <a:gd name="T56" fmla="*/ 46037 w 461"/>
                <a:gd name="T57" fmla="*/ 375486 h 323"/>
                <a:gd name="T58" fmla="*/ 23812 w 461"/>
                <a:gd name="T59" fmla="*/ 339199 h 323"/>
                <a:gd name="T60" fmla="*/ 6350 w 461"/>
                <a:gd name="T61" fmla="*/ 304491 h 323"/>
                <a:gd name="T62" fmla="*/ 0 w 461"/>
                <a:gd name="T63" fmla="*/ 265049 h 323"/>
                <a:gd name="T64" fmla="*/ 3175 w 461"/>
                <a:gd name="T65" fmla="*/ 225607 h 323"/>
                <a:gd name="T66" fmla="*/ 12700 w 461"/>
                <a:gd name="T67" fmla="*/ 189321 h 323"/>
                <a:gd name="T68" fmla="*/ 30162 w 461"/>
                <a:gd name="T69" fmla="*/ 154612 h 323"/>
                <a:gd name="T70" fmla="*/ 52387 w 461"/>
                <a:gd name="T71" fmla="*/ 123058 h 323"/>
                <a:gd name="T72" fmla="*/ 84137 w 461"/>
                <a:gd name="T73" fmla="*/ 89927 h 323"/>
                <a:gd name="T74" fmla="*/ 120650 w 461"/>
                <a:gd name="T75" fmla="*/ 64685 h 323"/>
                <a:gd name="T76" fmla="*/ 161925 w 461"/>
                <a:gd name="T77" fmla="*/ 42597 h 323"/>
                <a:gd name="T78" fmla="*/ 207962 w 461"/>
                <a:gd name="T79" fmla="*/ 22087 h 323"/>
                <a:gd name="T80" fmla="*/ 257175 w 461"/>
                <a:gd name="T81" fmla="*/ 9466 h 323"/>
                <a:gd name="T82" fmla="*/ 307975 w 461"/>
                <a:gd name="T83" fmla="*/ 3155 h 323"/>
                <a:gd name="T84" fmla="*/ 363537 w 461"/>
                <a:gd name="T85" fmla="*/ 0 h 3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1" h="323">
                  <a:moveTo>
                    <a:pt x="229" y="0"/>
                  </a:moveTo>
                  <a:lnTo>
                    <a:pt x="241" y="0"/>
                  </a:lnTo>
                  <a:lnTo>
                    <a:pt x="253" y="0"/>
                  </a:lnTo>
                  <a:lnTo>
                    <a:pt x="264" y="2"/>
                  </a:lnTo>
                  <a:lnTo>
                    <a:pt x="276" y="2"/>
                  </a:lnTo>
                  <a:lnTo>
                    <a:pt x="286" y="4"/>
                  </a:lnTo>
                  <a:lnTo>
                    <a:pt x="298" y="6"/>
                  </a:lnTo>
                  <a:lnTo>
                    <a:pt x="309" y="8"/>
                  </a:lnTo>
                  <a:lnTo>
                    <a:pt x="319" y="12"/>
                  </a:lnTo>
                  <a:lnTo>
                    <a:pt x="329" y="14"/>
                  </a:lnTo>
                  <a:lnTo>
                    <a:pt x="339" y="19"/>
                  </a:lnTo>
                  <a:lnTo>
                    <a:pt x="349" y="23"/>
                  </a:lnTo>
                  <a:lnTo>
                    <a:pt x="358" y="27"/>
                  </a:lnTo>
                  <a:lnTo>
                    <a:pt x="368" y="31"/>
                  </a:lnTo>
                  <a:lnTo>
                    <a:pt x="376" y="37"/>
                  </a:lnTo>
                  <a:lnTo>
                    <a:pt x="384" y="41"/>
                  </a:lnTo>
                  <a:lnTo>
                    <a:pt x="392" y="47"/>
                  </a:lnTo>
                  <a:lnTo>
                    <a:pt x="400" y="53"/>
                  </a:lnTo>
                  <a:lnTo>
                    <a:pt x="407" y="57"/>
                  </a:lnTo>
                  <a:lnTo>
                    <a:pt x="413" y="63"/>
                  </a:lnTo>
                  <a:lnTo>
                    <a:pt x="421" y="70"/>
                  </a:lnTo>
                  <a:lnTo>
                    <a:pt x="427" y="78"/>
                  </a:lnTo>
                  <a:lnTo>
                    <a:pt x="431" y="84"/>
                  </a:lnTo>
                  <a:lnTo>
                    <a:pt x="437" y="90"/>
                  </a:lnTo>
                  <a:lnTo>
                    <a:pt x="441" y="98"/>
                  </a:lnTo>
                  <a:lnTo>
                    <a:pt x="445" y="104"/>
                  </a:lnTo>
                  <a:lnTo>
                    <a:pt x="449" y="112"/>
                  </a:lnTo>
                  <a:lnTo>
                    <a:pt x="451" y="120"/>
                  </a:lnTo>
                  <a:lnTo>
                    <a:pt x="456" y="129"/>
                  </a:lnTo>
                  <a:lnTo>
                    <a:pt x="458" y="135"/>
                  </a:lnTo>
                  <a:lnTo>
                    <a:pt x="458" y="143"/>
                  </a:lnTo>
                  <a:lnTo>
                    <a:pt x="460" y="151"/>
                  </a:lnTo>
                  <a:lnTo>
                    <a:pt x="460" y="159"/>
                  </a:lnTo>
                  <a:lnTo>
                    <a:pt x="460" y="168"/>
                  </a:lnTo>
                  <a:lnTo>
                    <a:pt x="458" y="177"/>
                  </a:lnTo>
                  <a:lnTo>
                    <a:pt x="458" y="185"/>
                  </a:lnTo>
                  <a:lnTo>
                    <a:pt x="456" y="193"/>
                  </a:lnTo>
                  <a:lnTo>
                    <a:pt x="451" y="201"/>
                  </a:lnTo>
                  <a:lnTo>
                    <a:pt x="449" y="209"/>
                  </a:lnTo>
                  <a:lnTo>
                    <a:pt x="445" y="215"/>
                  </a:lnTo>
                  <a:lnTo>
                    <a:pt x="441" y="223"/>
                  </a:lnTo>
                  <a:lnTo>
                    <a:pt x="437" y="232"/>
                  </a:lnTo>
                  <a:lnTo>
                    <a:pt x="431" y="238"/>
                  </a:lnTo>
                  <a:lnTo>
                    <a:pt x="427" y="244"/>
                  </a:lnTo>
                  <a:lnTo>
                    <a:pt x="421" y="250"/>
                  </a:lnTo>
                  <a:lnTo>
                    <a:pt x="413" y="256"/>
                  </a:lnTo>
                  <a:lnTo>
                    <a:pt x="407" y="262"/>
                  </a:lnTo>
                  <a:lnTo>
                    <a:pt x="400" y="268"/>
                  </a:lnTo>
                  <a:lnTo>
                    <a:pt x="392" y="274"/>
                  </a:lnTo>
                  <a:lnTo>
                    <a:pt x="384" y="280"/>
                  </a:lnTo>
                  <a:lnTo>
                    <a:pt x="376" y="285"/>
                  </a:lnTo>
                  <a:lnTo>
                    <a:pt x="368" y="289"/>
                  </a:lnTo>
                  <a:lnTo>
                    <a:pt x="358" y="295"/>
                  </a:lnTo>
                  <a:lnTo>
                    <a:pt x="349" y="299"/>
                  </a:lnTo>
                  <a:lnTo>
                    <a:pt x="339" y="303"/>
                  </a:lnTo>
                  <a:lnTo>
                    <a:pt x="329" y="305"/>
                  </a:lnTo>
                  <a:lnTo>
                    <a:pt x="319" y="309"/>
                  </a:lnTo>
                  <a:lnTo>
                    <a:pt x="309" y="311"/>
                  </a:lnTo>
                  <a:lnTo>
                    <a:pt x="298" y="315"/>
                  </a:lnTo>
                  <a:lnTo>
                    <a:pt x="286" y="317"/>
                  </a:lnTo>
                  <a:lnTo>
                    <a:pt x="276" y="319"/>
                  </a:lnTo>
                  <a:lnTo>
                    <a:pt x="264" y="319"/>
                  </a:lnTo>
                  <a:lnTo>
                    <a:pt x="253" y="322"/>
                  </a:lnTo>
                  <a:lnTo>
                    <a:pt x="241" y="322"/>
                  </a:lnTo>
                  <a:lnTo>
                    <a:pt x="229" y="322"/>
                  </a:lnTo>
                  <a:lnTo>
                    <a:pt x="219" y="322"/>
                  </a:lnTo>
                  <a:lnTo>
                    <a:pt x="206" y="322"/>
                  </a:lnTo>
                  <a:lnTo>
                    <a:pt x="194" y="319"/>
                  </a:lnTo>
                  <a:lnTo>
                    <a:pt x="184" y="319"/>
                  </a:lnTo>
                  <a:lnTo>
                    <a:pt x="172" y="317"/>
                  </a:lnTo>
                  <a:lnTo>
                    <a:pt x="162" y="315"/>
                  </a:lnTo>
                  <a:lnTo>
                    <a:pt x="151" y="311"/>
                  </a:lnTo>
                  <a:lnTo>
                    <a:pt x="141" y="309"/>
                  </a:lnTo>
                  <a:lnTo>
                    <a:pt x="131" y="305"/>
                  </a:lnTo>
                  <a:lnTo>
                    <a:pt x="121" y="303"/>
                  </a:lnTo>
                  <a:lnTo>
                    <a:pt x="111" y="299"/>
                  </a:lnTo>
                  <a:lnTo>
                    <a:pt x="102" y="295"/>
                  </a:lnTo>
                  <a:lnTo>
                    <a:pt x="92" y="289"/>
                  </a:lnTo>
                  <a:lnTo>
                    <a:pt x="84" y="285"/>
                  </a:lnTo>
                  <a:lnTo>
                    <a:pt x="76" y="280"/>
                  </a:lnTo>
                  <a:lnTo>
                    <a:pt x="68" y="274"/>
                  </a:lnTo>
                  <a:lnTo>
                    <a:pt x="59" y="268"/>
                  </a:lnTo>
                  <a:lnTo>
                    <a:pt x="53" y="262"/>
                  </a:lnTo>
                  <a:lnTo>
                    <a:pt x="45" y="256"/>
                  </a:lnTo>
                  <a:lnTo>
                    <a:pt x="39" y="250"/>
                  </a:lnTo>
                  <a:lnTo>
                    <a:pt x="33" y="244"/>
                  </a:lnTo>
                  <a:lnTo>
                    <a:pt x="29" y="238"/>
                  </a:lnTo>
                  <a:lnTo>
                    <a:pt x="23" y="232"/>
                  </a:lnTo>
                  <a:lnTo>
                    <a:pt x="19" y="223"/>
                  </a:lnTo>
                  <a:lnTo>
                    <a:pt x="15" y="215"/>
                  </a:lnTo>
                  <a:lnTo>
                    <a:pt x="10" y="209"/>
                  </a:lnTo>
                  <a:lnTo>
                    <a:pt x="8" y="201"/>
                  </a:lnTo>
                  <a:lnTo>
                    <a:pt x="4" y="193"/>
                  </a:lnTo>
                  <a:lnTo>
                    <a:pt x="2" y="185"/>
                  </a:lnTo>
                  <a:lnTo>
                    <a:pt x="2" y="177"/>
                  </a:lnTo>
                  <a:lnTo>
                    <a:pt x="0" y="168"/>
                  </a:lnTo>
                  <a:lnTo>
                    <a:pt x="0" y="159"/>
                  </a:lnTo>
                  <a:lnTo>
                    <a:pt x="0" y="151"/>
                  </a:lnTo>
                  <a:lnTo>
                    <a:pt x="2" y="143"/>
                  </a:lnTo>
                  <a:lnTo>
                    <a:pt x="2" y="135"/>
                  </a:lnTo>
                  <a:lnTo>
                    <a:pt x="4" y="129"/>
                  </a:lnTo>
                  <a:lnTo>
                    <a:pt x="8" y="120"/>
                  </a:lnTo>
                  <a:lnTo>
                    <a:pt x="10" y="112"/>
                  </a:lnTo>
                  <a:lnTo>
                    <a:pt x="15" y="104"/>
                  </a:lnTo>
                  <a:lnTo>
                    <a:pt x="19" y="98"/>
                  </a:lnTo>
                  <a:lnTo>
                    <a:pt x="23" y="90"/>
                  </a:lnTo>
                  <a:lnTo>
                    <a:pt x="29" y="84"/>
                  </a:lnTo>
                  <a:lnTo>
                    <a:pt x="33" y="78"/>
                  </a:lnTo>
                  <a:lnTo>
                    <a:pt x="39" y="70"/>
                  </a:lnTo>
                  <a:lnTo>
                    <a:pt x="45" y="63"/>
                  </a:lnTo>
                  <a:lnTo>
                    <a:pt x="53" y="57"/>
                  </a:lnTo>
                  <a:lnTo>
                    <a:pt x="59" y="53"/>
                  </a:lnTo>
                  <a:lnTo>
                    <a:pt x="68" y="47"/>
                  </a:lnTo>
                  <a:lnTo>
                    <a:pt x="76" y="41"/>
                  </a:lnTo>
                  <a:lnTo>
                    <a:pt x="84" y="37"/>
                  </a:lnTo>
                  <a:lnTo>
                    <a:pt x="92" y="31"/>
                  </a:lnTo>
                  <a:lnTo>
                    <a:pt x="102" y="27"/>
                  </a:lnTo>
                  <a:lnTo>
                    <a:pt x="111" y="23"/>
                  </a:lnTo>
                  <a:lnTo>
                    <a:pt x="121" y="19"/>
                  </a:lnTo>
                  <a:lnTo>
                    <a:pt x="131" y="14"/>
                  </a:lnTo>
                  <a:lnTo>
                    <a:pt x="141" y="12"/>
                  </a:lnTo>
                  <a:lnTo>
                    <a:pt x="151" y="8"/>
                  </a:lnTo>
                  <a:lnTo>
                    <a:pt x="162" y="6"/>
                  </a:lnTo>
                  <a:lnTo>
                    <a:pt x="172" y="4"/>
                  </a:lnTo>
                  <a:lnTo>
                    <a:pt x="184" y="2"/>
                  </a:lnTo>
                  <a:lnTo>
                    <a:pt x="194" y="2"/>
                  </a:lnTo>
                  <a:lnTo>
                    <a:pt x="206" y="0"/>
                  </a:lnTo>
                  <a:lnTo>
                    <a:pt x="219" y="0"/>
                  </a:lnTo>
                  <a:lnTo>
                    <a:pt x="229" y="0"/>
                  </a:lnTo>
                </a:path>
              </a:pathLst>
            </a:custGeom>
            <a:solidFill>
              <a:srgbClr val="DEDEDE"/>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7" name="Freeform 97">
              <a:extLst>
                <a:ext uri="{FF2B5EF4-FFF2-40B4-BE49-F238E27FC236}">
                  <a16:creationId xmlns:a16="http://schemas.microsoft.com/office/drawing/2014/main" id="{8883FB26-422B-3984-E158-906271E3CC18}"/>
                </a:ext>
              </a:extLst>
            </p:cNvPr>
            <p:cNvSpPr>
              <a:spLocks/>
            </p:cNvSpPr>
            <p:nvPr/>
          </p:nvSpPr>
          <p:spPr bwMode="auto">
            <a:xfrm>
              <a:off x="9024938" y="3930650"/>
              <a:ext cx="682625" cy="477838"/>
            </a:xfrm>
            <a:custGeom>
              <a:avLst/>
              <a:gdLst>
                <a:gd name="T0" fmla="*/ 376238 w 430"/>
                <a:gd name="T1" fmla="*/ 0 h 303"/>
                <a:gd name="T2" fmla="*/ 427038 w 430"/>
                <a:gd name="T3" fmla="*/ 6308 h 303"/>
                <a:gd name="T4" fmla="*/ 473075 w 430"/>
                <a:gd name="T5" fmla="*/ 20501 h 303"/>
                <a:gd name="T6" fmla="*/ 517525 w 430"/>
                <a:gd name="T7" fmla="*/ 36272 h 303"/>
                <a:gd name="T8" fmla="*/ 557213 w 430"/>
                <a:gd name="T9" fmla="*/ 55196 h 303"/>
                <a:gd name="T10" fmla="*/ 592138 w 430"/>
                <a:gd name="T11" fmla="*/ 77274 h 303"/>
                <a:gd name="T12" fmla="*/ 622300 w 430"/>
                <a:gd name="T13" fmla="*/ 107238 h 303"/>
                <a:gd name="T14" fmla="*/ 647700 w 430"/>
                <a:gd name="T15" fmla="*/ 135624 h 303"/>
                <a:gd name="T16" fmla="*/ 666750 w 430"/>
                <a:gd name="T17" fmla="*/ 167164 h 303"/>
                <a:gd name="T18" fmla="*/ 676275 w 430"/>
                <a:gd name="T19" fmla="*/ 200282 h 303"/>
                <a:gd name="T20" fmla="*/ 681038 w 430"/>
                <a:gd name="T21" fmla="*/ 239708 h 303"/>
                <a:gd name="T22" fmla="*/ 676275 w 430"/>
                <a:gd name="T23" fmla="*/ 275979 h 303"/>
                <a:gd name="T24" fmla="*/ 666750 w 430"/>
                <a:gd name="T25" fmla="*/ 310674 h 303"/>
                <a:gd name="T26" fmla="*/ 647700 w 430"/>
                <a:gd name="T27" fmla="*/ 342214 h 303"/>
                <a:gd name="T28" fmla="*/ 622300 w 430"/>
                <a:gd name="T29" fmla="*/ 372177 h 303"/>
                <a:gd name="T30" fmla="*/ 592138 w 430"/>
                <a:gd name="T31" fmla="*/ 397410 h 303"/>
                <a:gd name="T32" fmla="*/ 557213 w 430"/>
                <a:gd name="T33" fmla="*/ 419488 h 303"/>
                <a:gd name="T34" fmla="*/ 517525 w 430"/>
                <a:gd name="T35" fmla="*/ 443143 h 303"/>
                <a:gd name="T36" fmla="*/ 473075 w 430"/>
                <a:gd name="T37" fmla="*/ 458914 h 303"/>
                <a:gd name="T38" fmla="*/ 427038 w 430"/>
                <a:gd name="T39" fmla="*/ 468376 h 303"/>
                <a:gd name="T40" fmla="*/ 376238 w 430"/>
                <a:gd name="T41" fmla="*/ 476261 h 303"/>
                <a:gd name="T42" fmla="*/ 323850 w 430"/>
                <a:gd name="T43" fmla="*/ 476261 h 303"/>
                <a:gd name="T44" fmla="*/ 271463 w 430"/>
                <a:gd name="T45" fmla="*/ 471530 h 303"/>
                <a:gd name="T46" fmla="*/ 223838 w 430"/>
                <a:gd name="T47" fmla="*/ 462068 h 303"/>
                <a:gd name="T48" fmla="*/ 177800 w 430"/>
                <a:gd name="T49" fmla="*/ 446298 h 303"/>
                <a:gd name="T50" fmla="*/ 136525 w 430"/>
                <a:gd name="T51" fmla="*/ 428950 h 303"/>
                <a:gd name="T52" fmla="*/ 100013 w 430"/>
                <a:gd name="T53" fmla="*/ 406872 h 303"/>
                <a:gd name="T54" fmla="*/ 68263 w 430"/>
                <a:gd name="T55" fmla="*/ 381640 h 303"/>
                <a:gd name="T56" fmla="*/ 41275 w 430"/>
                <a:gd name="T57" fmla="*/ 353253 h 303"/>
                <a:gd name="T58" fmla="*/ 19050 w 430"/>
                <a:gd name="T59" fmla="*/ 320136 h 303"/>
                <a:gd name="T60" fmla="*/ 6350 w 430"/>
                <a:gd name="T61" fmla="*/ 288595 h 303"/>
                <a:gd name="T62" fmla="*/ 0 w 430"/>
                <a:gd name="T63" fmla="*/ 249170 h 303"/>
                <a:gd name="T64" fmla="*/ 3175 w 430"/>
                <a:gd name="T65" fmla="*/ 212898 h 303"/>
                <a:gd name="T66" fmla="*/ 9525 w 430"/>
                <a:gd name="T67" fmla="*/ 176627 h 303"/>
                <a:gd name="T68" fmla="*/ 25400 w 430"/>
                <a:gd name="T69" fmla="*/ 145086 h 303"/>
                <a:gd name="T70" fmla="*/ 47625 w 430"/>
                <a:gd name="T71" fmla="*/ 116700 h 303"/>
                <a:gd name="T72" fmla="*/ 77788 w 430"/>
                <a:gd name="T73" fmla="*/ 86736 h 303"/>
                <a:gd name="T74" fmla="*/ 112713 w 430"/>
                <a:gd name="T75" fmla="*/ 61504 h 303"/>
                <a:gd name="T76" fmla="*/ 152400 w 430"/>
                <a:gd name="T77" fmla="*/ 42580 h 303"/>
                <a:gd name="T78" fmla="*/ 193675 w 430"/>
                <a:gd name="T79" fmla="*/ 23655 h 303"/>
                <a:gd name="T80" fmla="*/ 239713 w 430"/>
                <a:gd name="T81" fmla="*/ 9462 h 303"/>
                <a:gd name="T82" fmla="*/ 287338 w 430"/>
                <a:gd name="T83" fmla="*/ 3154 h 303"/>
                <a:gd name="T84" fmla="*/ 339725 w 430"/>
                <a:gd name="T85" fmla="*/ 0 h 3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30" h="303">
                  <a:moveTo>
                    <a:pt x="214" y="0"/>
                  </a:moveTo>
                  <a:lnTo>
                    <a:pt x="226" y="0"/>
                  </a:lnTo>
                  <a:lnTo>
                    <a:pt x="237" y="0"/>
                  </a:lnTo>
                  <a:lnTo>
                    <a:pt x="247" y="2"/>
                  </a:lnTo>
                  <a:lnTo>
                    <a:pt x="257" y="4"/>
                  </a:lnTo>
                  <a:lnTo>
                    <a:pt x="269" y="4"/>
                  </a:lnTo>
                  <a:lnTo>
                    <a:pt x="277" y="6"/>
                  </a:lnTo>
                  <a:lnTo>
                    <a:pt x="288" y="11"/>
                  </a:lnTo>
                  <a:lnTo>
                    <a:pt x="298" y="13"/>
                  </a:lnTo>
                  <a:lnTo>
                    <a:pt x="308" y="15"/>
                  </a:lnTo>
                  <a:lnTo>
                    <a:pt x="316" y="19"/>
                  </a:lnTo>
                  <a:lnTo>
                    <a:pt x="326" y="23"/>
                  </a:lnTo>
                  <a:lnTo>
                    <a:pt x="335" y="27"/>
                  </a:lnTo>
                  <a:lnTo>
                    <a:pt x="343" y="31"/>
                  </a:lnTo>
                  <a:lnTo>
                    <a:pt x="351" y="35"/>
                  </a:lnTo>
                  <a:lnTo>
                    <a:pt x="359" y="39"/>
                  </a:lnTo>
                  <a:lnTo>
                    <a:pt x="367" y="45"/>
                  </a:lnTo>
                  <a:lnTo>
                    <a:pt x="373" y="49"/>
                  </a:lnTo>
                  <a:lnTo>
                    <a:pt x="380" y="55"/>
                  </a:lnTo>
                  <a:lnTo>
                    <a:pt x="388" y="62"/>
                  </a:lnTo>
                  <a:lnTo>
                    <a:pt x="392" y="68"/>
                  </a:lnTo>
                  <a:lnTo>
                    <a:pt x="398" y="74"/>
                  </a:lnTo>
                  <a:lnTo>
                    <a:pt x="404" y="80"/>
                  </a:lnTo>
                  <a:lnTo>
                    <a:pt x="408" y="86"/>
                  </a:lnTo>
                  <a:lnTo>
                    <a:pt x="412" y="92"/>
                  </a:lnTo>
                  <a:lnTo>
                    <a:pt x="416" y="98"/>
                  </a:lnTo>
                  <a:lnTo>
                    <a:pt x="420" y="106"/>
                  </a:lnTo>
                  <a:lnTo>
                    <a:pt x="422" y="112"/>
                  </a:lnTo>
                  <a:lnTo>
                    <a:pt x="424" y="121"/>
                  </a:lnTo>
                  <a:lnTo>
                    <a:pt x="426" y="127"/>
                  </a:lnTo>
                  <a:lnTo>
                    <a:pt x="429" y="135"/>
                  </a:lnTo>
                  <a:lnTo>
                    <a:pt x="429" y="143"/>
                  </a:lnTo>
                  <a:lnTo>
                    <a:pt x="429" y="152"/>
                  </a:lnTo>
                  <a:lnTo>
                    <a:pt x="429" y="158"/>
                  </a:lnTo>
                  <a:lnTo>
                    <a:pt x="429" y="166"/>
                  </a:lnTo>
                  <a:lnTo>
                    <a:pt x="426" y="175"/>
                  </a:lnTo>
                  <a:lnTo>
                    <a:pt x="424" y="183"/>
                  </a:lnTo>
                  <a:lnTo>
                    <a:pt x="422" y="189"/>
                  </a:lnTo>
                  <a:lnTo>
                    <a:pt x="420" y="197"/>
                  </a:lnTo>
                  <a:lnTo>
                    <a:pt x="416" y="203"/>
                  </a:lnTo>
                  <a:lnTo>
                    <a:pt x="412" y="209"/>
                  </a:lnTo>
                  <a:lnTo>
                    <a:pt x="408" y="217"/>
                  </a:lnTo>
                  <a:lnTo>
                    <a:pt x="404" y="224"/>
                  </a:lnTo>
                  <a:lnTo>
                    <a:pt x="398" y="230"/>
                  </a:lnTo>
                  <a:lnTo>
                    <a:pt x="392" y="236"/>
                  </a:lnTo>
                  <a:lnTo>
                    <a:pt x="388" y="242"/>
                  </a:lnTo>
                  <a:lnTo>
                    <a:pt x="380" y="246"/>
                  </a:lnTo>
                  <a:lnTo>
                    <a:pt x="373" y="252"/>
                  </a:lnTo>
                  <a:lnTo>
                    <a:pt x="367" y="258"/>
                  </a:lnTo>
                  <a:lnTo>
                    <a:pt x="359" y="262"/>
                  </a:lnTo>
                  <a:lnTo>
                    <a:pt x="351" y="266"/>
                  </a:lnTo>
                  <a:lnTo>
                    <a:pt x="343" y="272"/>
                  </a:lnTo>
                  <a:lnTo>
                    <a:pt x="335" y="277"/>
                  </a:lnTo>
                  <a:lnTo>
                    <a:pt x="326" y="281"/>
                  </a:lnTo>
                  <a:lnTo>
                    <a:pt x="316" y="283"/>
                  </a:lnTo>
                  <a:lnTo>
                    <a:pt x="308" y="287"/>
                  </a:lnTo>
                  <a:lnTo>
                    <a:pt x="298" y="291"/>
                  </a:lnTo>
                  <a:lnTo>
                    <a:pt x="288" y="293"/>
                  </a:lnTo>
                  <a:lnTo>
                    <a:pt x="277" y="295"/>
                  </a:lnTo>
                  <a:lnTo>
                    <a:pt x="269" y="297"/>
                  </a:lnTo>
                  <a:lnTo>
                    <a:pt x="257" y="299"/>
                  </a:lnTo>
                  <a:lnTo>
                    <a:pt x="247" y="299"/>
                  </a:lnTo>
                  <a:lnTo>
                    <a:pt x="237" y="302"/>
                  </a:lnTo>
                  <a:lnTo>
                    <a:pt x="226" y="302"/>
                  </a:lnTo>
                  <a:lnTo>
                    <a:pt x="214" y="302"/>
                  </a:lnTo>
                  <a:lnTo>
                    <a:pt x="204" y="302"/>
                  </a:lnTo>
                  <a:lnTo>
                    <a:pt x="194" y="302"/>
                  </a:lnTo>
                  <a:lnTo>
                    <a:pt x="181" y="299"/>
                  </a:lnTo>
                  <a:lnTo>
                    <a:pt x="171" y="299"/>
                  </a:lnTo>
                  <a:lnTo>
                    <a:pt x="161" y="297"/>
                  </a:lnTo>
                  <a:lnTo>
                    <a:pt x="151" y="295"/>
                  </a:lnTo>
                  <a:lnTo>
                    <a:pt x="141" y="293"/>
                  </a:lnTo>
                  <a:lnTo>
                    <a:pt x="130" y="291"/>
                  </a:lnTo>
                  <a:lnTo>
                    <a:pt x="122" y="287"/>
                  </a:lnTo>
                  <a:lnTo>
                    <a:pt x="112" y="283"/>
                  </a:lnTo>
                  <a:lnTo>
                    <a:pt x="104" y="281"/>
                  </a:lnTo>
                  <a:lnTo>
                    <a:pt x="96" y="277"/>
                  </a:lnTo>
                  <a:lnTo>
                    <a:pt x="86" y="272"/>
                  </a:lnTo>
                  <a:lnTo>
                    <a:pt x="77" y="266"/>
                  </a:lnTo>
                  <a:lnTo>
                    <a:pt x="71" y="262"/>
                  </a:lnTo>
                  <a:lnTo>
                    <a:pt x="63" y="258"/>
                  </a:lnTo>
                  <a:lnTo>
                    <a:pt x="55" y="252"/>
                  </a:lnTo>
                  <a:lnTo>
                    <a:pt x="49" y="246"/>
                  </a:lnTo>
                  <a:lnTo>
                    <a:pt x="43" y="242"/>
                  </a:lnTo>
                  <a:lnTo>
                    <a:pt x="37" y="236"/>
                  </a:lnTo>
                  <a:lnTo>
                    <a:pt x="30" y="230"/>
                  </a:lnTo>
                  <a:lnTo>
                    <a:pt x="26" y="224"/>
                  </a:lnTo>
                  <a:lnTo>
                    <a:pt x="20" y="217"/>
                  </a:lnTo>
                  <a:lnTo>
                    <a:pt x="16" y="209"/>
                  </a:lnTo>
                  <a:lnTo>
                    <a:pt x="12" y="203"/>
                  </a:lnTo>
                  <a:lnTo>
                    <a:pt x="10" y="197"/>
                  </a:lnTo>
                  <a:lnTo>
                    <a:pt x="6" y="189"/>
                  </a:lnTo>
                  <a:lnTo>
                    <a:pt x="4" y="183"/>
                  </a:lnTo>
                  <a:lnTo>
                    <a:pt x="2" y="175"/>
                  </a:lnTo>
                  <a:lnTo>
                    <a:pt x="2" y="166"/>
                  </a:lnTo>
                  <a:lnTo>
                    <a:pt x="0" y="158"/>
                  </a:lnTo>
                  <a:lnTo>
                    <a:pt x="0" y="152"/>
                  </a:lnTo>
                  <a:lnTo>
                    <a:pt x="0" y="143"/>
                  </a:lnTo>
                  <a:lnTo>
                    <a:pt x="2" y="135"/>
                  </a:lnTo>
                  <a:lnTo>
                    <a:pt x="2" y="127"/>
                  </a:lnTo>
                  <a:lnTo>
                    <a:pt x="4" y="121"/>
                  </a:lnTo>
                  <a:lnTo>
                    <a:pt x="6" y="112"/>
                  </a:lnTo>
                  <a:lnTo>
                    <a:pt x="10" y="106"/>
                  </a:lnTo>
                  <a:lnTo>
                    <a:pt x="12" y="98"/>
                  </a:lnTo>
                  <a:lnTo>
                    <a:pt x="16" y="92"/>
                  </a:lnTo>
                  <a:lnTo>
                    <a:pt x="20" y="86"/>
                  </a:lnTo>
                  <a:lnTo>
                    <a:pt x="26" y="80"/>
                  </a:lnTo>
                  <a:lnTo>
                    <a:pt x="30" y="74"/>
                  </a:lnTo>
                  <a:lnTo>
                    <a:pt x="37" y="68"/>
                  </a:lnTo>
                  <a:lnTo>
                    <a:pt x="43" y="62"/>
                  </a:lnTo>
                  <a:lnTo>
                    <a:pt x="49" y="55"/>
                  </a:lnTo>
                  <a:lnTo>
                    <a:pt x="55" y="49"/>
                  </a:lnTo>
                  <a:lnTo>
                    <a:pt x="63" y="45"/>
                  </a:lnTo>
                  <a:lnTo>
                    <a:pt x="71" y="39"/>
                  </a:lnTo>
                  <a:lnTo>
                    <a:pt x="77" y="35"/>
                  </a:lnTo>
                  <a:lnTo>
                    <a:pt x="86" y="31"/>
                  </a:lnTo>
                  <a:lnTo>
                    <a:pt x="96" y="27"/>
                  </a:lnTo>
                  <a:lnTo>
                    <a:pt x="104" y="23"/>
                  </a:lnTo>
                  <a:lnTo>
                    <a:pt x="112" y="19"/>
                  </a:lnTo>
                  <a:lnTo>
                    <a:pt x="122" y="15"/>
                  </a:lnTo>
                  <a:lnTo>
                    <a:pt x="130" y="13"/>
                  </a:lnTo>
                  <a:lnTo>
                    <a:pt x="141" y="11"/>
                  </a:lnTo>
                  <a:lnTo>
                    <a:pt x="151" y="6"/>
                  </a:lnTo>
                  <a:lnTo>
                    <a:pt x="161" y="4"/>
                  </a:lnTo>
                  <a:lnTo>
                    <a:pt x="171" y="4"/>
                  </a:lnTo>
                  <a:lnTo>
                    <a:pt x="181" y="2"/>
                  </a:lnTo>
                  <a:lnTo>
                    <a:pt x="194" y="0"/>
                  </a:lnTo>
                  <a:lnTo>
                    <a:pt x="204" y="0"/>
                  </a:lnTo>
                  <a:lnTo>
                    <a:pt x="214" y="0"/>
                  </a:lnTo>
                </a:path>
              </a:pathLst>
            </a:custGeom>
            <a:solidFill>
              <a:srgbClr val="E0E0E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8" name="Freeform 98">
              <a:extLst>
                <a:ext uri="{FF2B5EF4-FFF2-40B4-BE49-F238E27FC236}">
                  <a16:creationId xmlns:a16="http://schemas.microsoft.com/office/drawing/2014/main" id="{D4D3C033-3A81-6C13-AFBE-9F2596FB26AB}"/>
                </a:ext>
              </a:extLst>
            </p:cNvPr>
            <p:cNvSpPr>
              <a:spLocks/>
            </p:cNvSpPr>
            <p:nvPr/>
          </p:nvSpPr>
          <p:spPr bwMode="auto">
            <a:xfrm>
              <a:off x="9063037" y="3944939"/>
              <a:ext cx="636588" cy="447675"/>
            </a:xfrm>
            <a:custGeom>
              <a:avLst/>
              <a:gdLst>
                <a:gd name="T0" fmla="*/ 350838 w 401"/>
                <a:gd name="T1" fmla="*/ 3153 h 284"/>
                <a:gd name="T2" fmla="*/ 398463 w 401"/>
                <a:gd name="T3" fmla="*/ 9458 h 284"/>
                <a:gd name="T4" fmla="*/ 441325 w 401"/>
                <a:gd name="T5" fmla="*/ 18916 h 284"/>
                <a:gd name="T6" fmla="*/ 482600 w 401"/>
                <a:gd name="T7" fmla="*/ 31526 h 284"/>
                <a:gd name="T8" fmla="*/ 519113 w 401"/>
                <a:gd name="T9" fmla="*/ 50442 h 284"/>
                <a:gd name="T10" fmla="*/ 554038 w 401"/>
                <a:gd name="T11" fmla="*/ 72511 h 284"/>
                <a:gd name="T12" fmla="*/ 581025 w 401"/>
                <a:gd name="T13" fmla="*/ 99308 h 284"/>
                <a:gd name="T14" fmla="*/ 603250 w 401"/>
                <a:gd name="T15" fmla="*/ 124529 h 284"/>
                <a:gd name="T16" fmla="*/ 622300 w 401"/>
                <a:gd name="T17" fmla="*/ 156056 h 284"/>
                <a:gd name="T18" fmla="*/ 631825 w 401"/>
                <a:gd name="T19" fmla="*/ 189158 h 284"/>
                <a:gd name="T20" fmla="*/ 635000 w 401"/>
                <a:gd name="T21" fmla="*/ 220685 h 284"/>
                <a:gd name="T22" fmla="*/ 631825 w 401"/>
                <a:gd name="T23" fmla="*/ 255364 h 284"/>
                <a:gd name="T24" fmla="*/ 622300 w 401"/>
                <a:gd name="T25" fmla="*/ 286890 h 284"/>
                <a:gd name="T26" fmla="*/ 603250 w 401"/>
                <a:gd name="T27" fmla="*/ 318417 h 284"/>
                <a:gd name="T28" fmla="*/ 581025 w 401"/>
                <a:gd name="T29" fmla="*/ 345214 h 284"/>
                <a:gd name="T30" fmla="*/ 554038 w 401"/>
                <a:gd name="T31" fmla="*/ 370435 h 284"/>
                <a:gd name="T32" fmla="*/ 519113 w 401"/>
                <a:gd name="T33" fmla="*/ 392504 h 284"/>
                <a:gd name="T34" fmla="*/ 482600 w 401"/>
                <a:gd name="T35" fmla="*/ 411420 h 284"/>
                <a:gd name="T36" fmla="*/ 441325 w 401"/>
                <a:gd name="T37" fmla="*/ 425607 h 284"/>
                <a:gd name="T38" fmla="*/ 398463 w 401"/>
                <a:gd name="T39" fmla="*/ 435064 h 284"/>
                <a:gd name="T40" fmla="*/ 350838 w 401"/>
                <a:gd name="T41" fmla="*/ 441370 h 284"/>
                <a:gd name="T42" fmla="*/ 301625 w 401"/>
                <a:gd name="T43" fmla="*/ 441370 h 284"/>
                <a:gd name="T44" fmla="*/ 254000 w 401"/>
                <a:gd name="T45" fmla="*/ 438217 h 284"/>
                <a:gd name="T46" fmla="*/ 211138 w 401"/>
                <a:gd name="T47" fmla="*/ 428759 h 284"/>
                <a:gd name="T48" fmla="*/ 168275 w 401"/>
                <a:gd name="T49" fmla="*/ 414572 h 284"/>
                <a:gd name="T50" fmla="*/ 130175 w 401"/>
                <a:gd name="T51" fmla="*/ 398809 h 284"/>
                <a:gd name="T52" fmla="*/ 93663 w 401"/>
                <a:gd name="T53" fmla="*/ 376741 h 284"/>
                <a:gd name="T54" fmla="*/ 65088 w 401"/>
                <a:gd name="T55" fmla="*/ 354672 h 284"/>
                <a:gd name="T56" fmla="*/ 39688 w 401"/>
                <a:gd name="T57" fmla="*/ 327875 h 284"/>
                <a:gd name="T58" fmla="*/ 20638 w 401"/>
                <a:gd name="T59" fmla="*/ 296348 h 284"/>
                <a:gd name="T60" fmla="*/ 6350 w 401"/>
                <a:gd name="T61" fmla="*/ 267974 h 284"/>
                <a:gd name="T62" fmla="*/ 0 w 401"/>
                <a:gd name="T63" fmla="*/ 231719 h 284"/>
                <a:gd name="T64" fmla="*/ 3175 w 401"/>
                <a:gd name="T65" fmla="*/ 198616 h 284"/>
                <a:gd name="T66" fmla="*/ 9525 w 401"/>
                <a:gd name="T67" fmla="*/ 167090 h 284"/>
                <a:gd name="T68" fmla="*/ 26988 w 401"/>
                <a:gd name="T69" fmla="*/ 133987 h 284"/>
                <a:gd name="T70" fmla="*/ 46038 w 401"/>
                <a:gd name="T71" fmla="*/ 105613 h 284"/>
                <a:gd name="T72" fmla="*/ 74613 w 401"/>
                <a:gd name="T73" fmla="*/ 78816 h 284"/>
                <a:gd name="T74" fmla="*/ 104775 w 401"/>
                <a:gd name="T75" fmla="*/ 56748 h 284"/>
                <a:gd name="T76" fmla="*/ 139700 w 401"/>
                <a:gd name="T77" fmla="*/ 37832 h 284"/>
                <a:gd name="T78" fmla="*/ 182563 w 401"/>
                <a:gd name="T79" fmla="*/ 22068 h 284"/>
                <a:gd name="T80" fmla="*/ 223838 w 401"/>
                <a:gd name="T81" fmla="*/ 9458 h 284"/>
                <a:gd name="T82" fmla="*/ 269875 w 401"/>
                <a:gd name="T83" fmla="*/ 3153 h 284"/>
                <a:gd name="T84" fmla="*/ 317500 w 401"/>
                <a:gd name="T85" fmla="*/ 0 h 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01" h="284">
                  <a:moveTo>
                    <a:pt x="200" y="0"/>
                  </a:moveTo>
                  <a:lnTo>
                    <a:pt x="211" y="0"/>
                  </a:lnTo>
                  <a:lnTo>
                    <a:pt x="221" y="2"/>
                  </a:lnTo>
                  <a:lnTo>
                    <a:pt x="231" y="2"/>
                  </a:lnTo>
                  <a:lnTo>
                    <a:pt x="241" y="4"/>
                  </a:lnTo>
                  <a:lnTo>
                    <a:pt x="251" y="6"/>
                  </a:lnTo>
                  <a:lnTo>
                    <a:pt x="260" y="6"/>
                  </a:lnTo>
                  <a:lnTo>
                    <a:pt x="270" y="10"/>
                  </a:lnTo>
                  <a:lnTo>
                    <a:pt x="278" y="12"/>
                  </a:lnTo>
                  <a:lnTo>
                    <a:pt x="288" y="14"/>
                  </a:lnTo>
                  <a:lnTo>
                    <a:pt x="296" y="18"/>
                  </a:lnTo>
                  <a:lnTo>
                    <a:pt x="304" y="20"/>
                  </a:lnTo>
                  <a:lnTo>
                    <a:pt x="313" y="24"/>
                  </a:lnTo>
                  <a:lnTo>
                    <a:pt x="321" y="28"/>
                  </a:lnTo>
                  <a:lnTo>
                    <a:pt x="327" y="32"/>
                  </a:lnTo>
                  <a:lnTo>
                    <a:pt x="335" y="36"/>
                  </a:lnTo>
                  <a:lnTo>
                    <a:pt x="341" y="42"/>
                  </a:lnTo>
                  <a:lnTo>
                    <a:pt x="349" y="46"/>
                  </a:lnTo>
                  <a:lnTo>
                    <a:pt x="356" y="50"/>
                  </a:lnTo>
                  <a:lnTo>
                    <a:pt x="362" y="57"/>
                  </a:lnTo>
                  <a:lnTo>
                    <a:pt x="366" y="63"/>
                  </a:lnTo>
                  <a:lnTo>
                    <a:pt x="372" y="67"/>
                  </a:lnTo>
                  <a:lnTo>
                    <a:pt x="376" y="73"/>
                  </a:lnTo>
                  <a:lnTo>
                    <a:pt x="380" y="79"/>
                  </a:lnTo>
                  <a:lnTo>
                    <a:pt x="384" y="85"/>
                  </a:lnTo>
                  <a:lnTo>
                    <a:pt x="388" y="91"/>
                  </a:lnTo>
                  <a:lnTo>
                    <a:pt x="392" y="99"/>
                  </a:lnTo>
                  <a:lnTo>
                    <a:pt x="394" y="106"/>
                  </a:lnTo>
                  <a:lnTo>
                    <a:pt x="396" y="112"/>
                  </a:lnTo>
                  <a:lnTo>
                    <a:pt x="398" y="120"/>
                  </a:lnTo>
                  <a:lnTo>
                    <a:pt x="400" y="126"/>
                  </a:lnTo>
                  <a:lnTo>
                    <a:pt x="400" y="132"/>
                  </a:lnTo>
                  <a:lnTo>
                    <a:pt x="400" y="140"/>
                  </a:lnTo>
                  <a:lnTo>
                    <a:pt x="400" y="147"/>
                  </a:lnTo>
                  <a:lnTo>
                    <a:pt x="400" y="155"/>
                  </a:lnTo>
                  <a:lnTo>
                    <a:pt x="398" y="162"/>
                  </a:lnTo>
                  <a:lnTo>
                    <a:pt x="396" y="170"/>
                  </a:lnTo>
                  <a:lnTo>
                    <a:pt x="394" y="176"/>
                  </a:lnTo>
                  <a:lnTo>
                    <a:pt x="392" y="182"/>
                  </a:lnTo>
                  <a:lnTo>
                    <a:pt x="388" y="188"/>
                  </a:lnTo>
                  <a:lnTo>
                    <a:pt x="384" y="196"/>
                  </a:lnTo>
                  <a:lnTo>
                    <a:pt x="380" y="202"/>
                  </a:lnTo>
                  <a:lnTo>
                    <a:pt x="376" y="208"/>
                  </a:lnTo>
                  <a:lnTo>
                    <a:pt x="372" y="213"/>
                  </a:lnTo>
                  <a:lnTo>
                    <a:pt x="366" y="219"/>
                  </a:lnTo>
                  <a:lnTo>
                    <a:pt x="362" y="225"/>
                  </a:lnTo>
                  <a:lnTo>
                    <a:pt x="356" y="231"/>
                  </a:lnTo>
                  <a:lnTo>
                    <a:pt x="349" y="235"/>
                  </a:lnTo>
                  <a:lnTo>
                    <a:pt x="341" y="239"/>
                  </a:lnTo>
                  <a:lnTo>
                    <a:pt x="335" y="245"/>
                  </a:lnTo>
                  <a:lnTo>
                    <a:pt x="327" y="249"/>
                  </a:lnTo>
                  <a:lnTo>
                    <a:pt x="321" y="253"/>
                  </a:lnTo>
                  <a:lnTo>
                    <a:pt x="313" y="257"/>
                  </a:lnTo>
                  <a:lnTo>
                    <a:pt x="304" y="261"/>
                  </a:lnTo>
                  <a:lnTo>
                    <a:pt x="296" y="263"/>
                  </a:lnTo>
                  <a:lnTo>
                    <a:pt x="288" y="268"/>
                  </a:lnTo>
                  <a:lnTo>
                    <a:pt x="278" y="270"/>
                  </a:lnTo>
                  <a:lnTo>
                    <a:pt x="270" y="272"/>
                  </a:lnTo>
                  <a:lnTo>
                    <a:pt x="260" y="274"/>
                  </a:lnTo>
                  <a:lnTo>
                    <a:pt x="251" y="276"/>
                  </a:lnTo>
                  <a:lnTo>
                    <a:pt x="241" y="278"/>
                  </a:lnTo>
                  <a:lnTo>
                    <a:pt x="231" y="280"/>
                  </a:lnTo>
                  <a:lnTo>
                    <a:pt x="221" y="280"/>
                  </a:lnTo>
                  <a:lnTo>
                    <a:pt x="211" y="280"/>
                  </a:lnTo>
                  <a:lnTo>
                    <a:pt x="200" y="283"/>
                  </a:lnTo>
                  <a:lnTo>
                    <a:pt x="190" y="280"/>
                  </a:lnTo>
                  <a:lnTo>
                    <a:pt x="180" y="280"/>
                  </a:lnTo>
                  <a:lnTo>
                    <a:pt x="170" y="280"/>
                  </a:lnTo>
                  <a:lnTo>
                    <a:pt x="160" y="278"/>
                  </a:lnTo>
                  <a:lnTo>
                    <a:pt x="151" y="276"/>
                  </a:lnTo>
                  <a:lnTo>
                    <a:pt x="141" y="274"/>
                  </a:lnTo>
                  <a:lnTo>
                    <a:pt x="133" y="272"/>
                  </a:lnTo>
                  <a:lnTo>
                    <a:pt x="123" y="270"/>
                  </a:lnTo>
                  <a:lnTo>
                    <a:pt x="115" y="268"/>
                  </a:lnTo>
                  <a:lnTo>
                    <a:pt x="106" y="263"/>
                  </a:lnTo>
                  <a:lnTo>
                    <a:pt x="96" y="261"/>
                  </a:lnTo>
                  <a:lnTo>
                    <a:pt x="88" y="257"/>
                  </a:lnTo>
                  <a:lnTo>
                    <a:pt x="82" y="253"/>
                  </a:lnTo>
                  <a:lnTo>
                    <a:pt x="74" y="249"/>
                  </a:lnTo>
                  <a:lnTo>
                    <a:pt x="66" y="245"/>
                  </a:lnTo>
                  <a:lnTo>
                    <a:pt x="59" y="239"/>
                  </a:lnTo>
                  <a:lnTo>
                    <a:pt x="53" y="235"/>
                  </a:lnTo>
                  <a:lnTo>
                    <a:pt x="47" y="231"/>
                  </a:lnTo>
                  <a:lnTo>
                    <a:pt x="41" y="225"/>
                  </a:lnTo>
                  <a:lnTo>
                    <a:pt x="35" y="219"/>
                  </a:lnTo>
                  <a:lnTo>
                    <a:pt x="29" y="213"/>
                  </a:lnTo>
                  <a:lnTo>
                    <a:pt x="25" y="208"/>
                  </a:lnTo>
                  <a:lnTo>
                    <a:pt x="21" y="202"/>
                  </a:lnTo>
                  <a:lnTo>
                    <a:pt x="17" y="196"/>
                  </a:lnTo>
                  <a:lnTo>
                    <a:pt x="13" y="188"/>
                  </a:lnTo>
                  <a:lnTo>
                    <a:pt x="10" y="182"/>
                  </a:lnTo>
                  <a:lnTo>
                    <a:pt x="6" y="176"/>
                  </a:lnTo>
                  <a:lnTo>
                    <a:pt x="4" y="170"/>
                  </a:lnTo>
                  <a:lnTo>
                    <a:pt x="2" y="162"/>
                  </a:lnTo>
                  <a:lnTo>
                    <a:pt x="2" y="155"/>
                  </a:lnTo>
                  <a:lnTo>
                    <a:pt x="0" y="147"/>
                  </a:lnTo>
                  <a:lnTo>
                    <a:pt x="0" y="140"/>
                  </a:lnTo>
                  <a:lnTo>
                    <a:pt x="0" y="132"/>
                  </a:lnTo>
                  <a:lnTo>
                    <a:pt x="2" y="126"/>
                  </a:lnTo>
                  <a:lnTo>
                    <a:pt x="2" y="120"/>
                  </a:lnTo>
                  <a:lnTo>
                    <a:pt x="4" y="112"/>
                  </a:lnTo>
                  <a:lnTo>
                    <a:pt x="6" y="106"/>
                  </a:lnTo>
                  <a:lnTo>
                    <a:pt x="10" y="99"/>
                  </a:lnTo>
                  <a:lnTo>
                    <a:pt x="13" y="91"/>
                  </a:lnTo>
                  <a:lnTo>
                    <a:pt x="17" y="85"/>
                  </a:lnTo>
                  <a:lnTo>
                    <a:pt x="21" y="79"/>
                  </a:lnTo>
                  <a:lnTo>
                    <a:pt x="25" y="73"/>
                  </a:lnTo>
                  <a:lnTo>
                    <a:pt x="29" y="67"/>
                  </a:lnTo>
                  <a:lnTo>
                    <a:pt x="35" y="63"/>
                  </a:lnTo>
                  <a:lnTo>
                    <a:pt x="41" y="57"/>
                  </a:lnTo>
                  <a:lnTo>
                    <a:pt x="47" y="50"/>
                  </a:lnTo>
                  <a:lnTo>
                    <a:pt x="53" y="46"/>
                  </a:lnTo>
                  <a:lnTo>
                    <a:pt x="59" y="42"/>
                  </a:lnTo>
                  <a:lnTo>
                    <a:pt x="66" y="36"/>
                  </a:lnTo>
                  <a:lnTo>
                    <a:pt x="74" y="32"/>
                  </a:lnTo>
                  <a:lnTo>
                    <a:pt x="82" y="28"/>
                  </a:lnTo>
                  <a:lnTo>
                    <a:pt x="88" y="24"/>
                  </a:lnTo>
                  <a:lnTo>
                    <a:pt x="96" y="20"/>
                  </a:lnTo>
                  <a:lnTo>
                    <a:pt x="106" y="18"/>
                  </a:lnTo>
                  <a:lnTo>
                    <a:pt x="115" y="14"/>
                  </a:lnTo>
                  <a:lnTo>
                    <a:pt x="123" y="12"/>
                  </a:lnTo>
                  <a:lnTo>
                    <a:pt x="133" y="10"/>
                  </a:lnTo>
                  <a:lnTo>
                    <a:pt x="141" y="6"/>
                  </a:lnTo>
                  <a:lnTo>
                    <a:pt x="151" y="6"/>
                  </a:lnTo>
                  <a:lnTo>
                    <a:pt x="160" y="4"/>
                  </a:lnTo>
                  <a:lnTo>
                    <a:pt x="170" y="2"/>
                  </a:lnTo>
                  <a:lnTo>
                    <a:pt x="180" y="2"/>
                  </a:lnTo>
                  <a:lnTo>
                    <a:pt x="190" y="0"/>
                  </a:lnTo>
                  <a:lnTo>
                    <a:pt x="200" y="0"/>
                  </a:lnTo>
                </a:path>
              </a:pathLst>
            </a:custGeom>
            <a:solidFill>
              <a:srgbClr val="E5E5E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9" name="Freeform 99">
              <a:extLst>
                <a:ext uri="{FF2B5EF4-FFF2-40B4-BE49-F238E27FC236}">
                  <a16:creationId xmlns:a16="http://schemas.microsoft.com/office/drawing/2014/main" id="{EFB96966-5222-DEFB-273C-76901D9C7D73}"/>
                </a:ext>
              </a:extLst>
            </p:cNvPr>
            <p:cNvSpPr>
              <a:spLocks/>
            </p:cNvSpPr>
            <p:nvPr/>
          </p:nvSpPr>
          <p:spPr bwMode="auto">
            <a:xfrm>
              <a:off x="9102725" y="3960813"/>
              <a:ext cx="590550" cy="412750"/>
            </a:xfrm>
            <a:custGeom>
              <a:avLst/>
              <a:gdLst>
                <a:gd name="T0" fmla="*/ 323850 w 372"/>
                <a:gd name="T1" fmla="*/ 0 h 262"/>
                <a:gd name="T2" fmla="*/ 369888 w 372"/>
                <a:gd name="T3" fmla="*/ 6302 h 262"/>
                <a:gd name="T4" fmla="*/ 407988 w 372"/>
                <a:gd name="T5" fmla="*/ 15754 h 262"/>
                <a:gd name="T6" fmla="*/ 447675 w 372"/>
                <a:gd name="T7" fmla="*/ 28357 h 262"/>
                <a:gd name="T8" fmla="*/ 482600 w 372"/>
                <a:gd name="T9" fmla="*/ 44111 h 262"/>
                <a:gd name="T10" fmla="*/ 511175 w 372"/>
                <a:gd name="T11" fmla="*/ 67741 h 262"/>
                <a:gd name="T12" fmla="*/ 538163 w 372"/>
                <a:gd name="T13" fmla="*/ 89797 h 262"/>
                <a:gd name="T14" fmla="*/ 560388 w 372"/>
                <a:gd name="T15" fmla="*/ 115003 h 262"/>
                <a:gd name="T16" fmla="*/ 576263 w 372"/>
                <a:gd name="T17" fmla="*/ 140209 h 262"/>
                <a:gd name="T18" fmla="*/ 585788 w 372"/>
                <a:gd name="T19" fmla="*/ 173292 h 262"/>
                <a:gd name="T20" fmla="*/ 588963 w 372"/>
                <a:gd name="T21" fmla="*/ 201649 h 262"/>
                <a:gd name="T22" fmla="*/ 585788 w 372"/>
                <a:gd name="T23" fmla="*/ 236307 h 262"/>
                <a:gd name="T24" fmla="*/ 576263 w 372"/>
                <a:gd name="T25" fmla="*/ 264664 h 262"/>
                <a:gd name="T26" fmla="*/ 560388 w 372"/>
                <a:gd name="T27" fmla="*/ 293021 h 262"/>
                <a:gd name="T28" fmla="*/ 538163 w 372"/>
                <a:gd name="T29" fmla="*/ 319802 h 262"/>
                <a:gd name="T30" fmla="*/ 511175 w 372"/>
                <a:gd name="T31" fmla="*/ 341858 h 262"/>
                <a:gd name="T32" fmla="*/ 482600 w 372"/>
                <a:gd name="T33" fmla="*/ 360762 h 262"/>
                <a:gd name="T34" fmla="*/ 447675 w 372"/>
                <a:gd name="T35" fmla="*/ 376516 h 262"/>
                <a:gd name="T36" fmla="*/ 407988 w 372"/>
                <a:gd name="T37" fmla="*/ 392270 h 262"/>
                <a:gd name="T38" fmla="*/ 369888 w 372"/>
                <a:gd name="T39" fmla="*/ 403298 h 262"/>
                <a:gd name="T40" fmla="*/ 323850 w 372"/>
                <a:gd name="T41" fmla="*/ 406448 h 262"/>
                <a:gd name="T42" fmla="*/ 277813 w 372"/>
                <a:gd name="T43" fmla="*/ 411175 h 262"/>
                <a:gd name="T44" fmla="*/ 236538 w 372"/>
                <a:gd name="T45" fmla="*/ 403298 h 262"/>
                <a:gd name="T46" fmla="*/ 193675 w 372"/>
                <a:gd name="T47" fmla="*/ 395421 h 262"/>
                <a:gd name="T48" fmla="*/ 155575 w 372"/>
                <a:gd name="T49" fmla="*/ 382818 h 262"/>
                <a:gd name="T50" fmla="*/ 119063 w 372"/>
                <a:gd name="T51" fmla="*/ 367064 h 262"/>
                <a:gd name="T52" fmla="*/ 87313 w 372"/>
                <a:gd name="T53" fmla="*/ 348159 h 262"/>
                <a:gd name="T54" fmla="*/ 58738 w 372"/>
                <a:gd name="T55" fmla="*/ 326104 h 262"/>
                <a:gd name="T56" fmla="*/ 34925 w 372"/>
                <a:gd name="T57" fmla="*/ 299323 h 262"/>
                <a:gd name="T58" fmla="*/ 19050 w 372"/>
                <a:gd name="T59" fmla="*/ 274116 h 262"/>
                <a:gd name="T60" fmla="*/ 6350 w 372"/>
                <a:gd name="T61" fmla="*/ 245760 h 262"/>
                <a:gd name="T62" fmla="*/ 0 w 372"/>
                <a:gd name="T63" fmla="*/ 212677 h 262"/>
                <a:gd name="T64" fmla="*/ 3175 w 372"/>
                <a:gd name="T65" fmla="*/ 182744 h 262"/>
                <a:gd name="T66" fmla="*/ 9525 w 372"/>
                <a:gd name="T67" fmla="*/ 151237 h 262"/>
                <a:gd name="T68" fmla="*/ 22225 w 372"/>
                <a:gd name="T69" fmla="*/ 124455 h 262"/>
                <a:gd name="T70" fmla="*/ 41275 w 372"/>
                <a:gd name="T71" fmla="*/ 96098 h 262"/>
                <a:gd name="T72" fmla="*/ 68263 w 372"/>
                <a:gd name="T73" fmla="*/ 74043 h 262"/>
                <a:gd name="T74" fmla="*/ 96838 w 372"/>
                <a:gd name="T75" fmla="*/ 50412 h 262"/>
                <a:gd name="T76" fmla="*/ 128588 w 372"/>
                <a:gd name="T77" fmla="*/ 34658 h 262"/>
                <a:gd name="T78" fmla="*/ 168275 w 372"/>
                <a:gd name="T79" fmla="*/ 18905 h 262"/>
                <a:gd name="T80" fmla="*/ 206375 w 372"/>
                <a:gd name="T81" fmla="*/ 9452 h 262"/>
                <a:gd name="T82" fmla="*/ 249238 w 372"/>
                <a:gd name="T83" fmla="*/ 0 h 262"/>
                <a:gd name="T84" fmla="*/ 295275 w 372"/>
                <a:gd name="T85" fmla="*/ 0 h 2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2" h="262">
                  <a:moveTo>
                    <a:pt x="186" y="0"/>
                  </a:moveTo>
                  <a:lnTo>
                    <a:pt x="196" y="0"/>
                  </a:lnTo>
                  <a:lnTo>
                    <a:pt x="204" y="0"/>
                  </a:lnTo>
                  <a:lnTo>
                    <a:pt x="214" y="0"/>
                  </a:lnTo>
                  <a:lnTo>
                    <a:pt x="222" y="2"/>
                  </a:lnTo>
                  <a:lnTo>
                    <a:pt x="233" y="4"/>
                  </a:lnTo>
                  <a:lnTo>
                    <a:pt x="241" y="6"/>
                  </a:lnTo>
                  <a:lnTo>
                    <a:pt x="249" y="8"/>
                  </a:lnTo>
                  <a:lnTo>
                    <a:pt x="257" y="10"/>
                  </a:lnTo>
                  <a:lnTo>
                    <a:pt x="265" y="12"/>
                  </a:lnTo>
                  <a:lnTo>
                    <a:pt x="273" y="14"/>
                  </a:lnTo>
                  <a:lnTo>
                    <a:pt x="282" y="18"/>
                  </a:lnTo>
                  <a:lnTo>
                    <a:pt x="290" y="22"/>
                  </a:lnTo>
                  <a:lnTo>
                    <a:pt x="296" y="24"/>
                  </a:lnTo>
                  <a:lnTo>
                    <a:pt x="304" y="28"/>
                  </a:lnTo>
                  <a:lnTo>
                    <a:pt x="310" y="32"/>
                  </a:lnTo>
                  <a:lnTo>
                    <a:pt x="316" y="36"/>
                  </a:lnTo>
                  <a:lnTo>
                    <a:pt x="322" y="43"/>
                  </a:lnTo>
                  <a:lnTo>
                    <a:pt x="328" y="47"/>
                  </a:lnTo>
                  <a:lnTo>
                    <a:pt x="335" y="51"/>
                  </a:lnTo>
                  <a:lnTo>
                    <a:pt x="339" y="57"/>
                  </a:lnTo>
                  <a:lnTo>
                    <a:pt x="345" y="61"/>
                  </a:lnTo>
                  <a:lnTo>
                    <a:pt x="349" y="67"/>
                  </a:lnTo>
                  <a:lnTo>
                    <a:pt x="353" y="73"/>
                  </a:lnTo>
                  <a:lnTo>
                    <a:pt x="357" y="79"/>
                  </a:lnTo>
                  <a:lnTo>
                    <a:pt x="359" y="83"/>
                  </a:lnTo>
                  <a:lnTo>
                    <a:pt x="363" y="89"/>
                  </a:lnTo>
                  <a:lnTo>
                    <a:pt x="365" y="96"/>
                  </a:lnTo>
                  <a:lnTo>
                    <a:pt x="367" y="102"/>
                  </a:lnTo>
                  <a:lnTo>
                    <a:pt x="369" y="110"/>
                  </a:lnTo>
                  <a:lnTo>
                    <a:pt x="369" y="116"/>
                  </a:lnTo>
                  <a:lnTo>
                    <a:pt x="371" y="122"/>
                  </a:lnTo>
                  <a:lnTo>
                    <a:pt x="371" y="128"/>
                  </a:lnTo>
                  <a:lnTo>
                    <a:pt x="371" y="135"/>
                  </a:lnTo>
                  <a:lnTo>
                    <a:pt x="369" y="143"/>
                  </a:lnTo>
                  <a:lnTo>
                    <a:pt x="369" y="150"/>
                  </a:lnTo>
                  <a:lnTo>
                    <a:pt x="367" y="156"/>
                  </a:lnTo>
                  <a:lnTo>
                    <a:pt x="365" y="162"/>
                  </a:lnTo>
                  <a:lnTo>
                    <a:pt x="363" y="168"/>
                  </a:lnTo>
                  <a:lnTo>
                    <a:pt x="359" y="174"/>
                  </a:lnTo>
                  <a:lnTo>
                    <a:pt x="357" y="180"/>
                  </a:lnTo>
                  <a:lnTo>
                    <a:pt x="353" y="186"/>
                  </a:lnTo>
                  <a:lnTo>
                    <a:pt x="349" y="190"/>
                  </a:lnTo>
                  <a:lnTo>
                    <a:pt x="345" y="196"/>
                  </a:lnTo>
                  <a:lnTo>
                    <a:pt x="339" y="203"/>
                  </a:lnTo>
                  <a:lnTo>
                    <a:pt x="335" y="207"/>
                  </a:lnTo>
                  <a:lnTo>
                    <a:pt x="328" y="213"/>
                  </a:lnTo>
                  <a:lnTo>
                    <a:pt x="322" y="217"/>
                  </a:lnTo>
                  <a:lnTo>
                    <a:pt x="316" y="221"/>
                  </a:lnTo>
                  <a:lnTo>
                    <a:pt x="310" y="225"/>
                  </a:lnTo>
                  <a:lnTo>
                    <a:pt x="304" y="229"/>
                  </a:lnTo>
                  <a:lnTo>
                    <a:pt x="296" y="233"/>
                  </a:lnTo>
                  <a:lnTo>
                    <a:pt x="290" y="237"/>
                  </a:lnTo>
                  <a:lnTo>
                    <a:pt x="282" y="239"/>
                  </a:lnTo>
                  <a:lnTo>
                    <a:pt x="273" y="243"/>
                  </a:lnTo>
                  <a:lnTo>
                    <a:pt x="265" y="245"/>
                  </a:lnTo>
                  <a:lnTo>
                    <a:pt x="257" y="249"/>
                  </a:lnTo>
                  <a:lnTo>
                    <a:pt x="249" y="251"/>
                  </a:lnTo>
                  <a:lnTo>
                    <a:pt x="241" y="253"/>
                  </a:lnTo>
                  <a:lnTo>
                    <a:pt x="233" y="256"/>
                  </a:lnTo>
                  <a:lnTo>
                    <a:pt x="222" y="256"/>
                  </a:lnTo>
                  <a:lnTo>
                    <a:pt x="214" y="258"/>
                  </a:lnTo>
                  <a:lnTo>
                    <a:pt x="204" y="258"/>
                  </a:lnTo>
                  <a:lnTo>
                    <a:pt x="196" y="261"/>
                  </a:lnTo>
                  <a:lnTo>
                    <a:pt x="186" y="261"/>
                  </a:lnTo>
                  <a:lnTo>
                    <a:pt x="175" y="261"/>
                  </a:lnTo>
                  <a:lnTo>
                    <a:pt x="167" y="258"/>
                  </a:lnTo>
                  <a:lnTo>
                    <a:pt x="157" y="258"/>
                  </a:lnTo>
                  <a:lnTo>
                    <a:pt x="149" y="256"/>
                  </a:lnTo>
                  <a:lnTo>
                    <a:pt x="139" y="256"/>
                  </a:lnTo>
                  <a:lnTo>
                    <a:pt x="130" y="253"/>
                  </a:lnTo>
                  <a:lnTo>
                    <a:pt x="122" y="251"/>
                  </a:lnTo>
                  <a:lnTo>
                    <a:pt x="114" y="249"/>
                  </a:lnTo>
                  <a:lnTo>
                    <a:pt x="106" y="245"/>
                  </a:lnTo>
                  <a:lnTo>
                    <a:pt x="98" y="243"/>
                  </a:lnTo>
                  <a:lnTo>
                    <a:pt x="90" y="239"/>
                  </a:lnTo>
                  <a:lnTo>
                    <a:pt x="81" y="237"/>
                  </a:lnTo>
                  <a:lnTo>
                    <a:pt x="75" y="233"/>
                  </a:lnTo>
                  <a:lnTo>
                    <a:pt x="67" y="229"/>
                  </a:lnTo>
                  <a:lnTo>
                    <a:pt x="61" y="225"/>
                  </a:lnTo>
                  <a:lnTo>
                    <a:pt x="55" y="221"/>
                  </a:lnTo>
                  <a:lnTo>
                    <a:pt x="49" y="217"/>
                  </a:lnTo>
                  <a:lnTo>
                    <a:pt x="43" y="213"/>
                  </a:lnTo>
                  <a:lnTo>
                    <a:pt x="37" y="207"/>
                  </a:lnTo>
                  <a:lnTo>
                    <a:pt x="32" y="203"/>
                  </a:lnTo>
                  <a:lnTo>
                    <a:pt x="26" y="196"/>
                  </a:lnTo>
                  <a:lnTo>
                    <a:pt x="22" y="190"/>
                  </a:lnTo>
                  <a:lnTo>
                    <a:pt x="18" y="186"/>
                  </a:lnTo>
                  <a:lnTo>
                    <a:pt x="14" y="180"/>
                  </a:lnTo>
                  <a:lnTo>
                    <a:pt x="12" y="174"/>
                  </a:lnTo>
                  <a:lnTo>
                    <a:pt x="8" y="168"/>
                  </a:lnTo>
                  <a:lnTo>
                    <a:pt x="6" y="162"/>
                  </a:lnTo>
                  <a:lnTo>
                    <a:pt x="4" y="156"/>
                  </a:lnTo>
                  <a:lnTo>
                    <a:pt x="2" y="150"/>
                  </a:lnTo>
                  <a:lnTo>
                    <a:pt x="2" y="143"/>
                  </a:lnTo>
                  <a:lnTo>
                    <a:pt x="0" y="135"/>
                  </a:lnTo>
                  <a:lnTo>
                    <a:pt x="0" y="128"/>
                  </a:lnTo>
                  <a:lnTo>
                    <a:pt x="0" y="122"/>
                  </a:lnTo>
                  <a:lnTo>
                    <a:pt x="2" y="116"/>
                  </a:lnTo>
                  <a:lnTo>
                    <a:pt x="2" y="110"/>
                  </a:lnTo>
                  <a:lnTo>
                    <a:pt x="4" y="102"/>
                  </a:lnTo>
                  <a:lnTo>
                    <a:pt x="6" y="96"/>
                  </a:lnTo>
                  <a:lnTo>
                    <a:pt x="8" y="89"/>
                  </a:lnTo>
                  <a:lnTo>
                    <a:pt x="12" y="83"/>
                  </a:lnTo>
                  <a:lnTo>
                    <a:pt x="14" y="79"/>
                  </a:lnTo>
                  <a:lnTo>
                    <a:pt x="18" y="73"/>
                  </a:lnTo>
                  <a:lnTo>
                    <a:pt x="22" y="67"/>
                  </a:lnTo>
                  <a:lnTo>
                    <a:pt x="26" y="61"/>
                  </a:lnTo>
                  <a:lnTo>
                    <a:pt x="32" y="57"/>
                  </a:lnTo>
                  <a:lnTo>
                    <a:pt x="37" y="51"/>
                  </a:lnTo>
                  <a:lnTo>
                    <a:pt x="43" y="47"/>
                  </a:lnTo>
                  <a:lnTo>
                    <a:pt x="49" y="43"/>
                  </a:lnTo>
                  <a:lnTo>
                    <a:pt x="55" y="36"/>
                  </a:lnTo>
                  <a:lnTo>
                    <a:pt x="61" y="32"/>
                  </a:lnTo>
                  <a:lnTo>
                    <a:pt x="67" y="28"/>
                  </a:lnTo>
                  <a:lnTo>
                    <a:pt x="75" y="24"/>
                  </a:lnTo>
                  <a:lnTo>
                    <a:pt x="81" y="22"/>
                  </a:lnTo>
                  <a:lnTo>
                    <a:pt x="90" y="18"/>
                  </a:lnTo>
                  <a:lnTo>
                    <a:pt x="98" y="14"/>
                  </a:lnTo>
                  <a:lnTo>
                    <a:pt x="106" y="12"/>
                  </a:lnTo>
                  <a:lnTo>
                    <a:pt x="114" y="10"/>
                  </a:lnTo>
                  <a:lnTo>
                    <a:pt x="122" y="8"/>
                  </a:lnTo>
                  <a:lnTo>
                    <a:pt x="130" y="6"/>
                  </a:lnTo>
                  <a:lnTo>
                    <a:pt x="139" y="4"/>
                  </a:lnTo>
                  <a:lnTo>
                    <a:pt x="149" y="2"/>
                  </a:lnTo>
                  <a:lnTo>
                    <a:pt x="157" y="0"/>
                  </a:lnTo>
                  <a:lnTo>
                    <a:pt x="167" y="0"/>
                  </a:lnTo>
                  <a:lnTo>
                    <a:pt x="175" y="0"/>
                  </a:lnTo>
                  <a:lnTo>
                    <a:pt x="186" y="0"/>
                  </a:lnTo>
                </a:path>
              </a:pathLst>
            </a:custGeom>
            <a:solidFill>
              <a:srgbClr val="E8E8E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0" name="Freeform 100">
              <a:extLst>
                <a:ext uri="{FF2B5EF4-FFF2-40B4-BE49-F238E27FC236}">
                  <a16:creationId xmlns:a16="http://schemas.microsoft.com/office/drawing/2014/main" id="{1FE1778E-7EEA-F3BA-A6AD-1FBC1925D252}"/>
                </a:ext>
              </a:extLst>
            </p:cNvPr>
            <p:cNvSpPr>
              <a:spLocks/>
            </p:cNvSpPr>
            <p:nvPr/>
          </p:nvSpPr>
          <p:spPr bwMode="auto">
            <a:xfrm>
              <a:off x="9140826" y="3973513"/>
              <a:ext cx="542925" cy="379412"/>
            </a:xfrm>
            <a:custGeom>
              <a:avLst/>
              <a:gdLst>
                <a:gd name="T0" fmla="*/ 298450 w 342"/>
                <a:gd name="T1" fmla="*/ 0 h 241"/>
                <a:gd name="T2" fmla="*/ 341313 w 342"/>
                <a:gd name="T3" fmla="*/ 6297 h 241"/>
                <a:gd name="T4" fmla="*/ 376238 w 342"/>
                <a:gd name="T5" fmla="*/ 15743 h 241"/>
                <a:gd name="T6" fmla="*/ 412750 w 342"/>
                <a:gd name="T7" fmla="*/ 28338 h 241"/>
                <a:gd name="T8" fmla="*/ 444500 w 342"/>
                <a:gd name="T9" fmla="*/ 40932 h 241"/>
                <a:gd name="T10" fmla="*/ 473075 w 342"/>
                <a:gd name="T11" fmla="*/ 61399 h 241"/>
                <a:gd name="T12" fmla="*/ 496888 w 342"/>
                <a:gd name="T13" fmla="*/ 83439 h 241"/>
                <a:gd name="T14" fmla="*/ 515938 w 342"/>
                <a:gd name="T15" fmla="*/ 105480 h 241"/>
                <a:gd name="T16" fmla="*/ 531813 w 342"/>
                <a:gd name="T17" fmla="*/ 130669 h 241"/>
                <a:gd name="T18" fmla="*/ 538163 w 342"/>
                <a:gd name="T19" fmla="*/ 160581 h 241"/>
                <a:gd name="T20" fmla="*/ 541338 w 342"/>
                <a:gd name="T21" fmla="*/ 185770 h 241"/>
                <a:gd name="T22" fmla="*/ 538163 w 342"/>
                <a:gd name="T23" fmla="*/ 215682 h 241"/>
                <a:gd name="T24" fmla="*/ 531813 w 342"/>
                <a:gd name="T25" fmla="*/ 245594 h 241"/>
                <a:gd name="T26" fmla="*/ 515938 w 342"/>
                <a:gd name="T27" fmla="*/ 270784 h 241"/>
                <a:gd name="T28" fmla="*/ 496888 w 342"/>
                <a:gd name="T29" fmla="*/ 292824 h 241"/>
                <a:gd name="T30" fmla="*/ 473075 w 342"/>
                <a:gd name="T31" fmla="*/ 316439 h 241"/>
                <a:gd name="T32" fmla="*/ 444500 w 342"/>
                <a:gd name="T33" fmla="*/ 335331 h 241"/>
                <a:gd name="T34" fmla="*/ 412750 w 342"/>
                <a:gd name="T35" fmla="*/ 347926 h 241"/>
                <a:gd name="T36" fmla="*/ 376238 w 342"/>
                <a:gd name="T37" fmla="*/ 360520 h 241"/>
                <a:gd name="T38" fmla="*/ 341313 w 342"/>
                <a:gd name="T39" fmla="*/ 369966 h 241"/>
                <a:gd name="T40" fmla="*/ 298450 w 342"/>
                <a:gd name="T41" fmla="*/ 377838 h 241"/>
                <a:gd name="T42" fmla="*/ 260350 w 342"/>
                <a:gd name="T43" fmla="*/ 377838 h 241"/>
                <a:gd name="T44" fmla="*/ 217488 w 342"/>
                <a:gd name="T45" fmla="*/ 373115 h 241"/>
                <a:gd name="T46" fmla="*/ 179388 w 342"/>
                <a:gd name="T47" fmla="*/ 363669 h 241"/>
                <a:gd name="T48" fmla="*/ 142875 w 342"/>
                <a:gd name="T49" fmla="*/ 354223 h 241"/>
                <a:gd name="T50" fmla="*/ 111125 w 342"/>
                <a:gd name="T51" fmla="*/ 338480 h 241"/>
                <a:gd name="T52" fmla="*/ 80963 w 342"/>
                <a:gd name="T53" fmla="*/ 322736 h 241"/>
                <a:gd name="T54" fmla="*/ 55563 w 342"/>
                <a:gd name="T55" fmla="*/ 299121 h 241"/>
                <a:gd name="T56" fmla="*/ 36513 w 342"/>
                <a:gd name="T57" fmla="*/ 277081 h 241"/>
                <a:gd name="T58" fmla="*/ 20638 w 342"/>
                <a:gd name="T59" fmla="*/ 255040 h 241"/>
                <a:gd name="T60" fmla="*/ 6350 w 342"/>
                <a:gd name="T61" fmla="*/ 226703 h 241"/>
                <a:gd name="T62" fmla="*/ 3175 w 342"/>
                <a:gd name="T63" fmla="*/ 196790 h 241"/>
                <a:gd name="T64" fmla="*/ 3175 w 342"/>
                <a:gd name="T65" fmla="*/ 170027 h 241"/>
                <a:gd name="T66" fmla="*/ 9525 w 342"/>
                <a:gd name="T67" fmla="*/ 141689 h 241"/>
                <a:gd name="T68" fmla="*/ 23813 w 342"/>
                <a:gd name="T69" fmla="*/ 114926 h 241"/>
                <a:gd name="T70" fmla="*/ 42863 w 342"/>
                <a:gd name="T71" fmla="*/ 89736 h 241"/>
                <a:gd name="T72" fmla="*/ 65088 w 342"/>
                <a:gd name="T73" fmla="*/ 67696 h 241"/>
                <a:gd name="T74" fmla="*/ 90488 w 342"/>
                <a:gd name="T75" fmla="*/ 47230 h 241"/>
                <a:gd name="T76" fmla="*/ 120650 w 342"/>
                <a:gd name="T77" fmla="*/ 31486 h 241"/>
                <a:gd name="T78" fmla="*/ 155575 w 342"/>
                <a:gd name="T79" fmla="*/ 18892 h 241"/>
                <a:gd name="T80" fmla="*/ 192088 w 342"/>
                <a:gd name="T81" fmla="*/ 9446 h 241"/>
                <a:gd name="T82" fmla="*/ 230188 w 342"/>
                <a:gd name="T83" fmla="*/ 3149 h 241"/>
                <a:gd name="T84" fmla="*/ 273050 w 342"/>
                <a:gd name="T85" fmla="*/ 0 h 2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2" h="241">
                  <a:moveTo>
                    <a:pt x="172" y="0"/>
                  </a:moveTo>
                  <a:lnTo>
                    <a:pt x="180" y="0"/>
                  </a:lnTo>
                  <a:lnTo>
                    <a:pt x="188" y="0"/>
                  </a:lnTo>
                  <a:lnTo>
                    <a:pt x="198" y="2"/>
                  </a:lnTo>
                  <a:lnTo>
                    <a:pt x="206" y="2"/>
                  </a:lnTo>
                  <a:lnTo>
                    <a:pt x="215" y="4"/>
                  </a:lnTo>
                  <a:lnTo>
                    <a:pt x="223" y="6"/>
                  </a:lnTo>
                  <a:lnTo>
                    <a:pt x="229" y="8"/>
                  </a:lnTo>
                  <a:lnTo>
                    <a:pt x="237" y="10"/>
                  </a:lnTo>
                  <a:lnTo>
                    <a:pt x="245" y="12"/>
                  </a:lnTo>
                  <a:lnTo>
                    <a:pt x="253" y="14"/>
                  </a:lnTo>
                  <a:lnTo>
                    <a:pt x="260" y="18"/>
                  </a:lnTo>
                  <a:lnTo>
                    <a:pt x="266" y="20"/>
                  </a:lnTo>
                  <a:lnTo>
                    <a:pt x="274" y="24"/>
                  </a:lnTo>
                  <a:lnTo>
                    <a:pt x="280" y="26"/>
                  </a:lnTo>
                  <a:lnTo>
                    <a:pt x="286" y="30"/>
                  </a:lnTo>
                  <a:lnTo>
                    <a:pt x="292" y="35"/>
                  </a:lnTo>
                  <a:lnTo>
                    <a:pt x="298" y="39"/>
                  </a:lnTo>
                  <a:lnTo>
                    <a:pt x="302" y="43"/>
                  </a:lnTo>
                  <a:lnTo>
                    <a:pt x="309" y="49"/>
                  </a:lnTo>
                  <a:lnTo>
                    <a:pt x="313" y="53"/>
                  </a:lnTo>
                  <a:lnTo>
                    <a:pt x="317" y="57"/>
                  </a:lnTo>
                  <a:lnTo>
                    <a:pt x="321" y="63"/>
                  </a:lnTo>
                  <a:lnTo>
                    <a:pt x="325" y="67"/>
                  </a:lnTo>
                  <a:lnTo>
                    <a:pt x="329" y="73"/>
                  </a:lnTo>
                  <a:lnTo>
                    <a:pt x="331" y="77"/>
                  </a:lnTo>
                  <a:lnTo>
                    <a:pt x="335" y="83"/>
                  </a:lnTo>
                  <a:lnTo>
                    <a:pt x="337" y="90"/>
                  </a:lnTo>
                  <a:lnTo>
                    <a:pt x="339" y="96"/>
                  </a:lnTo>
                  <a:lnTo>
                    <a:pt x="339" y="102"/>
                  </a:lnTo>
                  <a:lnTo>
                    <a:pt x="341" y="108"/>
                  </a:lnTo>
                  <a:lnTo>
                    <a:pt x="341" y="112"/>
                  </a:lnTo>
                  <a:lnTo>
                    <a:pt x="341" y="118"/>
                  </a:lnTo>
                  <a:lnTo>
                    <a:pt x="341" y="125"/>
                  </a:lnTo>
                  <a:lnTo>
                    <a:pt x="341" y="131"/>
                  </a:lnTo>
                  <a:lnTo>
                    <a:pt x="339" y="137"/>
                  </a:lnTo>
                  <a:lnTo>
                    <a:pt x="339" y="144"/>
                  </a:lnTo>
                  <a:lnTo>
                    <a:pt x="337" y="150"/>
                  </a:lnTo>
                  <a:lnTo>
                    <a:pt x="335" y="156"/>
                  </a:lnTo>
                  <a:lnTo>
                    <a:pt x="331" y="162"/>
                  </a:lnTo>
                  <a:lnTo>
                    <a:pt x="329" y="166"/>
                  </a:lnTo>
                  <a:lnTo>
                    <a:pt x="325" y="172"/>
                  </a:lnTo>
                  <a:lnTo>
                    <a:pt x="321" y="176"/>
                  </a:lnTo>
                  <a:lnTo>
                    <a:pt x="317" y="182"/>
                  </a:lnTo>
                  <a:lnTo>
                    <a:pt x="313" y="186"/>
                  </a:lnTo>
                  <a:lnTo>
                    <a:pt x="309" y="190"/>
                  </a:lnTo>
                  <a:lnTo>
                    <a:pt x="302" y="197"/>
                  </a:lnTo>
                  <a:lnTo>
                    <a:pt x="298" y="201"/>
                  </a:lnTo>
                  <a:lnTo>
                    <a:pt x="292" y="205"/>
                  </a:lnTo>
                  <a:lnTo>
                    <a:pt x="286" y="209"/>
                  </a:lnTo>
                  <a:lnTo>
                    <a:pt x="280" y="213"/>
                  </a:lnTo>
                  <a:lnTo>
                    <a:pt x="274" y="215"/>
                  </a:lnTo>
                  <a:lnTo>
                    <a:pt x="266" y="219"/>
                  </a:lnTo>
                  <a:lnTo>
                    <a:pt x="260" y="221"/>
                  </a:lnTo>
                  <a:lnTo>
                    <a:pt x="253" y="225"/>
                  </a:lnTo>
                  <a:lnTo>
                    <a:pt x="245" y="227"/>
                  </a:lnTo>
                  <a:lnTo>
                    <a:pt x="237" y="229"/>
                  </a:lnTo>
                  <a:lnTo>
                    <a:pt x="229" y="231"/>
                  </a:lnTo>
                  <a:lnTo>
                    <a:pt x="223" y="233"/>
                  </a:lnTo>
                  <a:lnTo>
                    <a:pt x="215" y="235"/>
                  </a:lnTo>
                  <a:lnTo>
                    <a:pt x="206" y="237"/>
                  </a:lnTo>
                  <a:lnTo>
                    <a:pt x="198" y="237"/>
                  </a:lnTo>
                  <a:lnTo>
                    <a:pt x="188" y="240"/>
                  </a:lnTo>
                  <a:lnTo>
                    <a:pt x="180" y="240"/>
                  </a:lnTo>
                  <a:lnTo>
                    <a:pt x="172" y="240"/>
                  </a:lnTo>
                  <a:lnTo>
                    <a:pt x="164" y="240"/>
                  </a:lnTo>
                  <a:lnTo>
                    <a:pt x="153" y="240"/>
                  </a:lnTo>
                  <a:lnTo>
                    <a:pt x="145" y="237"/>
                  </a:lnTo>
                  <a:lnTo>
                    <a:pt x="137" y="237"/>
                  </a:lnTo>
                  <a:lnTo>
                    <a:pt x="129" y="235"/>
                  </a:lnTo>
                  <a:lnTo>
                    <a:pt x="121" y="233"/>
                  </a:lnTo>
                  <a:lnTo>
                    <a:pt x="113" y="231"/>
                  </a:lnTo>
                  <a:lnTo>
                    <a:pt x="104" y="229"/>
                  </a:lnTo>
                  <a:lnTo>
                    <a:pt x="98" y="227"/>
                  </a:lnTo>
                  <a:lnTo>
                    <a:pt x="90" y="225"/>
                  </a:lnTo>
                  <a:lnTo>
                    <a:pt x="84" y="221"/>
                  </a:lnTo>
                  <a:lnTo>
                    <a:pt x="76" y="219"/>
                  </a:lnTo>
                  <a:lnTo>
                    <a:pt x="70" y="215"/>
                  </a:lnTo>
                  <a:lnTo>
                    <a:pt x="64" y="213"/>
                  </a:lnTo>
                  <a:lnTo>
                    <a:pt x="57" y="209"/>
                  </a:lnTo>
                  <a:lnTo>
                    <a:pt x="51" y="205"/>
                  </a:lnTo>
                  <a:lnTo>
                    <a:pt x="45" y="201"/>
                  </a:lnTo>
                  <a:lnTo>
                    <a:pt x="41" y="197"/>
                  </a:lnTo>
                  <a:lnTo>
                    <a:pt x="35" y="190"/>
                  </a:lnTo>
                  <a:lnTo>
                    <a:pt x="31" y="186"/>
                  </a:lnTo>
                  <a:lnTo>
                    <a:pt x="27" y="182"/>
                  </a:lnTo>
                  <a:lnTo>
                    <a:pt x="23" y="176"/>
                  </a:lnTo>
                  <a:lnTo>
                    <a:pt x="19" y="172"/>
                  </a:lnTo>
                  <a:lnTo>
                    <a:pt x="15" y="166"/>
                  </a:lnTo>
                  <a:lnTo>
                    <a:pt x="13" y="162"/>
                  </a:lnTo>
                  <a:lnTo>
                    <a:pt x="8" y="156"/>
                  </a:lnTo>
                  <a:lnTo>
                    <a:pt x="6" y="150"/>
                  </a:lnTo>
                  <a:lnTo>
                    <a:pt x="4" y="144"/>
                  </a:lnTo>
                  <a:lnTo>
                    <a:pt x="2" y="137"/>
                  </a:lnTo>
                  <a:lnTo>
                    <a:pt x="2" y="131"/>
                  </a:lnTo>
                  <a:lnTo>
                    <a:pt x="2" y="125"/>
                  </a:lnTo>
                  <a:lnTo>
                    <a:pt x="0" y="118"/>
                  </a:lnTo>
                  <a:lnTo>
                    <a:pt x="2" y="112"/>
                  </a:lnTo>
                  <a:lnTo>
                    <a:pt x="2" y="108"/>
                  </a:lnTo>
                  <a:lnTo>
                    <a:pt x="2" y="102"/>
                  </a:lnTo>
                  <a:lnTo>
                    <a:pt x="4" y="96"/>
                  </a:lnTo>
                  <a:lnTo>
                    <a:pt x="6" y="90"/>
                  </a:lnTo>
                  <a:lnTo>
                    <a:pt x="8" y="83"/>
                  </a:lnTo>
                  <a:lnTo>
                    <a:pt x="13" y="77"/>
                  </a:lnTo>
                  <a:lnTo>
                    <a:pt x="15" y="73"/>
                  </a:lnTo>
                  <a:lnTo>
                    <a:pt x="19" y="67"/>
                  </a:lnTo>
                  <a:lnTo>
                    <a:pt x="23" y="63"/>
                  </a:lnTo>
                  <a:lnTo>
                    <a:pt x="27" y="57"/>
                  </a:lnTo>
                  <a:lnTo>
                    <a:pt x="31" y="53"/>
                  </a:lnTo>
                  <a:lnTo>
                    <a:pt x="35" y="49"/>
                  </a:lnTo>
                  <a:lnTo>
                    <a:pt x="41" y="43"/>
                  </a:lnTo>
                  <a:lnTo>
                    <a:pt x="45" y="39"/>
                  </a:lnTo>
                  <a:lnTo>
                    <a:pt x="51" y="35"/>
                  </a:lnTo>
                  <a:lnTo>
                    <a:pt x="57" y="30"/>
                  </a:lnTo>
                  <a:lnTo>
                    <a:pt x="64" y="26"/>
                  </a:lnTo>
                  <a:lnTo>
                    <a:pt x="70" y="24"/>
                  </a:lnTo>
                  <a:lnTo>
                    <a:pt x="76" y="20"/>
                  </a:lnTo>
                  <a:lnTo>
                    <a:pt x="84" y="18"/>
                  </a:lnTo>
                  <a:lnTo>
                    <a:pt x="90" y="14"/>
                  </a:lnTo>
                  <a:lnTo>
                    <a:pt x="98" y="12"/>
                  </a:lnTo>
                  <a:lnTo>
                    <a:pt x="104" y="10"/>
                  </a:lnTo>
                  <a:lnTo>
                    <a:pt x="113" y="8"/>
                  </a:lnTo>
                  <a:lnTo>
                    <a:pt x="121" y="6"/>
                  </a:lnTo>
                  <a:lnTo>
                    <a:pt x="129" y="4"/>
                  </a:lnTo>
                  <a:lnTo>
                    <a:pt x="137" y="2"/>
                  </a:lnTo>
                  <a:lnTo>
                    <a:pt x="145" y="2"/>
                  </a:lnTo>
                  <a:lnTo>
                    <a:pt x="153" y="0"/>
                  </a:lnTo>
                  <a:lnTo>
                    <a:pt x="164" y="0"/>
                  </a:lnTo>
                  <a:lnTo>
                    <a:pt x="172" y="0"/>
                  </a:lnTo>
                </a:path>
              </a:pathLst>
            </a:custGeom>
            <a:solidFill>
              <a:srgbClr val="EDEDE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1" name="Freeform 101">
              <a:extLst>
                <a:ext uri="{FF2B5EF4-FFF2-40B4-BE49-F238E27FC236}">
                  <a16:creationId xmlns:a16="http://schemas.microsoft.com/office/drawing/2014/main" id="{0AA31ABB-055C-CD9A-442D-960C62BF5025}"/>
                </a:ext>
              </a:extLst>
            </p:cNvPr>
            <p:cNvSpPr>
              <a:spLocks/>
            </p:cNvSpPr>
            <p:nvPr/>
          </p:nvSpPr>
          <p:spPr bwMode="auto">
            <a:xfrm>
              <a:off x="9183688" y="3986213"/>
              <a:ext cx="493713" cy="349250"/>
            </a:xfrm>
            <a:custGeom>
              <a:avLst/>
              <a:gdLst>
                <a:gd name="T0" fmla="*/ 271463 w 311"/>
                <a:gd name="T1" fmla="*/ 3161 h 221"/>
                <a:gd name="T2" fmla="*/ 307975 w 311"/>
                <a:gd name="T3" fmla="*/ 6321 h 221"/>
                <a:gd name="T4" fmla="*/ 339725 w 311"/>
                <a:gd name="T5" fmla="*/ 15803 h 221"/>
                <a:gd name="T6" fmla="*/ 373063 w 311"/>
                <a:gd name="T7" fmla="*/ 25285 h 221"/>
                <a:gd name="T8" fmla="*/ 401638 w 311"/>
                <a:gd name="T9" fmla="*/ 42669 h 221"/>
                <a:gd name="T10" fmla="*/ 427038 w 311"/>
                <a:gd name="T11" fmla="*/ 58472 h 221"/>
                <a:gd name="T12" fmla="*/ 450850 w 311"/>
                <a:gd name="T13" fmla="*/ 77436 h 221"/>
                <a:gd name="T14" fmla="*/ 466725 w 311"/>
                <a:gd name="T15" fmla="*/ 99560 h 221"/>
                <a:gd name="T16" fmla="*/ 479425 w 311"/>
                <a:gd name="T17" fmla="*/ 121684 h 221"/>
                <a:gd name="T18" fmla="*/ 488950 w 311"/>
                <a:gd name="T19" fmla="*/ 148550 h 221"/>
                <a:gd name="T20" fmla="*/ 492125 w 311"/>
                <a:gd name="T21" fmla="*/ 175415 h 221"/>
                <a:gd name="T22" fmla="*/ 488950 w 311"/>
                <a:gd name="T23" fmla="*/ 200700 h 221"/>
                <a:gd name="T24" fmla="*/ 479425 w 311"/>
                <a:gd name="T25" fmla="*/ 227566 h 221"/>
                <a:gd name="T26" fmla="*/ 466725 w 311"/>
                <a:gd name="T27" fmla="*/ 249690 h 221"/>
                <a:gd name="T28" fmla="*/ 450850 w 311"/>
                <a:gd name="T29" fmla="*/ 271814 h 221"/>
                <a:gd name="T30" fmla="*/ 427038 w 311"/>
                <a:gd name="T31" fmla="*/ 290778 h 221"/>
                <a:gd name="T32" fmla="*/ 401638 w 311"/>
                <a:gd name="T33" fmla="*/ 308162 h 221"/>
                <a:gd name="T34" fmla="*/ 373063 w 311"/>
                <a:gd name="T35" fmla="*/ 320804 h 221"/>
                <a:gd name="T36" fmla="*/ 339725 w 311"/>
                <a:gd name="T37" fmla="*/ 333447 h 221"/>
                <a:gd name="T38" fmla="*/ 307975 w 311"/>
                <a:gd name="T39" fmla="*/ 339768 h 221"/>
                <a:gd name="T40" fmla="*/ 271463 w 311"/>
                <a:gd name="T41" fmla="*/ 347670 h 221"/>
                <a:gd name="T42" fmla="*/ 233363 w 311"/>
                <a:gd name="T43" fmla="*/ 347670 h 221"/>
                <a:gd name="T44" fmla="*/ 193675 w 311"/>
                <a:gd name="T45" fmla="*/ 342929 h 221"/>
                <a:gd name="T46" fmla="*/ 161925 w 311"/>
                <a:gd name="T47" fmla="*/ 336607 h 221"/>
                <a:gd name="T48" fmla="*/ 125413 w 311"/>
                <a:gd name="T49" fmla="*/ 327126 h 221"/>
                <a:gd name="T50" fmla="*/ 96838 w 311"/>
                <a:gd name="T51" fmla="*/ 311322 h 221"/>
                <a:gd name="T52" fmla="*/ 71438 w 311"/>
                <a:gd name="T53" fmla="*/ 295519 h 221"/>
                <a:gd name="T54" fmla="*/ 47625 w 311"/>
                <a:gd name="T55" fmla="*/ 278136 h 221"/>
                <a:gd name="T56" fmla="*/ 28575 w 311"/>
                <a:gd name="T57" fmla="*/ 256011 h 221"/>
                <a:gd name="T58" fmla="*/ 12700 w 311"/>
                <a:gd name="T59" fmla="*/ 233887 h 221"/>
                <a:gd name="T60" fmla="*/ 3175 w 311"/>
                <a:gd name="T61" fmla="*/ 207021 h 221"/>
                <a:gd name="T62" fmla="*/ 0 w 311"/>
                <a:gd name="T63" fmla="*/ 181736 h 221"/>
                <a:gd name="T64" fmla="*/ 0 w 311"/>
                <a:gd name="T65" fmla="*/ 154871 h 221"/>
                <a:gd name="T66" fmla="*/ 6350 w 311"/>
                <a:gd name="T67" fmla="*/ 129586 h 221"/>
                <a:gd name="T68" fmla="*/ 19050 w 311"/>
                <a:gd name="T69" fmla="*/ 105881 h 221"/>
                <a:gd name="T70" fmla="*/ 34925 w 311"/>
                <a:gd name="T71" fmla="*/ 83757 h 221"/>
                <a:gd name="T72" fmla="*/ 55563 w 311"/>
                <a:gd name="T73" fmla="*/ 64793 h 221"/>
                <a:gd name="T74" fmla="*/ 80963 w 311"/>
                <a:gd name="T75" fmla="*/ 45829 h 221"/>
                <a:gd name="T76" fmla="*/ 106363 w 311"/>
                <a:gd name="T77" fmla="*/ 31606 h 221"/>
                <a:gd name="T78" fmla="*/ 139700 w 311"/>
                <a:gd name="T79" fmla="*/ 18964 h 221"/>
                <a:gd name="T80" fmla="*/ 171450 w 311"/>
                <a:gd name="T81" fmla="*/ 9482 h 221"/>
                <a:gd name="T82" fmla="*/ 206375 w 311"/>
                <a:gd name="T83" fmla="*/ 3161 h 221"/>
                <a:gd name="T84" fmla="*/ 246063 w 311"/>
                <a:gd name="T85" fmla="*/ 0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 h="221">
                  <a:moveTo>
                    <a:pt x="155" y="0"/>
                  </a:moveTo>
                  <a:lnTo>
                    <a:pt x="163" y="0"/>
                  </a:lnTo>
                  <a:lnTo>
                    <a:pt x="171" y="2"/>
                  </a:lnTo>
                  <a:lnTo>
                    <a:pt x="177" y="2"/>
                  </a:lnTo>
                  <a:lnTo>
                    <a:pt x="186" y="4"/>
                  </a:lnTo>
                  <a:lnTo>
                    <a:pt x="194" y="4"/>
                  </a:lnTo>
                  <a:lnTo>
                    <a:pt x="200" y="6"/>
                  </a:lnTo>
                  <a:lnTo>
                    <a:pt x="208" y="8"/>
                  </a:lnTo>
                  <a:lnTo>
                    <a:pt x="214" y="10"/>
                  </a:lnTo>
                  <a:lnTo>
                    <a:pt x="222" y="12"/>
                  </a:lnTo>
                  <a:lnTo>
                    <a:pt x="228" y="14"/>
                  </a:lnTo>
                  <a:lnTo>
                    <a:pt x="235" y="16"/>
                  </a:lnTo>
                  <a:lnTo>
                    <a:pt x="241" y="20"/>
                  </a:lnTo>
                  <a:lnTo>
                    <a:pt x="247" y="22"/>
                  </a:lnTo>
                  <a:lnTo>
                    <a:pt x="253" y="27"/>
                  </a:lnTo>
                  <a:lnTo>
                    <a:pt x="259" y="29"/>
                  </a:lnTo>
                  <a:lnTo>
                    <a:pt x="265" y="33"/>
                  </a:lnTo>
                  <a:lnTo>
                    <a:pt x="269" y="37"/>
                  </a:lnTo>
                  <a:lnTo>
                    <a:pt x="273" y="41"/>
                  </a:lnTo>
                  <a:lnTo>
                    <a:pt x="280" y="45"/>
                  </a:lnTo>
                  <a:lnTo>
                    <a:pt x="284" y="49"/>
                  </a:lnTo>
                  <a:lnTo>
                    <a:pt x="288" y="53"/>
                  </a:lnTo>
                  <a:lnTo>
                    <a:pt x="292" y="57"/>
                  </a:lnTo>
                  <a:lnTo>
                    <a:pt x="294" y="63"/>
                  </a:lnTo>
                  <a:lnTo>
                    <a:pt x="298" y="67"/>
                  </a:lnTo>
                  <a:lnTo>
                    <a:pt x="300" y="71"/>
                  </a:lnTo>
                  <a:lnTo>
                    <a:pt x="302" y="77"/>
                  </a:lnTo>
                  <a:lnTo>
                    <a:pt x="304" y="82"/>
                  </a:lnTo>
                  <a:lnTo>
                    <a:pt x="306" y="88"/>
                  </a:lnTo>
                  <a:lnTo>
                    <a:pt x="308" y="94"/>
                  </a:lnTo>
                  <a:lnTo>
                    <a:pt x="308" y="98"/>
                  </a:lnTo>
                  <a:lnTo>
                    <a:pt x="310" y="104"/>
                  </a:lnTo>
                  <a:lnTo>
                    <a:pt x="310" y="111"/>
                  </a:lnTo>
                  <a:lnTo>
                    <a:pt x="310" y="115"/>
                  </a:lnTo>
                  <a:lnTo>
                    <a:pt x="308" y="121"/>
                  </a:lnTo>
                  <a:lnTo>
                    <a:pt x="308" y="127"/>
                  </a:lnTo>
                  <a:lnTo>
                    <a:pt x="306" y="131"/>
                  </a:lnTo>
                  <a:lnTo>
                    <a:pt x="304" y="138"/>
                  </a:lnTo>
                  <a:lnTo>
                    <a:pt x="302" y="144"/>
                  </a:lnTo>
                  <a:lnTo>
                    <a:pt x="300" y="148"/>
                  </a:lnTo>
                  <a:lnTo>
                    <a:pt x="298" y="152"/>
                  </a:lnTo>
                  <a:lnTo>
                    <a:pt x="294" y="158"/>
                  </a:lnTo>
                  <a:lnTo>
                    <a:pt x="292" y="162"/>
                  </a:lnTo>
                  <a:lnTo>
                    <a:pt x="288" y="166"/>
                  </a:lnTo>
                  <a:lnTo>
                    <a:pt x="284" y="172"/>
                  </a:lnTo>
                  <a:lnTo>
                    <a:pt x="280" y="176"/>
                  </a:lnTo>
                  <a:lnTo>
                    <a:pt x="273" y="180"/>
                  </a:lnTo>
                  <a:lnTo>
                    <a:pt x="269" y="184"/>
                  </a:lnTo>
                  <a:lnTo>
                    <a:pt x="265" y="187"/>
                  </a:lnTo>
                  <a:lnTo>
                    <a:pt x="259" y="191"/>
                  </a:lnTo>
                  <a:lnTo>
                    <a:pt x="253" y="195"/>
                  </a:lnTo>
                  <a:lnTo>
                    <a:pt x="247" y="197"/>
                  </a:lnTo>
                  <a:lnTo>
                    <a:pt x="241" y="201"/>
                  </a:lnTo>
                  <a:lnTo>
                    <a:pt x="235" y="203"/>
                  </a:lnTo>
                  <a:lnTo>
                    <a:pt x="228" y="207"/>
                  </a:lnTo>
                  <a:lnTo>
                    <a:pt x="222" y="209"/>
                  </a:lnTo>
                  <a:lnTo>
                    <a:pt x="214" y="211"/>
                  </a:lnTo>
                  <a:lnTo>
                    <a:pt x="208" y="213"/>
                  </a:lnTo>
                  <a:lnTo>
                    <a:pt x="200" y="215"/>
                  </a:lnTo>
                  <a:lnTo>
                    <a:pt x="194" y="215"/>
                  </a:lnTo>
                  <a:lnTo>
                    <a:pt x="186" y="217"/>
                  </a:lnTo>
                  <a:lnTo>
                    <a:pt x="177" y="217"/>
                  </a:lnTo>
                  <a:lnTo>
                    <a:pt x="171" y="220"/>
                  </a:lnTo>
                  <a:lnTo>
                    <a:pt x="163" y="220"/>
                  </a:lnTo>
                  <a:lnTo>
                    <a:pt x="155" y="220"/>
                  </a:lnTo>
                  <a:lnTo>
                    <a:pt x="147" y="220"/>
                  </a:lnTo>
                  <a:lnTo>
                    <a:pt x="139" y="220"/>
                  </a:lnTo>
                  <a:lnTo>
                    <a:pt x="130" y="217"/>
                  </a:lnTo>
                  <a:lnTo>
                    <a:pt x="122" y="217"/>
                  </a:lnTo>
                  <a:lnTo>
                    <a:pt x="116" y="215"/>
                  </a:lnTo>
                  <a:lnTo>
                    <a:pt x="108" y="215"/>
                  </a:lnTo>
                  <a:lnTo>
                    <a:pt x="102" y="213"/>
                  </a:lnTo>
                  <a:lnTo>
                    <a:pt x="94" y="211"/>
                  </a:lnTo>
                  <a:lnTo>
                    <a:pt x="88" y="209"/>
                  </a:lnTo>
                  <a:lnTo>
                    <a:pt x="79" y="207"/>
                  </a:lnTo>
                  <a:lnTo>
                    <a:pt x="73" y="203"/>
                  </a:lnTo>
                  <a:lnTo>
                    <a:pt x="67" y="201"/>
                  </a:lnTo>
                  <a:lnTo>
                    <a:pt x="61" y="197"/>
                  </a:lnTo>
                  <a:lnTo>
                    <a:pt x="55" y="195"/>
                  </a:lnTo>
                  <a:lnTo>
                    <a:pt x="51" y="191"/>
                  </a:lnTo>
                  <a:lnTo>
                    <a:pt x="45" y="187"/>
                  </a:lnTo>
                  <a:lnTo>
                    <a:pt x="39" y="184"/>
                  </a:lnTo>
                  <a:lnTo>
                    <a:pt x="35" y="180"/>
                  </a:lnTo>
                  <a:lnTo>
                    <a:pt x="30" y="176"/>
                  </a:lnTo>
                  <a:lnTo>
                    <a:pt x="26" y="172"/>
                  </a:lnTo>
                  <a:lnTo>
                    <a:pt x="22" y="166"/>
                  </a:lnTo>
                  <a:lnTo>
                    <a:pt x="18" y="162"/>
                  </a:lnTo>
                  <a:lnTo>
                    <a:pt x="14" y="158"/>
                  </a:lnTo>
                  <a:lnTo>
                    <a:pt x="12" y="152"/>
                  </a:lnTo>
                  <a:lnTo>
                    <a:pt x="8" y="148"/>
                  </a:lnTo>
                  <a:lnTo>
                    <a:pt x="6" y="144"/>
                  </a:lnTo>
                  <a:lnTo>
                    <a:pt x="4" y="138"/>
                  </a:lnTo>
                  <a:lnTo>
                    <a:pt x="2" y="131"/>
                  </a:lnTo>
                  <a:lnTo>
                    <a:pt x="0" y="127"/>
                  </a:lnTo>
                  <a:lnTo>
                    <a:pt x="0" y="121"/>
                  </a:lnTo>
                  <a:lnTo>
                    <a:pt x="0" y="115"/>
                  </a:lnTo>
                  <a:lnTo>
                    <a:pt x="0" y="111"/>
                  </a:lnTo>
                  <a:lnTo>
                    <a:pt x="0" y="104"/>
                  </a:lnTo>
                  <a:lnTo>
                    <a:pt x="0" y="98"/>
                  </a:lnTo>
                  <a:lnTo>
                    <a:pt x="0" y="94"/>
                  </a:lnTo>
                  <a:lnTo>
                    <a:pt x="2" y="88"/>
                  </a:lnTo>
                  <a:lnTo>
                    <a:pt x="4" y="82"/>
                  </a:lnTo>
                  <a:lnTo>
                    <a:pt x="6" y="77"/>
                  </a:lnTo>
                  <a:lnTo>
                    <a:pt x="8" y="71"/>
                  </a:lnTo>
                  <a:lnTo>
                    <a:pt x="12" y="67"/>
                  </a:lnTo>
                  <a:lnTo>
                    <a:pt x="14" y="63"/>
                  </a:lnTo>
                  <a:lnTo>
                    <a:pt x="18" y="57"/>
                  </a:lnTo>
                  <a:lnTo>
                    <a:pt x="22" y="53"/>
                  </a:lnTo>
                  <a:lnTo>
                    <a:pt x="26" y="49"/>
                  </a:lnTo>
                  <a:lnTo>
                    <a:pt x="30" y="45"/>
                  </a:lnTo>
                  <a:lnTo>
                    <a:pt x="35" y="41"/>
                  </a:lnTo>
                  <a:lnTo>
                    <a:pt x="39" y="37"/>
                  </a:lnTo>
                  <a:lnTo>
                    <a:pt x="45" y="33"/>
                  </a:lnTo>
                  <a:lnTo>
                    <a:pt x="51" y="29"/>
                  </a:lnTo>
                  <a:lnTo>
                    <a:pt x="55" y="27"/>
                  </a:lnTo>
                  <a:lnTo>
                    <a:pt x="61" y="22"/>
                  </a:lnTo>
                  <a:lnTo>
                    <a:pt x="67" y="20"/>
                  </a:lnTo>
                  <a:lnTo>
                    <a:pt x="73" y="16"/>
                  </a:lnTo>
                  <a:lnTo>
                    <a:pt x="79" y="14"/>
                  </a:lnTo>
                  <a:lnTo>
                    <a:pt x="88" y="12"/>
                  </a:lnTo>
                  <a:lnTo>
                    <a:pt x="94" y="10"/>
                  </a:lnTo>
                  <a:lnTo>
                    <a:pt x="102" y="8"/>
                  </a:lnTo>
                  <a:lnTo>
                    <a:pt x="108" y="6"/>
                  </a:lnTo>
                  <a:lnTo>
                    <a:pt x="116" y="4"/>
                  </a:lnTo>
                  <a:lnTo>
                    <a:pt x="122" y="4"/>
                  </a:lnTo>
                  <a:lnTo>
                    <a:pt x="130" y="2"/>
                  </a:lnTo>
                  <a:lnTo>
                    <a:pt x="139" y="2"/>
                  </a:lnTo>
                  <a:lnTo>
                    <a:pt x="147" y="0"/>
                  </a:lnTo>
                  <a:lnTo>
                    <a:pt x="155" y="0"/>
                  </a:lnTo>
                </a:path>
              </a:pathLst>
            </a:custGeom>
            <a:solidFill>
              <a:srgbClr val="F0F0F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2" name="Freeform 102">
              <a:extLst>
                <a:ext uri="{FF2B5EF4-FFF2-40B4-BE49-F238E27FC236}">
                  <a16:creationId xmlns:a16="http://schemas.microsoft.com/office/drawing/2014/main" id="{19CA1D70-BBFD-6ADF-C655-A9F6F5DC5941}"/>
                </a:ext>
              </a:extLst>
            </p:cNvPr>
            <p:cNvSpPr>
              <a:spLocks/>
            </p:cNvSpPr>
            <p:nvPr/>
          </p:nvSpPr>
          <p:spPr bwMode="auto">
            <a:xfrm>
              <a:off x="9221787" y="4003675"/>
              <a:ext cx="446088" cy="312738"/>
            </a:xfrm>
            <a:custGeom>
              <a:avLst/>
              <a:gdLst>
                <a:gd name="T0" fmla="*/ 246063 w 281"/>
                <a:gd name="T1" fmla="*/ 0 h 198"/>
                <a:gd name="T2" fmla="*/ 279400 w 281"/>
                <a:gd name="T3" fmla="*/ 3159 h 198"/>
                <a:gd name="T4" fmla="*/ 307975 w 281"/>
                <a:gd name="T5" fmla="*/ 12636 h 198"/>
                <a:gd name="T6" fmla="*/ 338138 w 281"/>
                <a:gd name="T7" fmla="*/ 22113 h 198"/>
                <a:gd name="T8" fmla="*/ 363538 w 281"/>
                <a:gd name="T9" fmla="*/ 36328 h 198"/>
                <a:gd name="T10" fmla="*/ 388938 w 281"/>
                <a:gd name="T11" fmla="*/ 52123 h 198"/>
                <a:gd name="T12" fmla="*/ 409575 w 281"/>
                <a:gd name="T13" fmla="*/ 67918 h 198"/>
                <a:gd name="T14" fmla="*/ 425450 w 281"/>
                <a:gd name="T15" fmla="*/ 86872 h 198"/>
                <a:gd name="T16" fmla="*/ 434975 w 281"/>
                <a:gd name="T17" fmla="*/ 110564 h 198"/>
                <a:gd name="T18" fmla="*/ 444500 w 281"/>
                <a:gd name="T19" fmla="*/ 132677 h 198"/>
                <a:gd name="T20" fmla="*/ 444500 w 281"/>
                <a:gd name="T21" fmla="*/ 154790 h 198"/>
                <a:gd name="T22" fmla="*/ 444500 w 281"/>
                <a:gd name="T23" fmla="*/ 176902 h 198"/>
                <a:gd name="T24" fmla="*/ 434975 w 281"/>
                <a:gd name="T25" fmla="*/ 200595 h 198"/>
                <a:gd name="T26" fmla="*/ 425450 w 281"/>
                <a:gd name="T27" fmla="*/ 222707 h 198"/>
                <a:gd name="T28" fmla="*/ 409575 w 281"/>
                <a:gd name="T29" fmla="*/ 241661 h 198"/>
                <a:gd name="T30" fmla="*/ 388938 w 281"/>
                <a:gd name="T31" fmla="*/ 257456 h 198"/>
                <a:gd name="T32" fmla="*/ 363538 w 281"/>
                <a:gd name="T33" fmla="*/ 273251 h 198"/>
                <a:gd name="T34" fmla="*/ 338138 w 281"/>
                <a:gd name="T35" fmla="*/ 287466 h 198"/>
                <a:gd name="T36" fmla="*/ 307975 w 281"/>
                <a:gd name="T37" fmla="*/ 296943 h 198"/>
                <a:gd name="T38" fmla="*/ 279400 w 281"/>
                <a:gd name="T39" fmla="*/ 306420 h 198"/>
                <a:gd name="T40" fmla="*/ 246063 w 281"/>
                <a:gd name="T41" fmla="*/ 311159 h 198"/>
                <a:gd name="T42" fmla="*/ 211138 w 281"/>
                <a:gd name="T43" fmla="*/ 311159 h 198"/>
                <a:gd name="T44" fmla="*/ 179388 w 281"/>
                <a:gd name="T45" fmla="*/ 306420 h 198"/>
                <a:gd name="T46" fmla="*/ 146050 w 281"/>
                <a:gd name="T47" fmla="*/ 300102 h 198"/>
                <a:gd name="T48" fmla="*/ 117475 w 281"/>
                <a:gd name="T49" fmla="*/ 290625 h 198"/>
                <a:gd name="T50" fmla="*/ 87313 w 281"/>
                <a:gd name="T51" fmla="*/ 281148 h 198"/>
                <a:gd name="T52" fmla="*/ 65088 w 281"/>
                <a:gd name="T53" fmla="*/ 263774 h 198"/>
                <a:gd name="T54" fmla="*/ 42863 w 281"/>
                <a:gd name="T55" fmla="*/ 247979 h 198"/>
                <a:gd name="T56" fmla="*/ 26988 w 281"/>
                <a:gd name="T57" fmla="*/ 229025 h 198"/>
                <a:gd name="T58" fmla="*/ 12700 w 281"/>
                <a:gd name="T59" fmla="*/ 210071 h 198"/>
                <a:gd name="T60" fmla="*/ 3175 w 281"/>
                <a:gd name="T61" fmla="*/ 186379 h 198"/>
                <a:gd name="T62" fmla="*/ 0 w 281"/>
                <a:gd name="T63" fmla="*/ 161107 h 198"/>
                <a:gd name="T64" fmla="*/ 0 w 281"/>
                <a:gd name="T65" fmla="*/ 138995 h 198"/>
                <a:gd name="T66" fmla="*/ 6350 w 281"/>
                <a:gd name="T67" fmla="*/ 116882 h 198"/>
                <a:gd name="T68" fmla="*/ 17463 w 281"/>
                <a:gd name="T69" fmla="*/ 93190 h 198"/>
                <a:gd name="T70" fmla="*/ 33338 w 281"/>
                <a:gd name="T71" fmla="*/ 74236 h 198"/>
                <a:gd name="T72" fmla="*/ 49213 w 281"/>
                <a:gd name="T73" fmla="*/ 55282 h 198"/>
                <a:gd name="T74" fmla="*/ 71438 w 281"/>
                <a:gd name="T75" fmla="*/ 39487 h 198"/>
                <a:gd name="T76" fmla="*/ 98425 w 281"/>
                <a:gd name="T77" fmla="*/ 26851 h 198"/>
                <a:gd name="T78" fmla="*/ 127000 w 281"/>
                <a:gd name="T79" fmla="*/ 15795 h 198"/>
                <a:gd name="T80" fmla="*/ 155575 w 281"/>
                <a:gd name="T81" fmla="*/ 6318 h 198"/>
                <a:gd name="T82" fmla="*/ 188913 w 281"/>
                <a:gd name="T83" fmla="*/ 0 h 198"/>
                <a:gd name="T84" fmla="*/ 223838 w 281"/>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1" h="198">
                  <a:moveTo>
                    <a:pt x="141" y="0"/>
                  </a:moveTo>
                  <a:lnTo>
                    <a:pt x="147" y="0"/>
                  </a:lnTo>
                  <a:lnTo>
                    <a:pt x="155" y="0"/>
                  </a:lnTo>
                  <a:lnTo>
                    <a:pt x="162" y="0"/>
                  </a:lnTo>
                  <a:lnTo>
                    <a:pt x="168" y="2"/>
                  </a:lnTo>
                  <a:lnTo>
                    <a:pt x="176" y="2"/>
                  </a:lnTo>
                  <a:lnTo>
                    <a:pt x="182" y="4"/>
                  </a:lnTo>
                  <a:lnTo>
                    <a:pt x="188" y="6"/>
                  </a:lnTo>
                  <a:lnTo>
                    <a:pt x="194" y="8"/>
                  </a:lnTo>
                  <a:lnTo>
                    <a:pt x="200" y="10"/>
                  </a:lnTo>
                  <a:lnTo>
                    <a:pt x="207" y="12"/>
                  </a:lnTo>
                  <a:lnTo>
                    <a:pt x="213" y="14"/>
                  </a:lnTo>
                  <a:lnTo>
                    <a:pt x="219" y="17"/>
                  </a:lnTo>
                  <a:lnTo>
                    <a:pt x="225" y="19"/>
                  </a:lnTo>
                  <a:lnTo>
                    <a:pt x="229" y="23"/>
                  </a:lnTo>
                  <a:lnTo>
                    <a:pt x="235" y="25"/>
                  </a:lnTo>
                  <a:lnTo>
                    <a:pt x="239" y="29"/>
                  </a:lnTo>
                  <a:lnTo>
                    <a:pt x="245" y="33"/>
                  </a:lnTo>
                  <a:lnTo>
                    <a:pt x="249" y="35"/>
                  </a:lnTo>
                  <a:lnTo>
                    <a:pt x="253" y="39"/>
                  </a:lnTo>
                  <a:lnTo>
                    <a:pt x="258" y="43"/>
                  </a:lnTo>
                  <a:lnTo>
                    <a:pt x="260" y="47"/>
                  </a:lnTo>
                  <a:lnTo>
                    <a:pt x="264" y="51"/>
                  </a:lnTo>
                  <a:lnTo>
                    <a:pt x="268" y="55"/>
                  </a:lnTo>
                  <a:lnTo>
                    <a:pt x="270" y="59"/>
                  </a:lnTo>
                  <a:lnTo>
                    <a:pt x="272" y="63"/>
                  </a:lnTo>
                  <a:lnTo>
                    <a:pt x="274" y="70"/>
                  </a:lnTo>
                  <a:lnTo>
                    <a:pt x="276" y="74"/>
                  </a:lnTo>
                  <a:lnTo>
                    <a:pt x="278" y="78"/>
                  </a:lnTo>
                  <a:lnTo>
                    <a:pt x="280" y="84"/>
                  </a:lnTo>
                  <a:lnTo>
                    <a:pt x="280" y="88"/>
                  </a:lnTo>
                  <a:lnTo>
                    <a:pt x="280" y="94"/>
                  </a:lnTo>
                  <a:lnTo>
                    <a:pt x="280" y="98"/>
                  </a:lnTo>
                  <a:lnTo>
                    <a:pt x="280" y="102"/>
                  </a:lnTo>
                  <a:lnTo>
                    <a:pt x="280" y="108"/>
                  </a:lnTo>
                  <a:lnTo>
                    <a:pt x="280" y="112"/>
                  </a:lnTo>
                  <a:lnTo>
                    <a:pt x="278" y="118"/>
                  </a:lnTo>
                  <a:lnTo>
                    <a:pt x="276" y="123"/>
                  </a:lnTo>
                  <a:lnTo>
                    <a:pt x="274" y="127"/>
                  </a:lnTo>
                  <a:lnTo>
                    <a:pt x="272" y="133"/>
                  </a:lnTo>
                  <a:lnTo>
                    <a:pt x="270" y="137"/>
                  </a:lnTo>
                  <a:lnTo>
                    <a:pt x="268" y="141"/>
                  </a:lnTo>
                  <a:lnTo>
                    <a:pt x="264" y="145"/>
                  </a:lnTo>
                  <a:lnTo>
                    <a:pt x="260" y="149"/>
                  </a:lnTo>
                  <a:lnTo>
                    <a:pt x="258" y="153"/>
                  </a:lnTo>
                  <a:lnTo>
                    <a:pt x="253" y="157"/>
                  </a:lnTo>
                  <a:lnTo>
                    <a:pt x="249" y="161"/>
                  </a:lnTo>
                  <a:lnTo>
                    <a:pt x="245" y="163"/>
                  </a:lnTo>
                  <a:lnTo>
                    <a:pt x="239" y="167"/>
                  </a:lnTo>
                  <a:lnTo>
                    <a:pt x="235" y="171"/>
                  </a:lnTo>
                  <a:lnTo>
                    <a:pt x="229" y="173"/>
                  </a:lnTo>
                  <a:lnTo>
                    <a:pt x="225" y="178"/>
                  </a:lnTo>
                  <a:lnTo>
                    <a:pt x="219" y="180"/>
                  </a:lnTo>
                  <a:lnTo>
                    <a:pt x="213" y="182"/>
                  </a:lnTo>
                  <a:lnTo>
                    <a:pt x="207" y="184"/>
                  </a:lnTo>
                  <a:lnTo>
                    <a:pt x="200" y="186"/>
                  </a:lnTo>
                  <a:lnTo>
                    <a:pt x="194" y="188"/>
                  </a:lnTo>
                  <a:lnTo>
                    <a:pt x="188" y="190"/>
                  </a:lnTo>
                  <a:lnTo>
                    <a:pt x="182" y="192"/>
                  </a:lnTo>
                  <a:lnTo>
                    <a:pt x="176" y="194"/>
                  </a:lnTo>
                  <a:lnTo>
                    <a:pt x="168" y="194"/>
                  </a:lnTo>
                  <a:lnTo>
                    <a:pt x="162" y="197"/>
                  </a:lnTo>
                  <a:lnTo>
                    <a:pt x="155" y="197"/>
                  </a:lnTo>
                  <a:lnTo>
                    <a:pt x="147" y="197"/>
                  </a:lnTo>
                  <a:lnTo>
                    <a:pt x="141" y="197"/>
                  </a:lnTo>
                  <a:lnTo>
                    <a:pt x="133" y="197"/>
                  </a:lnTo>
                  <a:lnTo>
                    <a:pt x="127" y="197"/>
                  </a:lnTo>
                  <a:lnTo>
                    <a:pt x="119" y="197"/>
                  </a:lnTo>
                  <a:lnTo>
                    <a:pt x="113" y="194"/>
                  </a:lnTo>
                  <a:lnTo>
                    <a:pt x="104" y="194"/>
                  </a:lnTo>
                  <a:lnTo>
                    <a:pt x="98" y="192"/>
                  </a:lnTo>
                  <a:lnTo>
                    <a:pt x="92" y="190"/>
                  </a:lnTo>
                  <a:lnTo>
                    <a:pt x="86" y="188"/>
                  </a:lnTo>
                  <a:lnTo>
                    <a:pt x="80" y="186"/>
                  </a:lnTo>
                  <a:lnTo>
                    <a:pt x="74" y="184"/>
                  </a:lnTo>
                  <a:lnTo>
                    <a:pt x="68" y="182"/>
                  </a:lnTo>
                  <a:lnTo>
                    <a:pt x="62" y="180"/>
                  </a:lnTo>
                  <a:lnTo>
                    <a:pt x="55" y="178"/>
                  </a:lnTo>
                  <a:lnTo>
                    <a:pt x="51" y="173"/>
                  </a:lnTo>
                  <a:lnTo>
                    <a:pt x="45" y="171"/>
                  </a:lnTo>
                  <a:lnTo>
                    <a:pt x="41" y="167"/>
                  </a:lnTo>
                  <a:lnTo>
                    <a:pt x="37" y="163"/>
                  </a:lnTo>
                  <a:lnTo>
                    <a:pt x="31" y="161"/>
                  </a:lnTo>
                  <a:lnTo>
                    <a:pt x="27" y="157"/>
                  </a:lnTo>
                  <a:lnTo>
                    <a:pt x="25" y="153"/>
                  </a:lnTo>
                  <a:lnTo>
                    <a:pt x="21" y="149"/>
                  </a:lnTo>
                  <a:lnTo>
                    <a:pt x="17" y="145"/>
                  </a:lnTo>
                  <a:lnTo>
                    <a:pt x="15" y="141"/>
                  </a:lnTo>
                  <a:lnTo>
                    <a:pt x="11" y="137"/>
                  </a:lnTo>
                  <a:lnTo>
                    <a:pt x="8" y="133"/>
                  </a:lnTo>
                  <a:lnTo>
                    <a:pt x="6" y="127"/>
                  </a:lnTo>
                  <a:lnTo>
                    <a:pt x="4" y="123"/>
                  </a:lnTo>
                  <a:lnTo>
                    <a:pt x="2" y="118"/>
                  </a:lnTo>
                  <a:lnTo>
                    <a:pt x="2" y="112"/>
                  </a:lnTo>
                  <a:lnTo>
                    <a:pt x="0" y="108"/>
                  </a:lnTo>
                  <a:lnTo>
                    <a:pt x="0" y="102"/>
                  </a:lnTo>
                  <a:lnTo>
                    <a:pt x="0" y="98"/>
                  </a:lnTo>
                  <a:lnTo>
                    <a:pt x="0" y="94"/>
                  </a:lnTo>
                  <a:lnTo>
                    <a:pt x="0" y="88"/>
                  </a:lnTo>
                  <a:lnTo>
                    <a:pt x="2" y="84"/>
                  </a:lnTo>
                  <a:lnTo>
                    <a:pt x="2" y="78"/>
                  </a:lnTo>
                  <a:lnTo>
                    <a:pt x="4" y="74"/>
                  </a:lnTo>
                  <a:lnTo>
                    <a:pt x="6" y="70"/>
                  </a:lnTo>
                  <a:lnTo>
                    <a:pt x="8" y="63"/>
                  </a:lnTo>
                  <a:lnTo>
                    <a:pt x="11" y="59"/>
                  </a:lnTo>
                  <a:lnTo>
                    <a:pt x="15" y="55"/>
                  </a:lnTo>
                  <a:lnTo>
                    <a:pt x="17" y="51"/>
                  </a:lnTo>
                  <a:lnTo>
                    <a:pt x="21" y="47"/>
                  </a:lnTo>
                  <a:lnTo>
                    <a:pt x="25" y="43"/>
                  </a:lnTo>
                  <a:lnTo>
                    <a:pt x="27" y="39"/>
                  </a:lnTo>
                  <a:lnTo>
                    <a:pt x="31" y="35"/>
                  </a:lnTo>
                  <a:lnTo>
                    <a:pt x="37" y="33"/>
                  </a:lnTo>
                  <a:lnTo>
                    <a:pt x="41" y="29"/>
                  </a:lnTo>
                  <a:lnTo>
                    <a:pt x="45" y="25"/>
                  </a:lnTo>
                  <a:lnTo>
                    <a:pt x="51" y="23"/>
                  </a:lnTo>
                  <a:lnTo>
                    <a:pt x="55" y="19"/>
                  </a:lnTo>
                  <a:lnTo>
                    <a:pt x="62" y="17"/>
                  </a:lnTo>
                  <a:lnTo>
                    <a:pt x="68" y="14"/>
                  </a:lnTo>
                  <a:lnTo>
                    <a:pt x="74" y="12"/>
                  </a:lnTo>
                  <a:lnTo>
                    <a:pt x="80" y="10"/>
                  </a:lnTo>
                  <a:lnTo>
                    <a:pt x="86" y="8"/>
                  </a:lnTo>
                  <a:lnTo>
                    <a:pt x="92" y="6"/>
                  </a:lnTo>
                  <a:lnTo>
                    <a:pt x="98" y="4"/>
                  </a:lnTo>
                  <a:lnTo>
                    <a:pt x="104" y="2"/>
                  </a:lnTo>
                  <a:lnTo>
                    <a:pt x="113" y="2"/>
                  </a:lnTo>
                  <a:lnTo>
                    <a:pt x="119" y="0"/>
                  </a:lnTo>
                  <a:lnTo>
                    <a:pt x="127" y="0"/>
                  </a:lnTo>
                  <a:lnTo>
                    <a:pt x="133" y="0"/>
                  </a:lnTo>
                  <a:lnTo>
                    <a:pt x="141" y="0"/>
                  </a:lnTo>
                </a:path>
              </a:pathLst>
            </a:custGeom>
            <a:solidFill>
              <a:srgbClr val="F5F5F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3" name="Freeform 103">
              <a:extLst>
                <a:ext uri="{FF2B5EF4-FFF2-40B4-BE49-F238E27FC236}">
                  <a16:creationId xmlns:a16="http://schemas.microsoft.com/office/drawing/2014/main" id="{5073A948-C96C-EA17-C922-AC75164E36B6}"/>
                </a:ext>
              </a:extLst>
            </p:cNvPr>
            <p:cNvSpPr>
              <a:spLocks/>
            </p:cNvSpPr>
            <p:nvPr/>
          </p:nvSpPr>
          <p:spPr bwMode="auto">
            <a:xfrm>
              <a:off x="9261475" y="4016375"/>
              <a:ext cx="400050" cy="280988"/>
            </a:xfrm>
            <a:custGeom>
              <a:avLst/>
              <a:gdLst>
                <a:gd name="T0" fmla="*/ 220663 w 252"/>
                <a:gd name="T1" fmla="*/ 0 h 178"/>
                <a:gd name="T2" fmla="*/ 249238 w 252"/>
                <a:gd name="T3" fmla="*/ 3157 h 178"/>
                <a:gd name="T4" fmla="*/ 274638 w 252"/>
                <a:gd name="T5" fmla="*/ 14207 h 178"/>
                <a:gd name="T6" fmla="*/ 301625 w 252"/>
                <a:gd name="T7" fmla="*/ 20522 h 178"/>
                <a:gd name="T8" fmla="*/ 327025 w 252"/>
                <a:gd name="T9" fmla="*/ 33150 h 178"/>
                <a:gd name="T10" fmla="*/ 346075 w 252"/>
                <a:gd name="T11" fmla="*/ 45779 h 178"/>
                <a:gd name="T12" fmla="*/ 366713 w 252"/>
                <a:gd name="T13" fmla="*/ 61565 h 178"/>
                <a:gd name="T14" fmla="*/ 379413 w 252"/>
                <a:gd name="T15" fmla="*/ 80508 h 178"/>
                <a:gd name="T16" fmla="*/ 388938 w 252"/>
                <a:gd name="T17" fmla="*/ 97872 h 178"/>
                <a:gd name="T18" fmla="*/ 395288 w 252"/>
                <a:gd name="T19" fmla="*/ 119972 h 178"/>
                <a:gd name="T20" fmla="*/ 398463 w 252"/>
                <a:gd name="T21" fmla="*/ 138915 h 178"/>
                <a:gd name="T22" fmla="*/ 395288 w 252"/>
                <a:gd name="T23" fmla="*/ 161016 h 178"/>
                <a:gd name="T24" fmla="*/ 388938 w 252"/>
                <a:gd name="T25" fmla="*/ 181537 h 178"/>
                <a:gd name="T26" fmla="*/ 379413 w 252"/>
                <a:gd name="T27" fmla="*/ 200480 h 178"/>
                <a:gd name="T28" fmla="*/ 366713 w 252"/>
                <a:gd name="T29" fmla="*/ 216266 h 178"/>
                <a:gd name="T30" fmla="*/ 346075 w 252"/>
                <a:gd name="T31" fmla="*/ 232052 h 178"/>
                <a:gd name="T32" fmla="*/ 327025 w 252"/>
                <a:gd name="T33" fmla="*/ 247838 h 178"/>
                <a:gd name="T34" fmla="*/ 301625 w 252"/>
                <a:gd name="T35" fmla="*/ 257309 h 178"/>
                <a:gd name="T36" fmla="*/ 274638 w 252"/>
                <a:gd name="T37" fmla="*/ 268359 h 178"/>
                <a:gd name="T38" fmla="*/ 249238 w 252"/>
                <a:gd name="T39" fmla="*/ 274674 h 178"/>
                <a:gd name="T40" fmla="*/ 220663 w 252"/>
                <a:gd name="T41" fmla="*/ 279409 h 178"/>
                <a:gd name="T42" fmla="*/ 187325 w 252"/>
                <a:gd name="T43" fmla="*/ 279409 h 178"/>
                <a:gd name="T44" fmla="*/ 158750 w 252"/>
                <a:gd name="T45" fmla="*/ 279409 h 178"/>
                <a:gd name="T46" fmla="*/ 128588 w 252"/>
                <a:gd name="T47" fmla="*/ 271516 h 178"/>
                <a:gd name="T48" fmla="*/ 103188 w 252"/>
                <a:gd name="T49" fmla="*/ 260466 h 178"/>
                <a:gd name="T50" fmla="*/ 80963 w 252"/>
                <a:gd name="T51" fmla="*/ 250995 h 178"/>
                <a:gd name="T52" fmla="*/ 58738 w 252"/>
                <a:gd name="T53" fmla="*/ 238366 h 178"/>
                <a:gd name="T54" fmla="*/ 38100 w 252"/>
                <a:gd name="T55" fmla="*/ 222580 h 178"/>
                <a:gd name="T56" fmla="*/ 22225 w 252"/>
                <a:gd name="T57" fmla="*/ 206795 h 178"/>
                <a:gd name="T58" fmla="*/ 12700 w 252"/>
                <a:gd name="T59" fmla="*/ 187852 h 178"/>
                <a:gd name="T60" fmla="*/ 3175 w 252"/>
                <a:gd name="T61" fmla="*/ 167330 h 178"/>
                <a:gd name="T62" fmla="*/ 0 w 252"/>
                <a:gd name="T63" fmla="*/ 145230 h 178"/>
                <a:gd name="T64" fmla="*/ 0 w 252"/>
                <a:gd name="T65" fmla="*/ 126287 h 178"/>
                <a:gd name="T66" fmla="*/ 6350 w 252"/>
                <a:gd name="T67" fmla="*/ 107344 h 178"/>
                <a:gd name="T68" fmla="*/ 15875 w 252"/>
                <a:gd name="T69" fmla="*/ 86822 h 178"/>
                <a:gd name="T70" fmla="*/ 28575 w 252"/>
                <a:gd name="T71" fmla="*/ 67879 h 178"/>
                <a:gd name="T72" fmla="*/ 44450 w 252"/>
                <a:gd name="T73" fmla="*/ 52093 h 178"/>
                <a:gd name="T74" fmla="*/ 65088 w 252"/>
                <a:gd name="T75" fmla="*/ 36307 h 178"/>
                <a:gd name="T76" fmla="*/ 87313 w 252"/>
                <a:gd name="T77" fmla="*/ 26836 h 178"/>
                <a:gd name="T78" fmla="*/ 112713 w 252"/>
                <a:gd name="T79" fmla="*/ 14207 h 178"/>
                <a:gd name="T80" fmla="*/ 139700 w 252"/>
                <a:gd name="T81" fmla="*/ 6314 h 178"/>
                <a:gd name="T82" fmla="*/ 168275 w 252"/>
                <a:gd name="T83" fmla="*/ 3157 h 178"/>
                <a:gd name="T84" fmla="*/ 196850 w 252"/>
                <a:gd name="T85" fmla="*/ 0 h 1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2" h="178">
                  <a:moveTo>
                    <a:pt x="124" y="0"/>
                  </a:moveTo>
                  <a:lnTo>
                    <a:pt x="133" y="0"/>
                  </a:lnTo>
                  <a:lnTo>
                    <a:pt x="139" y="0"/>
                  </a:lnTo>
                  <a:lnTo>
                    <a:pt x="145" y="2"/>
                  </a:lnTo>
                  <a:lnTo>
                    <a:pt x="151" y="2"/>
                  </a:lnTo>
                  <a:lnTo>
                    <a:pt x="157" y="2"/>
                  </a:lnTo>
                  <a:lnTo>
                    <a:pt x="163" y="4"/>
                  </a:lnTo>
                  <a:lnTo>
                    <a:pt x="169" y="6"/>
                  </a:lnTo>
                  <a:lnTo>
                    <a:pt x="173" y="9"/>
                  </a:lnTo>
                  <a:lnTo>
                    <a:pt x="179" y="9"/>
                  </a:lnTo>
                  <a:lnTo>
                    <a:pt x="186" y="11"/>
                  </a:lnTo>
                  <a:lnTo>
                    <a:pt x="190" y="13"/>
                  </a:lnTo>
                  <a:lnTo>
                    <a:pt x="196" y="17"/>
                  </a:lnTo>
                  <a:lnTo>
                    <a:pt x="200" y="19"/>
                  </a:lnTo>
                  <a:lnTo>
                    <a:pt x="206" y="21"/>
                  </a:lnTo>
                  <a:lnTo>
                    <a:pt x="210" y="23"/>
                  </a:lnTo>
                  <a:lnTo>
                    <a:pt x="214" y="27"/>
                  </a:lnTo>
                  <a:lnTo>
                    <a:pt x="218" y="29"/>
                  </a:lnTo>
                  <a:lnTo>
                    <a:pt x="222" y="33"/>
                  </a:lnTo>
                  <a:lnTo>
                    <a:pt x="226" y="35"/>
                  </a:lnTo>
                  <a:lnTo>
                    <a:pt x="231" y="39"/>
                  </a:lnTo>
                  <a:lnTo>
                    <a:pt x="233" y="43"/>
                  </a:lnTo>
                  <a:lnTo>
                    <a:pt x="237" y="47"/>
                  </a:lnTo>
                  <a:lnTo>
                    <a:pt x="239" y="51"/>
                  </a:lnTo>
                  <a:lnTo>
                    <a:pt x="241" y="55"/>
                  </a:lnTo>
                  <a:lnTo>
                    <a:pt x="243" y="57"/>
                  </a:lnTo>
                  <a:lnTo>
                    <a:pt x="245" y="62"/>
                  </a:lnTo>
                  <a:lnTo>
                    <a:pt x="247" y="68"/>
                  </a:lnTo>
                  <a:lnTo>
                    <a:pt x="249" y="72"/>
                  </a:lnTo>
                  <a:lnTo>
                    <a:pt x="249" y="76"/>
                  </a:lnTo>
                  <a:lnTo>
                    <a:pt x="251" y="80"/>
                  </a:lnTo>
                  <a:lnTo>
                    <a:pt x="251" y="84"/>
                  </a:lnTo>
                  <a:lnTo>
                    <a:pt x="251" y="88"/>
                  </a:lnTo>
                  <a:lnTo>
                    <a:pt x="251" y="92"/>
                  </a:lnTo>
                  <a:lnTo>
                    <a:pt x="251" y="98"/>
                  </a:lnTo>
                  <a:lnTo>
                    <a:pt x="249" y="102"/>
                  </a:lnTo>
                  <a:lnTo>
                    <a:pt x="249" y="106"/>
                  </a:lnTo>
                  <a:lnTo>
                    <a:pt x="247" y="110"/>
                  </a:lnTo>
                  <a:lnTo>
                    <a:pt x="245" y="115"/>
                  </a:lnTo>
                  <a:lnTo>
                    <a:pt x="243" y="119"/>
                  </a:lnTo>
                  <a:lnTo>
                    <a:pt x="241" y="123"/>
                  </a:lnTo>
                  <a:lnTo>
                    <a:pt x="239" y="127"/>
                  </a:lnTo>
                  <a:lnTo>
                    <a:pt x="237" y="131"/>
                  </a:lnTo>
                  <a:lnTo>
                    <a:pt x="233" y="135"/>
                  </a:lnTo>
                  <a:lnTo>
                    <a:pt x="231" y="137"/>
                  </a:lnTo>
                  <a:lnTo>
                    <a:pt x="226" y="141"/>
                  </a:lnTo>
                  <a:lnTo>
                    <a:pt x="222" y="145"/>
                  </a:lnTo>
                  <a:lnTo>
                    <a:pt x="218" y="147"/>
                  </a:lnTo>
                  <a:lnTo>
                    <a:pt x="214" y="151"/>
                  </a:lnTo>
                  <a:lnTo>
                    <a:pt x="210" y="153"/>
                  </a:lnTo>
                  <a:lnTo>
                    <a:pt x="206" y="157"/>
                  </a:lnTo>
                  <a:lnTo>
                    <a:pt x="200" y="159"/>
                  </a:lnTo>
                  <a:lnTo>
                    <a:pt x="196" y="161"/>
                  </a:lnTo>
                  <a:lnTo>
                    <a:pt x="190" y="163"/>
                  </a:lnTo>
                  <a:lnTo>
                    <a:pt x="186" y="165"/>
                  </a:lnTo>
                  <a:lnTo>
                    <a:pt x="179" y="168"/>
                  </a:lnTo>
                  <a:lnTo>
                    <a:pt x="173" y="170"/>
                  </a:lnTo>
                  <a:lnTo>
                    <a:pt x="169" y="172"/>
                  </a:lnTo>
                  <a:lnTo>
                    <a:pt x="163" y="172"/>
                  </a:lnTo>
                  <a:lnTo>
                    <a:pt x="157" y="174"/>
                  </a:lnTo>
                  <a:lnTo>
                    <a:pt x="151" y="177"/>
                  </a:lnTo>
                  <a:lnTo>
                    <a:pt x="145" y="177"/>
                  </a:lnTo>
                  <a:lnTo>
                    <a:pt x="139" y="177"/>
                  </a:lnTo>
                  <a:lnTo>
                    <a:pt x="133" y="177"/>
                  </a:lnTo>
                  <a:lnTo>
                    <a:pt x="124" y="177"/>
                  </a:lnTo>
                  <a:lnTo>
                    <a:pt x="118" y="177"/>
                  </a:lnTo>
                  <a:lnTo>
                    <a:pt x="112" y="177"/>
                  </a:lnTo>
                  <a:lnTo>
                    <a:pt x="106" y="177"/>
                  </a:lnTo>
                  <a:lnTo>
                    <a:pt x="100" y="177"/>
                  </a:lnTo>
                  <a:lnTo>
                    <a:pt x="94" y="174"/>
                  </a:lnTo>
                  <a:lnTo>
                    <a:pt x="88" y="172"/>
                  </a:lnTo>
                  <a:lnTo>
                    <a:pt x="81" y="172"/>
                  </a:lnTo>
                  <a:lnTo>
                    <a:pt x="77" y="170"/>
                  </a:lnTo>
                  <a:lnTo>
                    <a:pt x="71" y="168"/>
                  </a:lnTo>
                  <a:lnTo>
                    <a:pt x="65" y="165"/>
                  </a:lnTo>
                  <a:lnTo>
                    <a:pt x="61" y="163"/>
                  </a:lnTo>
                  <a:lnTo>
                    <a:pt x="55" y="161"/>
                  </a:lnTo>
                  <a:lnTo>
                    <a:pt x="51" y="159"/>
                  </a:lnTo>
                  <a:lnTo>
                    <a:pt x="45" y="157"/>
                  </a:lnTo>
                  <a:lnTo>
                    <a:pt x="41" y="153"/>
                  </a:lnTo>
                  <a:lnTo>
                    <a:pt x="37" y="151"/>
                  </a:lnTo>
                  <a:lnTo>
                    <a:pt x="32" y="147"/>
                  </a:lnTo>
                  <a:lnTo>
                    <a:pt x="28" y="145"/>
                  </a:lnTo>
                  <a:lnTo>
                    <a:pt x="24" y="141"/>
                  </a:lnTo>
                  <a:lnTo>
                    <a:pt x="20" y="137"/>
                  </a:lnTo>
                  <a:lnTo>
                    <a:pt x="18" y="135"/>
                  </a:lnTo>
                  <a:lnTo>
                    <a:pt x="14" y="131"/>
                  </a:lnTo>
                  <a:lnTo>
                    <a:pt x="12" y="127"/>
                  </a:lnTo>
                  <a:lnTo>
                    <a:pt x="10" y="123"/>
                  </a:lnTo>
                  <a:lnTo>
                    <a:pt x="8" y="119"/>
                  </a:lnTo>
                  <a:lnTo>
                    <a:pt x="6" y="115"/>
                  </a:lnTo>
                  <a:lnTo>
                    <a:pt x="4" y="110"/>
                  </a:lnTo>
                  <a:lnTo>
                    <a:pt x="2" y="106"/>
                  </a:lnTo>
                  <a:lnTo>
                    <a:pt x="2" y="102"/>
                  </a:lnTo>
                  <a:lnTo>
                    <a:pt x="0" y="98"/>
                  </a:lnTo>
                  <a:lnTo>
                    <a:pt x="0" y="92"/>
                  </a:lnTo>
                  <a:lnTo>
                    <a:pt x="0" y="88"/>
                  </a:lnTo>
                  <a:lnTo>
                    <a:pt x="0" y="84"/>
                  </a:lnTo>
                  <a:lnTo>
                    <a:pt x="0" y="80"/>
                  </a:lnTo>
                  <a:lnTo>
                    <a:pt x="2" y="76"/>
                  </a:lnTo>
                  <a:lnTo>
                    <a:pt x="2" y="72"/>
                  </a:lnTo>
                  <a:lnTo>
                    <a:pt x="4" y="68"/>
                  </a:lnTo>
                  <a:lnTo>
                    <a:pt x="6" y="62"/>
                  </a:lnTo>
                  <a:lnTo>
                    <a:pt x="8" y="57"/>
                  </a:lnTo>
                  <a:lnTo>
                    <a:pt x="10" y="55"/>
                  </a:lnTo>
                  <a:lnTo>
                    <a:pt x="12" y="51"/>
                  </a:lnTo>
                  <a:lnTo>
                    <a:pt x="14" y="47"/>
                  </a:lnTo>
                  <a:lnTo>
                    <a:pt x="18" y="43"/>
                  </a:lnTo>
                  <a:lnTo>
                    <a:pt x="20" y="39"/>
                  </a:lnTo>
                  <a:lnTo>
                    <a:pt x="24" y="35"/>
                  </a:lnTo>
                  <a:lnTo>
                    <a:pt x="28" y="33"/>
                  </a:lnTo>
                  <a:lnTo>
                    <a:pt x="32" y="29"/>
                  </a:lnTo>
                  <a:lnTo>
                    <a:pt x="37" y="27"/>
                  </a:lnTo>
                  <a:lnTo>
                    <a:pt x="41" y="23"/>
                  </a:lnTo>
                  <a:lnTo>
                    <a:pt x="45" y="21"/>
                  </a:lnTo>
                  <a:lnTo>
                    <a:pt x="51" y="19"/>
                  </a:lnTo>
                  <a:lnTo>
                    <a:pt x="55" y="17"/>
                  </a:lnTo>
                  <a:lnTo>
                    <a:pt x="61" y="13"/>
                  </a:lnTo>
                  <a:lnTo>
                    <a:pt x="65" y="11"/>
                  </a:lnTo>
                  <a:lnTo>
                    <a:pt x="71" y="9"/>
                  </a:lnTo>
                  <a:lnTo>
                    <a:pt x="77" y="9"/>
                  </a:lnTo>
                  <a:lnTo>
                    <a:pt x="81" y="6"/>
                  </a:lnTo>
                  <a:lnTo>
                    <a:pt x="88" y="4"/>
                  </a:lnTo>
                  <a:lnTo>
                    <a:pt x="94" y="2"/>
                  </a:lnTo>
                  <a:lnTo>
                    <a:pt x="100" y="2"/>
                  </a:lnTo>
                  <a:lnTo>
                    <a:pt x="106" y="2"/>
                  </a:lnTo>
                  <a:lnTo>
                    <a:pt x="112" y="0"/>
                  </a:lnTo>
                  <a:lnTo>
                    <a:pt x="118" y="0"/>
                  </a:lnTo>
                  <a:lnTo>
                    <a:pt x="124" y="0"/>
                  </a:lnTo>
                </a:path>
              </a:pathLst>
            </a:custGeom>
            <a:solidFill>
              <a:srgbClr val="F7F7F7"/>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4" name="Freeform 104">
              <a:extLst>
                <a:ext uri="{FF2B5EF4-FFF2-40B4-BE49-F238E27FC236}">
                  <a16:creationId xmlns:a16="http://schemas.microsoft.com/office/drawing/2014/main" id="{A16BCD40-CD7D-53C3-D4FA-A001B6C6AA7C}"/>
                </a:ext>
              </a:extLst>
            </p:cNvPr>
            <p:cNvSpPr>
              <a:spLocks/>
            </p:cNvSpPr>
            <p:nvPr/>
          </p:nvSpPr>
          <p:spPr bwMode="auto">
            <a:xfrm>
              <a:off x="9299575" y="4030664"/>
              <a:ext cx="355600" cy="249237"/>
            </a:xfrm>
            <a:custGeom>
              <a:avLst/>
              <a:gdLst>
                <a:gd name="T0" fmla="*/ 195263 w 224"/>
                <a:gd name="T1" fmla="*/ 3155 h 158"/>
                <a:gd name="T2" fmla="*/ 220663 w 224"/>
                <a:gd name="T3" fmla="*/ 6310 h 158"/>
                <a:gd name="T4" fmla="*/ 242888 w 224"/>
                <a:gd name="T5" fmla="*/ 9465 h 158"/>
                <a:gd name="T6" fmla="*/ 266700 w 224"/>
                <a:gd name="T7" fmla="*/ 18929 h 158"/>
                <a:gd name="T8" fmla="*/ 288925 w 224"/>
                <a:gd name="T9" fmla="*/ 28394 h 158"/>
                <a:gd name="T10" fmla="*/ 307975 w 224"/>
                <a:gd name="T11" fmla="*/ 41014 h 158"/>
                <a:gd name="T12" fmla="*/ 320675 w 224"/>
                <a:gd name="T13" fmla="*/ 53633 h 158"/>
                <a:gd name="T14" fmla="*/ 334963 w 224"/>
                <a:gd name="T15" fmla="*/ 69408 h 158"/>
                <a:gd name="T16" fmla="*/ 344488 w 224"/>
                <a:gd name="T17" fmla="*/ 86760 h 158"/>
                <a:gd name="T18" fmla="*/ 350838 w 224"/>
                <a:gd name="T19" fmla="*/ 105689 h 158"/>
                <a:gd name="T20" fmla="*/ 354013 w 224"/>
                <a:gd name="T21" fmla="*/ 124619 h 158"/>
                <a:gd name="T22" fmla="*/ 350838 w 224"/>
                <a:gd name="T23" fmla="*/ 140393 h 158"/>
                <a:gd name="T24" fmla="*/ 344488 w 224"/>
                <a:gd name="T25" fmla="*/ 159322 h 158"/>
                <a:gd name="T26" fmla="*/ 334963 w 224"/>
                <a:gd name="T27" fmla="*/ 176674 h 158"/>
                <a:gd name="T28" fmla="*/ 320675 w 224"/>
                <a:gd name="T29" fmla="*/ 192449 h 158"/>
                <a:gd name="T30" fmla="*/ 307975 w 224"/>
                <a:gd name="T31" fmla="*/ 205068 h 158"/>
                <a:gd name="T32" fmla="*/ 288925 w 224"/>
                <a:gd name="T33" fmla="*/ 217688 h 158"/>
                <a:gd name="T34" fmla="*/ 266700 w 224"/>
                <a:gd name="T35" fmla="*/ 227153 h 158"/>
                <a:gd name="T36" fmla="*/ 242888 w 224"/>
                <a:gd name="T37" fmla="*/ 236617 h 158"/>
                <a:gd name="T38" fmla="*/ 220663 w 224"/>
                <a:gd name="T39" fmla="*/ 239772 h 158"/>
                <a:gd name="T40" fmla="*/ 195263 w 224"/>
                <a:gd name="T41" fmla="*/ 242927 h 158"/>
                <a:gd name="T42" fmla="*/ 168275 w 224"/>
                <a:gd name="T43" fmla="*/ 247660 h 158"/>
                <a:gd name="T44" fmla="*/ 139700 w 224"/>
                <a:gd name="T45" fmla="*/ 242927 h 158"/>
                <a:gd name="T46" fmla="*/ 117475 w 224"/>
                <a:gd name="T47" fmla="*/ 236617 h 158"/>
                <a:gd name="T48" fmla="*/ 90488 w 224"/>
                <a:gd name="T49" fmla="*/ 230308 h 158"/>
                <a:gd name="T50" fmla="*/ 71438 w 224"/>
                <a:gd name="T51" fmla="*/ 220843 h 158"/>
                <a:gd name="T52" fmla="*/ 52388 w 224"/>
                <a:gd name="T53" fmla="*/ 208223 h 158"/>
                <a:gd name="T54" fmla="*/ 36513 w 224"/>
                <a:gd name="T55" fmla="*/ 195604 h 158"/>
                <a:gd name="T56" fmla="*/ 23813 w 224"/>
                <a:gd name="T57" fmla="*/ 182984 h 158"/>
                <a:gd name="T58" fmla="*/ 9525 w 224"/>
                <a:gd name="T59" fmla="*/ 167210 h 158"/>
                <a:gd name="T60" fmla="*/ 3175 w 224"/>
                <a:gd name="T61" fmla="*/ 146703 h 158"/>
                <a:gd name="T62" fmla="*/ 0 w 224"/>
                <a:gd name="T63" fmla="*/ 127773 h 158"/>
                <a:gd name="T64" fmla="*/ 0 w 224"/>
                <a:gd name="T65" fmla="*/ 111999 h 158"/>
                <a:gd name="T66" fmla="*/ 6350 w 224"/>
                <a:gd name="T67" fmla="*/ 93070 h 158"/>
                <a:gd name="T68" fmla="*/ 12700 w 224"/>
                <a:gd name="T69" fmla="*/ 75718 h 158"/>
                <a:gd name="T70" fmla="*/ 26988 w 224"/>
                <a:gd name="T71" fmla="*/ 59943 h 158"/>
                <a:gd name="T72" fmla="*/ 39688 w 224"/>
                <a:gd name="T73" fmla="*/ 44169 h 158"/>
                <a:gd name="T74" fmla="*/ 58738 w 224"/>
                <a:gd name="T75" fmla="*/ 31549 h 158"/>
                <a:gd name="T76" fmla="*/ 77788 w 224"/>
                <a:gd name="T77" fmla="*/ 22084 h 158"/>
                <a:gd name="T78" fmla="*/ 101600 w 224"/>
                <a:gd name="T79" fmla="*/ 12620 h 158"/>
                <a:gd name="T80" fmla="*/ 123825 w 224"/>
                <a:gd name="T81" fmla="*/ 6310 h 158"/>
                <a:gd name="T82" fmla="*/ 149225 w 224"/>
                <a:gd name="T83" fmla="*/ 3155 h 158"/>
                <a:gd name="T84" fmla="*/ 176213 w 224"/>
                <a:gd name="T85" fmla="*/ 0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4" h="158">
                  <a:moveTo>
                    <a:pt x="111" y="0"/>
                  </a:moveTo>
                  <a:lnTo>
                    <a:pt x="117" y="2"/>
                  </a:lnTo>
                  <a:lnTo>
                    <a:pt x="123" y="2"/>
                  </a:lnTo>
                  <a:lnTo>
                    <a:pt x="129" y="2"/>
                  </a:lnTo>
                  <a:lnTo>
                    <a:pt x="133" y="2"/>
                  </a:lnTo>
                  <a:lnTo>
                    <a:pt x="139" y="4"/>
                  </a:lnTo>
                  <a:lnTo>
                    <a:pt x="143" y="4"/>
                  </a:lnTo>
                  <a:lnTo>
                    <a:pt x="149" y="6"/>
                  </a:lnTo>
                  <a:lnTo>
                    <a:pt x="153" y="6"/>
                  </a:lnTo>
                  <a:lnTo>
                    <a:pt x="160" y="8"/>
                  </a:lnTo>
                  <a:lnTo>
                    <a:pt x="164" y="10"/>
                  </a:lnTo>
                  <a:lnTo>
                    <a:pt x="168" y="12"/>
                  </a:lnTo>
                  <a:lnTo>
                    <a:pt x="174" y="14"/>
                  </a:lnTo>
                  <a:lnTo>
                    <a:pt x="178" y="16"/>
                  </a:lnTo>
                  <a:lnTo>
                    <a:pt x="182" y="18"/>
                  </a:lnTo>
                  <a:lnTo>
                    <a:pt x="186" y="20"/>
                  </a:lnTo>
                  <a:lnTo>
                    <a:pt x="190" y="24"/>
                  </a:lnTo>
                  <a:lnTo>
                    <a:pt x="194" y="26"/>
                  </a:lnTo>
                  <a:lnTo>
                    <a:pt x="196" y="28"/>
                  </a:lnTo>
                  <a:lnTo>
                    <a:pt x="200" y="32"/>
                  </a:lnTo>
                  <a:lnTo>
                    <a:pt x="202" y="34"/>
                  </a:lnTo>
                  <a:lnTo>
                    <a:pt x="207" y="38"/>
                  </a:lnTo>
                  <a:lnTo>
                    <a:pt x="209" y="40"/>
                  </a:lnTo>
                  <a:lnTo>
                    <a:pt x="211" y="44"/>
                  </a:lnTo>
                  <a:lnTo>
                    <a:pt x="213" y="48"/>
                  </a:lnTo>
                  <a:lnTo>
                    <a:pt x="215" y="50"/>
                  </a:lnTo>
                  <a:lnTo>
                    <a:pt x="217" y="55"/>
                  </a:lnTo>
                  <a:lnTo>
                    <a:pt x="219" y="59"/>
                  </a:lnTo>
                  <a:lnTo>
                    <a:pt x="221" y="63"/>
                  </a:lnTo>
                  <a:lnTo>
                    <a:pt x="221" y="67"/>
                  </a:lnTo>
                  <a:lnTo>
                    <a:pt x="221" y="71"/>
                  </a:lnTo>
                  <a:lnTo>
                    <a:pt x="223" y="75"/>
                  </a:lnTo>
                  <a:lnTo>
                    <a:pt x="223" y="79"/>
                  </a:lnTo>
                  <a:lnTo>
                    <a:pt x="223" y="81"/>
                  </a:lnTo>
                  <a:lnTo>
                    <a:pt x="221" y="85"/>
                  </a:lnTo>
                  <a:lnTo>
                    <a:pt x="221" y="89"/>
                  </a:lnTo>
                  <a:lnTo>
                    <a:pt x="221" y="93"/>
                  </a:lnTo>
                  <a:lnTo>
                    <a:pt x="219" y="97"/>
                  </a:lnTo>
                  <a:lnTo>
                    <a:pt x="217" y="101"/>
                  </a:lnTo>
                  <a:lnTo>
                    <a:pt x="215" y="106"/>
                  </a:lnTo>
                  <a:lnTo>
                    <a:pt x="213" y="108"/>
                  </a:lnTo>
                  <a:lnTo>
                    <a:pt x="211" y="112"/>
                  </a:lnTo>
                  <a:lnTo>
                    <a:pt x="209" y="116"/>
                  </a:lnTo>
                  <a:lnTo>
                    <a:pt x="207" y="118"/>
                  </a:lnTo>
                  <a:lnTo>
                    <a:pt x="202" y="122"/>
                  </a:lnTo>
                  <a:lnTo>
                    <a:pt x="200" y="124"/>
                  </a:lnTo>
                  <a:lnTo>
                    <a:pt x="196" y="128"/>
                  </a:lnTo>
                  <a:lnTo>
                    <a:pt x="194" y="130"/>
                  </a:lnTo>
                  <a:lnTo>
                    <a:pt x="190" y="132"/>
                  </a:lnTo>
                  <a:lnTo>
                    <a:pt x="186" y="136"/>
                  </a:lnTo>
                  <a:lnTo>
                    <a:pt x="182" y="138"/>
                  </a:lnTo>
                  <a:lnTo>
                    <a:pt x="178" y="140"/>
                  </a:lnTo>
                  <a:lnTo>
                    <a:pt x="174" y="142"/>
                  </a:lnTo>
                  <a:lnTo>
                    <a:pt x="168" y="144"/>
                  </a:lnTo>
                  <a:lnTo>
                    <a:pt x="164" y="146"/>
                  </a:lnTo>
                  <a:lnTo>
                    <a:pt x="160" y="148"/>
                  </a:lnTo>
                  <a:lnTo>
                    <a:pt x="153" y="150"/>
                  </a:lnTo>
                  <a:lnTo>
                    <a:pt x="149" y="150"/>
                  </a:lnTo>
                  <a:lnTo>
                    <a:pt x="143" y="152"/>
                  </a:lnTo>
                  <a:lnTo>
                    <a:pt x="139" y="152"/>
                  </a:lnTo>
                  <a:lnTo>
                    <a:pt x="133" y="154"/>
                  </a:lnTo>
                  <a:lnTo>
                    <a:pt x="129" y="154"/>
                  </a:lnTo>
                  <a:lnTo>
                    <a:pt x="123" y="154"/>
                  </a:lnTo>
                  <a:lnTo>
                    <a:pt x="117" y="157"/>
                  </a:lnTo>
                  <a:lnTo>
                    <a:pt x="111" y="157"/>
                  </a:lnTo>
                  <a:lnTo>
                    <a:pt x="106" y="157"/>
                  </a:lnTo>
                  <a:lnTo>
                    <a:pt x="100" y="154"/>
                  </a:lnTo>
                  <a:lnTo>
                    <a:pt x="94" y="154"/>
                  </a:lnTo>
                  <a:lnTo>
                    <a:pt x="88" y="154"/>
                  </a:lnTo>
                  <a:lnTo>
                    <a:pt x="84" y="152"/>
                  </a:lnTo>
                  <a:lnTo>
                    <a:pt x="78" y="152"/>
                  </a:lnTo>
                  <a:lnTo>
                    <a:pt x="74" y="150"/>
                  </a:lnTo>
                  <a:lnTo>
                    <a:pt x="68" y="150"/>
                  </a:lnTo>
                  <a:lnTo>
                    <a:pt x="64" y="148"/>
                  </a:lnTo>
                  <a:lnTo>
                    <a:pt x="57" y="146"/>
                  </a:lnTo>
                  <a:lnTo>
                    <a:pt x="53" y="144"/>
                  </a:lnTo>
                  <a:lnTo>
                    <a:pt x="49" y="142"/>
                  </a:lnTo>
                  <a:lnTo>
                    <a:pt x="45" y="140"/>
                  </a:lnTo>
                  <a:lnTo>
                    <a:pt x="41" y="138"/>
                  </a:lnTo>
                  <a:lnTo>
                    <a:pt x="37" y="136"/>
                  </a:lnTo>
                  <a:lnTo>
                    <a:pt x="33" y="132"/>
                  </a:lnTo>
                  <a:lnTo>
                    <a:pt x="29" y="130"/>
                  </a:lnTo>
                  <a:lnTo>
                    <a:pt x="25" y="128"/>
                  </a:lnTo>
                  <a:lnTo>
                    <a:pt x="23" y="124"/>
                  </a:lnTo>
                  <a:lnTo>
                    <a:pt x="19" y="122"/>
                  </a:lnTo>
                  <a:lnTo>
                    <a:pt x="17" y="118"/>
                  </a:lnTo>
                  <a:lnTo>
                    <a:pt x="15" y="116"/>
                  </a:lnTo>
                  <a:lnTo>
                    <a:pt x="11" y="112"/>
                  </a:lnTo>
                  <a:lnTo>
                    <a:pt x="8" y="108"/>
                  </a:lnTo>
                  <a:lnTo>
                    <a:pt x="6" y="106"/>
                  </a:lnTo>
                  <a:lnTo>
                    <a:pt x="4" y="101"/>
                  </a:lnTo>
                  <a:lnTo>
                    <a:pt x="4" y="97"/>
                  </a:lnTo>
                  <a:lnTo>
                    <a:pt x="2" y="93"/>
                  </a:lnTo>
                  <a:lnTo>
                    <a:pt x="2" y="89"/>
                  </a:lnTo>
                  <a:lnTo>
                    <a:pt x="0" y="85"/>
                  </a:lnTo>
                  <a:lnTo>
                    <a:pt x="0" y="81"/>
                  </a:lnTo>
                  <a:lnTo>
                    <a:pt x="0" y="79"/>
                  </a:lnTo>
                  <a:lnTo>
                    <a:pt x="0" y="75"/>
                  </a:lnTo>
                  <a:lnTo>
                    <a:pt x="0" y="71"/>
                  </a:lnTo>
                  <a:lnTo>
                    <a:pt x="2" y="67"/>
                  </a:lnTo>
                  <a:lnTo>
                    <a:pt x="2" y="63"/>
                  </a:lnTo>
                  <a:lnTo>
                    <a:pt x="4" y="59"/>
                  </a:lnTo>
                  <a:lnTo>
                    <a:pt x="4" y="55"/>
                  </a:lnTo>
                  <a:lnTo>
                    <a:pt x="6" y="50"/>
                  </a:lnTo>
                  <a:lnTo>
                    <a:pt x="8" y="48"/>
                  </a:lnTo>
                  <a:lnTo>
                    <a:pt x="11" y="44"/>
                  </a:lnTo>
                  <a:lnTo>
                    <a:pt x="15" y="40"/>
                  </a:lnTo>
                  <a:lnTo>
                    <a:pt x="17" y="38"/>
                  </a:lnTo>
                  <a:lnTo>
                    <a:pt x="19" y="34"/>
                  </a:lnTo>
                  <a:lnTo>
                    <a:pt x="23" y="32"/>
                  </a:lnTo>
                  <a:lnTo>
                    <a:pt x="25" y="28"/>
                  </a:lnTo>
                  <a:lnTo>
                    <a:pt x="29" y="26"/>
                  </a:lnTo>
                  <a:lnTo>
                    <a:pt x="33" y="24"/>
                  </a:lnTo>
                  <a:lnTo>
                    <a:pt x="37" y="20"/>
                  </a:lnTo>
                  <a:lnTo>
                    <a:pt x="41" y="18"/>
                  </a:lnTo>
                  <a:lnTo>
                    <a:pt x="45" y="16"/>
                  </a:lnTo>
                  <a:lnTo>
                    <a:pt x="49" y="14"/>
                  </a:lnTo>
                  <a:lnTo>
                    <a:pt x="53" y="12"/>
                  </a:lnTo>
                  <a:lnTo>
                    <a:pt x="57" y="10"/>
                  </a:lnTo>
                  <a:lnTo>
                    <a:pt x="64" y="8"/>
                  </a:lnTo>
                  <a:lnTo>
                    <a:pt x="68" y="6"/>
                  </a:lnTo>
                  <a:lnTo>
                    <a:pt x="74" y="6"/>
                  </a:lnTo>
                  <a:lnTo>
                    <a:pt x="78" y="4"/>
                  </a:lnTo>
                  <a:lnTo>
                    <a:pt x="84" y="4"/>
                  </a:lnTo>
                  <a:lnTo>
                    <a:pt x="88" y="2"/>
                  </a:lnTo>
                  <a:lnTo>
                    <a:pt x="94" y="2"/>
                  </a:lnTo>
                  <a:lnTo>
                    <a:pt x="100" y="2"/>
                  </a:lnTo>
                  <a:lnTo>
                    <a:pt x="106" y="2"/>
                  </a:lnTo>
                  <a:lnTo>
                    <a:pt x="111" y="0"/>
                  </a:lnTo>
                </a:path>
              </a:pathLst>
            </a:custGeom>
            <a:solidFill>
              <a:srgbClr val="FCFCF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5" name="Freeform 105">
              <a:extLst>
                <a:ext uri="{FF2B5EF4-FFF2-40B4-BE49-F238E27FC236}">
                  <a16:creationId xmlns:a16="http://schemas.microsoft.com/office/drawing/2014/main" id="{390DA695-7C0C-3D15-456C-279B2EAB643D}"/>
                </a:ext>
              </a:extLst>
            </p:cNvPr>
            <p:cNvSpPr>
              <a:spLocks/>
            </p:cNvSpPr>
            <p:nvPr/>
          </p:nvSpPr>
          <p:spPr bwMode="auto">
            <a:xfrm>
              <a:off x="9339262" y="4046538"/>
              <a:ext cx="306388" cy="214312"/>
            </a:xfrm>
            <a:custGeom>
              <a:avLst/>
              <a:gdLst>
                <a:gd name="T0" fmla="*/ 168275 w 193"/>
                <a:gd name="T1" fmla="*/ 0 h 136"/>
                <a:gd name="T2" fmla="*/ 190500 w 193"/>
                <a:gd name="T3" fmla="*/ 3152 h 136"/>
                <a:gd name="T4" fmla="*/ 211138 w 193"/>
                <a:gd name="T5" fmla="*/ 6303 h 136"/>
                <a:gd name="T6" fmla="*/ 233363 w 193"/>
                <a:gd name="T7" fmla="*/ 15758 h 136"/>
                <a:gd name="T8" fmla="*/ 249238 w 193"/>
                <a:gd name="T9" fmla="*/ 22062 h 136"/>
                <a:gd name="T10" fmla="*/ 265113 w 193"/>
                <a:gd name="T11" fmla="*/ 34668 h 136"/>
                <a:gd name="T12" fmla="*/ 277813 w 193"/>
                <a:gd name="T13" fmla="*/ 44123 h 136"/>
                <a:gd name="T14" fmla="*/ 292100 w 193"/>
                <a:gd name="T15" fmla="*/ 59881 h 136"/>
                <a:gd name="T16" fmla="*/ 298450 w 193"/>
                <a:gd name="T17" fmla="*/ 74064 h 136"/>
                <a:gd name="T18" fmla="*/ 304800 w 193"/>
                <a:gd name="T19" fmla="*/ 89822 h 136"/>
                <a:gd name="T20" fmla="*/ 304800 w 193"/>
                <a:gd name="T21" fmla="*/ 105580 h 136"/>
                <a:gd name="T22" fmla="*/ 304800 w 193"/>
                <a:gd name="T23" fmla="*/ 121338 h 136"/>
                <a:gd name="T24" fmla="*/ 298450 w 193"/>
                <a:gd name="T25" fmla="*/ 137097 h 136"/>
                <a:gd name="T26" fmla="*/ 292100 w 193"/>
                <a:gd name="T27" fmla="*/ 151279 h 136"/>
                <a:gd name="T28" fmla="*/ 277813 w 193"/>
                <a:gd name="T29" fmla="*/ 163886 h 136"/>
                <a:gd name="T30" fmla="*/ 265113 w 193"/>
                <a:gd name="T31" fmla="*/ 176492 h 136"/>
                <a:gd name="T32" fmla="*/ 249238 w 193"/>
                <a:gd name="T33" fmla="*/ 185947 h 136"/>
                <a:gd name="T34" fmla="*/ 233363 w 193"/>
                <a:gd name="T35" fmla="*/ 195402 h 136"/>
                <a:gd name="T36" fmla="*/ 211138 w 193"/>
                <a:gd name="T37" fmla="*/ 201705 h 136"/>
                <a:gd name="T38" fmla="*/ 190500 w 193"/>
                <a:gd name="T39" fmla="*/ 208009 h 136"/>
                <a:gd name="T40" fmla="*/ 168275 w 193"/>
                <a:gd name="T41" fmla="*/ 212736 h 136"/>
                <a:gd name="T42" fmla="*/ 146050 w 193"/>
                <a:gd name="T43" fmla="*/ 212736 h 136"/>
                <a:gd name="T44" fmla="*/ 122238 w 193"/>
                <a:gd name="T45" fmla="*/ 208009 h 136"/>
                <a:gd name="T46" fmla="*/ 100013 w 193"/>
                <a:gd name="T47" fmla="*/ 204857 h 136"/>
                <a:gd name="T48" fmla="*/ 80963 w 193"/>
                <a:gd name="T49" fmla="*/ 198554 h 136"/>
                <a:gd name="T50" fmla="*/ 61913 w 193"/>
                <a:gd name="T51" fmla="*/ 189099 h 136"/>
                <a:gd name="T52" fmla="*/ 44450 w 193"/>
                <a:gd name="T53" fmla="*/ 179644 h 136"/>
                <a:gd name="T54" fmla="*/ 28575 w 193"/>
                <a:gd name="T55" fmla="*/ 170189 h 136"/>
                <a:gd name="T56" fmla="*/ 19050 w 193"/>
                <a:gd name="T57" fmla="*/ 157582 h 136"/>
                <a:gd name="T58" fmla="*/ 9525 w 193"/>
                <a:gd name="T59" fmla="*/ 140248 h 136"/>
                <a:gd name="T60" fmla="*/ 3175 w 193"/>
                <a:gd name="T61" fmla="*/ 124490 h 136"/>
                <a:gd name="T62" fmla="*/ 0 w 193"/>
                <a:gd name="T63" fmla="*/ 108732 h 136"/>
                <a:gd name="T64" fmla="*/ 0 w 193"/>
                <a:gd name="T65" fmla="*/ 92974 h 136"/>
                <a:gd name="T66" fmla="*/ 6350 w 193"/>
                <a:gd name="T67" fmla="*/ 80367 h 136"/>
                <a:gd name="T68" fmla="*/ 12700 w 193"/>
                <a:gd name="T69" fmla="*/ 63033 h 136"/>
                <a:gd name="T70" fmla="*/ 22225 w 193"/>
                <a:gd name="T71" fmla="*/ 50426 h 136"/>
                <a:gd name="T72" fmla="*/ 34925 w 193"/>
                <a:gd name="T73" fmla="*/ 37820 h 136"/>
                <a:gd name="T74" fmla="*/ 50800 w 193"/>
                <a:gd name="T75" fmla="*/ 25213 h 136"/>
                <a:gd name="T76" fmla="*/ 68263 w 193"/>
                <a:gd name="T77" fmla="*/ 15758 h 136"/>
                <a:gd name="T78" fmla="*/ 87313 w 193"/>
                <a:gd name="T79" fmla="*/ 9455 h 136"/>
                <a:gd name="T80" fmla="*/ 106363 w 193"/>
                <a:gd name="T81" fmla="*/ 3152 h 136"/>
                <a:gd name="T82" fmla="*/ 128588 w 193"/>
                <a:gd name="T83" fmla="*/ 0 h 136"/>
                <a:gd name="T84" fmla="*/ 152400 w 193"/>
                <a:gd name="T85" fmla="*/ 0 h 1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3" h="136">
                  <a:moveTo>
                    <a:pt x="96" y="0"/>
                  </a:moveTo>
                  <a:lnTo>
                    <a:pt x="102" y="0"/>
                  </a:lnTo>
                  <a:lnTo>
                    <a:pt x="106" y="0"/>
                  </a:lnTo>
                  <a:lnTo>
                    <a:pt x="110" y="0"/>
                  </a:lnTo>
                  <a:lnTo>
                    <a:pt x="116" y="0"/>
                  </a:lnTo>
                  <a:lnTo>
                    <a:pt x="120" y="2"/>
                  </a:lnTo>
                  <a:lnTo>
                    <a:pt x="124" y="2"/>
                  </a:lnTo>
                  <a:lnTo>
                    <a:pt x="128" y="4"/>
                  </a:lnTo>
                  <a:lnTo>
                    <a:pt x="133" y="4"/>
                  </a:lnTo>
                  <a:lnTo>
                    <a:pt x="139" y="6"/>
                  </a:lnTo>
                  <a:lnTo>
                    <a:pt x="143" y="8"/>
                  </a:lnTo>
                  <a:lnTo>
                    <a:pt x="147" y="10"/>
                  </a:lnTo>
                  <a:lnTo>
                    <a:pt x="149" y="10"/>
                  </a:lnTo>
                  <a:lnTo>
                    <a:pt x="153" y="12"/>
                  </a:lnTo>
                  <a:lnTo>
                    <a:pt x="157" y="14"/>
                  </a:lnTo>
                  <a:lnTo>
                    <a:pt x="161" y="16"/>
                  </a:lnTo>
                  <a:lnTo>
                    <a:pt x="163" y="18"/>
                  </a:lnTo>
                  <a:lnTo>
                    <a:pt x="167" y="22"/>
                  </a:lnTo>
                  <a:lnTo>
                    <a:pt x="171" y="24"/>
                  </a:lnTo>
                  <a:lnTo>
                    <a:pt x="173" y="26"/>
                  </a:lnTo>
                  <a:lnTo>
                    <a:pt x="175" y="28"/>
                  </a:lnTo>
                  <a:lnTo>
                    <a:pt x="177" y="32"/>
                  </a:lnTo>
                  <a:lnTo>
                    <a:pt x="182" y="34"/>
                  </a:lnTo>
                  <a:lnTo>
                    <a:pt x="184" y="38"/>
                  </a:lnTo>
                  <a:lnTo>
                    <a:pt x="186" y="40"/>
                  </a:lnTo>
                  <a:lnTo>
                    <a:pt x="186" y="43"/>
                  </a:lnTo>
                  <a:lnTo>
                    <a:pt x="188" y="47"/>
                  </a:lnTo>
                  <a:lnTo>
                    <a:pt x="190" y="51"/>
                  </a:lnTo>
                  <a:lnTo>
                    <a:pt x="190" y="53"/>
                  </a:lnTo>
                  <a:lnTo>
                    <a:pt x="192" y="57"/>
                  </a:lnTo>
                  <a:lnTo>
                    <a:pt x="192" y="59"/>
                  </a:lnTo>
                  <a:lnTo>
                    <a:pt x="192" y="63"/>
                  </a:lnTo>
                  <a:lnTo>
                    <a:pt x="192" y="67"/>
                  </a:lnTo>
                  <a:lnTo>
                    <a:pt x="192" y="69"/>
                  </a:lnTo>
                  <a:lnTo>
                    <a:pt x="192" y="73"/>
                  </a:lnTo>
                  <a:lnTo>
                    <a:pt x="192" y="77"/>
                  </a:lnTo>
                  <a:lnTo>
                    <a:pt x="190" y="79"/>
                  </a:lnTo>
                  <a:lnTo>
                    <a:pt x="190" y="83"/>
                  </a:lnTo>
                  <a:lnTo>
                    <a:pt x="188" y="87"/>
                  </a:lnTo>
                  <a:lnTo>
                    <a:pt x="186" y="89"/>
                  </a:lnTo>
                  <a:lnTo>
                    <a:pt x="186" y="93"/>
                  </a:lnTo>
                  <a:lnTo>
                    <a:pt x="184" y="96"/>
                  </a:lnTo>
                  <a:lnTo>
                    <a:pt x="182" y="100"/>
                  </a:lnTo>
                  <a:lnTo>
                    <a:pt x="177" y="102"/>
                  </a:lnTo>
                  <a:lnTo>
                    <a:pt x="175" y="104"/>
                  </a:lnTo>
                  <a:lnTo>
                    <a:pt x="173" y="108"/>
                  </a:lnTo>
                  <a:lnTo>
                    <a:pt x="171" y="110"/>
                  </a:lnTo>
                  <a:lnTo>
                    <a:pt x="167" y="112"/>
                  </a:lnTo>
                  <a:lnTo>
                    <a:pt x="163" y="114"/>
                  </a:lnTo>
                  <a:lnTo>
                    <a:pt x="161" y="116"/>
                  </a:lnTo>
                  <a:lnTo>
                    <a:pt x="157" y="118"/>
                  </a:lnTo>
                  <a:lnTo>
                    <a:pt x="153" y="120"/>
                  </a:lnTo>
                  <a:lnTo>
                    <a:pt x="149" y="122"/>
                  </a:lnTo>
                  <a:lnTo>
                    <a:pt x="147" y="124"/>
                  </a:lnTo>
                  <a:lnTo>
                    <a:pt x="143" y="126"/>
                  </a:lnTo>
                  <a:lnTo>
                    <a:pt x="139" y="128"/>
                  </a:lnTo>
                  <a:lnTo>
                    <a:pt x="133" y="128"/>
                  </a:lnTo>
                  <a:lnTo>
                    <a:pt x="128" y="130"/>
                  </a:lnTo>
                  <a:lnTo>
                    <a:pt x="124" y="130"/>
                  </a:lnTo>
                  <a:lnTo>
                    <a:pt x="120" y="132"/>
                  </a:lnTo>
                  <a:lnTo>
                    <a:pt x="116" y="132"/>
                  </a:lnTo>
                  <a:lnTo>
                    <a:pt x="110" y="132"/>
                  </a:lnTo>
                  <a:lnTo>
                    <a:pt x="106" y="135"/>
                  </a:lnTo>
                  <a:lnTo>
                    <a:pt x="102" y="135"/>
                  </a:lnTo>
                  <a:lnTo>
                    <a:pt x="96" y="135"/>
                  </a:lnTo>
                  <a:lnTo>
                    <a:pt x="92" y="135"/>
                  </a:lnTo>
                  <a:lnTo>
                    <a:pt x="86" y="135"/>
                  </a:lnTo>
                  <a:lnTo>
                    <a:pt x="81" y="132"/>
                  </a:lnTo>
                  <a:lnTo>
                    <a:pt x="77" y="132"/>
                  </a:lnTo>
                  <a:lnTo>
                    <a:pt x="71" y="132"/>
                  </a:lnTo>
                  <a:lnTo>
                    <a:pt x="67" y="130"/>
                  </a:lnTo>
                  <a:lnTo>
                    <a:pt x="63" y="130"/>
                  </a:lnTo>
                  <a:lnTo>
                    <a:pt x="59" y="128"/>
                  </a:lnTo>
                  <a:lnTo>
                    <a:pt x="55" y="128"/>
                  </a:lnTo>
                  <a:lnTo>
                    <a:pt x="51" y="126"/>
                  </a:lnTo>
                  <a:lnTo>
                    <a:pt x="47" y="124"/>
                  </a:lnTo>
                  <a:lnTo>
                    <a:pt x="43" y="122"/>
                  </a:lnTo>
                  <a:lnTo>
                    <a:pt x="39" y="120"/>
                  </a:lnTo>
                  <a:lnTo>
                    <a:pt x="35" y="118"/>
                  </a:lnTo>
                  <a:lnTo>
                    <a:pt x="32" y="116"/>
                  </a:lnTo>
                  <a:lnTo>
                    <a:pt x="28" y="114"/>
                  </a:lnTo>
                  <a:lnTo>
                    <a:pt x="24" y="112"/>
                  </a:lnTo>
                  <a:lnTo>
                    <a:pt x="22" y="110"/>
                  </a:lnTo>
                  <a:lnTo>
                    <a:pt x="18" y="108"/>
                  </a:lnTo>
                  <a:lnTo>
                    <a:pt x="16" y="104"/>
                  </a:lnTo>
                  <a:lnTo>
                    <a:pt x="14" y="102"/>
                  </a:lnTo>
                  <a:lnTo>
                    <a:pt x="12" y="100"/>
                  </a:lnTo>
                  <a:lnTo>
                    <a:pt x="10" y="96"/>
                  </a:lnTo>
                  <a:lnTo>
                    <a:pt x="8" y="93"/>
                  </a:lnTo>
                  <a:lnTo>
                    <a:pt x="6" y="89"/>
                  </a:lnTo>
                  <a:lnTo>
                    <a:pt x="4" y="87"/>
                  </a:lnTo>
                  <a:lnTo>
                    <a:pt x="4" y="83"/>
                  </a:lnTo>
                  <a:lnTo>
                    <a:pt x="2" y="79"/>
                  </a:lnTo>
                  <a:lnTo>
                    <a:pt x="2" y="77"/>
                  </a:lnTo>
                  <a:lnTo>
                    <a:pt x="0" y="73"/>
                  </a:lnTo>
                  <a:lnTo>
                    <a:pt x="0" y="69"/>
                  </a:lnTo>
                  <a:lnTo>
                    <a:pt x="0" y="67"/>
                  </a:lnTo>
                  <a:lnTo>
                    <a:pt x="0" y="63"/>
                  </a:lnTo>
                  <a:lnTo>
                    <a:pt x="0" y="59"/>
                  </a:lnTo>
                  <a:lnTo>
                    <a:pt x="2" y="57"/>
                  </a:lnTo>
                  <a:lnTo>
                    <a:pt x="2" y="53"/>
                  </a:lnTo>
                  <a:lnTo>
                    <a:pt x="4" y="51"/>
                  </a:lnTo>
                  <a:lnTo>
                    <a:pt x="4" y="47"/>
                  </a:lnTo>
                  <a:lnTo>
                    <a:pt x="6" y="43"/>
                  </a:lnTo>
                  <a:lnTo>
                    <a:pt x="8" y="40"/>
                  </a:lnTo>
                  <a:lnTo>
                    <a:pt x="10" y="38"/>
                  </a:lnTo>
                  <a:lnTo>
                    <a:pt x="12" y="34"/>
                  </a:lnTo>
                  <a:lnTo>
                    <a:pt x="14" y="32"/>
                  </a:lnTo>
                  <a:lnTo>
                    <a:pt x="16" y="28"/>
                  </a:lnTo>
                  <a:lnTo>
                    <a:pt x="18" y="26"/>
                  </a:lnTo>
                  <a:lnTo>
                    <a:pt x="22" y="24"/>
                  </a:lnTo>
                  <a:lnTo>
                    <a:pt x="24" y="22"/>
                  </a:lnTo>
                  <a:lnTo>
                    <a:pt x="28" y="18"/>
                  </a:lnTo>
                  <a:lnTo>
                    <a:pt x="32" y="16"/>
                  </a:lnTo>
                  <a:lnTo>
                    <a:pt x="35" y="14"/>
                  </a:lnTo>
                  <a:lnTo>
                    <a:pt x="39" y="12"/>
                  </a:lnTo>
                  <a:lnTo>
                    <a:pt x="43" y="10"/>
                  </a:lnTo>
                  <a:lnTo>
                    <a:pt x="47" y="10"/>
                  </a:lnTo>
                  <a:lnTo>
                    <a:pt x="51" y="8"/>
                  </a:lnTo>
                  <a:lnTo>
                    <a:pt x="55" y="6"/>
                  </a:lnTo>
                  <a:lnTo>
                    <a:pt x="59" y="4"/>
                  </a:lnTo>
                  <a:lnTo>
                    <a:pt x="63" y="4"/>
                  </a:lnTo>
                  <a:lnTo>
                    <a:pt x="67" y="2"/>
                  </a:lnTo>
                  <a:lnTo>
                    <a:pt x="71" y="2"/>
                  </a:lnTo>
                  <a:lnTo>
                    <a:pt x="77" y="0"/>
                  </a:lnTo>
                  <a:lnTo>
                    <a:pt x="81" y="0"/>
                  </a:lnTo>
                  <a:lnTo>
                    <a:pt x="86" y="0"/>
                  </a:lnTo>
                  <a:lnTo>
                    <a:pt x="92" y="0"/>
                  </a:lnTo>
                  <a:lnTo>
                    <a:pt x="96"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6" name="Freeform 106">
              <a:extLst>
                <a:ext uri="{FF2B5EF4-FFF2-40B4-BE49-F238E27FC236}">
                  <a16:creationId xmlns:a16="http://schemas.microsoft.com/office/drawing/2014/main" id="{617CAF53-3BE8-F41D-8660-82C249AF2285}"/>
                </a:ext>
              </a:extLst>
            </p:cNvPr>
            <p:cNvSpPr>
              <a:spLocks/>
            </p:cNvSpPr>
            <p:nvPr/>
          </p:nvSpPr>
          <p:spPr bwMode="auto">
            <a:xfrm>
              <a:off x="8178801" y="3475039"/>
              <a:ext cx="1335087" cy="782637"/>
            </a:xfrm>
            <a:custGeom>
              <a:avLst/>
              <a:gdLst>
                <a:gd name="T0" fmla="*/ 733425 w 841"/>
                <a:gd name="T1" fmla="*/ 3156 h 496"/>
                <a:gd name="T2" fmla="*/ 831850 w 841"/>
                <a:gd name="T3" fmla="*/ 12623 h 496"/>
                <a:gd name="T4" fmla="*/ 925512 w 841"/>
                <a:gd name="T5" fmla="*/ 31558 h 496"/>
                <a:gd name="T6" fmla="*/ 1012825 w 841"/>
                <a:gd name="T7" fmla="*/ 58382 h 496"/>
                <a:gd name="T8" fmla="*/ 1090612 w 841"/>
                <a:gd name="T9" fmla="*/ 89940 h 496"/>
                <a:gd name="T10" fmla="*/ 1158875 w 841"/>
                <a:gd name="T11" fmla="*/ 127810 h 496"/>
                <a:gd name="T12" fmla="*/ 1220787 w 841"/>
                <a:gd name="T13" fmla="*/ 173569 h 496"/>
                <a:gd name="T14" fmla="*/ 1268412 w 841"/>
                <a:gd name="T15" fmla="*/ 224061 h 496"/>
                <a:gd name="T16" fmla="*/ 1304925 w 841"/>
                <a:gd name="T17" fmla="*/ 274554 h 496"/>
                <a:gd name="T18" fmla="*/ 1327150 w 841"/>
                <a:gd name="T19" fmla="*/ 329781 h 496"/>
                <a:gd name="T20" fmla="*/ 1333500 w 841"/>
                <a:gd name="T21" fmla="*/ 392896 h 496"/>
                <a:gd name="T22" fmla="*/ 1327150 w 841"/>
                <a:gd name="T23" fmla="*/ 449701 h 496"/>
                <a:gd name="T24" fmla="*/ 1304925 w 841"/>
                <a:gd name="T25" fmla="*/ 508083 h 496"/>
                <a:gd name="T26" fmla="*/ 1268412 w 841"/>
                <a:gd name="T27" fmla="*/ 560153 h 496"/>
                <a:gd name="T28" fmla="*/ 1220787 w 841"/>
                <a:gd name="T29" fmla="*/ 609068 h 496"/>
                <a:gd name="T30" fmla="*/ 1158875 w 841"/>
                <a:gd name="T31" fmla="*/ 654827 h 496"/>
                <a:gd name="T32" fmla="*/ 1090612 w 841"/>
                <a:gd name="T33" fmla="*/ 692697 h 496"/>
                <a:gd name="T34" fmla="*/ 1012825 w 841"/>
                <a:gd name="T35" fmla="*/ 725833 h 496"/>
                <a:gd name="T36" fmla="*/ 925512 w 841"/>
                <a:gd name="T37" fmla="*/ 751079 h 496"/>
                <a:gd name="T38" fmla="*/ 831850 w 841"/>
                <a:gd name="T39" fmla="*/ 770014 h 496"/>
                <a:gd name="T40" fmla="*/ 733425 w 841"/>
                <a:gd name="T41" fmla="*/ 781059 h 496"/>
                <a:gd name="T42" fmla="*/ 630237 w 841"/>
                <a:gd name="T43" fmla="*/ 781059 h 496"/>
                <a:gd name="T44" fmla="*/ 530225 w 841"/>
                <a:gd name="T45" fmla="*/ 773170 h 496"/>
                <a:gd name="T46" fmla="*/ 436562 w 841"/>
                <a:gd name="T47" fmla="*/ 757391 h 496"/>
                <a:gd name="T48" fmla="*/ 347662 w 841"/>
                <a:gd name="T49" fmla="*/ 735300 h 496"/>
                <a:gd name="T50" fmla="*/ 266700 w 841"/>
                <a:gd name="T51" fmla="*/ 702164 h 496"/>
                <a:gd name="T52" fmla="*/ 192087 w 841"/>
                <a:gd name="T53" fmla="*/ 667451 h 496"/>
                <a:gd name="T54" fmla="*/ 131762 w 841"/>
                <a:gd name="T55" fmla="*/ 624847 h 496"/>
                <a:gd name="T56" fmla="*/ 79375 w 841"/>
                <a:gd name="T57" fmla="*/ 575932 h 496"/>
                <a:gd name="T58" fmla="*/ 36512 w 841"/>
                <a:gd name="T59" fmla="*/ 523862 h 496"/>
                <a:gd name="T60" fmla="*/ 11112 w 841"/>
                <a:gd name="T61" fmla="*/ 470213 h 496"/>
                <a:gd name="T62" fmla="*/ 0 w 841"/>
                <a:gd name="T63" fmla="*/ 411831 h 496"/>
                <a:gd name="T64" fmla="*/ 1587 w 841"/>
                <a:gd name="T65" fmla="*/ 351871 h 496"/>
                <a:gd name="T66" fmla="*/ 17462 w 841"/>
                <a:gd name="T67" fmla="*/ 293489 h 496"/>
                <a:gd name="T68" fmla="*/ 50800 w 841"/>
                <a:gd name="T69" fmla="*/ 239840 h 496"/>
                <a:gd name="T70" fmla="*/ 95250 w 841"/>
                <a:gd name="T71" fmla="*/ 186192 h 496"/>
                <a:gd name="T72" fmla="*/ 150812 w 841"/>
                <a:gd name="T73" fmla="*/ 142011 h 496"/>
                <a:gd name="T74" fmla="*/ 215900 w 841"/>
                <a:gd name="T75" fmla="*/ 102563 h 496"/>
                <a:gd name="T76" fmla="*/ 293687 w 841"/>
                <a:gd name="T77" fmla="*/ 67850 h 496"/>
                <a:gd name="T78" fmla="*/ 377825 w 841"/>
                <a:gd name="T79" fmla="*/ 37870 h 496"/>
                <a:gd name="T80" fmla="*/ 468312 w 841"/>
                <a:gd name="T81" fmla="*/ 18935 h 496"/>
                <a:gd name="T82" fmla="*/ 561975 w 841"/>
                <a:gd name="T83" fmla="*/ 6312 h 496"/>
                <a:gd name="T84" fmla="*/ 665162 w 841"/>
                <a:gd name="T85" fmla="*/ 0 h 4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1" h="496">
                  <a:moveTo>
                    <a:pt x="419" y="0"/>
                  </a:moveTo>
                  <a:lnTo>
                    <a:pt x="440" y="0"/>
                  </a:lnTo>
                  <a:lnTo>
                    <a:pt x="462" y="2"/>
                  </a:lnTo>
                  <a:lnTo>
                    <a:pt x="483" y="4"/>
                  </a:lnTo>
                  <a:lnTo>
                    <a:pt x="503" y="6"/>
                  </a:lnTo>
                  <a:lnTo>
                    <a:pt x="524" y="8"/>
                  </a:lnTo>
                  <a:lnTo>
                    <a:pt x="544" y="12"/>
                  </a:lnTo>
                  <a:lnTo>
                    <a:pt x="564" y="16"/>
                  </a:lnTo>
                  <a:lnTo>
                    <a:pt x="583" y="20"/>
                  </a:lnTo>
                  <a:lnTo>
                    <a:pt x="601" y="24"/>
                  </a:lnTo>
                  <a:lnTo>
                    <a:pt x="620" y="30"/>
                  </a:lnTo>
                  <a:lnTo>
                    <a:pt x="638" y="37"/>
                  </a:lnTo>
                  <a:lnTo>
                    <a:pt x="654" y="43"/>
                  </a:lnTo>
                  <a:lnTo>
                    <a:pt x="671" y="49"/>
                  </a:lnTo>
                  <a:lnTo>
                    <a:pt x="687" y="57"/>
                  </a:lnTo>
                  <a:lnTo>
                    <a:pt x="701" y="65"/>
                  </a:lnTo>
                  <a:lnTo>
                    <a:pt x="716" y="73"/>
                  </a:lnTo>
                  <a:lnTo>
                    <a:pt x="730" y="81"/>
                  </a:lnTo>
                  <a:lnTo>
                    <a:pt x="744" y="90"/>
                  </a:lnTo>
                  <a:lnTo>
                    <a:pt x="756" y="100"/>
                  </a:lnTo>
                  <a:lnTo>
                    <a:pt x="769" y="110"/>
                  </a:lnTo>
                  <a:lnTo>
                    <a:pt x="779" y="118"/>
                  </a:lnTo>
                  <a:lnTo>
                    <a:pt x="789" y="129"/>
                  </a:lnTo>
                  <a:lnTo>
                    <a:pt x="799" y="142"/>
                  </a:lnTo>
                  <a:lnTo>
                    <a:pt x="807" y="152"/>
                  </a:lnTo>
                  <a:lnTo>
                    <a:pt x="814" y="162"/>
                  </a:lnTo>
                  <a:lnTo>
                    <a:pt x="822" y="174"/>
                  </a:lnTo>
                  <a:lnTo>
                    <a:pt x="826" y="186"/>
                  </a:lnTo>
                  <a:lnTo>
                    <a:pt x="832" y="199"/>
                  </a:lnTo>
                  <a:lnTo>
                    <a:pt x="836" y="209"/>
                  </a:lnTo>
                  <a:lnTo>
                    <a:pt x="838" y="223"/>
                  </a:lnTo>
                  <a:lnTo>
                    <a:pt x="840" y="235"/>
                  </a:lnTo>
                  <a:lnTo>
                    <a:pt x="840" y="249"/>
                  </a:lnTo>
                  <a:lnTo>
                    <a:pt x="840" y="261"/>
                  </a:lnTo>
                  <a:lnTo>
                    <a:pt x="838" y="273"/>
                  </a:lnTo>
                  <a:lnTo>
                    <a:pt x="836" y="285"/>
                  </a:lnTo>
                  <a:lnTo>
                    <a:pt x="832" y="298"/>
                  </a:lnTo>
                  <a:lnTo>
                    <a:pt x="826" y="310"/>
                  </a:lnTo>
                  <a:lnTo>
                    <a:pt x="822" y="322"/>
                  </a:lnTo>
                  <a:lnTo>
                    <a:pt x="814" y="332"/>
                  </a:lnTo>
                  <a:lnTo>
                    <a:pt x="807" y="344"/>
                  </a:lnTo>
                  <a:lnTo>
                    <a:pt x="799" y="355"/>
                  </a:lnTo>
                  <a:lnTo>
                    <a:pt x="789" y="365"/>
                  </a:lnTo>
                  <a:lnTo>
                    <a:pt x="779" y="376"/>
                  </a:lnTo>
                  <a:lnTo>
                    <a:pt x="769" y="386"/>
                  </a:lnTo>
                  <a:lnTo>
                    <a:pt x="756" y="396"/>
                  </a:lnTo>
                  <a:lnTo>
                    <a:pt x="744" y="405"/>
                  </a:lnTo>
                  <a:lnTo>
                    <a:pt x="730" y="415"/>
                  </a:lnTo>
                  <a:lnTo>
                    <a:pt x="716" y="423"/>
                  </a:lnTo>
                  <a:lnTo>
                    <a:pt x="701" y="431"/>
                  </a:lnTo>
                  <a:lnTo>
                    <a:pt x="687" y="439"/>
                  </a:lnTo>
                  <a:lnTo>
                    <a:pt x="671" y="445"/>
                  </a:lnTo>
                  <a:lnTo>
                    <a:pt x="654" y="453"/>
                  </a:lnTo>
                  <a:lnTo>
                    <a:pt x="638" y="460"/>
                  </a:lnTo>
                  <a:lnTo>
                    <a:pt x="620" y="466"/>
                  </a:lnTo>
                  <a:lnTo>
                    <a:pt x="601" y="470"/>
                  </a:lnTo>
                  <a:lnTo>
                    <a:pt x="583" y="476"/>
                  </a:lnTo>
                  <a:lnTo>
                    <a:pt x="564" y="480"/>
                  </a:lnTo>
                  <a:lnTo>
                    <a:pt x="544" y="484"/>
                  </a:lnTo>
                  <a:lnTo>
                    <a:pt x="524" y="488"/>
                  </a:lnTo>
                  <a:lnTo>
                    <a:pt x="503" y="490"/>
                  </a:lnTo>
                  <a:lnTo>
                    <a:pt x="483" y="492"/>
                  </a:lnTo>
                  <a:lnTo>
                    <a:pt x="462" y="495"/>
                  </a:lnTo>
                  <a:lnTo>
                    <a:pt x="440" y="495"/>
                  </a:lnTo>
                  <a:lnTo>
                    <a:pt x="419" y="495"/>
                  </a:lnTo>
                  <a:lnTo>
                    <a:pt x="397" y="495"/>
                  </a:lnTo>
                  <a:lnTo>
                    <a:pt x="377" y="495"/>
                  </a:lnTo>
                  <a:lnTo>
                    <a:pt x="354" y="492"/>
                  </a:lnTo>
                  <a:lnTo>
                    <a:pt x="334" y="490"/>
                  </a:lnTo>
                  <a:lnTo>
                    <a:pt x="313" y="488"/>
                  </a:lnTo>
                  <a:lnTo>
                    <a:pt x="295" y="484"/>
                  </a:lnTo>
                  <a:lnTo>
                    <a:pt x="275" y="480"/>
                  </a:lnTo>
                  <a:lnTo>
                    <a:pt x="256" y="476"/>
                  </a:lnTo>
                  <a:lnTo>
                    <a:pt x="238" y="470"/>
                  </a:lnTo>
                  <a:lnTo>
                    <a:pt x="219" y="466"/>
                  </a:lnTo>
                  <a:lnTo>
                    <a:pt x="201" y="460"/>
                  </a:lnTo>
                  <a:lnTo>
                    <a:pt x="185" y="453"/>
                  </a:lnTo>
                  <a:lnTo>
                    <a:pt x="168" y="445"/>
                  </a:lnTo>
                  <a:lnTo>
                    <a:pt x="152" y="439"/>
                  </a:lnTo>
                  <a:lnTo>
                    <a:pt x="136" y="431"/>
                  </a:lnTo>
                  <a:lnTo>
                    <a:pt x="121" y="423"/>
                  </a:lnTo>
                  <a:lnTo>
                    <a:pt x="107" y="415"/>
                  </a:lnTo>
                  <a:lnTo>
                    <a:pt x="95" y="405"/>
                  </a:lnTo>
                  <a:lnTo>
                    <a:pt x="83" y="396"/>
                  </a:lnTo>
                  <a:lnTo>
                    <a:pt x="70" y="386"/>
                  </a:lnTo>
                  <a:lnTo>
                    <a:pt x="60" y="376"/>
                  </a:lnTo>
                  <a:lnTo>
                    <a:pt x="50" y="365"/>
                  </a:lnTo>
                  <a:lnTo>
                    <a:pt x="40" y="355"/>
                  </a:lnTo>
                  <a:lnTo>
                    <a:pt x="32" y="344"/>
                  </a:lnTo>
                  <a:lnTo>
                    <a:pt x="23" y="332"/>
                  </a:lnTo>
                  <a:lnTo>
                    <a:pt x="17" y="322"/>
                  </a:lnTo>
                  <a:lnTo>
                    <a:pt x="11" y="310"/>
                  </a:lnTo>
                  <a:lnTo>
                    <a:pt x="7" y="298"/>
                  </a:lnTo>
                  <a:lnTo>
                    <a:pt x="3" y="285"/>
                  </a:lnTo>
                  <a:lnTo>
                    <a:pt x="1" y="273"/>
                  </a:lnTo>
                  <a:lnTo>
                    <a:pt x="0" y="261"/>
                  </a:lnTo>
                  <a:lnTo>
                    <a:pt x="0" y="249"/>
                  </a:lnTo>
                  <a:lnTo>
                    <a:pt x="0" y="235"/>
                  </a:lnTo>
                  <a:lnTo>
                    <a:pt x="1" y="223"/>
                  </a:lnTo>
                  <a:lnTo>
                    <a:pt x="3" y="209"/>
                  </a:lnTo>
                  <a:lnTo>
                    <a:pt x="7" y="199"/>
                  </a:lnTo>
                  <a:lnTo>
                    <a:pt x="11" y="186"/>
                  </a:lnTo>
                  <a:lnTo>
                    <a:pt x="17" y="174"/>
                  </a:lnTo>
                  <a:lnTo>
                    <a:pt x="23" y="162"/>
                  </a:lnTo>
                  <a:lnTo>
                    <a:pt x="32" y="152"/>
                  </a:lnTo>
                  <a:lnTo>
                    <a:pt x="40" y="142"/>
                  </a:lnTo>
                  <a:lnTo>
                    <a:pt x="50" y="129"/>
                  </a:lnTo>
                  <a:lnTo>
                    <a:pt x="60" y="118"/>
                  </a:lnTo>
                  <a:lnTo>
                    <a:pt x="70" y="110"/>
                  </a:lnTo>
                  <a:lnTo>
                    <a:pt x="83" y="100"/>
                  </a:lnTo>
                  <a:lnTo>
                    <a:pt x="95" y="90"/>
                  </a:lnTo>
                  <a:lnTo>
                    <a:pt x="107" y="81"/>
                  </a:lnTo>
                  <a:lnTo>
                    <a:pt x="121" y="73"/>
                  </a:lnTo>
                  <a:lnTo>
                    <a:pt x="136" y="65"/>
                  </a:lnTo>
                  <a:lnTo>
                    <a:pt x="152" y="57"/>
                  </a:lnTo>
                  <a:lnTo>
                    <a:pt x="168" y="49"/>
                  </a:lnTo>
                  <a:lnTo>
                    <a:pt x="185" y="43"/>
                  </a:lnTo>
                  <a:lnTo>
                    <a:pt x="201" y="37"/>
                  </a:lnTo>
                  <a:lnTo>
                    <a:pt x="219" y="30"/>
                  </a:lnTo>
                  <a:lnTo>
                    <a:pt x="238" y="24"/>
                  </a:lnTo>
                  <a:lnTo>
                    <a:pt x="256" y="20"/>
                  </a:lnTo>
                  <a:lnTo>
                    <a:pt x="275" y="16"/>
                  </a:lnTo>
                  <a:lnTo>
                    <a:pt x="295" y="12"/>
                  </a:lnTo>
                  <a:lnTo>
                    <a:pt x="313" y="8"/>
                  </a:lnTo>
                  <a:lnTo>
                    <a:pt x="334" y="6"/>
                  </a:lnTo>
                  <a:lnTo>
                    <a:pt x="354" y="4"/>
                  </a:lnTo>
                  <a:lnTo>
                    <a:pt x="377" y="2"/>
                  </a:lnTo>
                  <a:lnTo>
                    <a:pt x="397" y="0"/>
                  </a:lnTo>
                  <a:lnTo>
                    <a:pt x="419" y="0"/>
                  </a:lnTo>
                </a:path>
              </a:pathLst>
            </a:custGeom>
            <a:solidFill>
              <a:srgbClr val="CCCC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7" name="Freeform 107">
              <a:extLst>
                <a:ext uri="{FF2B5EF4-FFF2-40B4-BE49-F238E27FC236}">
                  <a16:creationId xmlns:a16="http://schemas.microsoft.com/office/drawing/2014/main" id="{964B12A0-B67F-0181-0C10-C10A0B10EE19}"/>
                </a:ext>
              </a:extLst>
            </p:cNvPr>
            <p:cNvSpPr>
              <a:spLocks/>
            </p:cNvSpPr>
            <p:nvPr/>
          </p:nvSpPr>
          <p:spPr bwMode="auto">
            <a:xfrm>
              <a:off x="8178801" y="3475039"/>
              <a:ext cx="1335087" cy="782637"/>
            </a:xfrm>
            <a:custGeom>
              <a:avLst/>
              <a:gdLst>
                <a:gd name="T0" fmla="*/ 733425 w 841"/>
                <a:gd name="T1" fmla="*/ 3156 h 496"/>
                <a:gd name="T2" fmla="*/ 831850 w 841"/>
                <a:gd name="T3" fmla="*/ 12623 h 496"/>
                <a:gd name="T4" fmla="*/ 925512 w 841"/>
                <a:gd name="T5" fmla="*/ 31558 h 496"/>
                <a:gd name="T6" fmla="*/ 1012825 w 841"/>
                <a:gd name="T7" fmla="*/ 58382 h 496"/>
                <a:gd name="T8" fmla="*/ 1090612 w 841"/>
                <a:gd name="T9" fmla="*/ 89940 h 496"/>
                <a:gd name="T10" fmla="*/ 1158875 w 841"/>
                <a:gd name="T11" fmla="*/ 127810 h 496"/>
                <a:gd name="T12" fmla="*/ 1220787 w 841"/>
                <a:gd name="T13" fmla="*/ 173569 h 496"/>
                <a:gd name="T14" fmla="*/ 1268412 w 841"/>
                <a:gd name="T15" fmla="*/ 224061 h 496"/>
                <a:gd name="T16" fmla="*/ 1304925 w 841"/>
                <a:gd name="T17" fmla="*/ 274554 h 496"/>
                <a:gd name="T18" fmla="*/ 1327150 w 841"/>
                <a:gd name="T19" fmla="*/ 329781 h 496"/>
                <a:gd name="T20" fmla="*/ 1333500 w 841"/>
                <a:gd name="T21" fmla="*/ 392896 h 496"/>
                <a:gd name="T22" fmla="*/ 1327150 w 841"/>
                <a:gd name="T23" fmla="*/ 449701 h 496"/>
                <a:gd name="T24" fmla="*/ 1304925 w 841"/>
                <a:gd name="T25" fmla="*/ 508083 h 496"/>
                <a:gd name="T26" fmla="*/ 1268412 w 841"/>
                <a:gd name="T27" fmla="*/ 560153 h 496"/>
                <a:gd name="T28" fmla="*/ 1220787 w 841"/>
                <a:gd name="T29" fmla="*/ 609068 h 496"/>
                <a:gd name="T30" fmla="*/ 1158875 w 841"/>
                <a:gd name="T31" fmla="*/ 654827 h 496"/>
                <a:gd name="T32" fmla="*/ 1090612 w 841"/>
                <a:gd name="T33" fmla="*/ 692697 h 496"/>
                <a:gd name="T34" fmla="*/ 1012825 w 841"/>
                <a:gd name="T35" fmla="*/ 725833 h 496"/>
                <a:gd name="T36" fmla="*/ 925512 w 841"/>
                <a:gd name="T37" fmla="*/ 751079 h 496"/>
                <a:gd name="T38" fmla="*/ 831850 w 841"/>
                <a:gd name="T39" fmla="*/ 770014 h 496"/>
                <a:gd name="T40" fmla="*/ 733425 w 841"/>
                <a:gd name="T41" fmla="*/ 781059 h 496"/>
                <a:gd name="T42" fmla="*/ 630237 w 841"/>
                <a:gd name="T43" fmla="*/ 781059 h 496"/>
                <a:gd name="T44" fmla="*/ 530225 w 841"/>
                <a:gd name="T45" fmla="*/ 773170 h 496"/>
                <a:gd name="T46" fmla="*/ 436562 w 841"/>
                <a:gd name="T47" fmla="*/ 757391 h 496"/>
                <a:gd name="T48" fmla="*/ 347662 w 841"/>
                <a:gd name="T49" fmla="*/ 735300 h 496"/>
                <a:gd name="T50" fmla="*/ 266700 w 841"/>
                <a:gd name="T51" fmla="*/ 702164 h 496"/>
                <a:gd name="T52" fmla="*/ 192087 w 841"/>
                <a:gd name="T53" fmla="*/ 667451 h 496"/>
                <a:gd name="T54" fmla="*/ 131762 w 841"/>
                <a:gd name="T55" fmla="*/ 624847 h 496"/>
                <a:gd name="T56" fmla="*/ 79375 w 841"/>
                <a:gd name="T57" fmla="*/ 575932 h 496"/>
                <a:gd name="T58" fmla="*/ 36512 w 841"/>
                <a:gd name="T59" fmla="*/ 523862 h 496"/>
                <a:gd name="T60" fmla="*/ 11112 w 841"/>
                <a:gd name="T61" fmla="*/ 470213 h 496"/>
                <a:gd name="T62" fmla="*/ 0 w 841"/>
                <a:gd name="T63" fmla="*/ 411831 h 496"/>
                <a:gd name="T64" fmla="*/ 1587 w 841"/>
                <a:gd name="T65" fmla="*/ 351871 h 496"/>
                <a:gd name="T66" fmla="*/ 17462 w 841"/>
                <a:gd name="T67" fmla="*/ 293489 h 496"/>
                <a:gd name="T68" fmla="*/ 50800 w 841"/>
                <a:gd name="T69" fmla="*/ 239840 h 496"/>
                <a:gd name="T70" fmla="*/ 95250 w 841"/>
                <a:gd name="T71" fmla="*/ 186192 h 496"/>
                <a:gd name="T72" fmla="*/ 150812 w 841"/>
                <a:gd name="T73" fmla="*/ 142011 h 496"/>
                <a:gd name="T74" fmla="*/ 215900 w 841"/>
                <a:gd name="T75" fmla="*/ 102563 h 496"/>
                <a:gd name="T76" fmla="*/ 293687 w 841"/>
                <a:gd name="T77" fmla="*/ 67850 h 496"/>
                <a:gd name="T78" fmla="*/ 377825 w 841"/>
                <a:gd name="T79" fmla="*/ 37870 h 496"/>
                <a:gd name="T80" fmla="*/ 468312 w 841"/>
                <a:gd name="T81" fmla="*/ 18935 h 496"/>
                <a:gd name="T82" fmla="*/ 561975 w 841"/>
                <a:gd name="T83" fmla="*/ 6312 h 496"/>
                <a:gd name="T84" fmla="*/ 665162 w 841"/>
                <a:gd name="T85" fmla="*/ 0 h 4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1" h="496">
                  <a:moveTo>
                    <a:pt x="419" y="0"/>
                  </a:moveTo>
                  <a:lnTo>
                    <a:pt x="440" y="0"/>
                  </a:lnTo>
                  <a:lnTo>
                    <a:pt x="462" y="2"/>
                  </a:lnTo>
                  <a:lnTo>
                    <a:pt x="483" y="4"/>
                  </a:lnTo>
                  <a:lnTo>
                    <a:pt x="503" y="6"/>
                  </a:lnTo>
                  <a:lnTo>
                    <a:pt x="524" y="8"/>
                  </a:lnTo>
                  <a:lnTo>
                    <a:pt x="544" y="12"/>
                  </a:lnTo>
                  <a:lnTo>
                    <a:pt x="564" y="16"/>
                  </a:lnTo>
                  <a:lnTo>
                    <a:pt x="583" y="20"/>
                  </a:lnTo>
                  <a:lnTo>
                    <a:pt x="601" y="24"/>
                  </a:lnTo>
                  <a:lnTo>
                    <a:pt x="620" y="30"/>
                  </a:lnTo>
                  <a:lnTo>
                    <a:pt x="638" y="37"/>
                  </a:lnTo>
                  <a:lnTo>
                    <a:pt x="654" y="43"/>
                  </a:lnTo>
                  <a:lnTo>
                    <a:pt x="671" y="49"/>
                  </a:lnTo>
                  <a:lnTo>
                    <a:pt x="687" y="57"/>
                  </a:lnTo>
                  <a:lnTo>
                    <a:pt x="701" y="65"/>
                  </a:lnTo>
                  <a:lnTo>
                    <a:pt x="716" y="73"/>
                  </a:lnTo>
                  <a:lnTo>
                    <a:pt x="730" y="81"/>
                  </a:lnTo>
                  <a:lnTo>
                    <a:pt x="744" y="90"/>
                  </a:lnTo>
                  <a:lnTo>
                    <a:pt x="756" y="100"/>
                  </a:lnTo>
                  <a:lnTo>
                    <a:pt x="769" y="110"/>
                  </a:lnTo>
                  <a:lnTo>
                    <a:pt x="779" y="118"/>
                  </a:lnTo>
                  <a:lnTo>
                    <a:pt x="789" y="129"/>
                  </a:lnTo>
                  <a:lnTo>
                    <a:pt x="799" y="142"/>
                  </a:lnTo>
                  <a:lnTo>
                    <a:pt x="807" y="152"/>
                  </a:lnTo>
                  <a:lnTo>
                    <a:pt x="814" y="162"/>
                  </a:lnTo>
                  <a:lnTo>
                    <a:pt x="822" y="174"/>
                  </a:lnTo>
                  <a:lnTo>
                    <a:pt x="826" y="186"/>
                  </a:lnTo>
                  <a:lnTo>
                    <a:pt x="832" y="199"/>
                  </a:lnTo>
                  <a:lnTo>
                    <a:pt x="836" y="209"/>
                  </a:lnTo>
                  <a:lnTo>
                    <a:pt x="838" y="223"/>
                  </a:lnTo>
                  <a:lnTo>
                    <a:pt x="840" y="235"/>
                  </a:lnTo>
                  <a:lnTo>
                    <a:pt x="840" y="249"/>
                  </a:lnTo>
                  <a:lnTo>
                    <a:pt x="840" y="261"/>
                  </a:lnTo>
                  <a:lnTo>
                    <a:pt x="838" y="273"/>
                  </a:lnTo>
                  <a:lnTo>
                    <a:pt x="836" y="285"/>
                  </a:lnTo>
                  <a:lnTo>
                    <a:pt x="832" y="298"/>
                  </a:lnTo>
                  <a:lnTo>
                    <a:pt x="826" y="310"/>
                  </a:lnTo>
                  <a:lnTo>
                    <a:pt x="822" y="322"/>
                  </a:lnTo>
                  <a:lnTo>
                    <a:pt x="814" y="332"/>
                  </a:lnTo>
                  <a:lnTo>
                    <a:pt x="807" y="344"/>
                  </a:lnTo>
                  <a:lnTo>
                    <a:pt x="799" y="355"/>
                  </a:lnTo>
                  <a:lnTo>
                    <a:pt x="789" y="365"/>
                  </a:lnTo>
                  <a:lnTo>
                    <a:pt x="779" y="376"/>
                  </a:lnTo>
                  <a:lnTo>
                    <a:pt x="769" y="386"/>
                  </a:lnTo>
                  <a:lnTo>
                    <a:pt x="756" y="396"/>
                  </a:lnTo>
                  <a:lnTo>
                    <a:pt x="744" y="405"/>
                  </a:lnTo>
                  <a:lnTo>
                    <a:pt x="730" y="415"/>
                  </a:lnTo>
                  <a:lnTo>
                    <a:pt x="716" y="423"/>
                  </a:lnTo>
                  <a:lnTo>
                    <a:pt x="701" y="431"/>
                  </a:lnTo>
                  <a:lnTo>
                    <a:pt x="687" y="439"/>
                  </a:lnTo>
                  <a:lnTo>
                    <a:pt x="671" y="445"/>
                  </a:lnTo>
                  <a:lnTo>
                    <a:pt x="654" y="453"/>
                  </a:lnTo>
                  <a:lnTo>
                    <a:pt x="638" y="460"/>
                  </a:lnTo>
                  <a:lnTo>
                    <a:pt x="620" y="466"/>
                  </a:lnTo>
                  <a:lnTo>
                    <a:pt x="601" y="470"/>
                  </a:lnTo>
                  <a:lnTo>
                    <a:pt x="583" y="476"/>
                  </a:lnTo>
                  <a:lnTo>
                    <a:pt x="564" y="480"/>
                  </a:lnTo>
                  <a:lnTo>
                    <a:pt x="544" y="484"/>
                  </a:lnTo>
                  <a:lnTo>
                    <a:pt x="524" y="488"/>
                  </a:lnTo>
                  <a:lnTo>
                    <a:pt x="503" y="490"/>
                  </a:lnTo>
                  <a:lnTo>
                    <a:pt x="483" y="492"/>
                  </a:lnTo>
                  <a:lnTo>
                    <a:pt x="462" y="495"/>
                  </a:lnTo>
                  <a:lnTo>
                    <a:pt x="440" y="495"/>
                  </a:lnTo>
                  <a:lnTo>
                    <a:pt x="419" y="495"/>
                  </a:lnTo>
                  <a:lnTo>
                    <a:pt x="397" y="495"/>
                  </a:lnTo>
                  <a:lnTo>
                    <a:pt x="377" y="495"/>
                  </a:lnTo>
                  <a:lnTo>
                    <a:pt x="354" y="492"/>
                  </a:lnTo>
                  <a:lnTo>
                    <a:pt x="334" y="490"/>
                  </a:lnTo>
                  <a:lnTo>
                    <a:pt x="313" y="488"/>
                  </a:lnTo>
                  <a:lnTo>
                    <a:pt x="295" y="484"/>
                  </a:lnTo>
                  <a:lnTo>
                    <a:pt x="275" y="480"/>
                  </a:lnTo>
                  <a:lnTo>
                    <a:pt x="256" y="476"/>
                  </a:lnTo>
                  <a:lnTo>
                    <a:pt x="238" y="470"/>
                  </a:lnTo>
                  <a:lnTo>
                    <a:pt x="219" y="466"/>
                  </a:lnTo>
                  <a:lnTo>
                    <a:pt x="201" y="460"/>
                  </a:lnTo>
                  <a:lnTo>
                    <a:pt x="185" y="453"/>
                  </a:lnTo>
                  <a:lnTo>
                    <a:pt x="168" y="445"/>
                  </a:lnTo>
                  <a:lnTo>
                    <a:pt x="152" y="439"/>
                  </a:lnTo>
                  <a:lnTo>
                    <a:pt x="136" y="431"/>
                  </a:lnTo>
                  <a:lnTo>
                    <a:pt x="121" y="423"/>
                  </a:lnTo>
                  <a:lnTo>
                    <a:pt x="107" y="415"/>
                  </a:lnTo>
                  <a:lnTo>
                    <a:pt x="95" y="405"/>
                  </a:lnTo>
                  <a:lnTo>
                    <a:pt x="83" y="396"/>
                  </a:lnTo>
                  <a:lnTo>
                    <a:pt x="70" y="386"/>
                  </a:lnTo>
                  <a:lnTo>
                    <a:pt x="60" y="376"/>
                  </a:lnTo>
                  <a:lnTo>
                    <a:pt x="50" y="365"/>
                  </a:lnTo>
                  <a:lnTo>
                    <a:pt x="40" y="355"/>
                  </a:lnTo>
                  <a:lnTo>
                    <a:pt x="32" y="344"/>
                  </a:lnTo>
                  <a:lnTo>
                    <a:pt x="23" y="332"/>
                  </a:lnTo>
                  <a:lnTo>
                    <a:pt x="17" y="322"/>
                  </a:lnTo>
                  <a:lnTo>
                    <a:pt x="11" y="310"/>
                  </a:lnTo>
                  <a:lnTo>
                    <a:pt x="7" y="298"/>
                  </a:lnTo>
                  <a:lnTo>
                    <a:pt x="3" y="285"/>
                  </a:lnTo>
                  <a:lnTo>
                    <a:pt x="1" y="273"/>
                  </a:lnTo>
                  <a:lnTo>
                    <a:pt x="0" y="261"/>
                  </a:lnTo>
                  <a:lnTo>
                    <a:pt x="0" y="249"/>
                  </a:lnTo>
                  <a:lnTo>
                    <a:pt x="0" y="235"/>
                  </a:lnTo>
                  <a:lnTo>
                    <a:pt x="1" y="223"/>
                  </a:lnTo>
                  <a:lnTo>
                    <a:pt x="3" y="209"/>
                  </a:lnTo>
                  <a:lnTo>
                    <a:pt x="7" y="199"/>
                  </a:lnTo>
                  <a:lnTo>
                    <a:pt x="11" y="186"/>
                  </a:lnTo>
                  <a:lnTo>
                    <a:pt x="17" y="174"/>
                  </a:lnTo>
                  <a:lnTo>
                    <a:pt x="23" y="162"/>
                  </a:lnTo>
                  <a:lnTo>
                    <a:pt x="32" y="152"/>
                  </a:lnTo>
                  <a:lnTo>
                    <a:pt x="40" y="142"/>
                  </a:lnTo>
                  <a:lnTo>
                    <a:pt x="50" y="129"/>
                  </a:lnTo>
                  <a:lnTo>
                    <a:pt x="60" y="118"/>
                  </a:lnTo>
                  <a:lnTo>
                    <a:pt x="70" y="110"/>
                  </a:lnTo>
                  <a:lnTo>
                    <a:pt x="83" y="100"/>
                  </a:lnTo>
                  <a:lnTo>
                    <a:pt x="95" y="90"/>
                  </a:lnTo>
                  <a:lnTo>
                    <a:pt x="107" y="81"/>
                  </a:lnTo>
                  <a:lnTo>
                    <a:pt x="121" y="73"/>
                  </a:lnTo>
                  <a:lnTo>
                    <a:pt x="136" y="65"/>
                  </a:lnTo>
                  <a:lnTo>
                    <a:pt x="152" y="57"/>
                  </a:lnTo>
                  <a:lnTo>
                    <a:pt x="168" y="49"/>
                  </a:lnTo>
                  <a:lnTo>
                    <a:pt x="185" y="43"/>
                  </a:lnTo>
                  <a:lnTo>
                    <a:pt x="201" y="37"/>
                  </a:lnTo>
                  <a:lnTo>
                    <a:pt x="219" y="30"/>
                  </a:lnTo>
                  <a:lnTo>
                    <a:pt x="238" y="24"/>
                  </a:lnTo>
                  <a:lnTo>
                    <a:pt x="256" y="20"/>
                  </a:lnTo>
                  <a:lnTo>
                    <a:pt x="275" y="16"/>
                  </a:lnTo>
                  <a:lnTo>
                    <a:pt x="295" y="12"/>
                  </a:lnTo>
                  <a:lnTo>
                    <a:pt x="313" y="8"/>
                  </a:lnTo>
                  <a:lnTo>
                    <a:pt x="334" y="6"/>
                  </a:lnTo>
                  <a:lnTo>
                    <a:pt x="354" y="4"/>
                  </a:lnTo>
                  <a:lnTo>
                    <a:pt x="377" y="2"/>
                  </a:lnTo>
                  <a:lnTo>
                    <a:pt x="397" y="0"/>
                  </a:lnTo>
                  <a:lnTo>
                    <a:pt x="419"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8" name="Freeform 108">
              <a:extLst>
                <a:ext uri="{FF2B5EF4-FFF2-40B4-BE49-F238E27FC236}">
                  <a16:creationId xmlns:a16="http://schemas.microsoft.com/office/drawing/2014/main" id="{930E74EC-3935-ED8F-3A51-1BC8B27A2746}"/>
                </a:ext>
              </a:extLst>
            </p:cNvPr>
            <p:cNvSpPr>
              <a:spLocks/>
            </p:cNvSpPr>
            <p:nvPr/>
          </p:nvSpPr>
          <p:spPr bwMode="auto">
            <a:xfrm>
              <a:off x="4535488" y="3581400"/>
              <a:ext cx="976313" cy="573088"/>
            </a:xfrm>
            <a:custGeom>
              <a:avLst/>
              <a:gdLst>
                <a:gd name="T0" fmla="*/ 536575 w 615"/>
                <a:gd name="T1" fmla="*/ 0 h 363"/>
                <a:gd name="T2" fmla="*/ 608013 w 615"/>
                <a:gd name="T3" fmla="*/ 9473 h 363"/>
                <a:gd name="T4" fmla="*/ 676275 w 615"/>
                <a:gd name="T5" fmla="*/ 22103 h 363"/>
                <a:gd name="T6" fmla="*/ 738188 w 615"/>
                <a:gd name="T7" fmla="*/ 42626 h 363"/>
                <a:gd name="T8" fmla="*/ 795338 w 615"/>
                <a:gd name="T9" fmla="*/ 64729 h 363"/>
                <a:gd name="T10" fmla="*/ 847725 w 615"/>
                <a:gd name="T11" fmla="*/ 93147 h 363"/>
                <a:gd name="T12" fmla="*/ 890588 w 615"/>
                <a:gd name="T13" fmla="*/ 126300 h 363"/>
                <a:gd name="T14" fmla="*/ 925513 w 615"/>
                <a:gd name="T15" fmla="*/ 161033 h 363"/>
                <a:gd name="T16" fmla="*/ 950913 w 615"/>
                <a:gd name="T17" fmla="*/ 202081 h 363"/>
                <a:gd name="T18" fmla="*/ 968375 w 615"/>
                <a:gd name="T19" fmla="*/ 239971 h 363"/>
                <a:gd name="T20" fmla="*/ 974725 w 615"/>
                <a:gd name="T21" fmla="*/ 285755 h 363"/>
                <a:gd name="T22" fmla="*/ 968375 w 615"/>
                <a:gd name="T23" fmla="*/ 326802 h 363"/>
                <a:gd name="T24" fmla="*/ 950913 w 615"/>
                <a:gd name="T25" fmla="*/ 369429 h 363"/>
                <a:gd name="T26" fmla="*/ 925513 w 615"/>
                <a:gd name="T27" fmla="*/ 408897 h 363"/>
                <a:gd name="T28" fmla="*/ 890588 w 615"/>
                <a:gd name="T29" fmla="*/ 443630 h 363"/>
                <a:gd name="T30" fmla="*/ 847725 w 615"/>
                <a:gd name="T31" fmla="*/ 476784 h 363"/>
                <a:gd name="T32" fmla="*/ 795338 w 615"/>
                <a:gd name="T33" fmla="*/ 505202 h 363"/>
                <a:gd name="T34" fmla="*/ 738188 w 615"/>
                <a:gd name="T35" fmla="*/ 527304 h 363"/>
                <a:gd name="T36" fmla="*/ 676275 w 615"/>
                <a:gd name="T37" fmla="*/ 547828 h 363"/>
                <a:gd name="T38" fmla="*/ 608013 w 615"/>
                <a:gd name="T39" fmla="*/ 560458 h 363"/>
                <a:gd name="T40" fmla="*/ 536575 w 615"/>
                <a:gd name="T41" fmla="*/ 566773 h 363"/>
                <a:gd name="T42" fmla="*/ 461963 w 615"/>
                <a:gd name="T43" fmla="*/ 571509 h 363"/>
                <a:gd name="T44" fmla="*/ 387350 w 615"/>
                <a:gd name="T45" fmla="*/ 563615 h 363"/>
                <a:gd name="T46" fmla="*/ 319088 w 615"/>
                <a:gd name="T47" fmla="*/ 550985 h 363"/>
                <a:gd name="T48" fmla="*/ 254000 w 615"/>
                <a:gd name="T49" fmla="*/ 535198 h 363"/>
                <a:gd name="T50" fmla="*/ 196850 w 615"/>
                <a:gd name="T51" fmla="*/ 511517 h 363"/>
                <a:gd name="T52" fmla="*/ 141288 w 615"/>
                <a:gd name="T53" fmla="*/ 486256 h 363"/>
                <a:gd name="T54" fmla="*/ 95250 w 615"/>
                <a:gd name="T55" fmla="*/ 454681 h 363"/>
                <a:gd name="T56" fmla="*/ 57150 w 615"/>
                <a:gd name="T57" fmla="*/ 421528 h 363"/>
                <a:gd name="T58" fmla="*/ 26988 w 615"/>
                <a:gd name="T59" fmla="*/ 383637 h 363"/>
                <a:gd name="T60" fmla="*/ 7938 w 615"/>
                <a:gd name="T61" fmla="*/ 342590 h 363"/>
                <a:gd name="T62" fmla="*/ 0 w 615"/>
                <a:gd name="T63" fmla="*/ 298385 h 363"/>
                <a:gd name="T64" fmla="*/ 1588 w 615"/>
                <a:gd name="T65" fmla="*/ 255758 h 363"/>
                <a:gd name="T66" fmla="*/ 14288 w 615"/>
                <a:gd name="T67" fmla="*/ 214711 h 363"/>
                <a:gd name="T68" fmla="*/ 38100 w 615"/>
                <a:gd name="T69" fmla="*/ 173663 h 363"/>
                <a:gd name="T70" fmla="*/ 69850 w 615"/>
                <a:gd name="T71" fmla="*/ 135773 h 363"/>
                <a:gd name="T72" fmla="*/ 112713 w 615"/>
                <a:gd name="T73" fmla="*/ 102619 h 363"/>
                <a:gd name="T74" fmla="*/ 157163 w 615"/>
                <a:gd name="T75" fmla="*/ 74201 h 363"/>
                <a:gd name="T76" fmla="*/ 212725 w 615"/>
                <a:gd name="T77" fmla="*/ 48941 h 363"/>
                <a:gd name="T78" fmla="*/ 274638 w 615"/>
                <a:gd name="T79" fmla="*/ 29996 h 363"/>
                <a:gd name="T80" fmla="*/ 341313 w 615"/>
                <a:gd name="T81" fmla="*/ 12630 h 363"/>
                <a:gd name="T82" fmla="*/ 412750 w 615"/>
                <a:gd name="T83" fmla="*/ 3158 h 363"/>
                <a:gd name="T84" fmla="*/ 484188 w 615"/>
                <a:gd name="T85" fmla="*/ 0 h 3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15" h="363">
                  <a:moveTo>
                    <a:pt x="305" y="0"/>
                  </a:moveTo>
                  <a:lnTo>
                    <a:pt x="322" y="0"/>
                  </a:lnTo>
                  <a:lnTo>
                    <a:pt x="338" y="0"/>
                  </a:lnTo>
                  <a:lnTo>
                    <a:pt x="352" y="2"/>
                  </a:lnTo>
                  <a:lnTo>
                    <a:pt x="369" y="4"/>
                  </a:lnTo>
                  <a:lnTo>
                    <a:pt x="383" y="6"/>
                  </a:lnTo>
                  <a:lnTo>
                    <a:pt x="397" y="8"/>
                  </a:lnTo>
                  <a:lnTo>
                    <a:pt x="411" y="10"/>
                  </a:lnTo>
                  <a:lnTo>
                    <a:pt x="426" y="14"/>
                  </a:lnTo>
                  <a:lnTo>
                    <a:pt x="438" y="19"/>
                  </a:lnTo>
                  <a:lnTo>
                    <a:pt x="452" y="23"/>
                  </a:lnTo>
                  <a:lnTo>
                    <a:pt x="465" y="27"/>
                  </a:lnTo>
                  <a:lnTo>
                    <a:pt x="477" y="31"/>
                  </a:lnTo>
                  <a:lnTo>
                    <a:pt x="489" y="35"/>
                  </a:lnTo>
                  <a:lnTo>
                    <a:pt x="501" y="41"/>
                  </a:lnTo>
                  <a:lnTo>
                    <a:pt x="512" y="47"/>
                  </a:lnTo>
                  <a:lnTo>
                    <a:pt x="524" y="53"/>
                  </a:lnTo>
                  <a:lnTo>
                    <a:pt x="534" y="59"/>
                  </a:lnTo>
                  <a:lnTo>
                    <a:pt x="542" y="65"/>
                  </a:lnTo>
                  <a:lnTo>
                    <a:pt x="552" y="72"/>
                  </a:lnTo>
                  <a:lnTo>
                    <a:pt x="561" y="80"/>
                  </a:lnTo>
                  <a:lnTo>
                    <a:pt x="569" y="86"/>
                  </a:lnTo>
                  <a:lnTo>
                    <a:pt x="575" y="94"/>
                  </a:lnTo>
                  <a:lnTo>
                    <a:pt x="583" y="102"/>
                  </a:lnTo>
                  <a:lnTo>
                    <a:pt x="589" y="110"/>
                  </a:lnTo>
                  <a:lnTo>
                    <a:pt x="595" y="118"/>
                  </a:lnTo>
                  <a:lnTo>
                    <a:pt x="599" y="128"/>
                  </a:lnTo>
                  <a:lnTo>
                    <a:pt x="603" y="136"/>
                  </a:lnTo>
                  <a:lnTo>
                    <a:pt x="607" y="144"/>
                  </a:lnTo>
                  <a:lnTo>
                    <a:pt x="610" y="152"/>
                  </a:lnTo>
                  <a:lnTo>
                    <a:pt x="612" y="162"/>
                  </a:lnTo>
                  <a:lnTo>
                    <a:pt x="612" y="170"/>
                  </a:lnTo>
                  <a:lnTo>
                    <a:pt x="614" y="181"/>
                  </a:lnTo>
                  <a:lnTo>
                    <a:pt x="612" y="189"/>
                  </a:lnTo>
                  <a:lnTo>
                    <a:pt x="612" y="199"/>
                  </a:lnTo>
                  <a:lnTo>
                    <a:pt x="610" y="207"/>
                  </a:lnTo>
                  <a:lnTo>
                    <a:pt x="607" y="217"/>
                  </a:lnTo>
                  <a:lnTo>
                    <a:pt x="603" y="225"/>
                  </a:lnTo>
                  <a:lnTo>
                    <a:pt x="599" y="234"/>
                  </a:lnTo>
                  <a:lnTo>
                    <a:pt x="595" y="243"/>
                  </a:lnTo>
                  <a:lnTo>
                    <a:pt x="589" y="251"/>
                  </a:lnTo>
                  <a:lnTo>
                    <a:pt x="583" y="259"/>
                  </a:lnTo>
                  <a:lnTo>
                    <a:pt x="575" y="267"/>
                  </a:lnTo>
                  <a:lnTo>
                    <a:pt x="569" y="273"/>
                  </a:lnTo>
                  <a:lnTo>
                    <a:pt x="561" y="281"/>
                  </a:lnTo>
                  <a:lnTo>
                    <a:pt x="552" y="288"/>
                  </a:lnTo>
                  <a:lnTo>
                    <a:pt x="542" y="296"/>
                  </a:lnTo>
                  <a:lnTo>
                    <a:pt x="534" y="302"/>
                  </a:lnTo>
                  <a:lnTo>
                    <a:pt x="524" y="308"/>
                  </a:lnTo>
                  <a:lnTo>
                    <a:pt x="512" y="314"/>
                  </a:lnTo>
                  <a:lnTo>
                    <a:pt x="501" y="320"/>
                  </a:lnTo>
                  <a:lnTo>
                    <a:pt x="489" y="324"/>
                  </a:lnTo>
                  <a:lnTo>
                    <a:pt x="477" y="330"/>
                  </a:lnTo>
                  <a:lnTo>
                    <a:pt x="465" y="334"/>
                  </a:lnTo>
                  <a:lnTo>
                    <a:pt x="452" y="339"/>
                  </a:lnTo>
                  <a:lnTo>
                    <a:pt x="438" y="343"/>
                  </a:lnTo>
                  <a:lnTo>
                    <a:pt x="426" y="347"/>
                  </a:lnTo>
                  <a:lnTo>
                    <a:pt x="411" y="349"/>
                  </a:lnTo>
                  <a:lnTo>
                    <a:pt x="397" y="353"/>
                  </a:lnTo>
                  <a:lnTo>
                    <a:pt x="383" y="355"/>
                  </a:lnTo>
                  <a:lnTo>
                    <a:pt x="369" y="357"/>
                  </a:lnTo>
                  <a:lnTo>
                    <a:pt x="352" y="359"/>
                  </a:lnTo>
                  <a:lnTo>
                    <a:pt x="338" y="359"/>
                  </a:lnTo>
                  <a:lnTo>
                    <a:pt x="322" y="362"/>
                  </a:lnTo>
                  <a:lnTo>
                    <a:pt x="305" y="362"/>
                  </a:lnTo>
                  <a:lnTo>
                    <a:pt x="291" y="362"/>
                  </a:lnTo>
                  <a:lnTo>
                    <a:pt x="275" y="359"/>
                  </a:lnTo>
                  <a:lnTo>
                    <a:pt x="260" y="359"/>
                  </a:lnTo>
                  <a:lnTo>
                    <a:pt x="244" y="357"/>
                  </a:lnTo>
                  <a:lnTo>
                    <a:pt x="230" y="355"/>
                  </a:lnTo>
                  <a:lnTo>
                    <a:pt x="215" y="353"/>
                  </a:lnTo>
                  <a:lnTo>
                    <a:pt x="201" y="349"/>
                  </a:lnTo>
                  <a:lnTo>
                    <a:pt x="187" y="347"/>
                  </a:lnTo>
                  <a:lnTo>
                    <a:pt x="173" y="343"/>
                  </a:lnTo>
                  <a:lnTo>
                    <a:pt x="160" y="339"/>
                  </a:lnTo>
                  <a:lnTo>
                    <a:pt x="148" y="334"/>
                  </a:lnTo>
                  <a:lnTo>
                    <a:pt x="134" y="330"/>
                  </a:lnTo>
                  <a:lnTo>
                    <a:pt x="124" y="324"/>
                  </a:lnTo>
                  <a:lnTo>
                    <a:pt x="111" y="320"/>
                  </a:lnTo>
                  <a:lnTo>
                    <a:pt x="99" y="314"/>
                  </a:lnTo>
                  <a:lnTo>
                    <a:pt x="89" y="308"/>
                  </a:lnTo>
                  <a:lnTo>
                    <a:pt x="79" y="302"/>
                  </a:lnTo>
                  <a:lnTo>
                    <a:pt x="71" y="296"/>
                  </a:lnTo>
                  <a:lnTo>
                    <a:pt x="60" y="288"/>
                  </a:lnTo>
                  <a:lnTo>
                    <a:pt x="52" y="281"/>
                  </a:lnTo>
                  <a:lnTo>
                    <a:pt x="44" y="273"/>
                  </a:lnTo>
                  <a:lnTo>
                    <a:pt x="36" y="267"/>
                  </a:lnTo>
                  <a:lnTo>
                    <a:pt x="30" y="259"/>
                  </a:lnTo>
                  <a:lnTo>
                    <a:pt x="24" y="251"/>
                  </a:lnTo>
                  <a:lnTo>
                    <a:pt x="17" y="243"/>
                  </a:lnTo>
                  <a:lnTo>
                    <a:pt x="13" y="234"/>
                  </a:lnTo>
                  <a:lnTo>
                    <a:pt x="9" y="225"/>
                  </a:lnTo>
                  <a:lnTo>
                    <a:pt x="5" y="217"/>
                  </a:lnTo>
                  <a:lnTo>
                    <a:pt x="3" y="207"/>
                  </a:lnTo>
                  <a:lnTo>
                    <a:pt x="1" y="199"/>
                  </a:lnTo>
                  <a:lnTo>
                    <a:pt x="0" y="189"/>
                  </a:lnTo>
                  <a:lnTo>
                    <a:pt x="0" y="181"/>
                  </a:lnTo>
                  <a:lnTo>
                    <a:pt x="0" y="170"/>
                  </a:lnTo>
                  <a:lnTo>
                    <a:pt x="1" y="162"/>
                  </a:lnTo>
                  <a:lnTo>
                    <a:pt x="3" y="152"/>
                  </a:lnTo>
                  <a:lnTo>
                    <a:pt x="5" y="144"/>
                  </a:lnTo>
                  <a:lnTo>
                    <a:pt x="9" y="136"/>
                  </a:lnTo>
                  <a:lnTo>
                    <a:pt x="13" y="128"/>
                  </a:lnTo>
                  <a:lnTo>
                    <a:pt x="17" y="118"/>
                  </a:lnTo>
                  <a:lnTo>
                    <a:pt x="24" y="110"/>
                  </a:lnTo>
                  <a:lnTo>
                    <a:pt x="30" y="102"/>
                  </a:lnTo>
                  <a:lnTo>
                    <a:pt x="36" y="94"/>
                  </a:lnTo>
                  <a:lnTo>
                    <a:pt x="44" y="86"/>
                  </a:lnTo>
                  <a:lnTo>
                    <a:pt x="52" y="80"/>
                  </a:lnTo>
                  <a:lnTo>
                    <a:pt x="60" y="72"/>
                  </a:lnTo>
                  <a:lnTo>
                    <a:pt x="71" y="65"/>
                  </a:lnTo>
                  <a:lnTo>
                    <a:pt x="79" y="59"/>
                  </a:lnTo>
                  <a:lnTo>
                    <a:pt x="89" y="53"/>
                  </a:lnTo>
                  <a:lnTo>
                    <a:pt x="99" y="47"/>
                  </a:lnTo>
                  <a:lnTo>
                    <a:pt x="111" y="41"/>
                  </a:lnTo>
                  <a:lnTo>
                    <a:pt x="124" y="35"/>
                  </a:lnTo>
                  <a:lnTo>
                    <a:pt x="134" y="31"/>
                  </a:lnTo>
                  <a:lnTo>
                    <a:pt x="148" y="27"/>
                  </a:lnTo>
                  <a:lnTo>
                    <a:pt x="160" y="23"/>
                  </a:lnTo>
                  <a:lnTo>
                    <a:pt x="173" y="19"/>
                  </a:lnTo>
                  <a:lnTo>
                    <a:pt x="187" y="14"/>
                  </a:lnTo>
                  <a:lnTo>
                    <a:pt x="201" y="10"/>
                  </a:lnTo>
                  <a:lnTo>
                    <a:pt x="215" y="8"/>
                  </a:lnTo>
                  <a:lnTo>
                    <a:pt x="230" y="6"/>
                  </a:lnTo>
                  <a:lnTo>
                    <a:pt x="244" y="4"/>
                  </a:lnTo>
                  <a:lnTo>
                    <a:pt x="260" y="2"/>
                  </a:lnTo>
                  <a:lnTo>
                    <a:pt x="275" y="0"/>
                  </a:lnTo>
                  <a:lnTo>
                    <a:pt x="291" y="0"/>
                  </a:lnTo>
                  <a:lnTo>
                    <a:pt x="305" y="0"/>
                  </a:lnTo>
                </a:path>
              </a:pathLst>
            </a:custGeom>
            <a:solidFill>
              <a:srgbClr val="CCCC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9" name="Freeform 109">
              <a:extLst>
                <a:ext uri="{FF2B5EF4-FFF2-40B4-BE49-F238E27FC236}">
                  <a16:creationId xmlns:a16="http://schemas.microsoft.com/office/drawing/2014/main" id="{564339DE-EA29-F716-0FED-E16C4845CA60}"/>
                </a:ext>
              </a:extLst>
            </p:cNvPr>
            <p:cNvSpPr>
              <a:spLocks/>
            </p:cNvSpPr>
            <p:nvPr/>
          </p:nvSpPr>
          <p:spPr bwMode="auto">
            <a:xfrm>
              <a:off x="4535488" y="3581400"/>
              <a:ext cx="976313" cy="573088"/>
            </a:xfrm>
            <a:custGeom>
              <a:avLst/>
              <a:gdLst>
                <a:gd name="T0" fmla="*/ 536575 w 615"/>
                <a:gd name="T1" fmla="*/ 0 h 363"/>
                <a:gd name="T2" fmla="*/ 608013 w 615"/>
                <a:gd name="T3" fmla="*/ 9473 h 363"/>
                <a:gd name="T4" fmla="*/ 676275 w 615"/>
                <a:gd name="T5" fmla="*/ 22103 h 363"/>
                <a:gd name="T6" fmla="*/ 738188 w 615"/>
                <a:gd name="T7" fmla="*/ 42626 h 363"/>
                <a:gd name="T8" fmla="*/ 795338 w 615"/>
                <a:gd name="T9" fmla="*/ 64729 h 363"/>
                <a:gd name="T10" fmla="*/ 847725 w 615"/>
                <a:gd name="T11" fmla="*/ 93147 h 363"/>
                <a:gd name="T12" fmla="*/ 890588 w 615"/>
                <a:gd name="T13" fmla="*/ 126300 h 363"/>
                <a:gd name="T14" fmla="*/ 925513 w 615"/>
                <a:gd name="T15" fmla="*/ 161033 h 363"/>
                <a:gd name="T16" fmla="*/ 950913 w 615"/>
                <a:gd name="T17" fmla="*/ 202081 h 363"/>
                <a:gd name="T18" fmla="*/ 968375 w 615"/>
                <a:gd name="T19" fmla="*/ 239971 h 363"/>
                <a:gd name="T20" fmla="*/ 974725 w 615"/>
                <a:gd name="T21" fmla="*/ 285755 h 363"/>
                <a:gd name="T22" fmla="*/ 968375 w 615"/>
                <a:gd name="T23" fmla="*/ 326802 h 363"/>
                <a:gd name="T24" fmla="*/ 950913 w 615"/>
                <a:gd name="T25" fmla="*/ 369429 h 363"/>
                <a:gd name="T26" fmla="*/ 925513 w 615"/>
                <a:gd name="T27" fmla="*/ 408897 h 363"/>
                <a:gd name="T28" fmla="*/ 890588 w 615"/>
                <a:gd name="T29" fmla="*/ 443630 h 363"/>
                <a:gd name="T30" fmla="*/ 847725 w 615"/>
                <a:gd name="T31" fmla="*/ 476784 h 363"/>
                <a:gd name="T32" fmla="*/ 795338 w 615"/>
                <a:gd name="T33" fmla="*/ 505202 h 363"/>
                <a:gd name="T34" fmla="*/ 738188 w 615"/>
                <a:gd name="T35" fmla="*/ 527304 h 363"/>
                <a:gd name="T36" fmla="*/ 676275 w 615"/>
                <a:gd name="T37" fmla="*/ 547828 h 363"/>
                <a:gd name="T38" fmla="*/ 608013 w 615"/>
                <a:gd name="T39" fmla="*/ 560458 h 363"/>
                <a:gd name="T40" fmla="*/ 536575 w 615"/>
                <a:gd name="T41" fmla="*/ 566773 h 363"/>
                <a:gd name="T42" fmla="*/ 461963 w 615"/>
                <a:gd name="T43" fmla="*/ 571509 h 363"/>
                <a:gd name="T44" fmla="*/ 387350 w 615"/>
                <a:gd name="T45" fmla="*/ 563615 h 363"/>
                <a:gd name="T46" fmla="*/ 319088 w 615"/>
                <a:gd name="T47" fmla="*/ 550985 h 363"/>
                <a:gd name="T48" fmla="*/ 254000 w 615"/>
                <a:gd name="T49" fmla="*/ 535198 h 363"/>
                <a:gd name="T50" fmla="*/ 196850 w 615"/>
                <a:gd name="T51" fmla="*/ 511517 h 363"/>
                <a:gd name="T52" fmla="*/ 141288 w 615"/>
                <a:gd name="T53" fmla="*/ 486256 h 363"/>
                <a:gd name="T54" fmla="*/ 95250 w 615"/>
                <a:gd name="T55" fmla="*/ 454681 h 363"/>
                <a:gd name="T56" fmla="*/ 57150 w 615"/>
                <a:gd name="T57" fmla="*/ 421528 h 363"/>
                <a:gd name="T58" fmla="*/ 26988 w 615"/>
                <a:gd name="T59" fmla="*/ 383637 h 363"/>
                <a:gd name="T60" fmla="*/ 7938 w 615"/>
                <a:gd name="T61" fmla="*/ 342590 h 363"/>
                <a:gd name="T62" fmla="*/ 0 w 615"/>
                <a:gd name="T63" fmla="*/ 298385 h 363"/>
                <a:gd name="T64" fmla="*/ 1588 w 615"/>
                <a:gd name="T65" fmla="*/ 255758 h 363"/>
                <a:gd name="T66" fmla="*/ 14288 w 615"/>
                <a:gd name="T67" fmla="*/ 214711 h 363"/>
                <a:gd name="T68" fmla="*/ 38100 w 615"/>
                <a:gd name="T69" fmla="*/ 173663 h 363"/>
                <a:gd name="T70" fmla="*/ 69850 w 615"/>
                <a:gd name="T71" fmla="*/ 135773 h 363"/>
                <a:gd name="T72" fmla="*/ 112713 w 615"/>
                <a:gd name="T73" fmla="*/ 102619 h 363"/>
                <a:gd name="T74" fmla="*/ 157163 w 615"/>
                <a:gd name="T75" fmla="*/ 74201 h 363"/>
                <a:gd name="T76" fmla="*/ 212725 w 615"/>
                <a:gd name="T77" fmla="*/ 48941 h 363"/>
                <a:gd name="T78" fmla="*/ 274638 w 615"/>
                <a:gd name="T79" fmla="*/ 29996 h 363"/>
                <a:gd name="T80" fmla="*/ 341313 w 615"/>
                <a:gd name="T81" fmla="*/ 12630 h 363"/>
                <a:gd name="T82" fmla="*/ 412750 w 615"/>
                <a:gd name="T83" fmla="*/ 3158 h 363"/>
                <a:gd name="T84" fmla="*/ 484188 w 615"/>
                <a:gd name="T85" fmla="*/ 0 h 3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15" h="363">
                  <a:moveTo>
                    <a:pt x="305" y="0"/>
                  </a:moveTo>
                  <a:lnTo>
                    <a:pt x="322" y="0"/>
                  </a:lnTo>
                  <a:lnTo>
                    <a:pt x="338" y="0"/>
                  </a:lnTo>
                  <a:lnTo>
                    <a:pt x="352" y="2"/>
                  </a:lnTo>
                  <a:lnTo>
                    <a:pt x="369" y="4"/>
                  </a:lnTo>
                  <a:lnTo>
                    <a:pt x="383" y="6"/>
                  </a:lnTo>
                  <a:lnTo>
                    <a:pt x="397" y="8"/>
                  </a:lnTo>
                  <a:lnTo>
                    <a:pt x="411" y="10"/>
                  </a:lnTo>
                  <a:lnTo>
                    <a:pt x="426" y="14"/>
                  </a:lnTo>
                  <a:lnTo>
                    <a:pt x="438" y="19"/>
                  </a:lnTo>
                  <a:lnTo>
                    <a:pt x="452" y="23"/>
                  </a:lnTo>
                  <a:lnTo>
                    <a:pt x="465" y="27"/>
                  </a:lnTo>
                  <a:lnTo>
                    <a:pt x="477" y="31"/>
                  </a:lnTo>
                  <a:lnTo>
                    <a:pt x="489" y="35"/>
                  </a:lnTo>
                  <a:lnTo>
                    <a:pt x="501" y="41"/>
                  </a:lnTo>
                  <a:lnTo>
                    <a:pt x="512" y="47"/>
                  </a:lnTo>
                  <a:lnTo>
                    <a:pt x="524" y="53"/>
                  </a:lnTo>
                  <a:lnTo>
                    <a:pt x="534" y="59"/>
                  </a:lnTo>
                  <a:lnTo>
                    <a:pt x="542" y="65"/>
                  </a:lnTo>
                  <a:lnTo>
                    <a:pt x="552" y="72"/>
                  </a:lnTo>
                  <a:lnTo>
                    <a:pt x="561" y="80"/>
                  </a:lnTo>
                  <a:lnTo>
                    <a:pt x="569" y="86"/>
                  </a:lnTo>
                  <a:lnTo>
                    <a:pt x="575" y="94"/>
                  </a:lnTo>
                  <a:lnTo>
                    <a:pt x="583" y="102"/>
                  </a:lnTo>
                  <a:lnTo>
                    <a:pt x="589" y="110"/>
                  </a:lnTo>
                  <a:lnTo>
                    <a:pt x="595" y="118"/>
                  </a:lnTo>
                  <a:lnTo>
                    <a:pt x="599" y="128"/>
                  </a:lnTo>
                  <a:lnTo>
                    <a:pt x="603" y="136"/>
                  </a:lnTo>
                  <a:lnTo>
                    <a:pt x="607" y="144"/>
                  </a:lnTo>
                  <a:lnTo>
                    <a:pt x="610" y="152"/>
                  </a:lnTo>
                  <a:lnTo>
                    <a:pt x="612" y="162"/>
                  </a:lnTo>
                  <a:lnTo>
                    <a:pt x="612" y="170"/>
                  </a:lnTo>
                  <a:lnTo>
                    <a:pt x="614" y="181"/>
                  </a:lnTo>
                  <a:lnTo>
                    <a:pt x="612" y="189"/>
                  </a:lnTo>
                  <a:lnTo>
                    <a:pt x="612" y="199"/>
                  </a:lnTo>
                  <a:lnTo>
                    <a:pt x="610" y="207"/>
                  </a:lnTo>
                  <a:lnTo>
                    <a:pt x="607" y="217"/>
                  </a:lnTo>
                  <a:lnTo>
                    <a:pt x="603" y="225"/>
                  </a:lnTo>
                  <a:lnTo>
                    <a:pt x="599" y="234"/>
                  </a:lnTo>
                  <a:lnTo>
                    <a:pt x="595" y="243"/>
                  </a:lnTo>
                  <a:lnTo>
                    <a:pt x="589" y="251"/>
                  </a:lnTo>
                  <a:lnTo>
                    <a:pt x="583" y="259"/>
                  </a:lnTo>
                  <a:lnTo>
                    <a:pt x="575" y="267"/>
                  </a:lnTo>
                  <a:lnTo>
                    <a:pt x="569" y="273"/>
                  </a:lnTo>
                  <a:lnTo>
                    <a:pt x="561" y="281"/>
                  </a:lnTo>
                  <a:lnTo>
                    <a:pt x="552" y="288"/>
                  </a:lnTo>
                  <a:lnTo>
                    <a:pt x="542" y="296"/>
                  </a:lnTo>
                  <a:lnTo>
                    <a:pt x="534" y="302"/>
                  </a:lnTo>
                  <a:lnTo>
                    <a:pt x="524" y="308"/>
                  </a:lnTo>
                  <a:lnTo>
                    <a:pt x="512" y="314"/>
                  </a:lnTo>
                  <a:lnTo>
                    <a:pt x="501" y="320"/>
                  </a:lnTo>
                  <a:lnTo>
                    <a:pt x="489" y="324"/>
                  </a:lnTo>
                  <a:lnTo>
                    <a:pt x="477" y="330"/>
                  </a:lnTo>
                  <a:lnTo>
                    <a:pt x="465" y="334"/>
                  </a:lnTo>
                  <a:lnTo>
                    <a:pt x="452" y="339"/>
                  </a:lnTo>
                  <a:lnTo>
                    <a:pt x="438" y="343"/>
                  </a:lnTo>
                  <a:lnTo>
                    <a:pt x="426" y="347"/>
                  </a:lnTo>
                  <a:lnTo>
                    <a:pt x="411" y="349"/>
                  </a:lnTo>
                  <a:lnTo>
                    <a:pt x="397" y="353"/>
                  </a:lnTo>
                  <a:lnTo>
                    <a:pt x="383" y="355"/>
                  </a:lnTo>
                  <a:lnTo>
                    <a:pt x="369" y="357"/>
                  </a:lnTo>
                  <a:lnTo>
                    <a:pt x="352" y="359"/>
                  </a:lnTo>
                  <a:lnTo>
                    <a:pt x="338" y="359"/>
                  </a:lnTo>
                  <a:lnTo>
                    <a:pt x="322" y="362"/>
                  </a:lnTo>
                  <a:lnTo>
                    <a:pt x="305" y="362"/>
                  </a:lnTo>
                  <a:lnTo>
                    <a:pt x="291" y="362"/>
                  </a:lnTo>
                  <a:lnTo>
                    <a:pt x="275" y="359"/>
                  </a:lnTo>
                  <a:lnTo>
                    <a:pt x="260" y="359"/>
                  </a:lnTo>
                  <a:lnTo>
                    <a:pt x="244" y="357"/>
                  </a:lnTo>
                  <a:lnTo>
                    <a:pt x="230" y="355"/>
                  </a:lnTo>
                  <a:lnTo>
                    <a:pt x="215" y="353"/>
                  </a:lnTo>
                  <a:lnTo>
                    <a:pt x="201" y="349"/>
                  </a:lnTo>
                  <a:lnTo>
                    <a:pt x="187" y="347"/>
                  </a:lnTo>
                  <a:lnTo>
                    <a:pt x="173" y="343"/>
                  </a:lnTo>
                  <a:lnTo>
                    <a:pt x="160" y="339"/>
                  </a:lnTo>
                  <a:lnTo>
                    <a:pt x="148" y="334"/>
                  </a:lnTo>
                  <a:lnTo>
                    <a:pt x="134" y="330"/>
                  </a:lnTo>
                  <a:lnTo>
                    <a:pt x="124" y="324"/>
                  </a:lnTo>
                  <a:lnTo>
                    <a:pt x="111" y="320"/>
                  </a:lnTo>
                  <a:lnTo>
                    <a:pt x="99" y="314"/>
                  </a:lnTo>
                  <a:lnTo>
                    <a:pt x="89" y="308"/>
                  </a:lnTo>
                  <a:lnTo>
                    <a:pt x="79" y="302"/>
                  </a:lnTo>
                  <a:lnTo>
                    <a:pt x="71" y="296"/>
                  </a:lnTo>
                  <a:lnTo>
                    <a:pt x="60" y="288"/>
                  </a:lnTo>
                  <a:lnTo>
                    <a:pt x="52" y="281"/>
                  </a:lnTo>
                  <a:lnTo>
                    <a:pt x="44" y="273"/>
                  </a:lnTo>
                  <a:lnTo>
                    <a:pt x="36" y="267"/>
                  </a:lnTo>
                  <a:lnTo>
                    <a:pt x="30" y="259"/>
                  </a:lnTo>
                  <a:lnTo>
                    <a:pt x="24" y="251"/>
                  </a:lnTo>
                  <a:lnTo>
                    <a:pt x="17" y="243"/>
                  </a:lnTo>
                  <a:lnTo>
                    <a:pt x="13" y="234"/>
                  </a:lnTo>
                  <a:lnTo>
                    <a:pt x="9" y="225"/>
                  </a:lnTo>
                  <a:lnTo>
                    <a:pt x="5" y="217"/>
                  </a:lnTo>
                  <a:lnTo>
                    <a:pt x="3" y="207"/>
                  </a:lnTo>
                  <a:lnTo>
                    <a:pt x="1" y="199"/>
                  </a:lnTo>
                  <a:lnTo>
                    <a:pt x="0" y="189"/>
                  </a:lnTo>
                  <a:lnTo>
                    <a:pt x="0" y="181"/>
                  </a:lnTo>
                  <a:lnTo>
                    <a:pt x="0" y="170"/>
                  </a:lnTo>
                  <a:lnTo>
                    <a:pt x="1" y="162"/>
                  </a:lnTo>
                  <a:lnTo>
                    <a:pt x="3" y="152"/>
                  </a:lnTo>
                  <a:lnTo>
                    <a:pt x="5" y="144"/>
                  </a:lnTo>
                  <a:lnTo>
                    <a:pt x="9" y="136"/>
                  </a:lnTo>
                  <a:lnTo>
                    <a:pt x="13" y="128"/>
                  </a:lnTo>
                  <a:lnTo>
                    <a:pt x="17" y="118"/>
                  </a:lnTo>
                  <a:lnTo>
                    <a:pt x="24" y="110"/>
                  </a:lnTo>
                  <a:lnTo>
                    <a:pt x="30" y="102"/>
                  </a:lnTo>
                  <a:lnTo>
                    <a:pt x="36" y="94"/>
                  </a:lnTo>
                  <a:lnTo>
                    <a:pt x="44" y="86"/>
                  </a:lnTo>
                  <a:lnTo>
                    <a:pt x="52" y="80"/>
                  </a:lnTo>
                  <a:lnTo>
                    <a:pt x="60" y="72"/>
                  </a:lnTo>
                  <a:lnTo>
                    <a:pt x="71" y="65"/>
                  </a:lnTo>
                  <a:lnTo>
                    <a:pt x="79" y="59"/>
                  </a:lnTo>
                  <a:lnTo>
                    <a:pt x="89" y="53"/>
                  </a:lnTo>
                  <a:lnTo>
                    <a:pt x="99" y="47"/>
                  </a:lnTo>
                  <a:lnTo>
                    <a:pt x="111" y="41"/>
                  </a:lnTo>
                  <a:lnTo>
                    <a:pt x="124" y="35"/>
                  </a:lnTo>
                  <a:lnTo>
                    <a:pt x="134" y="31"/>
                  </a:lnTo>
                  <a:lnTo>
                    <a:pt x="148" y="27"/>
                  </a:lnTo>
                  <a:lnTo>
                    <a:pt x="160" y="23"/>
                  </a:lnTo>
                  <a:lnTo>
                    <a:pt x="173" y="19"/>
                  </a:lnTo>
                  <a:lnTo>
                    <a:pt x="187" y="14"/>
                  </a:lnTo>
                  <a:lnTo>
                    <a:pt x="201" y="10"/>
                  </a:lnTo>
                  <a:lnTo>
                    <a:pt x="215" y="8"/>
                  </a:lnTo>
                  <a:lnTo>
                    <a:pt x="230" y="6"/>
                  </a:lnTo>
                  <a:lnTo>
                    <a:pt x="244" y="4"/>
                  </a:lnTo>
                  <a:lnTo>
                    <a:pt x="260" y="2"/>
                  </a:lnTo>
                  <a:lnTo>
                    <a:pt x="275" y="0"/>
                  </a:lnTo>
                  <a:lnTo>
                    <a:pt x="291" y="0"/>
                  </a:lnTo>
                  <a:lnTo>
                    <a:pt x="30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0" name="Freeform 110">
              <a:extLst>
                <a:ext uri="{FF2B5EF4-FFF2-40B4-BE49-F238E27FC236}">
                  <a16:creationId xmlns:a16="http://schemas.microsoft.com/office/drawing/2014/main" id="{DE4DE1EE-43B3-C984-731D-D434C6A8008E}"/>
                </a:ext>
              </a:extLst>
            </p:cNvPr>
            <p:cNvSpPr>
              <a:spLocks/>
            </p:cNvSpPr>
            <p:nvPr/>
          </p:nvSpPr>
          <p:spPr bwMode="auto">
            <a:xfrm>
              <a:off x="8359776" y="4364038"/>
              <a:ext cx="973137" cy="571500"/>
            </a:xfrm>
            <a:custGeom>
              <a:avLst/>
              <a:gdLst>
                <a:gd name="T0" fmla="*/ 533400 w 613"/>
                <a:gd name="T1" fmla="*/ 3157 h 362"/>
                <a:gd name="T2" fmla="*/ 604837 w 613"/>
                <a:gd name="T3" fmla="*/ 9472 h 362"/>
                <a:gd name="T4" fmla="*/ 673100 w 613"/>
                <a:gd name="T5" fmla="*/ 22102 h 362"/>
                <a:gd name="T6" fmla="*/ 738187 w 613"/>
                <a:gd name="T7" fmla="*/ 41047 h 362"/>
                <a:gd name="T8" fmla="*/ 792162 w 613"/>
                <a:gd name="T9" fmla="*/ 63149 h 362"/>
                <a:gd name="T10" fmla="*/ 844550 w 613"/>
                <a:gd name="T11" fmla="*/ 93145 h 362"/>
                <a:gd name="T12" fmla="*/ 887412 w 613"/>
                <a:gd name="T13" fmla="*/ 124720 h 362"/>
                <a:gd name="T14" fmla="*/ 922337 w 613"/>
                <a:gd name="T15" fmla="*/ 159452 h 362"/>
                <a:gd name="T16" fmla="*/ 947737 w 613"/>
                <a:gd name="T17" fmla="*/ 200499 h 362"/>
                <a:gd name="T18" fmla="*/ 965200 w 613"/>
                <a:gd name="T19" fmla="*/ 241546 h 362"/>
                <a:gd name="T20" fmla="*/ 971550 w 613"/>
                <a:gd name="T21" fmla="*/ 284171 h 362"/>
                <a:gd name="T22" fmla="*/ 965200 w 613"/>
                <a:gd name="T23" fmla="*/ 329954 h 362"/>
                <a:gd name="T24" fmla="*/ 947737 w 613"/>
                <a:gd name="T25" fmla="*/ 367844 h 362"/>
                <a:gd name="T26" fmla="*/ 922337 w 613"/>
                <a:gd name="T27" fmla="*/ 407312 h 362"/>
                <a:gd name="T28" fmla="*/ 887412 w 613"/>
                <a:gd name="T29" fmla="*/ 443623 h 362"/>
                <a:gd name="T30" fmla="*/ 844550 w 613"/>
                <a:gd name="T31" fmla="*/ 475198 h 362"/>
                <a:gd name="T32" fmla="*/ 792162 w 613"/>
                <a:gd name="T33" fmla="*/ 505193 h 362"/>
                <a:gd name="T34" fmla="*/ 738187 w 613"/>
                <a:gd name="T35" fmla="*/ 527296 h 362"/>
                <a:gd name="T36" fmla="*/ 673100 w 613"/>
                <a:gd name="T37" fmla="*/ 546240 h 362"/>
                <a:gd name="T38" fmla="*/ 604837 w 613"/>
                <a:gd name="T39" fmla="*/ 558870 h 362"/>
                <a:gd name="T40" fmla="*/ 533400 w 613"/>
                <a:gd name="T41" fmla="*/ 569921 h 362"/>
                <a:gd name="T42" fmla="*/ 458787 w 613"/>
                <a:gd name="T43" fmla="*/ 569921 h 362"/>
                <a:gd name="T44" fmla="*/ 387350 w 613"/>
                <a:gd name="T45" fmla="*/ 562028 h 362"/>
                <a:gd name="T46" fmla="*/ 315912 w 613"/>
                <a:gd name="T47" fmla="*/ 552555 h 362"/>
                <a:gd name="T48" fmla="*/ 250825 w 613"/>
                <a:gd name="T49" fmla="*/ 533610 h 362"/>
                <a:gd name="T50" fmla="*/ 193675 w 613"/>
                <a:gd name="T51" fmla="*/ 514666 h 362"/>
                <a:gd name="T52" fmla="*/ 141287 w 613"/>
                <a:gd name="T53" fmla="*/ 484670 h 362"/>
                <a:gd name="T54" fmla="*/ 92075 w 613"/>
                <a:gd name="T55" fmla="*/ 456253 h 362"/>
                <a:gd name="T56" fmla="*/ 57150 w 613"/>
                <a:gd name="T57" fmla="*/ 421521 h 362"/>
                <a:gd name="T58" fmla="*/ 28575 w 613"/>
                <a:gd name="T59" fmla="*/ 382052 h 362"/>
                <a:gd name="T60" fmla="*/ 7937 w 613"/>
                <a:gd name="T61" fmla="*/ 342584 h 362"/>
                <a:gd name="T62" fmla="*/ 0 w 613"/>
                <a:gd name="T63" fmla="*/ 299959 h 362"/>
                <a:gd name="T64" fmla="*/ 0 w 613"/>
                <a:gd name="T65" fmla="*/ 255754 h 362"/>
                <a:gd name="T66" fmla="*/ 11112 w 613"/>
                <a:gd name="T67" fmla="*/ 213128 h 362"/>
                <a:gd name="T68" fmla="*/ 34925 w 613"/>
                <a:gd name="T69" fmla="*/ 173660 h 362"/>
                <a:gd name="T70" fmla="*/ 66675 w 613"/>
                <a:gd name="T71" fmla="*/ 137349 h 362"/>
                <a:gd name="T72" fmla="*/ 109537 w 613"/>
                <a:gd name="T73" fmla="*/ 102617 h 362"/>
                <a:gd name="T74" fmla="*/ 157162 w 613"/>
                <a:gd name="T75" fmla="*/ 72622 h 362"/>
                <a:gd name="T76" fmla="*/ 212725 w 613"/>
                <a:gd name="T77" fmla="*/ 47362 h 362"/>
                <a:gd name="T78" fmla="*/ 274637 w 613"/>
                <a:gd name="T79" fmla="*/ 28417 h 362"/>
                <a:gd name="T80" fmla="*/ 339725 w 613"/>
                <a:gd name="T81" fmla="*/ 12630 h 362"/>
                <a:gd name="T82" fmla="*/ 411162 w 613"/>
                <a:gd name="T83" fmla="*/ 3157 h 362"/>
                <a:gd name="T84" fmla="*/ 484187 w 613"/>
                <a:gd name="T85" fmla="*/ 0 h 3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13" h="362">
                  <a:moveTo>
                    <a:pt x="305" y="0"/>
                  </a:moveTo>
                  <a:lnTo>
                    <a:pt x="320" y="0"/>
                  </a:lnTo>
                  <a:lnTo>
                    <a:pt x="336" y="2"/>
                  </a:lnTo>
                  <a:lnTo>
                    <a:pt x="352" y="2"/>
                  </a:lnTo>
                  <a:lnTo>
                    <a:pt x="367" y="4"/>
                  </a:lnTo>
                  <a:lnTo>
                    <a:pt x="381" y="6"/>
                  </a:lnTo>
                  <a:lnTo>
                    <a:pt x="395" y="8"/>
                  </a:lnTo>
                  <a:lnTo>
                    <a:pt x="410" y="12"/>
                  </a:lnTo>
                  <a:lnTo>
                    <a:pt x="424" y="14"/>
                  </a:lnTo>
                  <a:lnTo>
                    <a:pt x="438" y="18"/>
                  </a:lnTo>
                  <a:lnTo>
                    <a:pt x="450" y="22"/>
                  </a:lnTo>
                  <a:lnTo>
                    <a:pt x="465" y="26"/>
                  </a:lnTo>
                  <a:lnTo>
                    <a:pt x="477" y="30"/>
                  </a:lnTo>
                  <a:lnTo>
                    <a:pt x="489" y="36"/>
                  </a:lnTo>
                  <a:lnTo>
                    <a:pt x="499" y="40"/>
                  </a:lnTo>
                  <a:lnTo>
                    <a:pt x="512" y="46"/>
                  </a:lnTo>
                  <a:lnTo>
                    <a:pt x="522" y="53"/>
                  </a:lnTo>
                  <a:lnTo>
                    <a:pt x="532" y="59"/>
                  </a:lnTo>
                  <a:lnTo>
                    <a:pt x="542" y="65"/>
                  </a:lnTo>
                  <a:lnTo>
                    <a:pt x="550" y="73"/>
                  </a:lnTo>
                  <a:lnTo>
                    <a:pt x="559" y="79"/>
                  </a:lnTo>
                  <a:lnTo>
                    <a:pt x="567" y="87"/>
                  </a:lnTo>
                  <a:lnTo>
                    <a:pt x="575" y="93"/>
                  </a:lnTo>
                  <a:lnTo>
                    <a:pt x="581" y="101"/>
                  </a:lnTo>
                  <a:lnTo>
                    <a:pt x="587" y="110"/>
                  </a:lnTo>
                  <a:lnTo>
                    <a:pt x="593" y="118"/>
                  </a:lnTo>
                  <a:lnTo>
                    <a:pt x="597" y="127"/>
                  </a:lnTo>
                  <a:lnTo>
                    <a:pt x="602" y="135"/>
                  </a:lnTo>
                  <a:lnTo>
                    <a:pt x="606" y="145"/>
                  </a:lnTo>
                  <a:lnTo>
                    <a:pt x="608" y="153"/>
                  </a:lnTo>
                  <a:lnTo>
                    <a:pt x="610" y="162"/>
                  </a:lnTo>
                  <a:lnTo>
                    <a:pt x="612" y="172"/>
                  </a:lnTo>
                  <a:lnTo>
                    <a:pt x="612" y="180"/>
                  </a:lnTo>
                  <a:lnTo>
                    <a:pt x="612" y="190"/>
                  </a:lnTo>
                  <a:lnTo>
                    <a:pt x="610" y="198"/>
                  </a:lnTo>
                  <a:lnTo>
                    <a:pt x="608" y="209"/>
                  </a:lnTo>
                  <a:lnTo>
                    <a:pt x="606" y="217"/>
                  </a:lnTo>
                  <a:lnTo>
                    <a:pt x="602" y="225"/>
                  </a:lnTo>
                  <a:lnTo>
                    <a:pt x="597" y="233"/>
                  </a:lnTo>
                  <a:lnTo>
                    <a:pt x="593" y="242"/>
                  </a:lnTo>
                  <a:lnTo>
                    <a:pt x="587" y="250"/>
                  </a:lnTo>
                  <a:lnTo>
                    <a:pt x="581" y="258"/>
                  </a:lnTo>
                  <a:lnTo>
                    <a:pt x="575" y="267"/>
                  </a:lnTo>
                  <a:lnTo>
                    <a:pt x="567" y="275"/>
                  </a:lnTo>
                  <a:lnTo>
                    <a:pt x="559" y="281"/>
                  </a:lnTo>
                  <a:lnTo>
                    <a:pt x="550" y="289"/>
                  </a:lnTo>
                  <a:lnTo>
                    <a:pt x="542" y="295"/>
                  </a:lnTo>
                  <a:lnTo>
                    <a:pt x="532" y="301"/>
                  </a:lnTo>
                  <a:lnTo>
                    <a:pt x="522" y="307"/>
                  </a:lnTo>
                  <a:lnTo>
                    <a:pt x="512" y="313"/>
                  </a:lnTo>
                  <a:lnTo>
                    <a:pt x="499" y="320"/>
                  </a:lnTo>
                  <a:lnTo>
                    <a:pt x="489" y="326"/>
                  </a:lnTo>
                  <a:lnTo>
                    <a:pt x="477" y="330"/>
                  </a:lnTo>
                  <a:lnTo>
                    <a:pt x="465" y="334"/>
                  </a:lnTo>
                  <a:lnTo>
                    <a:pt x="450" y="338"/>
                  </a:lnTo>
                  <a:lnTo>
                    <a:pt x="438" y="342"/>
                  </a:lnTo>
                  <a:lnTo>
                    <a:pt x="424" y="346"/>
                  </a:lnTo>
                  <a:lnTo>
                    <a:pt x="410" y="350"/>
                  </a:lnTo>
                  <a:lnTo>
                    <a:pt x="395" y="352"/>
                  </a:lnTo>
                  <a:lnTo>
                    <a:pt x="381" y="354"/>
                  </a:lnTo>
                  <a:lnTo>
                    <a:pt x="367" y="356"/>
                  </a:lnTo>
                  <a:lnTo>
                    <a:pt x="352" y="358"/>
                  </a:lnTo>
                  <a:lnTo>
                    <a:pt x="336" y="361"/>
                  </a:lnTo>
                  <a:lnTo>
                    <a:pt x="320" y="361"/>
                  </a:lnTo>
                  <a:lnTo>
                    <a:pt x="305" y="361"/>
                  </a:lnTo>
                  <a:lnTo>
                    <a:pt x="289" y="361"/>
                  </a:lnTo>
                  <a:lnTo>
                    <a:pt x="273" y="361"/>
                  </a:lnTo>
                  <a:lnTo>
                    <a:pt x="259" y="358"/>
                  </a:lnTo>
                  <a:lnTo>
                    <a:pt x="244" y="356"/>
                  </a:lnTo>
                  <a:lnTo>
                    <a:pt x="228" y="354"/>
                  </a:lnTo>
                  <a:lnTo>
                    <a:pt x="214" y="352"/>
                  </a:lnTo>
                  <a:lnTo>
                    <a:pt x="199" y="350"/>
                  </a:lnTo>
                  <a:lnTo>
                    <a:pt x="185" y="346"/>
                  </a:lnTo>
                  <a:lnTo>
                    <a:pt x="173" y="342"/>
                  </a:lnTo>
                  <a:lnTo>
                    <a:pt x="158" y="338"/>
                  </a:lnTo>
                  <a:lnTo>
                    <a:pt x="146" y="334"/>
                  </a:lnTo>
                  <a:lnTo>
                    <a:pt x="134" y="330"/>
                  </a:lnTo>
                  <a:lnTo>
                    <a:pt x="122" y="326"/>
                  </a:lnTo>
                  <a:lnTo>
                    <a:pt x="109" y="320"/>
                  </a:lnTo>
                  <a:lnTo>
                    <a:pt x="99" y="313"/>
                  </a:lnTo>
                  <a:lnTo>
                    <a:pt x="89" y="307"/>
                  </a:lnTo>
                  <a:lnTo>
                    <a:pt x="79" y="301"/>
                  </a:lnTo>
                  <a:lnTo>
                    <a:pt x="69" y="295"/>
                  </a:lnTo>
                  <a:lnTo>
                    <a:pt x="58" y="289"/>
                  </a:lnTo>
                  <a:lnTo>
                    <a:pt x="50" y="281"/>
                  </a:lnTo>
                  <a:lnTo>
                    <a:pt x="42" y="275"/>
                  </a:lnTo>
                  <a:lnTo>
                    <a:pt x="36" y="267"/>
                  </a:lnTo>
                  <a:lnTo>
                    <a:pt x="28" y="258"/>
                  </a:lnTo>
                  <a:lnTo>
                    <a:pt x="22" y="250"/>
                  </a:lnTo>
                  <a:lnTo>
                    <a:pt x="18" y="242"/>
                  </a:lnTo>
                  <a:lnTo>
                    <a:pt x="11" y="233"/>
                  </a:lnTo>
                  <a:lnTo>
                    <a:pt x="7" y="225"/>
                  </a:lnTo>
                  <a:lnTo>
                    <a:pt x="5" y="217"/>
                  </a:lnTo>
                  <a:lnTo>
                    <a:pt x="1" y="209"/>
                  </a:lnTo>
                  <a:lnTo>
                    <a:pt x="0" y="198"/>
                  </a:lnTo>
                  <a:lnTo>
                    <a:pt x="0" y="190"/>
                  </a:lnTo>
                  <a:lnTo>
                    <a:pt x="0" y="180"/>
                  </a:lnTo>
                  <a:lnTo>
                    <a:pt x="0" y="172"/>
                  </a:lnTo>
                  <a:lnTo>
                    <a:pt x="0" y="162"/>
                  </a:lnTo>
                  <a:lnTo>
                    <a:pt x="1" y="153"/>
                  </a:lnTo>
                  <a:lnTo>
                    <a:pt x="5" y="145"/>
                  </a:lnTo>
                  <a:lnTo>
                    <a:pt x="7" y="135"/>
                  </a:lnTo>
                  <a:lnTo>
                    <a:pt x="11" y="127"/>
                  </a:lnTo>
                  <a:lnTo>
                    <a:pt x="18" y="118"/>
                  </a:lnTo>
                  <a:lnTo>
                    <a:pt x="22" y="110"/>
                  </a:lnTo>
                  <a:lnTo>
                    <a:pt x="28" y="101"/>
                  </a:lnTo>
                  <a:lnTo>
                    <a:pt x="36" y="93"/>
                  </a:lnTo>
                  <a:lnTo>
                    <a:pt x="42" y="87"/>
                  </a:lnTo>
                  <a:lnTo>
                    <a:pt x="50" y="79"/>
                  </a:lnTo>
                  <a:lnTo>
                    <a:pt x="58" y="73"/>
                  </a:lnTo>
                  <a:lnTo>
                    <a:pt x="69" y="65"/>
                  </a:lnTo>
                  <a:lnTo>
                    <a:pt x="79" y="59"/>
                  </a:lnTo>
                  <a:lnTo>
                    <a:pt x="89" y="53"/>
                  </a:lnTo>
                  <a:lnTo>
                    <a:pt x="99" y="46"/>
                  </a:lnTo>
                  <a:lnTo>
                    <a:pt x="109" y="40"/>
                  </a:lnTo>
                  <a:lnTo>
                    <a:pt x="122" y="36"/>
                  </a:lnTo>
                  <a:lnTo>
                    <a:pt x="134" y="30"/>
                  </a:lnTo>
                  <a:lnTo>
                    <a:pt x="146" y="26"/>
                  </a:lnTo>
                  <a:lnTo>
                    <a:pt x="158" y="22"/>
                  </a:lnTo>
                  <a:lnTo>
                    <a:pt x="173" y="18"/>
                  </a:lnTo>
                  <a:lnTo>
                    <a:pt x="185" y="14"/>
                  </a:lnTo>
                  <a:lnTo>
                    <a:pt x="199" y="12"/>
                  </a:lnTo>
                  <a:lnTo>
                    <a:pt x="214" y="8"/>
                  </a:lnTo>
                  <a:lnTo>
                    <a:pt x="228" y="6"/>
                  </a:lnTo>
                  <a:lnTo>
                    <a:pt x="244" y="4"/>
                  </a:lnTo>
                  <a:lnTo>
                    <a:pt x="259" y="2"/>
                  </a:lnTo>
                  <a:lnTo>
                    <a:pt x="273" y="2"/>
                  </a:lnTo>
                  <a:lnTo>
                    <a:pt x="289" y="0"/>
                  </a:lnTo>
                  <a:lnTo>
                    <a:pt x="305" y="0"/>
                  </a:lnTo>
                </a:path>
              </a:pathLst>
            </a:custGeom>
            <a:solidFill>
              <a:srgbClr val="CCCC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1" name="Freeform 111">
              <a:extLst>
                <a:ext uri="{FF2B5EF4-FFF2-40B4-BE49-F238E27FC236}">
                  <a16:creationId xmlns:a16="http://schemas.microsoft.com/office/drawing/2014/main" id="{29C3EA39-6C7C-A57B-D1C5-25EBEDA37559}"/>
                </a:ext>
              </a:extLst>
            </p:cNvPr>
            <p:cNvSpPr>
              <a:spLocks/>
            </p:cNvSpPr>
            <p:nvPr/>
          </p:nvSpPr>
          <p:spPr bwMode="auto">
            <a:xfrm>
              <a:off x="8359776" y="4364038"/>
              <a:ext cx="973137" cy="571500"/>
            </a:xfrm>
            <a:custGeom>
              <a:avLst/>
              <a:gdLst>
                <a:gd name="T0" fmla="*/ 533400 w 613"/>
                <a:gd name="T1" fmla="*/ 3157 h 362"/>
                <a:gd name="T2" fmla="*/ 604837 w 613"/>
                <a:gd name="T3" fmla="*/ 9472 h 362"/>
                <a:gd name="T4" fmla="*/ 673100 w 613"/>
                <a:gd name="T5" fmla="*/ 22102 h 362"/>
                <a:gd name="T6" fmla="*/ 738187 w 613"/>
                <a:gd name="T7" fmla="*/ 41047 h 362"/>
                <a:gd name="T8" fmla="*/ 792162 w 613"/>
                <a:gd name="T9" fmla="*/ 63149 h 362"/>
                <a:gd name="T10" fmla="*/ 844550 w 613"/>
                <a:gd name="T11" fmla="*/ 93145 h 362"/>
                <a:gd name="T12" fmla="*/ 887412 w 613"/>
                <a:gd name="T13" fmla="*/ 124720 h 362"/>
                <a:gd name="T14" fmla="*/ 922337 w 613"/>
                <a:gd name="T15" fmla="*/ 159452 h 362"/>
                <a:gd name="T16" fmla="*/ 947737 w 613"/>
                <a:gd name="T17" fmla="*/ 200499 h 362"/>
                <a:gd name="T18" fmla="*/ 965200 w 613"/>
                <a:gd name="T19" fmla="*/ 241546 h 362"/>
                <a:gd name="T20" fmla="*/ 971550 w 613"/>
                <a:gd name="T21" fmla="*/ 284171 h 362"/>
                <a:gd name="T22" fmla="*/ 965200 w 613"/>
                <a:gd name="T23" fmla="*/ 329954 h 362"/>
                <a:gd name="T24" fmla="*/ 947737 w 613"/>
                <a:gd name="T25" fmla="*/ 367844 h 362"/>
                <a:gd name="T26" fmla="*/ 922337 w 613"/>
                <a:gd name="T27" fmla="*/ 407312 h 362"/>
                <a:gd name="T28" fmla="*/ 887412 w 613"/>
                <a:gd name="T29" fmla="*/ 443623 h 362"/>
                <a:gd name="T30" fmla="*/ 844550 w 613"/>
                <a:gd name="T31" fmla="*/ 475198 h 362"/>
                <a:gd name="T32" fmla="*/ 792162 w 613"/>
                <a:gd name="T33" fmla="*/ 505193 h 362"/>
                <a:gd name="T34" fmla="*/ 738187 w 613"/>
                <a:gd name="T35" fmla="*/ 527296 h 362"/>
                <a:gd name="T36" fmla="*/ 673100 w 613"/>
                <a:gd name="T37" fmla="*/ 546240 h 362"/>
                <a:gd name="T38" fmla="*/ 604837 w 613"/>
                <a:gd name="T39" fmla="*/ 558870 h 362"/>
                <a:gd name="T40" fmla="*/ 533400 w 613"/>
                <a:gd name="T41" fmla="*/ 569921 h 362"/>
                <a:gd name="T42" fmla="*/ 458787 w 613"/>
                <a:gd name="T43" fmla="*/ 569921 h 362"/>
                <a:gd name="T44" fmla="*/ 387350 w 613"/>
                <a:gd name="T45" fmla="*/ 562028 h 362"/>
                <a:gd name="T46" fmla="*/ 315912 w 613"/>
                <a:gd name="T47" fmla="*/ 552555 h 362"/>
                <a:gd name="T48" fmla="*/ 250825 w 613"/>
                <a:gd name="T49" fmla="*/ 533610 h 362"/>
                <a:gd name="T50" fmla="*/ 193675 w 613"/>
                <a:gd name="T51" fmla="*/ 514666 h 362"/>
                <a:gd name="T52" fmla="*/ 141287 w 613"/>
                <a:gd name="T53" fmla="*/ 484670 h 362"/>
                <a:gd name="T54" fmla="*/ 92075 w 613"/>
                <a:gd name="T55" fmla="*/ 456253 h 362"/>
                <a:gd name="T56" fmla="*/ 57150 w 613"/>
                <a:gd name="T57" fmla="*/ 421521 h 362"/>
                <a:gd name="T58" fmla="*/ 28575 w 613"/>
                <a:gd name="T59" fmla="*/ 382052 h 362"/>
                <a:gd name="T60" fmla="*/ 7937 w 613"/>
                <a:gd name="T61" fmla="*/ 342584 h 362"/>
                <a:gd name="T62" fmla="*/ 0 w 613"/>
                <a:gd name="T63" fmla="*/ 299959 h 362"/>
                <a:gd name="T64" fmla="*/ 0 w 613"/>
                <a:gd name="T65" fmla="*/ 255754 h 362"/>
                <a:gd name="T66" fmla="*/ 11112 w 613"/>
                <a:gd name="T67" fmla="*/ 213128 h 362"/>
                <a:gd name="T68" fmla="*/ 34925 w 613"/>
                <a:gd name="T69" fmla="*/ 173660 h 362"/>
                <a:gd name="T70" fmla="*/ 66675 w 613"/>
                <a:gd name="T71" fmla="*/ 137349 h 362"/>
                <a:gd name="T72" fmla="*/ 109537 w 613"/>
                <a:gd name="T73" fmla="*/ 102617 h 362"/>
                <a:gd name="T74" fmla="*/ 157162 w 613"/>
                <a:gd name="T75" fmla="*/ 72622 h 362"/>
                <a:gd name="T76" fmla="*/ 212725 w 613"/>
                <a:gd name="T77" fmla="*/ 47362 h 362"/>
                <a:gd name="T78" fmla="*/ 274637 w 613"/>
                <a:gd name="T79" fmla="*/ 28417 h 362"/>
                <a:gd name="T80" fmla="*/ 339725 w 613"/>
                <a:gd name="T81" fmla="*/ 12630 h 362"/>
                <a:gd name="T82" fmla="*/ 411162 w 613"/>
                <a:gd name="T83" fmla="*/ 3157 h 362"/>
                <a:gd name="T84" fmla="*/ 484187 w 613"/>
                <a:gd name="T85" fmla="*/ 0 h 3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13" h="362">
                  <a:moveTo>
                    <a:pt x="305" y="0"/>
                  </a:moveTo>
                  <a:lnTo>
                    <a:pt x="320" y="0"/>
                  </a:lnTo>
                  <a:lnTo>
                    <a:pt x="336" y="2"/>
                  </a:lnTo>
                  <a:lnTo>
                    <a:pt x="352" y="2"/>
                  </a:lnTo>
                  <a:lnTo>
                    <a:pt x="367" y="4"/>
                  </a:lnTo>
                  <a:lnTo>
                    <a:pt x="381" y="6"/>
                  </a:lnTo>
                  <a:lnTo>
                    <a:pt x="395" y="8"/>
                  </a:lnTo>
                  <a:lnTo>
                    <a:pt x="410" y="12"/>
                  </a:lnTo>
                  <a:lnTo>
                    <a:pt x="424" y="14"/>
                  </a:lnTo>
                  <a:lnTo>
                    <a:pt x="438" y="18"/>
                  </a:lnTo>
                  <a:lnTo>
                    <a:pt x="450" y="22"/>
                  </a:lnTo>
                  <a:lnTo>
                    <a:pt x="465" y="26"/>
                  </a:lnTo>
                  <a:lnTo>
                    <a:pt x="477" y="30"/>
                  </a:lnTo>
                  <a:lnTo>
                    <a:pt x="489" y="36"/>
                  </a:lnTo>
                  <a:lnTo>
                    <a:pt x="499" y="40"/>
                  </a:lnTo>
                  <a:lnTo>
                    <a:pt x="512" y="46"/>
                  </a:lnTo>
                  <a:lnTo>
                    <a:pt x="522" y="53"/>
                  </a:lnTo>
                  <a:lnTo>
                    <a:pt x="532" y="59"/>
                  </a:lnTo>
                  <a:lnTo>
                    <a:pt x="542" y="65"/>
                  </a:lnTo>
                  <a:lnTo>
                    <a:pt x="550" y="73"/>
                  </a:lnTo>
                  <a:lnTo>
                    <a:pt x="559" y="79"/>
                  </a:lnTo>
                  <a:lnTo>
                    <a:pt x="567" y="87"/>
                  </a:lnTo>
                  <a:lnTo>
                    <a:pt x="575" y="93"/>
                  </a:lnTo>
                  <a:lnTo>
                    <a:pt x="581" y="101"/>
                  </a:lnTo>
                  <a:lnTo>
                    <a:pt x="587" y="110"/>
                  </a:lnTo>
                  <a:lnTo>
                    <a:pt x="593" y="118"/>
                  </a:lnTo>
                  <a:lnTo>
                    <a:pt x="597" y="127"/>
                  </a:lnTo>
                  <a:lnTo>
                    <a:pt x="602" y="135"/>
                  </a:lnTo>
                  <a:lnTo>
                    <a:pt x="606" y="145"/>
                  </a:lnTo>
                  <a:lnTo>
                    <a:pt x="608" y="153"/>
                  </a:lnTo>
                  <a:lnTo>
                    <a:pt x="610" y="162"/>
                  </a:lnTo>
                  <a:lnTo>
                    <a:pt x="612" y="172"/>
                  </a:lnTo>
                  <a:lnTo>
                    <a:pt x="612" y="180"/>
                  </a:lnTo>
                  <a:lnTo>
                    <a:pt x="612" y="190"/>
                  </a:lnTo>
                  <a:lnTo>
                    <a:pt x="610" y="198"/>
                  </a:lnTo>
                  <a:lnTo>
                    <a:pt x="608" y="209"/>
                  </a:lnTo>
                  <a:lnTo>
                    <a:pt x="606" y="217"/>
                  </a:lnTo>
                  <a:lnTo>
                    <a:pt x="602" y="225"/>
                  </a:lnTo>
                  <a:lnTo>
                    <a:pt x="597" y="233"/>
                  </a:lnTo>
                  <a:lnTo>
                    <a:pt x="593" y="242"/>
                  </a:lnTo>
                  <a:lnTo>
                    <a:pt x="587" y="250"/>
                  </a:lnTo>
                  <a:lnTo>
                    <a:pt x="581" y="258"/>
                  </a:lnTo>
                  <a:lnTo>
                    <a:pt x="575" y="267"/>
                  </a:lnTo>
                  <a:lnTo>
                    <a:pt x="567" y="275"/>
                  </a:lnTo>
                  <a:lnTo>
                    <a:pt x="559" y="281"/>
                  </a:lnTo>
                  <a:lnTo>
                    <a:pt x="550" y="289"/>
                  </a:lnTo>
                  <a:lnTo>
                    <a:pt x="542" y="295"/>
                  </a:lnTo>
                  <a:lnTo>
                    <a:pt x="532" y="301"/>
                  </a:lnTo>
                  <a:lnTo>
                    <a:pt x="522" y="307"/>
                  </a:lnTo>
                  <a:lnTo>
                    <a:pt x="512" y="313"/>
                  </a:lnTo>
                  <a:lnTo>
                    <a:pt x="499" y="320"/>
                  </a:lnTo>
                  <a:lnTo>
                    <a:pt x="489" y="326"/>
                  </a:lnTo>
                  <a:lnTo>
                    <a:pt x="477" y="330"/>
                  </a:lnTo>
                  <a:lnTo>
                    <a:pt x="465" y="334"/>
                  </a:lnTo>
                  <a:lnTo>
                    <a:pt x="450" y="338"/>
                  </a:lnTo>
                  <a:lnTo>
                    <a:pt x="438" y="342"/>
                  </a:lnTo>
                  <a:lnTo>
                    <a:pt x="424" y="346"/>
                  </a:lnTo>
                  <a:lnTo>
                    <a:pt x="410" y="350"/>
                  </a:lnTo>
                  <a:lnTo>
                    <a:pt x="395" y="352"/>
                  </a:lnTo>
                  <a:lnTo>
                    <a:pt x="381" y="354"/>
                  </a:lnTo>
                  <a:lnTo>
                    <a:pt x="367" y="356"/>
                  </a:lnTo>
                  <a:lnTo>
                    <a:pt x="352" y="358"/>
                  </a:lnTo>
                  <a:lnTo>
                    <a:pt x="336" y="361"/>
                  </a:lnTo>
                  <a:lnTo>
                    <a:pt x="320" y="361"/>
                  </a:lnTo>
                  <a:lnTo>
                    <a:pt x="305" y="361"/>
                  </a:lnTo>
                  <a:lnTo>
                    <a:pt x="289" y="361"/>
                  </a:lnTo>
                  <a:lnTo>
                    <a:pt x="273" y="361"/>
                  </a:lnTo>
                  <a:lnTo>
                    <a:pt x="259" y="358"/>
                  </a:lnTo>
                  <a:lnTo>
                    <a:pt x="244" y="356"/>
                  </a:lnTo>
                  <a:lnTo>
                    <a:pt x="228" y="354"/>
                  </a:lnTo>
                  <a:lnTo>
                    <a:pt x="214" y="352"/>
                  </a:lnTo>
                  <a:lnTo>
                    <a:pt x="199" y="350"/>
                  </a:lnTo>
                  <a:lnTo>
                    <a:pt x="185" y="346"/>
                  </a:lnTo>
                  <a:lnTo>
                    <a:pt x="173" y="342"/>
                  </a:lnTo>
                  <a:lnTo>
                    <a:pt x="158" y="338"/>
                  </a:lnTo>
                  <a:lnTo>
                    <a:pt x="146" y="334"/>
                  </a:lnTo>
                  <a:lnTo>
                    <a:pt x="134" y="330"/>
                  </a:lnTo>
                  <a:lnTo>
                    <a:pt x="122" y="326"/>
                  </a:lnTo>
                  <a:lnTo>
                    <a:pt x="109" y="320"/>
                  </a:lnTo>
                  <a:lnTo>
                    <a:pt x="99" y="313"/>
                  </a:lnTo>
                  <a:lnTo>
                    <a:pt x="89" y="307"/>
                  </a:lnTo>
                  <a:lnTo>
                    <a:pt x="79" y="301"/>
                  </a:lnTo>
                  <a:lnTo>
                    <a:pt x="69" y="295"/>
                  </a:lnTo>
                  <a:lnTo>
                    <a:pt x="58" y="289"/>
                  </a:lnTo>
                  <a:lnTo>
                    <a:pt x="50" y="281"/>
                  </a:lnTo>
                  <a:lnTo>
                    <a:pt x="42" y="275"/>
                  </a:lnTo>
                  <a:lnTo>
                    <a:pt x="36" y="267"/>
                  </a:lnTo>
                  <a:lnTo>
                    <a:pt x="28" y="258"/>
                  </a:lnTo>
                  <a:lnTo>
                    <a:pt x="22" y="250"/>
                  </a:lnTo>
                  <a:lnTo>
                    <a:pt x="18" y="242"/>
                  </a:lnTo>
                  <a:lnTo>
                    <a:pt x="11" y="233"/>
                  </a:lnTo>
                  <a:lnTo>
                    <a:pt x="7" y="225"/>
                  </a:lnTo>
                  <a:lnTo>
                    <a:pt x="5" y="217"/>
                  </a:lnTo>
                  <a:lnTo>
                    <a:pt x="1" y="209"/>
                  </a:lnTo>
                  <a:lnTo>
                    <a:pt x="0" y="198"/>
                  </a:lnTo>
                  <a:lnTo>
                    <a:pt x="0" y="190"/>
                  </a:lnTo>
                  <a:lnTo>
                    <a:pt x="0" y="180"/>
                  </a:lnTo>
                  <a:lnTo>
                    <a:pt x="0" y="172"/>
                  </a:lnTo>
                  <a:lnTo>
                    <a:pt x="0" y="162"/>
                  </a:lnTo>
                  <a:lnTo>
                    <a:pt x="1" y="153"/>
                  </a:lnTo>
                  <a:lnTo>
                    <a:pt x="5" y="145"/>
                  </a:lnTo>
                  <a:lnTo>
                    <a:pt x="7" y="135"/>
                  </a:lnTo>
                  <a:lnTo>
                    <a:pt x="11" y="127"/>
                  </a:lnTo>
                  <a:lnTo>
                    <a:pt x="18" y="118"/>
                  </a:lnTo>
                  <a:lnTo>
                    <a:pt x="22" y="110"/>
                  </a:lnTo>
                  <a:lnTo>
                    <a:pt x="28" y="101"/>
                  </a:lnTo>
                  <a:lnTo>
                    <a:pt x="36" y="93"/>
                  </a:lnTo>
                  <a:lnTo>
                    <a:pt x="42" y="87"/>
                  </a:lnTo>
                  <a:lnTo>
                    <a:pt x="50" y="79"/>
                  </a:lnTo>
                  <a:lnTo>
                    <a:pt x="58" y="73"/>
                  </a:lnTo>
                  <a:lnTo>
                    <a:pt x="69" y="65"/>
                  </a:lnTo>
                  <a:lnTo>
                    <a:pt x="79" y="59"/>
                  </a:lnTo>
                  <a:lnTo>
                    <a:pt x="89" y="53"/>
                  </a:lnTo>
                  <a:lnTo>
                    <a:pt x="99" y="46"/>
                  </a:lnTo>
                  <a:lnTo>
                    <a:pt x="109" y="40"/>
                  </a:lnTo>
                  <a:lnTo>
                    <a:pt x="122" y="36"/>
                  </a:lnTo>
                  <a:lnTo>
                    <a:pt x="134" y="30"/>
                  </a:lnTo>
                  <a:lnTo>
                    <a:pt x="146" y="26"/>
                  </a:lnTo>
                  <a:lnTo>
                    <a:pt x="158" y="22"/>
                  </a:lnTo>
                  <a:lnTo>
                    <a:pt x="173" y="18"/>
                  </a:lnTo>
                  <a:lnTo>
                    <a:pt x="185" y="14"/>
                  </a:lnTo>
                  <a:lnTo>
                    <a:pt x="199" y="12"/>
                  </a:lnTo>
                  <a:lnTo>
                    <a:pt x="214" y="8"/>
                  </a:lnTo>
                  <a:lnTo>
                    <a:pt x="228" y="6"/>
                  </a:lnTo>
                  <a:lnTo>
                    <a:pt x="244" y="4"/>
                  </a:lnTo>
                  <a:lnTo>
                    <a:pt x="259" y="2"/>
                  </a:lnTo>
                  <a:lnTo>
                    <a:pt x="273" y="2"/>
                  </a:lnTo>
                  <a:lnTo>
                    <a:pt x="289" y="0"/>
                  </a:lnTo>
                  <a:lnTo>
                    <a:pt x="30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2" name="Freeform 112">
              <a:extLst>
                <a:ext uri="{FF2B5EF4-FFF2-40B4-BE49-F238E27FC236}">
                  <a16:creationId xmlns:a16="http://schemas.microsoft.com/office/drawing/2014/main" id="{99EE336F-BCA8-D570-94A7-8518784F308F}"/>
                </a:ext>
              </a:extLst>
            </p:cNvPr>
            <p:cNvSpPr>
              <a:spLocks/>
            </p:cNvSpPr>
            <p:nvPr/>
          </p:nvSpPr>
          <p:spPr bwMode="auto">
            <a:xfrm>
              <a:off x="8440738" y="3768726"/>
              <a:ext cx="144463" cy="225425"/>
            </a:xfrm>
            <a:custGeom>
              <a:avLst/>
              <a:gdLst>
                <a:gd name="T0" fmla="*/ 39688 w 91"/>
                <a:gd name="T1" fmla="*/ 110348 h 143"/>
                <a:gd name="T2" fmla="*/ 55563 w 91"/>
                <a:gd name="T3" fmla="*/ 110348 h 143"/>
                <a:gd name="T4" fmla="*/ 71438 w 91"/>
                <a:gd name="T5" fmla="*/ 107195 h 143"/>
                <a:gd name="T6" fmla="*/ 84138 w 91"/>
                <a:gd name="T7" fmla="*/ 104042 h 143"/>
                <a:gd name="T8" fmla="*/ 98425 w 91"/>
                <a:gd name="T9" fmla="*/ 94584 h 143"/>
                <a:gd name="T10" fmla="*/ 107950 w 91"/>
                <a:gd name="T11" fmla="*/ 83549 h 143"/>
                <a:gd name="T12" fmla="*/ 111125 w 91"/>
                <a:gd name="T13" fmla="*/ 70938 h 143"/>
                <a:gd name="T14" fmla="*/ 111125 w 91"/>
                <a:gd name="T15" fmla="*/ 55174 h 143"/>
                <a:gd name="T16" fmla="*/ 111125 w 91"/>
                <a:gd name="T17" fmla="*/ 39410 h 143"/>
                <a:gd name="T18" fmla="*/ 104775 w 91"/>
                <a:gd name="T19" fmla="*/ 29952 h 143"/>
                <a:gd name="T20" fmla="*/ 93663 w 91"/>
                <a:gd name="T21" fmla="*/ 23646 h 143"/>
                <a:gd name="T22" fmla="*/ 84138 w 91"/>
                <a:gd name="T23" fmla="*/ 17340 h 143"/>
                <a:gd name="T24" fmla="*/ 68263 w 91"/>
                <a:gd name="T25" fmla="*/ 14188 h 143"/>
                <a:gd name="T26" fmla="*/ 52388 w 91"/>
                <a:gd name="T27" fmla="*/ 14188 h 143"/>
                <a:gd name="T28" fmla="*/ 36513 w 91"/>
                <a:gd name="T29" fmla="*/ 14188 h 143"/>
                <a:gd name="T30" fmla="*/ 30163 w 91"/>
                <a:gd name="T31" fmla="*/ 23646 h 143"/>
                <a:gd name="T32" fmla="*/ 30163 w 91"/>
                <a:gd name="T33" fmla="*/ 39410 h 143"/>
                <a:gd name="T34" fmla="*/ 30163 w 91"/>
                <a:gd name="T35" fmla="*/ 55174 h 143"/>
                <a:gd name="T36" fmla="*/ 26988 w 91"/>
                <a:gd name="T37" fmla="*/ 67785 h 143"/>
                <a:gd name="T38" fmla="*/ 26988 w 91"/>
                <a:gd name="T39" fmla="*/ 110348 h 143"/>
                <a:gd name="T40" fmla="*/ 0 w 91"/>
                <a:gd name="T41" fmla="*/ 209661 h 143"/>
                <a:gd name="T42" fmla="*/ 0 w 91"/>
                <a:gd name="T43" fmla="*/ 193897 h 143"/>
                <a:gd name="T44" fmla="*/ 0 w 91"/>
                <a:gd name="T45" fmla="*/ 178133 h 143"/>
                <a:gd name="T46" fmla="*/ 0 w 91"/>
                <a:gd name="T47" fmla="*/ 160793 h 143"/>
                <a:gd name="T48" fmla="*/ 0 w 91"/>
                <a:gd name="T49" fmla="*/ 145029 h 143"/>
                <a:gd name="T50" fmla="*/ 0 w 91"/>
                <a:gd name="T51" fmla="*/ 129265 h 143"/>
                <a:gd name="T52" fmla="*/ 0 w 91"/>
                <a:gd name="T53" fmla="*/ 113501 h 143"/>
                <a:gd name="T54" fmla="*/ 0 w 91"/>
                <a:gd name="T55" fmla="*/ 97737 h 143"/>
                <a:gd name="T56" fmla="*/ 0 w 91"/>
                <a:gd name="T57" fmla="*/ 80396 h 143"/>
                <a:gd name="T58" fmla="*/ 0 w 91"/>
                <a:gd name="T59" fmla="*/ 64632 h 143"/>
                <a:gd name="T60" fmla="*/ 0 w 91"/>
                <a:gd name="T61" fmla="*/ 48868 h 143"/>
                <a:gd name="T62" fmla="*/ 0 w 91"/>
                <a:gd name="T63" fmla="*/ 33104 h 143"/>
                <a:gd name="T64" fmla="*/ 0 w 91"/>
                <a:gd name="T65" fmla="*/ 17340 h 143"/>
                <a:gd name="T66" fmla="*/ 0 w 91"/>
                <a:gd name="T67" fmla="*/ 0 h 143"/>
                <a:gd name="T68" fmla="*/ 12700 w 91"/>
                <a:gd name="T69" fmla="*/ 3153 h 143"/>
                <a:gd name="T70" fmla="*/ 30163 w 91"/>
                <a:gd name="T71" fmla="*/ 3153 h 143"/>
                <a:gd name="T72" fmla="*/ 42863 w 91"/>
                <a:gd name="T73" fmla="*/ 0 h 143"/>
                <a:gd name="T74" fmla="*/ 58738 w 91"/>
                <a:gd name="T75" fmla="*/ 0 h 143"/>
                <a:gd name="T76" fmla="*/ 74613 w 91"/>
                <a:gd name="T77" fmla="*/ 0 h 143"/>
                <a:gd name="T78" fmla="*/ 90488 w 91"/>
                <a:gd name="T79" fmla="*/ 0 h 143"/>
                <a:gd name="T80" fmla="*/ 104775 w 91"/>
                <a:gd name="T81" fmla="*/ 3153 h 143"/>
                <a:gd name="T82" fmla="*/ 117475 w 91"/>
                <a:gd name="T83" fmla="*/ 11035 h 143"/>
                <a:gd name="T84" fmla="*/ 127000 w 91"/>
                <a:gd name="T85" fmla="*/ 20493 h 143"/>
                <a:gd name="T86" fmla="*/ 136525 w 91"/>
                <a:gd name="T87" fmla="*/ 29952 h 143"/>
                <a:gd name="T88" fmla="*/ 139700 w 91"/>
                <a:gd name="T89" fmla="*/ 42563 h 143"/>
                <a:gd name="T90" fmla="*/ 142875 w 91"/>
                <a:gd name="T91" fmla="*/ 55174 h 143"/>
                <a:gd name="T92" fmla="*/ 139700 w 91"/>
                <a:gd name="T93" fmla="*/ 70938 h 143"/>
                <a:gd name="T94" fmla="*/ 136525 w 91"/>
                <a:gd name="T95" fmla="*/ 83549 h 143"/>
                <a:gd name="T96" fmla="*/ 130175 w 91"/>
                <a:gd name="T97" fmla="*/ 97737 h 143"/>
                <a:gd name="T98" fmla="*/ 120650 w 91"/>
                <a:gd name="T99" fmla="*/ 104042 h 143"/>
                <a:gd name="T100" fmla="*/ 107950 w 91"/>
                <a:gd name="T101" fmla="*/ 110348 h 143"/>
                <a:gd name="T102" fmla="*/ 93663 w 91"/>
                <a:gd name="T103" fmla="*/ 116653 h 143"/>
                <a:gd name="T104" fmla="*/ 77788 w 91"/>
                <a:gd name="T105" fmla="*/ 119806 h 143"/>
                <a:gd name="T106" fmla="*/ 61913 w 91"/>
                <a:gd name="T107" fmla="*/ 122959 h 143"/>
                <a:gd name="T108" fmla="*/ 46038 w 91"/>
                <a:gd name="T109" fmla="*/ 122959 h 143"/>
                <a:gd name="T110" fmla="*/ 33338 w 91"/>
                <a:gd name="T111" fmla="*/ 119806 h 143"/>
                <a:gd name="T112" fmla="*/ 26988 w 91"/>
                <a:gd name="T113" fmla="*/ 173404 h 143"/>
                <a:gd name="T114" fmla="*/ 30163 w 91"/>
                <a:gd name="T115" fmla="*/ 190744 h 143"/>
                <a:gd name="T116" fmla="*/ 30163 w 91"/>
                <a:gd name="T117" fmla="*/ 206508 h 143"/>
                <a:gd name="T118" fmla="*/ 30163 w 91"/>
                <a:gd name="T119" fmla="*/ 223849 h 143"/>
                <a:gd name="T120" fmla="*/ 15875 w 91"/>
                <a:gd name="T121" fmla="*/ 219119 h 143"/>
                <a:gd name="T122" fmla="*/ 3175 w 91"/>
                <a:gd name="T123" fmla="*/ 223849 h 1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1" h="143">
                  <a:moveTo>
                    <a:pt x="17" y="70"/>
                  </a:moveTo>
                  <a:lnTo>
                    <a:pt x="19" y="70"/>
                  </a:lnTo>
                  <a:lnTo>
                    <a:pt x="21" y="70"/>
                  </a:lnTo>
                  <a:lnTo>
                    <a:pt x="23" y="70"/>
                  </a:lnTo>
                  <a:lnTo>
                    <a:pt x="25" y="70"/>
                  </a:lnTo>
                  <a:lnTo>
                    <a:pt x="27" y="70"/>
                  </a:lnTo>
                  <a:lnTo>
                    <a:pt x="29" y="70"/>
                  </a:lnTo>
                  <a:lnTo>
                    <a:pt x="31" y="70"/>
                  </a:lnTo>
                  <a:lnTo>
                    <a:pt x="33" y="70"/>
                  </a:lnTo>
                  <a:lnTo>
                    <a:pt x="35" y="70"/>
                  </a:lnTo>
                  <a:lnTo>
                    <a:pt x="37" y="70"/>
                  </a:lnTo>
                  <a:lnTo>
                    <a:pt x="39" y="70"/>
                  </a:lnTo>
                  <a:lnTo>
                    <a:pt x="41" y="68"/>
                  </a:lnTo>
                  <a:lnTo>
                    <a:pt x="43" y="68"/>
                  </a:lnTo>
                  <a:lnTo>
                    <a:pt x="45" y="68"/>
                  </a:lnTo>
                  <a:lnTo>
                    <a:pt x="47" y="68"/>
                  </a:lnTo>
                  <a:lnTo>
                    <a:pt x="49" y="68"/>
                  </a:lnTo>
                  <a:lnTo>
                    <a:pt x="49" y="66"/>
                  </a:lnTo>
                  <a:lnTo>
                    <a:pt x="51" y="66"/>
                  </a:lnTo>
                  <a:lnTo>
                    <a:pt x="53" y="66"/>
                  </a:lnTo>
                  <a:lnTo>
                    <a:pt x="55" y="64"/>
                  </a:lnTo>
                  <a:lnTo>
                    <a:pt x="57" y="64"/>
                  </a:lnTo>
                  <a:lnTo>
                    <a:pt x="59" y="62"/>
                  </a:lnTo>
                  <a:lnTo>
                    <a:pt x="62" y="62"/>
                  </a:lnTo>
                  <a:lnTo>
                    <a:pt x="62" y="60"/>
                  </a:lnTo>
                  <a:lnTo>
                    <a:pt x="64" y="60"/>
                  </a:lnTo>
                  <a:lnTo>
                    <a:pt x="64" y="57"/>
                  </a:lnTo>
                  <a:lnTo>
                    <a:pt x="66" y="57"/>
                  </a:lnTo>
                  <a:lnTo>
                    <a:pt x="66" y="55"/>
                  </a:lnTo>
                  <a:lnTo>
                    <a:pt x="68" y="53"/>
                  </a:lnTo>
                  <a:lnTo>
                    <a:pt x="68" y="51"/>
                  </a:lnTo>
                  <a:lnTo>
                    <a:pt x="68" y="49"/>
                  </a:lnTo>
                  <a:lnTo>
                    <a:pt x="70" y="49"/>
                  </a:lnTo>
                  <a:lnTo>
                    <a:pt x="70" y="47"/>
                  </a:lnTo>
                  <a:lnTo>
                    <a:pt x="70" y="45"/>
                  </a:lnTo>
                  <a:lnTo>
                    <a:pt x="70" y="43"/>
                  </a:lnTo>
                  <a:lnTo>
                    <a:pt x="70" y="41"/>
                  </a:lnTo>
                  <a:lnTo>
                    <a:pt x="70" y="39"/>
                  </a:lnTo>
                  <a:lnTo>
                    <a:pt x="70" y="37"/>
                  </a:lnTo>
                  <a:lnTo>
                    <a:pt x="70" y="35"/>
                  </a:lnTo>
                  <a:lnTo>
                    <a:pt x="70" y="33"/>
                  </a:lnTo>
                  <a:lnTo>
                    <a:pt x="70" y="31"/>
                  </a:lnTo>
                  <a:lnTo>
                    <a:pt x="70" y="29"/>
                  </a:lnTo>
                  <a:lnTo>
                    <a:pt x="70" y="27"/>
                  </a:lnTo>
                  <a:lnTo>
                    <a:pt x="70" y="25"/>
                  </a:lnTo>
                  <a:lnTo>
                    <a:pt x="68" y="25"/>
                  </a:lnTo>
                  <a:lnTo>
                    <a:pt x="68" y="23"/>
                  </a:lnTo>
                  <a:lnTo>
                    <a:pt x="68" y="21"/>
                  </a:lnTo>
                  <a:lnTo>
                    <a:pt x="66" y="21"/>
                  </a:lnTo>
                  <a:lnTo>
                    <a:pt x="66" y="19"/>
                  </a:lnTo>
                  <a:lnTo>
                    <a:pt x="64" y="19"/>
                  </a:lnTo>
                  <a:lnTo>
                    <a:pt x="64" y="17"/>
                  </a:lnTo>
                  <a:lnTo>
                    <a:pt x="62" y="17"/>
                  </a:lnTo>
                  <a:lnTo>
                    <a:pt x="62" y="15"/>
                  </a:lnTo>
                  <a:lnTo>
                    <a:pt x="59" y="15"/>
                  </a:lnTo>
                  <a:lnTo>
                    <a:pt x="59" y="13"/>
                  </a:lnTo>
                  <a:lnTo>
                    <a:pt x="57" y="13"/>
                  </a:lnTo>
                  <a:lnTo>
                    <a:pt x="55" y="13"/>
                  </a:lnTo>
                  <a:lnTo>
                    <a:pt x="55" y="11"/>
                  </a:lnTo>
                  <a:lnTo>
                    <a:pt x="53" y="11"/>
                  </a:lnTo>
                  <a:lnTo>
                    <a:pt x="51" y="11"/>
                  </a:lnTo>
                  <a:lnTo>
                    <a:pt x="49" y="11"/>
                  </a:lnTo>
                  <a:lnTo>
                    <a:pt x="47" y="9"/>
                  </a:lnTo>
                  <a:lnTo>
                    <a:pt x="45" y="9"/>
                  </a:lnTo>
                  <a:lnTo>
                    <a:pt x="43" y="9"/>
                  </a:lnTo>
                  <a:lnTo>
                    <a:pt x="41" y="9"/>
                  </a:lnTo>
                  <a:lnTo>
                    <a:pt x="39" y="9"/>
                  </a:lnTo>
                  <a:lnTo>
                    <a:pt x="37" y="9"/>
                  </a:lnTo>
                  <a:lnTo>
                    <a:pt x="35" y="9"/>
                  </a:lnTo>
                  <a:lnTo>
                    <a:pt x="33" y="9"/>
                  </a:lnTo>
                  <a:lnTo>
                    <a:pt x="31" y="9"/>
                  </a:lnTo>
                  <a:lnTo>
                    <a:pt x="29" y="9"/>
                  </a:lnTo>
                  <a:lnTo>
                    <a:pt x="27" y="9"/>
                  </a:lnTo>
                  <a:lnTo>
                    <a:pt x="25" y="9"/>
                  </a:lnTo>
                  <a:lnTo>
                    <a:pt x="23" y="9"/>
                  </a:lnTo>
                  <a:lnTo>
                    <a:pt x="21" y="9"/>
                  </a:lnTo>
                  <a:lnTo>
                    <a:pt x="19" y="9"/>
                  </a:lnTo>
                  <a:lnTo>
                    <a:pt x="19" y="11"/>
                  </a:lnTo>
                  <a:lnTo>
                    <a:pt x="19" y="13"/>
                  </a:lnTo>
                  <a:lnTo>
                    <a:pt x="19" y="15"/>
                  </a:lnTo>
                  <a:lnTo>
                    <a:pt x="19" y="17"/>
                  </a:lnTo>
                  <a:lnTo>
                    <a:pt x="19" y="19"/>
                  </a:lnTo>
                  <a:lnTo>
                    <a:pt x="19" y="21"/>
                  </a:lnTo>
                  <a:lnTo>
                    <a:pt x="19" y="23"/>
                  </a:lnTo>
                  <a:lnTo>
                    <a:pt x="19" y="25"/>
                  </a:lnTo>
                  <a:lnTo>
                    <a:pt x="19" y="27"/>
                  </a:lnTo>
                  <a:lnTo>
                    <a:pt x="19" y="29"/>
                  </a:lnTo>
                  <a:lnTo>
                    <a:pt x="19" y="31"/>
                  </a:lnTo>
                  <a:lnTo>
                    <a:pt x="19" y="33"/>
                  </a:lnTo>
                  <a:lnTo>
                    <a:pt x="19" y="35"/>
                  </a:lnTo>
                  <a:lnTo>
                    <a:pt x="19" y="37"/>
                  </a:lnTo>
                  <a:lnTo>
                    <a:pt x="19" y="39"/>
                  </a:lnTo>
                  <a:lnTo>
                    <a:pt x="19" y="41"/>
                  </a:lnTo>
                  <a:lnTo>
                    <a:pt x="17" y="41"/>
                  </a:lnTo>
                  <a:lnTo>
                    <a:pt x="17" y="43"/>
                  </a:lnTo>
                  <a:lnTo>
                    <a:pt x="17" y="45"/>
                  </a:lnTo>
                  <a:lnTo>
                    <a:pt x="17" y="47"/>
                  </a:lnTo>
                  <a:lnTo>
                    <a:pt x="17" y="49"/>
                  </a:lnTo>
                  <a:lnTo>
                    <a:pt x="17" y="51"/>
                  </a:lnTo>
                  <a:lnTo>
                    <a:pt x="17" y="70"/>
                  </a:lnTo>
                  <a:lnTo>
                    <a:pt x="0" y="142"/>
                  </a:lnTo>
                  <a:lnTo>
                    <a:pt x="0" y="139"/>
                  </a:lnTo>
                  <a:lnTo>
                    <a:pt x="0" y="137"/>
                  </a:lnTo>
                  <a:lnTo>
                    <a:pt x="0" y="135"/>
                  </a:lnTo>
                  <a:lnTo>
                    <a:pt x="0" y="133"/>
                  </a:lnTo>
                  <a:lnTo>
                    <a:pt x="0" y="131"/>
                  </a:lnTo>
                  <a:lnTo>
                    <a:pt x="0" y="129"/>
                  </a:lnTo>
                  <a:lnTo>
                    <a:pt x="0" y="127"/>
                  </a:lnTo>
                  <a:lnTo>
                    <a:pt x="0" y="125"/>
                  </a:lnTo>
                  <a:lnTo>
                    <a:pt x="0" y="123"/>
                  </a:lnTo>
                  <a:lnTo>
                    <a:pt x="0" y="121"/>
                  </a:lnTo>
                  <a:lnTo>
                    <a:pt x="0" y="119"/>
                  </a:lnTo>
                  <a:lnTo>
                    <a:pt x="0" y="117"/>
                  </a:lnTo>
                  <a:lnTo>
                    <a:pt x="0" y="115"/>
                  </a:lnTo>
                  <a:lnTo>
                    <a:pt x="0" y="113"/>
                  </a:lnTo>
                  <a:lnTo>
                    <a:pt x="0" y="110"/>
                  </a:lnTo>
                  <a:lnTo>
                    <a:pt x="0" y="108"/>
                  </a:lnTo>
                  <a:lnTo>
                    <a:pt x="0" y="106"/>
                  </a:lnTo>
                  <a:lnTo>
                    <a:pt x="0" y="104"/>
                  </a:lnTo>
                  <a:lnTo>
                    <a:pt x="0" y="102"/>
                  </a:lnTo>
                  <a:lnTo>
                    <a:pt x="0" y="100"/>
                  </a:lnTo>
                  <a:lnTo>
                    <a:pt x="0" y="98"/>
                  </a:lnTo>
                  <a:lnTo>
                    <a:pt x="0" y="96"/>
                  </a:lnTo>
                  <a:lnTo>
                    <a:pt x="0" y="94"/>
                  </a:lnTo>
                  <a:lnTo>
                    <a:pt x="0" y="92"/>
                  </a:lnTo>
                  <a:lnTo>
                    <a:pt x="0" y="90"/>
                  </a:lnTo>
                  <a:lnTo>
                    <a:pt x="0" y="88"/>
                  </a:lnTo>
                  <a:lnTo>
                    <a:pt x="0" y="86"/>
                  </a:lnTo>
                  <a:lnTo>
                    <a:pt x="0" y="84"/>
                  </a:lnTo>
                  <a:lnTo>
                    <a:pt x="0" y="82"/>
                  </a:lnTo>
                  <a:lnTo>
                    <a:pt x="0" y="80"/>
                  </a:lnTo>
                  <a:lnTo>
                    <a:pt x="0" y="78"/>
                  </a:lnTo>
                  <a:lnTo>
                    <a:pt x="0" y="76"/>
                  </a:lnTo>
                  <a:lnTo>
                    <a:pt x="0" y="74"/>
                  </a:lnTo>
                  <a:lnTo>
                    <a:pt x="0" y="72"/>
                  </a:lnTo>
                  <a:lnTo>
                    <a:pt x="0" y="70"/>
                  </a:lnTo>
                  <a:lnTo>
                    <a:pt x="0" y="68"/>
                  </a:lnTo>
                  <a:lnTo>
                    <a:pt x="0" y="66"/>
                  </a:lnTo>
                  <a:lnTo>
                    <a:pt x="0" y="64"/>
                  </a:lnTo>
                  <a:lnTo>
                    <a:pt x="0" y="62"/>
                  </a:lnTo>
                  <a:lnTo>
                    <a:pt x="0" y="60"/>
                  </a:lnTo>
                  <a:lnTo>
                    <a:pt x="0" y="57"/>
                  </a:lnTo>
                  <a:lnTo>
                    <a:pt x="0" y="55"/>
                  </a:lnTo>
                  <a:lnTo>
                    <a:pt x="0" y="53"/>
                  </a:lnTo>
                  <a:lnTo>
                    <a:pt x="0" y="51"/>
                  </a:lnTo>
                  <a:lnTo>
                    <a:pt x="0" y="49"/>
                  </a:lnTo>
                  <a:lnTo>
                    <a:pt x="0" y="47"/>
                  </a:lnTo>
                  <a:lnTo>
                    <a:pt x="0" y="45"/>
                  </a:lnTo>
                  <a:lnTo>
                    <a:pt x="0" y="43"/>
                  </a:lnTo>
                  <a:lnTo>
                    <a:pt x="0" y="41"/>
                  </a:lnTo>
                  <a:lnTo>
                    <a:pt x="0" y="39"/>
                  </a:lnTo>
                  <a:lnTo>
                    <a:pt x="0" y="37"/>
                  </a:lnTo>
                  <a:lnTo>
                    <a:pt x="0" y="35"/>
                  </a:lnTo>
                  <a:lnTo>
                    <a:pt x="0" y="33"/>
                  </a:lnTo>
                  <a:lnTo>
                    <a:pt x="0" y="31"/>
                  </a:lnTo>
                  <a:lnTo>
                    <a:pt x="0" y="29"/>
                  </a:lnTo>
                  <a:lnTo>
                    <a:pt x="0" y="27"/>
                  </a:lnTo>
                  <a:lnTo>
                    <a:pt x="0" y="25"/>
                  </a:lnTo>
                  <a:lnTo>
                    <a:pt x="0" y="23"/>
                  </a:lnTo>
                  <a:lnTo>
                    <a:pt x="0" y="21"/>
                  </a:lnTo>
                  <a:lnTo>
                    <a:pt x="0" y="19"/>
                  </a:lnTo>
                  <a:lnTo>
                    <a:pt x="0" y="17"/>
                  </a:lnTo>
                  <a:lnTo>
                    <a:pt x="0" y="15"/>
                  </a:lnTo>
                  <a:lnTo>
                    <a:pt x="0" y="13"/>
                  </a:lnTo>
                  <a:lnTo>
                    <a:pt x="0" y="11"/>
                  </a:lnTo>
                  <a:lnTo>
                    <a:pt x="0" y="9"/>
                  </a:lnTo>
                  <a:lnTo>
                    <a:pt x="0" y="7"/>
                  </a:lnTo>
                  <a:lnTo>
                    <a:pt x="0" y="4"/>
                  </a:lnTo>
                  <a:lnTo>
                    <a:pt x="0" y="2"/>
                  </a:lnTo>
                  <a:lnTo>
                    <a:pt x="0" y="0"/>
                  </a:lnTo>
                  <a:lnTo>
                    <a:pt x="2" y="0"/>
                  </a:lnTo>
                  <a:lnTo>
                    <a:pt x="2" y="2"/>
                  </a:lnTo>
                  <a:lnTo>
                    <a:pt x="4" y="2"/>
                  </a:lnTo>
                  <a:lnTo>
                    <a:pt x="6" y="2"/>
                  </a:lnTo>
                  <a:lnTo>
                    <a:pt x="8" y="2"/>
                  </a:lnTo>
                  <a:lnTo>
                    <a:pt x="10" y="2"/>
                  </a:lnTo>
                  <a:lnTo>
                    <a:pt x="13" y="2"/>
                  </a:lnTo>
                  <a:lnTo>
                    <a:pt x="15" y="2"/>
                  </a:lnTo>
                  <a:lnTo>
                    <a:pt x="17" y="2"/>
                  </a:lnTo>
                  <a:lnTo>
                    <a:pt x="19" y="2"/>
                  </a:lnTo>
                  <a:lnTo>
                    <a:pt x="21" y="2"/>
                  </a:lnTo>
                  <a:lnTo>
                    <a:pt x="21" y="0"/>
                  </a:lnTo>
                  <a:lnTo>
                    <a:pt x="23" y="0"/>
                  </a:lnTo>
                  <a:lnTo>
                    <a:pt x="25" y="0"/>
                  </a:lnTo>
                  <a:lnTo>
                    <a:pt x="27" y="0"/>
                  </a:lnTo>
                  <a:lnTo>
                    <a:pt x="29" y="0"/>
                  </a:lnTo>
                  <a:lnTo>
                    <a:pt x="31" y="0"/>
                  </a:lnTo>
                  <a:lnTo>
                    <a:pt x="33" y="0"/>
                  </a:lnTo>
                  <a:lnTo>
                    <a:pt x="35" y="0"/>
                  </a:lnTo>
                  <a:lnTo>
                    <a:pt x="37" y="0"/>
                  </a:lnTo>
                  <a:lnTo>
                    <a:pt x="39" y="0"/>
                  </a:lnTo>
                  <a:lnTo>
                    <a:pt x="41" y="0"/>
                  </a:lnTo>
                  <a:lnTo>
                    <a:pt x="43" y="0"/>
                  </a:lnTo>
                  <a:lnTo>
                    <a:pt x="45" y="0"/>
                  </a:lnTo>
                  <a:lnTo>
                    <a:pt x="47" y="0"/>
                  </a:lnTo>
                  <a:lnTo>
                    <a:pt x="49" y="0"/>
                  </a:lnTo>
                  <a:lnTo>
                    <a:pt x="51" y="0"/>
                  </a:lnTo>
                  <a:lnTo>
                    <a:pt x="53" y="0"/>
                  </a:lnTo>
                  <a:lnTo>
                    <a:pt x="55" y="0"/>
                  </a:lnTo>
                  <a:lnTo>
                    <a:pt x="57" y="0"/>
                  </a:lnTo>
                  <a:lnTo>
                    <a:pt x="57" y="2"/>
                  </a:lnTo>
                  <a:lnTo>
                    <a:pt x="59" y="2"/>
                  </a:lnTo>
                  <a:lnTo>
                    <a:pt x="62" y="2"/>
                  </a:lnTo>
                  <a:lnTo>
                    <a:pt x="64" y="2"/>
                  </a:lnTo>
                  <a:lnTo>
                    <a:pt x="66" y="2"/>
                  </a:lnTo>
                  <a:lnTo>
                    <a:pt x="66" y="4"/>
                  </a:lnTo>
                  <a:lnTo>
                    <a:pt x="68" y="4"/>
                  </a:lnTo>
                  <a:lnTo>
                    <a:pt x="70" y="4"/>
                  </a:lnTo>
                  <a:lnTo>
                    <a:pt x="72" y="7"/>
                  </a:lnTo>
                  <a:lnTo>
                    <a:pt x="74" y="7"/>
                  </a:lnTo>
                  <a:lnTo>
                    <a:pt x="76" y="9"/>
                  </a:lnTo>
                  <a:lnTo>
                    <a:pt x="78" y="9"/>
                  </a:lnTo>
                  <a:lnTo>
                    <a:pt x="78" y="11"/>
                  </a:lnTo>
                  <a:lnTo>
                    <a:pt x="80" y="11"/>
                  </a:lnTo>
                  <a:lnTo>
                    <a:pt x="80" y="13"/>
                  </a:lnTo>
                  <a:lnTo>
                    <a:pt x="82" y="13"/>
                  </a:lnTo>
                  <a:lnTo>
                    <a:pt x="82" y="15"/>
                  </a:lnTo>
                  <a:lnTo>
                    <a:pt x="84" y="15"/>
                  </a:lnTo>
                  <a:lnTo>
                    <a:pt x="84" y="17"/>
                  </a:lnTo>
                  <a:lnTo>
                    <a:pt x="86" y="19"/>
                  </a:lnTo>
                  <a:lnTo>
                    <a:pt x="86" y="21"/>
                  </a:lnTo>
                  <a:lnTo>
                    <a:pt x="88" y="21"/>
                  </a:lnTo>
                  <a:lnTo>
                    <a:pt x="88" y="23"/>
                  </a:lnTo>
                  <a:lnTo>
                    <a:pt x="88" y="25"/>
                  </a:lnTo>
                  <a:lnTo>
                    <a:pt x="88" y="27"/>
                  </a:lnTo>
                  <a:lnTo>
                    <a:pt x="88" y="29"/>
                  </a:lnTo>
                  <a:lnTo>
                    <a:pt x="90" y="29"/>
                  </a:lnTo>
                  <a:lnTo>
                    <a:pt x="90" y="31"/>
                  </a:lnTo>
                  <a:lnTo>
                    <a:pt x="90" y="33"/>
                  </a:lnTo>
                  <a:lnTo>
                    <a:pt x="90" y="35"/>
                  </a:lnTo>
                  <a:lnTo>
                    <a:pt x="90" y="37"/>
                  </a:lnTo>
                  <a:lnTo>
                    <a:pt x="90" y="39"/>
                  </a:lnTo>
                  <a:lnTo>
                    <a:pt x="90" y="41"/>
                  </a:lnTo>
                  <a:lnTo>
                    <a:pt x="90" y="43"/>
                  </a:lnTo>
                  <a:lnTo>
                    <a:pt x="88" y="45"/>
                  </a:lnTo>
                  <a:lnTo>
                    <a:pt x="88" y="47"/>
                  </a:lnTo>
                  <a:lnTo>
                    <a:pt x="88" y="49"/>
                  </a:lnTo>
                  <a:lnTo>
                    <a:pt x="88" y="51"/>
                  </a:lnTo>
                  <a:lnTo>
                    <a:pt x="86" y="51"/>
                  </a:lnTo>
                  <a:lnTo>
                    <a:pt x="86" y="53"/>
                  </a:lnTo>
                  <a:lnTo>
                    <a:pt x="86" y="55"/>
                  </a:lnTo>
                  <a:lnTo>
                    <a:pt x="84" y="55"/>
                  </a:lnTo>
                  <a:lnTo>
                    <a:pt x="84" y="57"/>
                  </a:lnTo>
                  <a:lnTo>
                    <a:pt x="82" y="60"/>
                  </a:lnTo>
                  <a:lnTo>
                    <a:pt x="82" y="62"/>
                  </a:lnTo>
                  <a:lnTo>
                    <a:pt x="80" y="62"/>
                  </a:lnTo>
                  <a:lnTo>
                    <a:pt x="80" y="64"/>
                  </a:lnTo>
                  <a:lnTo>
                    <a:pt x="78" y="64"/>
                  </a:lnTo>
                  <a:lnTo>
                    <a:pt x="78" y="66"/>
                  </a:lnTo>
                  <a:lnTo>
                    <a:pt x="76" y="66"/>
                  </a:lnTo>
                  <a:lnTo>
                    <a:pt x="74" y="68"/>
                  </a:lnTo>
                  <a:lnTo>
                    <a:pt x="72" y="68"/>
                  </a:lnTo>
                  <a:lnTo>
                    <a:pt x="72" y="70"/>
                  </a:lnTo>
                  <a:lnTo>
                    <a:pt x="70" y="70"/>
                  </a:lnTo>
                  <a:lnTo>
                    <a:pt x="68" y="70"/>
                  </a:lnTo>
                  <a:lnTo>
                    <a:pt x="68" y="72"/>
                  </a:lnTo>
                  <a:lnTo>
                    <a:pt x="66" y="72"/>
                  </a:lnTo>
                  <a:lnTo>
                    <a:pt x="64" y="72"/>
                  </a:lnTo>
                  <a:lnTo>
                    <a:pt x="62" y="74"/>
                  </a:lnTo>
                  <a:lnTo>
                    <a:pt x="59" y="74"/>
                  </a:lnTo>
                  <a:lnTo>
                    <a:pt x="57" y="74"/>
                  </a:lnTo>
                  <a:lnTo>
                    <a:pt x="55" y="76"/>
                  </a:lnTo>
                  <a:lnTo>
                    <a:pt x="53" y="76"/>
                  </a:lnTo>
                  <a:lnTo>
                    <a:pt x="51" y="76"/>
                  </a:lnTo>
                  <a:lnTo>
                    <a:pt x="49" y="76"/>
                  </a:lnTo>
                  <a:lnTo>
                    <a:pt x="47" y="76"/>
                  </a:lnTo>
                  <a:lnTo>
                    <a:pt x="45" y="76"/>
                  </a:lnTo>
                  <a:lnTo>
                    <a:pt x="43" y="78"/>
                  </a:lnTo>
                  <a:lnTo>
                    <a:pt x="41" y="78"/>
                  </a:lnTo>
                  <a:lnTo>
                    <a:pt x="39" y="78"/>
                  </a:lnTo>
                  <a:lnTo>
                    <a:pt x="37" y="78"/>
                  </a:lnTo>
                  <a:lnTo>
                    <a:pt x="35" y="78"/>
                  </a:lnTo>
                  <a:lnTo>
                    <a:pt x="33" y="78"/>
                  </a:lnTo>
                  <a:lnTo>
                    <a:pt x="31" y="78"/>
                  </a:lnTo>
                  <a:lnTo>
                    <a:pt x="29" y="78"/>
                  </a:lnTo>
                  <a:lnTo>
                    <a:pt x="27" y="78"/>
                  </a:lnTo>
                  <a:lnTo>
                    <a:pt x="25" y="78"/>
                  </a:lnTo>
                  <a:lnTo>
                    <a:pt x="23" y="78"/>
                  </a:lnTo>
                  <a:lnTo>
                    <a:pt x="21" y="78"/>
                  </a:lnTo>
                  <a:lnTo>
                    <a:pt x="21" y="76"/>
                  </a:lnTo>
                  <a:lnTo>
                    <a:pt x="19" y="76"/>
                  </a:lnTo>
                  <a:lnTo>
                    <a:pt x="17" y="76"/>
                  </a:lnTo>
                  <a:lnTo>
                    <a:pt x="17" y="106"/>
                  </a:lnTo>
                  <a:lnTo>
                    <a:pt x="17" y="108"/>
                  </a:lnTo>
                  <a:lnTo>
                    <a:pt x="17" y="110"/>
                  </a:lnTo>
                  <a:lnTo>
                    <a:pt x="17" y="113"/>
                  </a:lnTo>
                  <a:lnTo>
                    <a:pt x="17" y="115"/>
                  </a:lnTo>
                  <a:lnTo>
                    <a:pt x="17" y="117"/>
                  </a:lnTo>
                  <a:lnTo>
                    <a:pt x="19" y="119"/>
                  </a:lnTo>
                  <a:lnTo>
                    <a:pt x="19" y="121"/>
                  </a:lnTo>
                  <a:lnTo>
                    <a:pt x="19" y="123"/>
                  </a:lnTo>
                  <a:lnTo>
                    <a:pt x="19" y="125"/>
                  </a:lnTo>
                  <a:lnTo>
                    <a:pt x="19" y="127"/>
                  </a:lnTo>
                  <a:lnTo>
                    <a:pt x="19" y="129"/>
                  </a:lnTo>
                  <a:lnTo>
                    <a:pt x="19" y="131"/>
                  </a:lnTo>
                  <a:lnTo>
                    <a:pt x="19" y="133"/>
                  </a:lnTo>
                  <a:lnTo>
                    <a:pt x="19" y="135"/>
                  </a:lnTo>
                  <a:lnTo>
                    <a:pt x="19" y="137"/>
                  </a:lnTo>
                  <a:lnTo>
                    <a:pt x="19" y="139"/>
                  </a:lnTo>
                  <a:lnTo>
                    <a:pt x="19" y="142"/>
                  </a:lnTo>
                  <a:lnTo>
                    <a:pt x="17" y="142"/>
                  </a:lnTo>
                  <a:lnTo>
                    <a:pt x="17" y="139"/>
                  </a:lnTo>
                  <a:lnTo>
                    <a:pt x="15" y="139"/>
                  </a:lnTo>
                  <a:lnTo>
                    <a:pt x="13" y="139"/>
                  </a:lnTo>
                  <a:lnTo>
                    <a:pt x="10" y="139"/>
                  </a:lnTo>
                  <a:lnTo>
                    <a:pt x="8" y="139"/>
                  </a:lnTo>
                  <a:lnTo>
                    <a:pt x="6" y="139"/>
                  </a:lnTo>
                  <a:lnTo>
                    <a:pt x="4" y="139"/>
                  </a:lnTo>
                  <a:lnTo>
                    <a:pt x="2" y="139"/>
                  </a:lnTo>
                  <a:lnTo>
                    <a:pt x="2" y="142"/>
                  </a:lnTo>
                  <a:lnTo>
                    <a:pt x="0" y="142"/>
                  </a:lnTo>
                  <a:lnTo>
                    <a:pt x="17" y="7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3" name="Freeform 113">
              <a:extLst>
                <a:ext uri="{FF2B5EF4-FFF2-40B4-BE49-F238E27FC236}">
                  <a16:creationId xmlns:a16="http://schemas.microsoft.com/office/drawing/2014/main" id="{90FEB7B1-8F0D-BE97-B6C6-599183E99F2A}"/>
                </a:ext>
              </a:extLst>
            </p:cNvPr>
            <p:cNvSpPr>
              <a:spLocks/>
            </p:cNvSpPr>
            <p:nvPr/>
          </p:nvSpPr>
          <p:spPr bwMode="auto">
            <a:xfrm>
              <a:off x="8586788" y="3835401"/>
              <a:ext cx="157163" cy="161925"/>
            </a:xfrm>
            <a:custGeom>
              <a:avLst/>
              <a:gdLst>
                <a:gd name="T0" fmla="*/ 87313 w 99"/>
                <a:gd name="T1" fmla="*/ 146050 h 102"/>
                <a:gd name="T2" fmla="*/ 100013 w 99"/>
                <a:gd name="T3" fmla="*/ 142875 h 102"/>
                <a:gd name="T4" fmla="*/ 111125 w 99"/>
                <a:gd name="T5" fmla="*/ 136525 h 102"/>
                <a:gd name="T6" fmla="*/ 117475 w 99"/>
                <a:gd name="T7" fmla="*/ 127000 h 102"/>
                <a:gd name="T8" fmla="*/ 123825 w 99"/>
                <a:gd name="T9" fmla="*/ 117475 h 102"/>
                <a:gd name="T10" fmla="*/ 127000 w 99"/>
                <a:gd name="T11" fmla="*/ 100013 h 102"/>
                <a:gd name="T12" fmla="*/ 127000 w 99"/>
                <a:gd name="T13" fmla="*/ 84138 h 102"/>
                <a:gd name="T14" fmla="*/ 127000 w 99"/>
                <a:gd name="T15" fmla="*/ 68263 h 102"/>
                <a:gd name="T16" fmla="*/ 123825 w 99"/>
                <a:gd name="T17" fmla="*/ 52388 h 102"/>
                <a:gd name="T18" fmla="*/ 120650 w 99"/>
                <a:gd name="T19" fmla="*/ 39688 h 102"/>
                <a:gd name="T20" fmla="*/ 114300 w 99"/>
                <a:gd name="T21" fmla="*/ 30163 h 102"/>
                <a:gd name="T22" fmla="*/ 103188 w 99"/>
                <a:gd name="T23" fmla="*/ 15875 h 102"/>
                <a:gd name="T24" fmla="*/ 93663 w 99"/>
                <a:gd name="T25" fmla="*/ 9525 h 102"/>
                <a:gd name="T26" fmla="*/ 77788 w 99"/>
                <a:gd name="T27" fmla="*/ 9525 h 102"/>
                <a:gd name="T28" fmla="*/ 61913 w 99"/>
                <a:gd name="T29" fmla="*/ 9525 h 102"/>
                <a:gd name="T30" fmla="*/ 49213 w 99"/>
                <a:gd name="T31" fmla="*/ 15875 h 102"/>
                <a:gd name="T32" fmla="*/ 42863 w 99"/>
                <a:gd name="T33" fmla="*/ 26988 h 102"/>
                <a:gd name="T34" fmla="*/ 36513 w 99"/>
                <a:gd name="T35" fmla="*/ 36513 h 102"/>
                <a:gd name="T36" fmla="*/ 33338 w 99"/>
                <a:gd name="T37" fmla="*/ 49213 h 102"/>
                <a:gd name="T38" fmla="*/ 30163 w 99"/>
                <a:gd name="T39" fmla="*/ 61913 h 102"/>
                <a:gd name="T40" fmla="*/ 30163 w 99"/>
                <a:gd name="T41" fmla="*/ 77788 h 102"/>
                <a:gd name="T42" fmla="*/ 30163 w 99"/>
                <a:gd name="T43" fmla="*/ 93663 h 102"/>
                <a:gd name="T44" fmla="*/ 33338 w 99"/>
                <a:gd name="T45" fmla="*/ 111125 h 102"/>
                <a:gd name="T46" fmla="*/ 39688 w 99"/>
                <a:gd name="T47" fmla="*/ 127000 h 102"/>
                <a:gd name="T48" fmla="*/ 46038 w 99"/>
                <a:gd name="T49" fmla="*/ 136525 h 102"/>
                <a:gd name="T50" fmla="*/ 58738 w 99"/>
                <a:gd name="T51" fmla="*/ 142875 h 102"/>
                <a:gd name="T52" fmla="*/ 71438 w 99"/>
                <a:gd name="T53" fmla="*/ 146050 h 102"/>
                <a:gd name="T54" fmla="*/ 74613 w 99"/>
                <a:gd name="T55" fmla="*/ 160338 h 102"/>
                <a:gd name="T56" fmla="*/ 61913 w 99"/>
                <a:gd name="T57" fmla="*/ 155575 h 102"/>
                <a:gd name="T58" fmla="*/ 46038 w 99"/>
                <a:gd name="T59" fmla="*/ 152400 h 102"/>
                <a:gd name="T60" fmla="*/ 33338 w 99"/>
                <a:gd name="T61" fmla="*/ 142875 h 102"/>
                <a:gd name="T62" fmla="*/ 19050 w 99"/>
                <a:gd name="T63" fmla="*/ 130175 h 102"/>
                <a:gd name="T64" fmla="*/ 9525 w 99"/>
                <a:gd name="T65" fmla="*/ 120650 h 102"/>
                <a:gd name="T66" fmla="*/ 6350 w 99"/>
                <a:gd name="T67" fmla="*/ 106363 h 102"/>
                <a:gd name="T68" fmla="*/ 3175 w 99"/>
                <a:gd name="T69" fmla="*/ 93663 h 102"/>
                <a:gd name="T70" fmla="*/ 0 w 99"/>
                <a:gd name="T71" fmla="*/ 80963 h 102"/>
                <a:gd name="T72" fmla="*/ 0 w 99"/>
                <a:gd name="T73" fmla="*/ 65088 h 102"/>
                <a:gd name="T74" fmla="*/ 3175 w 99"/>
                <a:gd name="T75" fmla="*/ 49213 h 102"/>
                <a:gd name="T76" fmla="*/ 9525 w 99"/>
                <a:gd name="T77" fmla="*/ 39688 h 102"/>
                <a:gd name="T78" fmla="*/ 15875 w 99"/>
                <a:gd name="T79" fmla="*/ 26988 h 102"/>
                <a:gd name="T80" fmla="*/ 25400 w 99"/>
                <a:gd name="T81" fmla="*/ 15875 h 102"/>
                <a:gd name="T82" fmla="*/ 36513 w 99"/>
                <a:gd name="T83" fmla="*/ 9525 h 102"/>
                <a:gd name="T84" fmla="*/ 46038 w 99"/>
                <a:gd name="T85" fmla="*/ 3175 h 102"/>
                <a:gd name="T86" fmla="*/ 58738 w 99"/>
                <a:gd name="T87" fmla="*/ 0 h 102"/>
                <a:gd name="T88" fmla="*/ 74613 w 99"/>
                <a:gd name="T89" fmla="*/ 0 h 102"/>
                <a:gd name="T90" fmla="*/ 90488 w 99"/>
                <a:gd name="T91" fmla="*/ 0 h 102"/>
                <a:gd name="T92" fmla="*/ 103188 w 99"/>
                <a:gd name="T93" fmla="*/ 3175 h 102"/>
                <a:gd name="T94" fmla="*/ 120650 w 99"/>
                <a:gd name="T95" fmla="*/ 9525 h 102"/>
                <a:gd name="T96" fmla="*/ 130175 w 99"/>
                <a:gd name="T97" fmla="*/ 19050 h 102"/>
                <a:gd name="T98" fmla="*/ 139700 w 99"/>
                <a:gd name="T99" fmla="*/ 30163 h 102"/>
                <a:gd name="T100" fmla="*/ 149225 w 99"/>
                <a:gd name="T101" fmla="*/ 46038 h 102"/>
                <a:gd name="T102" fmla="*/ 152400 w 99"/>
                <a:gd name="T103" fmla="*/ 61913 h 102"/>
                <a:gd name="T104" fmla="*/ 155575 w 99"/>
                <a:gd name="T105" fmla="*/ 77788 h 102"/>
                <a:gd name="T106" fmla="*/ 152400 w 99"/>
                <a:gd name="T107" fmla="*/ 93663 h 102"/>
                <a:gd name="T108" fmla="*/ 149225 w 99"/>
                <a:gd name="T109" fmla="*/ 106363 h 102"/>
                <a:gd name="T110" fmla="*/ 146050 w 99"/>
                <a:gd name="T111" fmla="*/ 120650 h 102"/>
                <a:gd name="T112" fmla="*/ 139700 w 99"/>
                <a:gd name="T113" fmla="*/ 130175 h 102"/>
                <a:gd name="T114" fmla="*/ 130175 w 99"/>
                <a:gd name="T115" fmla="*/ 139700 h 102"/>
                <a:gd name="T116" fmla="*/ 117475 w 99"/>
                <a:gd name="T117" fmla="*/ 146050 h 102"/>
                <a:gd name="T118" fmla="*/ 107950 w 99"/>
                <a:gd name="T119" fmla="*/ 152400 h 102"/>
                <a:gd name="T120" fmla="*/ 90488 w 99"/>
                <a:gd name="T121" fmla="*/ 155575 h 102"/>
                <a:gd name="T122" fmla="*/ 77788 w 99"/>
                <a:gd name="T123" fmla="*/ 160338 h 1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9" h="102">
                  <a:moveTo>
                    <a:pt x="49" y="94"/>
                  </a:moveTo>
                  <a:lnTo>
                    <a:pt x="51" y="94"/>
                  </a:lnTo>
                  <a:lnTo>
                    <a:pt x="53" y="94"/>
                  </a:lnTo>
                  <a:lnTo>
                    <a:pt x="53" y="92"/>
                  </a:lnTo>
                  <a:lnTo>
                    <a:pt x="55" y="92"/>
                  </a:lnTo>
                  <a:lnTo>
                    <a:pt x="57" y="92"/>
                  </a:lnTo>
                  <a:lnTo>
                    <a:pt x="59" y="92"/>
                  </a:lnTo>
                  <a:lnTo>
                    <a:pt x="61" y="92"/>
                  </a:lnTo>
                  <a:lnTo>
                    <a:pt x="61" y="90"/>
                  </a:lnTo>
                  <a:lnTo>
                    <a:pt x="63" y="90"/>
                  </a:lnTo>
                  <a:lnTo>
                    <a:pt x="65" y="90"/>
                  </a:lnTo>
                  <a:lnTo>
                    <a:pt x="65" y="88"/>
                  </a:lnTo>
                  <a:lnTo>
                    <a:pt x="68" y="88"/>
                  </a:lnTo>
                  <a:lnTo>
                    <a:pt x="68" y="86"/>
                  </a:lnTo>
                  <a:lnTo>
                    <a:pt x="70" y="86"/>
                  </a:lnTo>
                  <a:lnTo>
                    <a:pt x="70" y="84"/>
                  </a:lnTo>
                  <a:lnTo>
                    <a:pt x="72" y="84"/>
                  </a:lnTo>
                  <a:lnTo>
                    <a:pt x="72" y="82"/>
                  </a:lnTo>
                  <a:lnTo>
                    <a:pt x="74" y="82"/>
                  </a:lnTo>
                  <a:lnTo>
                    <a:pt x="74" y="80"/>
                  </a:lnTo>
                  <a:lnTo>
                    <a:pt x="74" y="78"/>
                  </a:lnTo>
                  <a:lnTo>
                    <a:pt x="76" y="78"/>
                  </a:lnTo>
                  <a:lnTo>
                    <a:pt x="76" y="76"/>
                  </a:lnTo>
                  <a:lnTo>
                    <a:pt x="76" y="74"/>
                  </a:lnTo>
                  <a:lnTo>
                    <a:pt x="78" y="74"/>
                  </a:lnTo>
                  <a:lnTo>
                    <a:pt x="78" y="72"/>
                  </a:lnTo>
                  <a:lnTo>
                    <a:pt x="78" y="70"/>
                  </a:lnTo>
                  <a:lnTo>
                    <a:pt x="78" y="67"/>
                  </a:lnTo>
                  <a:lnTo>
                    <a:pt x="78" y="65"/>
                  </a:lnTo>
                  <a:lnTo>
                    <a:pt x="80" y="63"/>
                  </a:lnTo>
                  <a:lnTo>
                    <a:pt x="80" y="61"/>
                  </a:lnTo>
                  <a:lnTo>
                    <a:pt x="80" y="59"/>
                  </a:lnTo>
                  <a:lnTo>
                    <a:pt x="80" y="57"/>
                  </a:lnTo>
                  <a:lnTo>
                    <a:pt x="80" y="55"/>
                  </a:lnTo>
                  <a:lnTo>
                    <a:pt x="80" y="53"/>
                  </a:lnTo>
                  <a:lnTo>
                    <a:pt x="80" y="51"/>
                  </a:lnTo>
                  <a:lnTo>
                    <a:pt x="80" y="49"/>
                  </a:lnTo>
                  <a:lnTo>
                    <a:pt x="80" y="47"/>
                  </a:lnTo>
                  <a:lnTo>
                    <a:pt x="80" y="45"/>
                  </a:lnTo>
                  <a:lnTo>
                    <a:pt x="80" y="43"/>
                  </a:lnTo>
                  <a:lnTo>
                    <a:pt x="80" y="41"/>
                  </a:lnTo>
                  <a:lnTo>
                    <a:pt x="80" y="39"/>
                  </a:lnTo>
                  <a:lnTo>
                    <a:pt x="80" y="37"/>
                  </a:lnTo>
                  <a:lnTo>
                    <a:pt x="78" y="35"/>
                  </a:lnTo>
                  <a:lnTo>
                    <a:pt x="78" y="33"/>
                  </a:lnTo>
                  <a:lnTo>
                    <a:pt x="78" y="31"/>
                  </a:lnTo>
                  <a:lnTo>
                    <a:pt x="78" y="29"/>
                  </a:lnTo>
                  <a:lnTo>
                    <a:pt x="78" y="27"/>
                  </a:lnTo>
                  <a:lnTo>
                    <a:pt x="76" y="27"/>
                  </a:lnTo>
                  <a:lnTo>
                    <a:pt x="76" y="25"/>
                  </a:lnTo>
                  <a:lnTo>
                    <a:pt x="76" y="23"/>
                  </a:lnTo>
                  <a:lnTo>
                    <a:pt x="74" y="23"/>
                  </a:lnTo>
                  <a:lnTo>
                    <a:pt x="74" y="21"/>
                  </a:lnTo>
                  <a:lnTo>
                    <a:pt x="74" y="19"/>
                  </a:lnTo>
                  <a:lnTo>
                    <a:pt x="72" y="19"/>
                  </a:lnTo>
                  <a:lnTo>
                    <a:pt x="72" y="17"/>
                  </a:lnTo>
                  <a:lnTo>
                    <a:pt x="70" y="14"/>
                  </a:lnTo>
                  <a:lnTo>
                    <a:pt x="70" y="12"/>
                  </a:lnTo>
                  <a:lnTo>
                    <a:pt x="68" y="12"/>
                  </a:lnTo>
                  <a:lnTo>
                    <a:pt x="65" y="10"/>
                  </a:lnTo>
                  <a:lnTo>
                    <a:pt x="63" y="10"/>
                  </a:lnTo>
                  <a:lnTo>
                    <a:pt x="63" y="8"/>
                  </a:lnTo>
                  <a:lnTo>
                    <a:pt x="61" y="8"/>
                  </a:lnTo>
                  <a:lnTo>
                    <a:pt x="59" y="8"/>
                  </a:lnTo>
                  <a:lnTo>
                    <a:pt x="59" y="6"/>
                  </a:lnTo>
                  <a:lnTo>
                    <a:pt x="57" y="6"/>
                  </a:lnTo>
                  <a:lnTo>
                    <a:pt x="55" y="6"/>
                  </a:lnTo>
                  <a:lnTo>
                    <a:pt x="53" y="6"/>
                  </a:lnTo>
                  <a:lnTo>
                    <a:pt x="51" y="6"/>
                  </a:lnTo>
                  <a:lnTo>
                    <a:pt x="49" y="6"/>
                  </a:lnTo>
                  <a:lnTo>
                    <a:pt x="47" y="6"/>
                  </a:lnTo>
                  <a:lnTo>
                    <a:pt x="45" y="6"/>
                  </a:lnTo>
                  <a:lnTo>
                    <a:pt x="43" y="6"/>
                  </a:lnTo>
                  <a:lnTo>
                    <a:pt x="41" y="6"/>
                  </a:lnTo>
                  <a:lnTo>
                    <a:pt x="39" y="6"/>
                  </a:lnTo>
                  <a:lnTo>
                    <a:pt x="37" y="6"/>
                  </a:lnTo>
                  <a:lnTo>
                    <a:pt x="37" y="8"/>
                  </a:lnTo>
                  <a:lnTo>
                    <a:pt x="35" y="8"/>
                  </a:lnTo>
                  <a:lnTo>
                    <a:pt x="33" y="10"/>
                  </a:lnTo>
                  <a:lnTo>
                    <a:pt x="31" y="10"/>
                  </a:lnTo>
                  <a:lnTo>
                    <a:pt x="31" y="12"/>
                  </a:lnTo>
                  <a:lnTo>
                    <a:pt x="29" y="12"/>
                  </a:lnTo>
                  <a:lnTo>
                    <a:pt x="29" y="14"/>
                  </a:lnTo>
                  <a:lnTo>
                    <a:pt x="27" y="14"/>
                  </a:lnTo>
                  <a:lnTo>
                    <a:pt x="27" y="17"/>
                  </a:lnTo>
                  <a:lnTo>
                    <a:pt x="25" y="17"/>
                  </a:lnTo>
                  <a:lnTo>
                    <a:pt x="25" y="19"/>
                  </a:lnTo>
                  <a:lnTo>
                    <a:pt x="25" y="21"/>
                  </a:lnTo>
                  <a:lnTo>
                    <a:pt x="23" y="21"/>
                  </a:lnTo>
                  <a:lnTo>
                    <a:pt x="23" y="23"/>
                  </a:lnTo>
                  <a:lnTo>
                    <a:pt x="23" y="25"/>
                  </a:lnTo>
                  <a:lnTo>
                    <a:pt x="21" y="25"/>
                  </a:lnTo>
                  <a:lnTo>
                    <a:pt x="21" y="27"/>
                  </a:lnTo>
                  <a:lnTo>
                    <a:pt x="21" y="29"/>
                  </a:lnTo>
                  <a:lnTo>
                    <a:pt x="21" y="31"/>
                  </a:lnTo>
                  <a:lnTo>
                    <a:pt x="19" y="31"/>
                  </a:lnTo>
                  <a:lnTo>
                    <a:pt x="19" y="33"/>
                  </a:lnTo>
                  <a:lnTo>
                    <a:pt x="19" y="35"/>
                  </a:lnTo>
                  <a:lnTo>
                    <a:pt x="19" y="37"/>
                  </a:lnTo>
                  <a:lnTo>
                    <a:pt x="19" y="39"/>
                  </a:lnTo>
                  <a:lnTo>
                    <a:pt x="19" y="41"/>
                  </a:lnTo>
                  <a:lnTo>
                    <a:pt x="19" y="43"/>
                  </a:lnTo>
                  <a:lnTo>
                    <a:pt x="19" y="45"/>
                  </a:lnTo>
                  <a:lnTo>
                    <a:pt x="19" y="47"/>
                  </a:lnTo>
                  <a:lnTo>
                    <a:pt x="19" y="49"/>
                  </a:lnTo>
                  <a:lnTo>
                    <a:pt x="19" y="51"/>
                  </a:lnTo>
                  <a:lnTo>
                    <a:pt x="19" y="53"/>
                  </a:lnTo>
                  <a:lnTo>
                    <a:pt x="19" y="55"/>
                  </a:lnTo>
                  <a:lnTo>
                    <a:pt x="19" y="57"/>
                  </a:lnTo>
                  <a:lnTo>
                    <a:pt x="19" y="59"/>
                  </a:lnTo>
                  <a:lnTo>
                    <a:pt x="19" y="61"/>
                  </a:lnTo>
                  <a:lnTo>
                    <a:pt x="19" y="63"/>
                  </a:lnTo>
                  <a:lnTo>
                    <a:pt x="19" y="65"/>
                  </a:lnTo>
                  <a:lnTo>
                    <a:pt x="21" y="67"/>
                  </a:lnTo>
                  <a:lnTo>
                    <a:pt x="21" y="70"/>
                  </a:lnTo>
                  <a:lnTo>
                    <a:pt x="21" y="72"/>
                  </a:lnTo>
                  <a:lnTo>
                    <a:pt x="21" y="74"/>
                  </a:lnTo>
                  <a:lnTo>
                    <a:pt x="23" y="76"/>
                  </a:lnTo>
                  <a:lnTo>
                    <a:pt x="23" y="78"/>
                  </a:lnTo>
                  <a:lnTo>
                    <a:pt x="25" y="80"/>
                  </a:lnTo>
                  <a:lnTo>
                    <a:pt x="25" y="82"/>
                  </a:lnTo>
                  <a:lnTo>
                    <a:pt x="27" y="82"/>
                  </a:lnTo>
                  <a:lnTo>
                    <a:pt x="27" y="84"/>
                  </a:lnTo>
                  <a:lnTo>
                    <a:pt x="29" y="84"/>
                  </a:lnTo>
                  <a:lnTo>
                    <a:pt x="29" y="86"/>
                  </a:lnTo>
                  <a:lnTo>
                    <a:pt x="31" y="88"/>
                  </a:lnTo>
                  <a:lnTo>
                    <a:pt x="33" y="88"/>
                  </a:lnTo>
                  <a:lnTo>
                    <a:pt x="33" y="90"/>
                  </a:lnTo>
                  <a:lnTo>
                    <a:pt x="35" y="90"/>
                  </a:lnTo>
                  <a:lnTo>
                    <a:pt x="37" y="90"/>
                  </a:lnTo>
                  <a:lnTo>
                    <a:pt x="37" y="92"/>
                  </a:lnTo>
                  <a:lnTo>
                    <a:pt x="39" y="92"/>
                  </a:lnTo>
                  <a:lnTo>
                    <a:pt x="41" y="92"/>
                  </a:lnTo>
                  <a:lnTo>
                    <a:pt x="43" y="92"/>
                  </a:lnTo>
                  <a:lnTo>
                    <a:pt x="45" y="92"/>
                  </a:lnTo>
                  <a:lnTo>
                    <a:pt x="45" y="94"/>
                  </a:lnTo>
                  <a:lnTo>
                    <a:pt x="47" y="94"/>
                  </a:lnTo>
                  <a:lnTo>
                    <a:pt x="49" y="94"/>
                  </a:lnTo>
                  <a:lnTo>
                    <a:pt x="49" y="101"/>
                  </a:lnTo>
                  <a:lnTo>
                    <a:pt x="47" y="101"/>
                  </a:lnTo>
                  <a:lnTo>
                    <a:pt x="45" y="101"/>
                  </a:lnTo>
                  <a:lnTo>
                    <a:pt x="43" y="101"/>
                  </a:lnTo>
                  <a:lnTo>
                    <a:pt x="43" y="98"/>
                  </a:lnTo>
                  <a:lnTo>
                    <a:pt x="41" y="98"/>
                  </a:lnTo>
                  <a:lnTo>
                    <a:pt x="39" y="98"/>
                  </a:lnTo>
                  <a:lnTo>
                    <a:pt x="37" y="98"/>
                  </a:lnTo>
                  <a:lnTo>
                    <a:pt x="35" y="98"/>
                  </a:lnTo>
                  <a:lnTo>
                    <a:pt x="33" y="96"/>
                  </a:lnTo>
                  <a:lnTo>
                    <a:pt x="31" y="96"/>
                  </a:lnTo>
                  <a:lnTo>
                    <a:pt x="29" y="96"/>
                  </a:lnTo>
                  <a:lnTo>
                    <a:pt x="27" y="94"/>
                  </a:lnTo>
                  <a:lnTo>
                    <a:pt x="25" y="94"/>
                  </a:lnTo>
                  <a:lnTo>
                    <a:pt x="23" y="92"/>
                  </a:lnTo>
                  <a:lnTo>
                    <a:pt x="21" y="92"/>
                  </a:lnTo>
                  <a:lnTo>
                    <a:pt x="21" y="90"/>
                  </a:lnTo>
                  <a:lnTo>
                    <a:pt x="19" y="90"/>
                  </a:lnTo>
                  <a:lnTo>
                    <a:pt x="16" y="88"/>
                  </a:lnTo>
                  <a:lnTo>
                    <a:pt x="14" y="86"/>
                  </a:lnTo>
                  <a:lnTo>
                    <a:pt x="12" y="84"/>
                  </a:lnTo>
                  <a:lnTo>
                    <a:pt x="12" y="82"/>
                  </a:lnTo>
                  <a:lnTo>
                    <a:pt x="10" y="82"/>
                  </a:lnTo>
                  <a:lnTo>
                    <a:pt x="10" y="80"/>
                  </a:lnTo>
                  <a:lnTo>
                    <a:pt x="8" y="80"/>
                  </a:lnTo>
                  <a:lnTo>
                    <a:pt x="8" y="78"/>
                  </a:lnTo>
                  <a:lnTo>
                    <a:pt x="6" y="76"/>
                  </a:lnTo>
                  <a:lnTo>
                    <a:pt x="6" y="74"/>
                  </a:lnTo>
                  <a:lnTo>
                    <a:pt x="4" y="74"/>
                  </a:lnTo>
                  <a:lnTo>
                    <a:pt x="4" y="72"/>
                  </a:lnTo>
                  <a:lnTo>
                    <a:pt x="4" y="70"/>
                  </a:lnTo>
                  <a:lnTo>
                    <a:pt x="4" y="67"/>
                  </a:lnTo>
                  <a:lnTo>
                    <a:pt x="2" y="67"/>
                  </a:lnTo>
                  <a:lnTo>
                    <a:pt x="2" y="65"/>
                  </a:lnTo>
                  <a:lnTo>
                    <a:pt x="2" y="63"/>
                  </a:lnTo>
                  <a:lnTo>
                    <a:pt x="2" y="61"/>
                  </a:lnTo>
                  <a:lnTo>
                    <a:pt x="2" y="59"/>
                  </a:lnTo>
                  <a:lnTo>
                    <a:pt x="0" y="59"/>
                  </a:lnTo>
                  <a:lnTo>
                    <a:pt x="0" y="57"/>
                  </a:lnTo>
                  <a:lnTo>
                    <a:pt x="0" y="55"/>
                  </a:lnTo>
                  <a:lnTo>
                    <a:pt x="0" y="53"/>
                  </a:lnTo>
                  <a:lnTo>
                    <a:pt x="0" y="51"/>
                  </a:lnTo>
                  <a:lnTo>
                    <a:pt x="0" y="49"/>
                  </a:lnTo>
                  <a:lnTo>
                    <a:pt x="0" y="47"/>
                  </a:lnTo>
                  <a:lnTo>
                    <a:pt x="0" y="45"/>
                  </a:lnTo>
                  <a:lnTo>
                    <a:pt x="0" y="43"/>
                  </a:lnTo>
                  <a:lnTo>
                    <a:pt x="0" y="41"/>
                  </a:lnTo>
                  <a:lnTo>
                    <a:pt x="2" y="39"/>
                  </a:lnTo>
                  <a:lnTo>
                    <a:pt x="2" y="37"/>
                  </a:lnTo>
                  <a:lnTo>
                    <a:pt x="2" y="35"/>
                  </a:lnTo>
                  <a:lnTo>
                    <a:pt x="2" y="33"/>
                  </a:lnTo>
                  <a:lnTo>
                    <a:pt x="2" y="31"/>
                  </a:lnTo>
                  <a:lnTo>
                    <a:pt x="4" y="31"/>
                  </a:lnTo>
                  <a:lnTo>
                    <a:pt x="4" y="29"/>
                  </a:lnTo>
                  <a:lnTo>
                    <a:pt x="4" y="27"/>
                  </a:lnTo>
                  <a:lnTo>
                    <a:pt x="6" y="27"/>
                  </a:lnTo>
                  <a:lnTo>
                    <a:pt x="6" y="25"/>
                  </a:lnTo>
                  <a:lnTo>
                    <a:pt x="6" y="23"/>
                  </a:lnTo>
                  <a:lnTo>
                    <a:pt x="8" y="23"/>
                  </a:lnTo>
                  <a:lnTo>
                    <a:pt x="8" y="21"/>
                  </a:lnTo>
                  <a:lnTo>
                    <a:pt x="10" y="19"/>
                  </a:lnTo>
                  <a:lnTo>
                    <a:pt x="10" y="17"/>
                  </a:lnTo>
                  <a:lnTo>
                    <a:pt x="12" y="17"/>
                  </a:lnTo>
                  <a:lnTo>
                    <a:pt x="12" y="14"/>
                  </a:lnTo>
                  <a:lnTo>
                    <a:pt x="14" y="12"/>
                  </a:lnTo>
                  <a:lnTo>
                    <a:pt x="16" y="12"/>
                  </a:lnTo>
                  <a:lnTo>
                    <a:pt x="16" y="10"/>
                  </a:lnTo>
                  <a:lnTo>
                    <a:pt x="19" y="10"/>
                  </a:lnTo>
                  <a:lnTo>
                    <a:pt x="19" y="8"/>
                  </a:lnTo>
                  <a:lnTo>
                    <a:pt x="21" y="8"/>
                  </a:lnTo>
                  <a:lnTo>
                    <a:pt x="21" y="6"/>
                  </a:lnTo>
                  <a:lnTo>
                    <a:pt x="23" y="6"/>
                  </a:lnTo>
                  <a:lnTo>
                    <a:pt x="25" y="6"/>
                  </a:lnTo>
                  <a:lnTo>
                    <a:pt x="25" y="4"/>
                  </a:lnTo>
                  <a:lnTo>
                    <a:pt x="27" y="4"/>
                  </a:lnTo>
                  <a:lnTo>
                    <a:pt x="29" y="4"/>
                  </a:lnTo>
                  <a:lnTo>
                    <a:pt x="29" y="2"/>
                  </a:lnTo>
                  <a:lnTo>
                    <a:pt x="31" y="2"/>
                  </a:lnTo>
                  <a:lnTo>
                    <a:pt x="33" y="2"/>
                  </a:lnTo>
                  <a:lnTo>
                    <a:pt x="35" y="2"/>
                  </a:lnTo>
                  <a:lnTo>
                    <a:pt x="35" y="0"/>
                  </a:lnTo>
                  <a:lnTo>
                    <a:pt x="37" y="0"/>
                  </a:lnTo>
                  <a:lnTo>
                    <a:pt x="39" y="0"/>
                  </a:lnTo>
                  <a:lnTo>
                    <a:pt x="41" y="0"/>
                  </a:lnTo>
                  <a:lnTo>
                    <a:pt x="43" y="0"/>
                  </a:lnTo>
                  <a:lnTo>
                    <a:pt x="45" y="0"/>
                  </a:lnTo>
                  <a:lnTo>
                    <a:pt x="47" y="0"/>
                  </a:lnTo>
                  <a:lnTo>
                    <a:pt x="49" y="0"/>
                  </a:lnTo>
                  <a:lnTo>
                    <a:pt x="51" y="0"/>
                  </a:lnTo>
                  <a:lnTo>
                    <a:pt x="53" y="0"/>
                  </a:lnTo>
                  <a:lnTo>
                    <a:pt x="55" y="0"/>
                  </a:lnTo>
                  <a:lnTo>
                    <a:pt x="57" y="0"/>
                  </a:lnTo>
                  <a:lnTo>
                    <a:pt x="59" y="0"/>
                  </a:lnTo>
                  <a:lnTo>
                    <a:pt x="61" y="0"/>
                  </a:lnTo>
                  <a:lnTo>
                    <a:pt x="63" y="0"/>
                  </a:lnTo>
                  <a:lnTo>
                    <a:pt x="63" y="2"/>
                  </a:lnTo>
                  <a:lnTo>
                    <a:pt x="65" y="2"/>
                  </a:lnTo>
                  <a:lnTo>
                    <a:pt x="68" y="2"/>
                  </a:lnTo>
                  <a:lnTo>
                    <a:pt x="70" y="4"/>
                  </a:lnTo>
                  <a:lnTo>
                    <a:pt x="72" y="4"/>
                  </a:lnTo>
                  <a:lnTo>
                    <a:pt x="74" y="6"/>
                  </a:lnTo>
                  <a:lnTo>
                    <a:pt x="76" y="6"/>
                  </a:lnTo>
                  <a:lnTo>
                    <a:pt x="78" y="8"/>
                  </a:lnTo>
                  <a:lnTo>
                    <a:pt x="80" y="8"/>
                  </a:lnTo>
                  <a:lnTo>
                    <a:pt x="80" y="10"/>
                  </a:lnTo>
                  <a:lnTo>
                    <a:pt x="82" y="10"/>
                  </a:lnTo>
                  <a:lnTo>
                    <a:pt x="82" y="12"/>
                  </a:lnTo>
                  <a:lnTo>
                    <a:pt x="84" y="12"/>
                  </a:lnTo>
                  <a:lnTo>
                    <a:pt x="84" y="14"/>
                  </a:lnTo>
                  <a:lnTo>
                    <a:pt x="86" y="14"/>
                  </a:lnTo>
                  <a:lnTo>
                    <a:pt x="86" y="17"/>
                  </a:lnTo>
                  <a:lnTo>
                    <a:pt x="88" y="19"/>
                  </a:lnTo>
                  <a:lnTo>
                    <a:pt x="90" y="21"/>
                  </a:lnTo>
                  <a:lnTo>
                    <a:pt x="90" y="23"/>
                  </a:lnTo>
                  <a:lnTo>
                    <a:pt x="92" y="25"/>
                  </a:lnTo>
                  <a:lnTo>
                    <a:pt x="92" y="27"/>
                  </a:lnTo>
                  <a:lnTo>
                    <a:pt x="94" y="29"/>
                  </a:lnTo>
                  <a:lnTo>
                    <a:pt x="94" y="31"/>
                  </a:lnTo>
                  <a:lnTo>
                    <a:pt x="94" y="33"/>
                  </a:lnTo>
                  <a:lnTo>
                    <a:pt x="96" y="35"/>
                  </a:lnTo>
                  <a:lnTo>
                    <a:pt x="96" y="37"/>
                  </a:lnTo>
                  <a:lnTo>
                    <a:pt x="96" y="39"/>
                  </a:lnTo>
                  <a:lnTo>
                    <a:pt x="96" y="41"/>
                  </a:lnTo>
                  <a:lnTo>
                    <a:pt x="96" y="43"/>
                  </a:lnTo>
                  <a:lnTo>
                    <a:pt x="96" y="45"/>
                  </a:lnTo>
                  <a:lnTo>
                    <a:pt x="98" y="47"/>
                  </a:lnTo>
                  <a:lnTo>
                    <a:pt x="98" y="49"/>
                  </a:lnTo>
                  <a:lnTo>
                    <a:pt x="98" y="51"/>
                  </a:lnTo>
                  <a:lnTo>
                    <a:pt x="96" y="53"/>
                  </a:lnTo>
                  <a:lnTo>
                    <a:pt x="96" y="55"/>
                  </a:lnTo>
                  <a:lnTo>
                    <a:pt x="96" y="57"/>
                  </a:lnTo>
                  <a:lnTo>
                    <a:pt x="96" y="59"/>
                  </a:lnTo>
                  <a:lnTo>
                    <a:pt x="96" y="61"/>
                  </a:lnTo>
                  <a:lnTo>
                    <a:pt x="96" y="63"/>
                  </a:lnTo>
                  <a:lnTo>
                    <a:pt x="96" y="65"/>
                  </a:lnTo>
                  <a:lnTo>
                    <a:pt x="94" y="65"/>
                  </a:lnTo>
                  <a:lnTo>
                    <a:pt x="94" y="67"/>
                  </a:lnTo>
                  <a:lnTo>
                    <a:pt x="94" y="70"/>
                  </a:lnTo>
                  <a:lnTo>
                    <a:pt x="94" y="72"/>
                  </a:lnTo>
                  <a:lnTo>
                    <a:pt x="92" y="72"/>
                  </a:lnTo>
                  <a:lnTo>
                    <a:pt x="92" y="74"/>
                  </a:lnTo>
                  <a:lnTo>
                    <a:pt x="92" y="76"/>
                  </a:lnTo>
                  <a:lnTo>
                    <a:pt x="90" y="76"/>
                  </a:lnTo>
                  <a:lnTo>
                    <a:pt x="90" y="78"/>
                  </a:lnTo>
                  <a:lnTo>
                    <a:pt x="90" y="80"/>
                  </a:lnTo>
                  <a:lnTo>
                    <a:pt x="88" y="80"/>
                  </a:lnTo>
                  <a:lnTo>
                    <a:pt x="88" y="82"/>
                  </a:lnTo>
                  <a:lnTo>
                    <a:pt x="86" y="82"/>
                  </a:lnTo>
                  <a:lnTo>
                    <a:pt x="86" y="84"/>
                  </a:lnTo>
                  <a:lnTo>
                    <a:pt x="84" y="84"/>
                  </a:lnTo>
                  <a:lnTo>
                    <a:pt x="84" y="86"/>
                  </a:lnTo>
                  <a:lnTo>
                    <a:pt x="82" y="88"/>
                  </a:lnTo>
                  <a:lnTo>
                    <a:pt x="80" y="88"/>
                  </a:lnTo>
                  <a:lnTo>
                    <a:pt x="80" y="90"/>
                  </a:lnTo>
                  <a:lnTo>
                    <a:pt x="78" y="90"/>
                  </a:lnTo>
                  <a:lnTo>
                    <a:pt x="76" y="92"/>
                  </a:lnTo>
                  <a:lnTo>
                    <a:pt x="74" y="92"/>
                  </a:lnTo>
                  <a:lnTo>
                    <a:pt x="74" y="94"/>
                  </a:lnTo>
                  <a:lnTo>
                    <a:pt x="72" y="94"/>
                  </a:lnTo>
                  <a:lnTo>
                    <a:pt x="70" y="94"/>
                  </a:lnTo>
                  <a:lnTo>
                    <a:pt x="70" y="96"/>
                  </a:lnTo>
                  <a:lnTo>
                    <a:pt x="68" y="96"/>
                  </a:lnTo>
                  <a:lnTo>
                    <a:pt x="65" y="96"/>
                  </a:lnTo>
                  <a:lnTo>
                    <a:pt x="63" y="98"/>
                  </a:lnTo>
                  <a:lnTo>
                    <a:pt x="61" y="98"/>
                  </a:lnTo>
                  <a:lnTo>
                    <a:pt x="59" y="98"/>
                  </a:lnTo>
                  <a:lnTo>
                    <a:pt x="57" y="98"/>
                  </a:lnTo>
                  <a:lnTo>
                    <a:pt x="55" y="98"/>
                  </a:lnTo>
                  <a:lnTo>
                    <a:pt x="53" y="98"/>
                  </a:lnTo>
                  <a:lnTo>
                    <a:pt x="53" y="101"/>
                  </a:lnTo>
                  <a:lnTo>
                    <a:pt x="51" y="101"/>
                  </a:lnTo>
                  <a:lnTo>
                    <a:pt x="49" y="101"/>
                  </a:lnTo>
                  <a:lnTo>
                    <a:pt x="49" y="94"/>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4" name="Freeform 114">
              <a:extLst>
                <a:ext uri="{FF2B5EF4-FFF2-40B4-BE49-F238E27FC236}">
                  <a16:creationId xmlns:a16="http://schemas.microsoft.com/office/drawing/2014/main" id="{2E43D751-FD7A-828C-9E3E-0D22B3D03662}"/>
                </a:ext>
              </a:extLst>
            </p:cNvPr>
            <p:cNvSpPr>
              <a:spLocks/>
            </p:cNvSpPr>
            <p:nvPr/>
          </p:nvSpPr>
          <p:spPr bwMode="auto">
            <a:xfrm>
              <a:off x="8778876" y="3749676"/>
              <a:ext cx="26987" cy="244475"/>
            </a:xfrm>
            <a:custGeom>
              <a:avLst/>
              <a:gdLst>
                <a:gd name="T0" fmla="*/ 0 w 17"/>
                <a:gd name="T1" fmla="*/ 235011 h 155"/>
                <a:gd name="T2" fmla="*/ 0 w 17"/>
                <a:gd name="T3" fmla="*/ 225548 h 155"/>
                <a:gd name="T4" fmla="*/ 0 w 17"/>
                <a:gd name="T5" fmla="*/ 216084 h 155"/>
                <a:gd name="T6" fmla="*/ 0 w 17"/>
                <a:gd name="T7" fmla="*/ 206621 h 155"/>
                <a:gd name="T8" fmla="*/ 0 w 17"/>
                <a:gd name="T9" fmla="*/ 197157 h 155"/>
                <a:gd name="T10" fmla="*/ 0 w 17"/>
                <a:gd name="T11" fmla="*/ 186116 h 155"/>
                <a:gd name="T12" fmla="*/ 0 w 17"/>
                <a:gd name="T13" fmla="*/ 176653 h 155"/>
                <a:gd name="T14" fmla="*/ 0 w 17"/>
                <a:gd name="T15" fmla="*/ 167189 h 155"/>
                <a:gd name="T16" fmla="*/ 0 w 17"/>
                <a:gd name="T17" fmla="*/ 157726 h 155"/>
                <a:gd name="T18" fmla="*/ 0 w 17"/>
                <a:gd name="T19" fmla="*/ 148262 h 155"/>
                <a:gd name="T20" fmla="*/ 0 w 17"/>
                <a:gd name="T21" fmla="*/ 58359 h 155"/>
                <a:gd name="T22" fmla="*/ 0 w 17"/>
                <a:gd name="T23" fmla="*/ 48895 h 155"/>
                <a:gd name="T24" fmla="*/ 0 w 17"/>
                <a:gd name="T25" fmla="*/ 39431 h 155"/>
                <a:gd name="T26" fmla="*/ 0 w 17"/>
                <a:gd name="T27" fmla="*/ 29968 h 155"/>
                <a:gd name="T28" fmla="*/ 0 w 17"/>
                <a:gd name="T29" fmla="*/ 18927 h 155"/>
                <a:gd name="T30" fmla="*/ 0 w 17"/>
                <a:gd name="T31" fmla="*/ 9464 h 155"/>
                <a:gd name="T32" fmla="*/ 0 w 17"/>
                <a:gd name="T33" fmla="*/ 0 h 155"/>
                <a:gd name="T34" fmla="*/ 9525 w 17"/>
                <a:gd name="T35" fmla="*/ 0 h 155"/>
                <a:gd name="T36" fmla="*/ 19050 w 17"/>
                <a:gd name="T37" fmla="*/ 0 h 155"/>
                <a:gd name="T38" fmla="*/ 25400 w 17"/>
                <a:gd name="T39" fmla="*/ 3155 h 155"/>
                <a:gd name="T40" fmla="*/ 25400 w 17"/>
                <a:gd name="T41" fmla="*/ 12618 h 155"/>
                <a:gd name="T42" fmla="*/ 25400 w 17"/>
                <a:gd name="T43" fmla="*/ 22082 h 155"/>
                <a:gd name="T44" fmla="*/ 25400 w 17"/>
                <a:gd name="T45" fmla="*/ 33122 h 155"/>
                <a:gd name="T46" fmla="*/ 25400 w 17"/>
                <a:gd name="T47" fmla="*/ 42586 h 155"/>
                <a:gd name="T48" fmla="*/ 25400 w 17"/>
                <a:gd name="T49" fmla="*/ 52050 h 155"/>
                <a:gd name="T50" fmla="*/ 22225 w 17"/>
                <a:gd name="T51" fmla="*/ 61513 h 155"/>
                <a:gd name="T52" fmla="*/ 22225 w 17"/>
                <a:gd name="T53" fmla="*/ 70977 h 155"/>
                <a:gd name="T54" fmla="*/ 22225 w 17"/>
                <a:gd name="T55" fmla="*/ 80440 h 155"/>
                <a:gd name="T56" fmla="*/ 22225 w 17"/>
                <a:gd name="T57" fmla="*/ 89904 h 155"/>
                <a:gd name="T58" fmla="*/ 22225 w 17"/>
                <a:gd name="T59" fmla="*/ 99367 h 155"/>
                <a:gd name="T60" fmla="*/ 22225 w 17"/>
                <a:gd name="T61" fmla="*/ 108831 h 155"/>
                <a:gd name="T62" fmla="*/ 22225 w 17"/>
                <a:gd name="T63" fmla="*/ 119872 h 155"/>
                <a:gd name="T64" fmla="*/ 22225 w 17"/>
                <a:gd name="T65" fmla="*/ 129335 h 155"/>
                <a:gd name="T66" fmla="*/ 22225 w 17"/>
                <a:gd name="T67" fmla="*/ 138799 h 155"/>
                <a:gd name="T68" fmla="*/ 22225 w 17"/>
                <a:gd name="T69" fmla="*/ 148262 h 155"/>
                <a:gd name="T70" fmla="*/ 25400 w 17"/>
                <a:gd name="T71" fmla="*/ 157726 h 155"/>
                <a:gd name="T72" fmla="*/ 25400 w 17"/>
                <a:gd name="T73" fmla="*/ 167189 h 155"/>
                <a:gd name="T74" fmla="*/ 25400 w 17"/>
                <a:gd name="T75" fmla="*/ 176653 h 155"/>
                <a:gd name="T76" fmla="*/ 25400 w 17"/>
                <a:gd name="T77" fmla="*/ 186116 h 155"/>
                <a:gd name="T78" fmla="*/ 25400 w 17"/>
                <a:gd name="T79" fmla="*/ 197157 h 155"/>
                <a:gd name="T80" fmla="*/ 25400 w 17"/>
                <a:gd name="T81" fmla="*/ 206621 h 155"/>
                <a:gd name="T82" fmla="*/ 25400 w 17"/>
                <a:gd name="T83" fmla="*/ 216084 h 155"/>
                <a:gd name="T84" fmla="*/ 25400 w 17"/>
                <a:gd name="T85" fmla="*/ 225548 h 155"/>
                <a:gd name="T86" fmla="*/ 25400 w 17"/>
                <a:gd name="T87" fmla="*/ 235011 h 155"/>
                <a:gd name="T88" fmla="*/ 22225 w 17"/>
                <a:gd name="T89" fmla="*/ 242898 h 155"/>
                <a:gd name="T90" fmla="*/ 15875 w 17"/>
                <a:gd name="T91" fmla="*/ 238166 h 155"/>
                <a:gd name="T92" fmla="*/ 6350 w 17"/>
                <a:gd name="T93" fmla="*/ 238166 h 1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 h="155">
                  <a:moveTo>
                    <a:pt x="0" y="154"/>
                  </a:moveTo>
                  <a:lnTo>
                    <a:pt x="0" y="151"/>
                  </a:lnTo>
                  <a:lnTo>
                    <a:pt x="0" y="149"/>
                  </a:lnTo>
                  <a:lnTo>
                    <a:pt x="0" y="147"/>
                  </a:lnTo>
                  <a:lnTo>
                    <a:pt x="0" y="145"/>
                  </a:lnTo>
                  <a:lnTo>
                    <a:pt x="0" y="143"/>
                  </a:lnTo>
                  <a:lnTo>
                    <a:pt x="0" y="141"/>
                  </a:lnTo>
                  <a:lnTo>
                    <a:pt x="0" y="139"/>
                  </a:lnTo>
                  <a:lnTo>
                    <a:pt x="0" y="137"/>
                  </a:lnTo>
                  <a:lnTo>
                    <a:pt x="0" y="135"/>
                  </a:lnTo>
                  <a:lnTo>
                    <a:pt x="0" y="133"/>
                  </a:lnTo>
                  <a:lnTo>
                    <a:pt x="0" y="131"/>
                  </a:lnTo>
                  <a:lnTo>
                    <a:pt x="0" y="129"/>
                  </a:lnTo>
                  <a:lnTo>
                    <a:pt x="0" y="127"/>
                  </a:lnTo>
                  <a:lnTo>
                    <a:pt x="0" y="125"/>
                  </a:lnTo>
                  <a:lnTo>
                    <a:pt x="0" y="122"/>
                  </a:lnTo>
                  <a:lnTo>
                    <a:pt x="0" y="120"/>
                  </a:lnTo>
                  <a:lnTo>
                    <a:pt x="0" y="118"/>
                  </a:lnTo>
                  <a:lnTo>
                    <a:pt x="0" y="116"/>
                  </a:lnTo>
                  <a:lnTo>
                    <a:pt x="0" y="114"/>
                  </a:lnTo>
                  <a:lnTo>
                    <a:pt x="0" y="112"/>
                  </a:lnTo>
                  <a:lnTo>
                    <a:pt x="0" y="110"/>
                  </a:lnTo>
                  <a:lnTo>
                    <a:pt x="0" y="108"/>
                  </a:lnTo>
                  <a:lnTo>
                    <a:pt x="0" y="106"/>
                  </a:lnTo>
                  <a:lnTo>
                    <a:pt x="0" y="104"/>
                  </a:lnTo>
                  <a:lnTo>
                    <a:pt x="0" y="102"/>
                  </a:lnTo>
                  <a:lnTo>
                    <a:pt x="0" y="100"/>
                  </a:lnTo>
                  <a:lnTo>
                    <a:pt x="0" y="98"/>
                  </a:lnTo>
                  <a:lnTo>
                    <a:pt x="0" y="96"/>
                  </a:lnTo>
                  <a:lnTo>
                    <a:pt x="0" y="94"/>
                  </a:lnTo>
                  <a:lnTo>
                    <a:pt x="0" y="59"/>
                  </a:lnTo>
                  <a:lnTo>
                    <a:pt x="0" y="39"/>
                  </a:lnTo>
                  <a:lnTo>
                    <a:pt x="0" y="37"/>
                  </a:lnTo>
                  <a:lnTo>
                    <a:pt x="0" y="35"/>
                  </a:lnTo>
                  <a:lnTo>
                    <a:pt x="0" y="33"/>
                  </a:lnTo>
                  <a:lnTo>
                    <a:pt x="0" y="31"/>
                  </a:lnTo>
                  <a:lnTo>
                    <a:pt x="0" y="29"/>
                  </a:lnTo>
                  <a:lnTo>
                    <a:pt x="0" y="27"/>
                  </a:lnTo>
                  <a:lnTo>
                    <a:pt x="0" y="25"/>
                  </a:lnTo>
                  <a:lnTo>
                    <a:pt x="0" y="23"/>
                  </a:lnTo>
                  <a:lnTo>
                    <a:pt x="0" y="21"/>
                  </a:lnTo>
                  <a:lnTo>
                    <a:pt x="0" y="19"/>
                  </a:lnTo>
                  <a:lnTo>
                    <a:pt x="0" y="16"/>
                  </a:lnTo>
                  <a:lnTo>
                    <a:pt x="0" y="14"/>
                  </a:lnTo>
                  <a:lnTo>
                    <a:pt x="0" y="12"/>
                  </a:lnTo>
                  <a:lnTo>
                    <a:pt x="0" y="10"/>
                  </a:lnTo>
                  <a:lnTo>
                    <a:pt x="0" y="8"/>
                  </a:lnTo>
                  <a:lnTo>
                    <a:pt x="0" y="6"/>
                  </a:lnTo>
                  <a:lnTo>
                    <a:pt x="0" y="4"/>
                  </a:lnTo>
                  <a:lnTo>
                    <a:pt x="0" y="2"/>
                  </a:lnTo>
                  <a:lnTo>
                    <a:pt x="0" y="0"/>
                  </a:lnTo>
                  <a:lnTo>
                    <a:pt x="2" y="0"/>
                  </a:lnTo>
                  <a:lnTo>
                    <a:pt x="4" y="0"/>
                  </a:lnTo>
                  <a:lnTo>
                    <a:pt x="6" y="0"/>
                  </a:lnTo>
                  <a:lnTo>
                    <a:pt x="8" y="0"/>
                  </a:lnTo>
                  <a:lnTo>
                    <a:pt x="10" y="0"/>
                  </a:lnTo>
                  <a:lnTo>
                    <a:pt x="12" y="0"/>
                  </a:lnTo>
                  <a:lnTo>
                    <a:pt x="14" y="0"/>
                  </a:lnTo>
                  <a:lnTo>
                    <a:pt x="16" y="0"/>
                  </a:lnTo>
                  <a:lnTo>
                    <a:pt x="16" y="2"/>
                  </a:lnTo>
                  <a:lnTo>
                    <a:pt x="16" y="4"/>
                  </a:lnTo>
                  <a:lnTo>
                    <a:pt x="16" y="6"/>
                  </a:lnTo>
                  <a:lnTo>
                    <a:pt x="16" y="8"/>
                  </a:lnTo>
                  <a:lnTo>
                    <a:pt x="16" y="10"/>
                  </a:lnTo>
                  <a:lnTo>
                    <a:pt x="16" y="12"/>
                  </a:lnTo>
                  <a:lnTo>
                    <a:pt x="16" y="14"/>
                  </a:lnTo>
                  <a:lnTo>
                    <a:pt x="16" y="16"/>
                  </a:lnTo>
                  <a:lnTo>
                    <a:pt x="16" y="19"/>
                  </a:lnTo>
                  <a:lnTo>
                    <a:pt x="16" y="21"/>
                  </a:lnTo>
                  <a:lnTo>
                    <a:pt x="16" y="23"/>
                  </a:lnTo>
                  <a:lnTo>
                    <a:pt x="16" y="25"/>
                  </a:lnTo>
                  <a:lnTo>
                    <a:pt x="16" y="27"/>
                  </a:lnTo>
                  <a:lnTo>
                    <a:pt x="16" y="29"/>
                  </a:lnTo>
                  <a:lnTo>
                    <a:pt x="16" y="31"/>
                  </a:lnTo>
                  <a:lnTo>
                    <a:pt x="16" y="33"/>
                  </a:lnTo>
                  <a:lnTo>
                    <a:pt x="16" y="35"/>
                  </a:lnTo>
                  <a:lnTo>
                    <a:pt x="14" y="37"/>
                  </a:lnTo>
                  <a:lnTo>
                    <a:pt x="14" y="39"/>
                  </a:lnTo>
                  <a:lnTo>
                    <a:pt x="14" y="41"/>
                  </a:lnTo>
                  <a:lnTo>
                    <a:pt x="14" y="43"/>
                  </a:lnTo>
                  <a:lnTo>
                    <a:pt x="14" y="45"/>
                  </a:lnTo>
                  <a:lnTo>
                    <a:pt x="14" y="47"/>
                  </a:lnTo>
                  <a:lnTo>
                    <a:pt x="14" y="49"/>
                  </a:lnTo>
                  <a:lnTo>
                    <a:pt x="14" y="51"/>
                  </a:lnTo>
                  <a:lnTo>
                    <a:pt x="14" y="53"/>
                  </a:lnTo>
                  <a:lnTo>
                    <a:pt x="14" y="55"/>
                  </a:lnTo>
                  <a:lnTo>
                    <a:pt x="14" y="57"/>
                  </a:lnTo>
                  <a:lnTo>
                    <a:pt x="14" y="59"/>
                  </a:lnTo>
                  <a:lnTo>
                    <a:pt x="14" y="61"/>
                  </a:lnTo>
                  <a:lnTo>
                    <a:pt x="14" y="63"/>
                  </a:lnTo>
                  <a:lnTo>
                    <a:pt x="14" y="65"/>
                  </a:lnTo>
                  <a:lnTo>
                    <a:pt x="14" y="67"/>
                  </a:lnTo>
                  <a:lnTo>
                    <a:pt x="14" y="69"/>
                  </a:lnTo>
                  <a:lnTo>
                    <a:pt x="14" y="72"/>
                  </a:lnTo>
                  <a:lnTo>
                    <a:pt x="14" y="74"/>
                  </a:lnTo>
                  <a:lnTo>
                    <a:pt x="14" y="76"/>
                  </a:lnTo>
                  <a:lnTo>
                    <a:pt x="14" y="78"/>
                  </a:lnTo>
                  <a:lnTo>
                    <a:pt x="14" y="80"/>
                  </a:lnTo>
                  <a:lnTo>
                    <a:pt x="14" y="82"/>
                  </a:lnTo>
                  <a:lnTo>
                    <a:pt x="14" y="84"/>
                  </a:lnTo>
                  <a:lnTo>
                    <a:pt x="14" y="86"/>
                  </a:lnTo>
                  <a:lnTo>
                    <a:pt x="14" y="88"/>
                  </a:lnTo>
                  <a:lnTo>
                    <a:pt x="14" y="90"/>
                  </a:lnTo>
                  <a:lnTo>
                    <a:pt x="14" y="92"/>
                  </a:lnTo>
                  <a:lnTo>
                    <a:pt x="14" y="94"/>
                  </a:lnTo>
                  <a:lnTo>
                    <a:pt x="14" y="96"/>
                  </a:lnTo>
                  <a:lnTo>
                    <a:pt x="14" y="98"/>
                  </a:lnTo>
                  <a:lnTo>
                    <a:pt x="16" y="100"/>
                  </a:lnTo>
                  <a:lnTo>
                    <a:pt x="16" y="102"/>
                  </a:lnTo>
                  <a:lnTo>
                    <a:pt x="16" y="104"/>
                  </a:lnTo>
                  <a:lnTo>
                    <a:pt x="16" y="106"/>
                  </a:lnTo>
                  <a:lnTo>
                    <a:pt x="16" y="108"/>
                  </a:lnTo>
                  <a:lnTo>
                    <a:pt x="16" y="110"/>
                  </a:lnTo>
                  <a:lnTo>
                    <a:pt x="16" y="112"/>
                  </a:lnTo>
                  <a:lnTo>
                    <a:pt x="16" y="114"/>
                  </a:lnTo>
                  <a:lnTo>
                    <a:pt x="16" y="116"/>
                  </a:lnTo>
                  <a:lnTo>
                    <a:pt x="16" y="118"/>
                  </a:lnTo>
                  <a:lnTo>
                    <a:pt x="16" y="120"/>
                  </a:lnTo>
                  <a:lnTo>
                    <a:pt x="16" y="122"/>
                  </a:lnTo>
                  <a:lnTo>
                    <a:pt x="16" y="125"/>
                  </a:lnTo>
                  <a:lnTo>
                    <a:pt x="16" y="127"/>
                  </a:lnTo>
                  <a:lnTo>
                    <a:pt x="16" y="129"/>
                  </a:lnTo>
                  <a:lnTo>
                    <a:pt x="16" y="131"/>
                  </a:lnTo>
                  <a:lnTo>
                    <a:pt x="16" y="133"/>
                  </a:lnTo>
                  <a:lnTo>
                    <a:pt x="16" y="135"/>
                  </a:lnTo>
                  <a:lnTo>
                    <a:pt x="16" y="137"/>
                  </a:lnTo>
                  <a:lnTo>
                    <a:pt x="16" y="139"/>
                  </a:lnTo>
                  <a:lnTo>
                    <a:pt x="16" y="141"/>
                  </a:lnTo>
                  <a:lnTo>
                    <a:pt x="16" y="143"/>
                  </a:lnTo>
                  <a:lnTo>
                    <a:pt x="16" y="145"/>
                  </a:lnTo>
                  <a:lnTo>
                    <a:pt x="16" y="147"/>
                  </a:lnTo>
                  <a:lnTo>
                    <a:pt x="16" y="149"/>
                  </a:lnTo>
                  <a:lnTo>
                    <a:pt x="16" y="151"/>
                  </a:lnTo>
                  <a:lnTo>
                    <a:pt x="16" y="154"/>
                  </a:lnTo>
                  <a:lnTo>
                    <a:pt x="14" y="154"/>
                  </a:lnTo>
                  <a:lnTo>
                    <a:pt x="12" y="154"/>
                  </a:lnTo>
                  <a:lnTo>
                    <a:pt x="12" y="151"/>
                  </a:lnTo>
                  <a:lnTo>
                    <a:pt x="10" y="151"/>
                  </a:lnTo>
                  <a:lnTo>
                    <a:pt x="8" y="151"/>
                  </a:lnTo>
                  <a:lnTo>
                    <a:pt x="6" y="151"/>
                  </a:lnTo>
                  <a:lnTo>
                    <a:pt x="4" y="151"/>
                  </a:lnTo>
                  <a:lnTo>
                    <a:pt x="2" y="154"/>
                  </a:lnTo>
                  <a:lnTo>
                    <a:pt x="0" y="154"/>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5" name="Freeform 115">
              <a:extLst>
                <a:ext uri="{FF2B5EF4-FFF2-40B4-BE49-F238E27FC236}">
                  <a16:creationId xmlns:a16="http://schemas.microsoft.com/office/drawing/2014/main" id="{B7C0A47D-1D6A-460B-D80D-A497A64EFE08}"/>
                </a:ext>
              </a:extLst>
            </p:cNvPr>
            <p:cNvSpPr>
              <a:spLocks/>
            </p:cNvSpPr>
            <p:nvPr/>
          </p:nvSpPr>
          <p:spPr bwMode="auto">
            <a:xfrm>
              <a:off x="8829675" y="3835401"/>
              <a:ext cx="150812" cy="244475"/>
            </a:xfrm>
            <a:custGeom>
              <a:avLst/>
              <a:gdLst>
                <a:gd name="T0" fmla="*/ 26987 w 95"/>
                <a:gd name="T1" fmla="*/ 231857 h 155"/>
                <a:gd name="T2" fmla="*/ 33337 w 95"/>
                <a:gd name="T3" fmla="*/ 222393 h 155"/>
                <a:gd name="T4" fmla="*/ 39687 w 95"/>
                <a:gd name="T5" fmla="*/ 209775 h 155"/>
                <a:gd name="T6" fmla="*/ 46037 w 95"/>
                <a:gd name="T7" fmla="*/ 203466 h 155"/>
                <a:gd name="T8" fmla="*/ 49212 w 95"/>
                <a:gd name="T9" fmla="*/ 189271 h 155"/>
                <a:gd name="T10" fmla="*/ 55562 w 95"/>
                <a:gd name="T11" fmla="*/ 176653 h 155"/>
                <a:gd name="T12" fmla="*/ 65087 w 95"/>
                <a:gd name="T13" fmla="*/ 151417 h 155"/>
                <a:gd name="T14" fmla="*/ 49212 w 95"/>
                <a:gd name="T15" fmla="*/ 110408 h 155"/>
                <a:gd name="T16" fmla="*/ 46037 w 95"/>
                <a:gd name="T17" fmla="*/ 96213 h 155"/>
                <a:gd name="T18" fmla="*/ 39687 w 95"/>
                <a:gd name="T19" fmla="*/ 89904 h 155"/>
                <a:gd name="T20" fmla="*/ 36512 w 95"/>
                <a:gd name="T21" fmla="*/ 77286 h 155"/>
                <a:gd name="T22" fmla="*/ 30162 w 95"/>
                <a:gd name="T23" fmla="*/ 64668 h 155"/>
                <a:gd name="T24" fmla="*/ 26987 w 95"/>
                <a:gd name="T25" fmla="*/ 55204 h 155"/>
                <a:gd name="T26" fmla="*/ 20637 w 95"/>
                <a:gd name="T27" fmla="*/ 45740 h 155"/>
                <a:gd name="T28" fmla="*/ 15875 w 95"/>
                <a:gd name="T29" fmla="*/ 36277 h 155"/>
                <a:gd name="T30" fmla="*/ 12700 w 95"/>
                <a:gd name="T31" fmla="*/ 26813 h 155"/>
                <a:gd name="T32" fmla="*/ 9525 w 95"/>
                <a:gd name="T33" fmla="*/ 15773 h 155"/>
                <a:gd name="T34" fmla="*/ 3175 w 95"/>
                <a:gd name="T35" fmla="*/ 3155 h 155"/>
                <a:gd name="T36" fmla="*/ 9525 w 95"/>
                <a:gd name="T37" fmla="*/ 3155 h 155"/>
                <a:gd name="T38" fmla="*/ 23812 w 95"/>
                <a:gd name="T39" fmla="*/ 3155 h 155"/>
                <a:gd name="T40" fmla="*/ 33337 w 95"/>
                <a:gd name="T41" fmla="*/ 0 h 155"/>
                <a:gd name="T42" fmla="*/ 36512 w 95"/>
                <a:gd name="T43" fmla="*/ 12618 h 155"/>
                <a:gd name="T44" fmla="*/ 39687 w 95"/>
                <a:gd name="T45" fmla="*/ 22082 h 155"/>
                <a:gd name="T46" fmla="*/ 46037 w 95"/>
                <a:gd name="T47" fmla="*/ 36277 h 155"/>
                <a:gd name="T48" fmla="*/ 49212 w 95"/>
                <a:gd name="T49" fmla="*/ 45740 h 155"/>
                <a:gd name="T50" fmla="*/ 52387 w 95"/>
                <a:gd name="T51" fmla="*/ 55204 h 155"/>
                <a:gd name="T52" fmla="*/ 55562 w 95"/>
                <a:gd name="T53" fmla="*/ 67822 h 155"/>
                <a:gd name="T54" fmla="*/ 61912 w 95"/>
                <a:gd name="T55" fmla="*/ 80440 h 155"/>
                <a:gd name="T56" fmla="*/ 68262 w 95"/>
                <a:gd name="T57" fmla="*/ 93058 h 155"/>
                <a:gd name="T58" fmla="*/ 90487 w 95"/>
                <a:gd name="T59" fmla="*/ 93058 h 155"/>
                <a:gd name="T60" fmla="*/ 98425 w 95"/>
                <a:gd name="T61" fmla="*/ 80440 h 155"/>
                <a:gd name="T62" fmla="*/ 101600 w 95"/>
                <a:gd name="T63" fmla="*/ 70977 h 155"/>
                <a:gd name="T64" fmla="*/ 107950 w 95"/>
                <a:gd name="T65" fmla="*/ 61513 h 155"/>
                <a:gd name="T66" fmla="*/ 111125 w 95"/>
                <a:gd name="T67" fmla="*/ 48895 h 155"/>
                <a:gd name="T68" fmla="*/ 114300 w 95"/>
                <a:gd name="T69" fmla="*/ 39431 h 155"/>
                <a:gd name="T70" fmla="*/ 120650 w 95"/>
                <a:gd name="T71" fmla="*/ 26813 h 155"/>
                <a:gd name="T72" fmla="*/ 123825 w 95"/>
                <a:gd name="T73" fmla="*/ 12618 h 155"/>
                <a:gd name="T74" fmla="*/ 127000 w 95"/>
                <a:gd name="T75" fmla="*/ 0 h 155"/>
                <a:gd name="T76" fmla="*/ 136525 w 95"/>
                <a:gd name="T77" fmla="*/ 3155 h 155"/>
                <a:gd name="T78" fmla="*/ 149225 w 95"/>
                <a:gd name="T79" fmla="*/ 3155 h 155"/>
                <a:gd name="T80" fmla="*/ 146050 w 95"/>
                <a:gd name="T81" fmla="*/ 6309 h 155"/>
                <a:gd name="T82" fmla="*/ 142875 w 95"/>
                <a:gd name="T83" fmla="*/ 15773 h 155"/>
                <a:gd name="T84" fmla="*/ 136525 w 95"/>
                <a:gd name="T85" fmla="*/ 26813 h 155"/>
                <a:gd name="T86" fmla="*/ 133350 w 95"/>
                <a:gd name="T87" fmla="*/ 39431 h 155"/>
                <a:gd name="T88" fmla="*/ 127000 w 95"/>
                <a:gd name="T89" fmla="*/ 45740 h 155"/>
                <a:gd name="T90" fmla="*/ 123825 w 95"/>
                <a:gd name="T91" fmla="*/ 55204 h 155"/>
                <a:gd name="T92" fmla="*/ 120650 w 95"/>
                <a:gd name="T93" fmla="*/ 67822 h 155"/>
                <a:gd name="T94" fmla="*/ 71437 w 95"/>
                <a:gd name="T95" fmla="*/ 170344 h 155"/>
                <a:gd name="T96" fmla="*/ 68262 w 95"/>
                <a:gd name="T97" fmla="*/ 179807 h 155"/>
                <a:gd name="T98" fmla="*/ 65087 w 95"/>
                <a:gd name="T99" fmla="*/ 189271 h 155"/>
                <a:gd name="T100" fmla="*/ 58737 w 95"/>
                <a:gd name="T101" fmla="*/ 200312 h 155"/>
                <a:gd name="T102" fmla="*/ 55562 w 95"/>
                <a:gd name="T103" fmla="*/ 212930 h 155"/>
                <a:gd name="T104" fmla="*/ 52387 w 95"/>
                <a:gd name="T105" fmla="*/ 222393 h 155"/>
                <a:gd name="T106" fmla="*/ 49212 w 95"/>
                <a:gd name="T107" fmla="*/ 235011 h 155"/>
                <a:gd name="T108" fmla="*/ 42862 w 95"/>
                <a:gd name="T109" fmla="*/ 242898 h 155"/>
                <a:gd name="T110" fmla="*/ 30162 w 95"/>
                <a:gd name="T111" fmla="*/ 242898 h 1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5" h="155">
                  <a:moveTo>
                    <a:pt x="15" y="154"/>
                  </a:moveTo>
                  <a:lnTo>
                    <a:pt x="17" y="151"/>
                  </a:lnTo>
                  <a:lnTo>
                    <a:pt x="17" y="149"/>
                  </a:lnTo>
                  <a:lnTo>
                    <a:pt x="17" y="147"/>
                  </a:lnTo>
                  <a:lnTo>
                    <a:pt x="19" y="147"/>
                  </a:lnTo>
                  <a:lnTo>
                    <a:pt x="19" y="145"/>
                  </a:lnTo>
                  <a:lnTo>
                    <a:pt x="21" y="143"/>
                  </a:lnTo>
                  <a:lnTo>
                    <a:pt x="21" y="141"/>
                  </a:lnTo>
                  <a:lnTo>
                    <a:pt x="23" y="139"/>
                  </a:lnTo>
                  <a:lnTo>
                    <a:pt x="23" y="137"/>
                  </a:lnTo>
                  <a:lnTo>
                    <a:pt x="25" y="135"/>
                  </a:lnTo>
                  <a:lnTo>
                    <a:pt x="25" y="133"/>
                  </a:lnTo>
                  <a:lnTo>
                    <a:pt x="27" y="133"/>
                  </a:lnTo>
                  <a:lnTo>
                    <a:pt x="27" y="131"/>
                  </a:lnTo>
                  <a:lnTo>
                    <a:pt x="27" y="129"/>
                  </a:lnTo>
                  <a:lnTo>
                    <a:pt x="29" y="129"/>
                  </a:lnTo>
                  <a:lnTo>
                    <a:pt x="29" y="127"/>
                  </a:lnTo>
                  <a:lnTo>
                    <a:pt x="29" y="125"/>
                  </a:lnTo>
                  <a:lnTo>
                    <a:pt x="31" y="123"/>
                  </a:lnTo>
                  <a:lnTo>
                    <a:pt x="31" y="120"/>
                  </a:lnTo>
                  <a:lnTo>
                    <a:pt x="33" y="118"/>
                  </a:lnTo>
                  <a:lnTo>
                    <a:pt x="33" y="116"/>
                  </a:lnTo>
                  <a:lnTo>
                    <a:pt x="35" y="114"/>
                  </a:lnTo>
                  <a:lnTo>
                    <a:pt x="35" y="112"/>
                  </a:lnTo>
                  <a:lnTo>
                    <a:pt x="35" y="110"/>
                  </a:lnTo>
                  <a:lnTo>
                    <a:pt x="37" y="110"/>
                  </a:lnTo>
                  <a:lnTo>
                    <a:pt x="37" y="108"/>
                  </a:lnTo>
                  <a:lnTo>
                    <a:pt x="41" y="96"/>
                  </a:lnTo>
                  <a:lnTo>
                    <a:pt x="33" y="74"/>
                  </a:lnTo>
                  <a:lnTo>
                    <a:pt x="33" y="72"/>
                  </a:lnTo>
                  <a:lnTo>
                    <a:pt x="31" y="72"/>
                  </a:lnTo>
                  <a:lnTo>
                    <a:pt x="31" y="70"/>
                  </a:lnTo>
                  <a:lnTo>
                    <a:pt x="31" y="67"/>
                  </a:lnTo>
                  <a:lnTo>
                    <a:pt x="29" y="65"/>
                  </a:lnTo>
                  <a:lnTo>
                    <a:pt x="29" y="63"/>
                  </a:lnTo>
                  <a:lnTo>
                    <a:pt x="29" y="61"/>
                  </a:lnTo>
                  <a:lnTo>
                    <a:pt x="27" y="61"/>
                  </a:lnTo>
                  <a:lnTo>
                    <a:pt x="27" y="59"/>
                  </a:lnTo>
                  <a:lnTo>
                    <a:pt x="27" y="57"/>
                  </a:lnTo>
                  <a:lnTo>
                    <a:pt x="25" y="57"/>
                  </a:lnTo>
                  <a:lnTo>
                    <a:pt x="25" y="55"/>
                  </a:lnTo>
                  <a:lnTo>
                    <a:pt x="25" y="53"/>
                  </a:lnTo>
                  <a:lnTo>
                    <a:pt x="23" y="51"/>
                  </a:lnTo>
                  <a:lnTo>
                    <a:pt x="23" y="49"/>
                  </a:lnTo>
                  <a:lnTo>
                    <a:pt x="21" y="47"/>
                  </a:lnTo>
                  <a:lnTo>
                    <a:pt x="21" y="45"/>
                  </a:lnTo>
                  <a:lnTo>
                    <a:pt x="21" y="43"/>
                  </a:lnTo>
                  <a:lnTo>
                    <a:pt x="19" y="41"/>
                  </a:lnTo>
                  <a:lnTo>
                    <a:pt x="19" y="39"/>
                  </a:lnTo>
                  <a:lnTo>
                    <a:pt x="17" y="39"/>
                  </a:lnTo>
                  <a:lnTo>
                    <a:pt x="17" y="37"/>
                  </a:lnTo>
                  <a:lnTo>
                    <a:pt x="17" y="35"/>
                  </a:lnTo>
                  <a:lnTo>
                    <a:pt x="15" y="33"/>
                  </a:lnTo>
                  <a:lnTo>
                    <a:pt x="15" y="31"/>
                  </a:lnTo>
                  <a:lnTo>
                    <a:pt x="15" y="29"/>
                  </a:lnTo>
                  <a:lnTo>
                    <a:pt x="13" y="29"/>
                  </a:lnTo>
                  <a:lnTo>
                    <a:pt x="13" y="27"/>
                  </a:lnTo>
                  <a:lnTo>
                    <a:pt x="13" y="25"/>
                  </a:lnTo>
                  <a:lnTo>
                    <a:pt x="10" y="25"/>
                  </a:lnTo>
                  <a:lnTo>
                    <a:pt x="10" y="23"/>
                  </a:lnTo>
                  <a:lnTo>
                    <a:pt x="10" y="21"/>
                  </a:lnTo>
                  <a:lnTo>
                    <a:pt x="8" y="21"/>
                  </a:lnTo>
                  <a:lnTo>
                    <a:pt x="8" y="19"/>
                  </a:lnTo>
                  <a:lnTo>
                    <a:pt x="8" y="17"/>
                  </a:lnTo>
                  <a:lnTo>
                    <a:pt x="8" y="14"/>
                  </a:lnTo>
                  <a:lnTo>
                    <a:pt x="6" y="14"/>
                  </a:lnTo>
                  <a:lnTo>
                    <a:pt x="6" y="12"/>
                  </a:lnTo>
                  <a:lnTo>
                    <a:pt x="6" y="10"/>
                  </a:lnTo>
                  <a:lnTo>
                    <a:pt x="4" y="8"/>
                  </a:lnTo>
                  <a:lnTo>
                    <a:pt x="2" y="6"/>
                  </a:lnTo>
                  <a:lnTo>
                    <a:pt x="2" y="4"/>
                  </a:lnTo>
                  <a:lnTo>
                    <a:pt x="2" y="2"/>
                  </a:lnTo>
                  <a:lnTo>
                    <a:pt x="0" y="0"/>
                  </a:lnTo>
                  <a:lnTo>
                    <a:pt x="2" y="2"/>
                  </a:lnTo>
                  <a:lnTo>
                    <a:pt x="4" y="2"/>
                  </a:lnTo>
                  <a:lnTo>
                    <a:pt x="6" y="2"/>
                  </a:lnTo>
                  <a:lnTo>
                    <a:pt x="8" y="2"/>
                  </a:lnTo>
                  <a:lnTo>
                    <a:pt x="10" y="2"/>
                  </a:lnTo>
                  <a:lnTo>
                    <a:pt x="13" y="2"/>
                  </a:lnTo>
                  <a:lnTo>
                    <a:pt x="15" y="2"/>
                  </a:lnTo>
                  <a:lnTo>
                    <a:pt x="17" y="2"/>
                  </a:lnTo>
                  <a:lnTo>
                    <a:pt x="19" y="2"/>
                  </a:lnTo>
                  <a:lnTo>
                    <a:pt x="21" y="2"/>
                  </a:lnTo>
                  <a:lnTo>
                    <a:pt x="21" y="0"/>
                  </a:lnTo>
                  <a:lnTo>
                    <a:pt x="21" y="2"/>
                  </a:lnTo>
                  <a:lnTo>
                    <a:pt x="23" y="4"/>
                  </a:lnTo>
                  <a:lnTo>
                    <a:pt x="23" y="6"/>
                  </a:lnTo>
                  <a:lnTo>
                    <a:pt x="23" y="8"/>
                  </a:lnTo>
                  <a:lnTo>
                    <a:pt x="23" y="10"/>
                  </a:lnTo>
                  <a:lnTo>
                    <a:pt x="25" y="10"/>
                  </a:lnTo>
                  <a:lnTo>
                    <a:pt x="25" y="12"/>
                  </a:lnTo>
                  <a:lnTo>
                    <a:pt x="25" y="14"/>
                  </a:lnTo>
                  <a:lnTo>
                    <a:pt x="27" y="17"/>
                  </a:lnTo>
                  <a:lnTo>
                    <a:pt x="27" y="19"/>
                  </a:lnTo>
                  <a:lnTo>
                    <a:pt x="27" y="21"/>
                  </a:lnTo>
                  <a:lnTo>
                    <a:pt x="29" y="23"/>
                  </a:lnTo>
                  <a:lnTo>
                    <a:pt x="29" y="25"/>
                  </a:lnTo>
                  <a:lnTo>
                    <a:pt x="29" y="27"/>
                  </a:lnTo>
                  <a:lnTo>
                    <a:pt x="31" y="27"/>
                  </a:lnTo>
                  <a:lnTo>
                    <a:pt x="31" y="29"/>
                  </a:lnTo>
                  <a:lnTo>
                    <a:pt x="31" y="31"/>
                  </a:lnTo>
                  <a:lnTo>
                    <a:pt x="31" y="33"/>
                  </a:lnTo>
                  <a:lnTo>
                    <a:pt x="33" y="33"/>
                  </a:lnTo>
                  <a:lnTo>
                    <a:pt x="33" y="35"/>
                  </a:lnTo>
                  <a:lnTo>
                    <a:pt x="33" y="37"/>
                  </a:lnTo>
                  <a:lnTo>
                    <a:pt x="35" y="39"/>
                  </a:lnTo>
                  <a:lnTo>
                    <a:pt x="35" y="41"/>
                  </a:lnTo>
                  <a:lnTo>
                    <a:pt x="35" y="43"/>
                  </a:lnTo>
                  <a:lnTo>
                    <a:pt x="37" y="45"/>
                  </a:lnTo>
                  <a:lnTo>
                    <a:pt x="37" y="47"/>
                  </a:lnTo>
                  <a:lnTo>
                    <a:pt x="39" y="49"/>
                  </a:lnTo>
                  <a:lnTo>
                    <a:pt x="39" y="51"/>
                  </a:lnTo>
                  <a:lnTo>
                    <a:pt x="39" y="53"/>
                  </a:lnTo>
                  <a:lnTo>
                    <a:pt x="41" y="55"/>
                  </a:lnTo>
                  <a:lnTo>
                    <a:pt x="41" y="57"/>
                  </a:lnTo>
                  <a:lnTo>
                    <a:pt x="43" y="59"/>
                  </a:lnTo>
                  <a:lnTo>
                    <a:pt x="43" y="61"/>
                  </a:lnTo>
                  <a:lnTo>
                    <a:pt x="49" y="78"/>
                  </a:lnTo>
                  <a:lnTo>
                    <a:pt x="57" y="61"/>
                  </a:lnTo>
                  <a:lnTo>
                    <a:pt x="57" y="59"/>
                  </a:lnTo>
                  <a:lnTo>
                    <a:pt x="59" y="57"/>
                  </a:lnTo>
                  <a:lnTo>
                    <a:pt x="59" y="55"/>
                  </a:lnTo>
                  <a:lnTo>
                    <a:pt x="62" y="53"/>
                  </a:lnTo>
                  <a:lnTo>
                    <a:pt x="62" y="51"/>
                  </a:lnTo>
                  <a:lnTo>
                    <a:pt x="62" y="49"/>
                  </a:lnTo>
                  <a:lnTo>
                    <a:pt x="64" y="49"/>
                  </a:lnTo>
                  <a:lnTo>
                    <a:pt x="64" y="47"/>
                  </a:lnTo>
                  <a:lnTo>
                    <a:pt x="64" y="45"/>
                  </a:lnTo>
                  <a:lnTo>
                    <a:pt x="66" y="43"/>
                  </a:lnTo>
                  <a:lnTo>
                    <a:pt x="66" y="41"/>
                  </a:lnTo>
                  <a:lnTo>
                    <a:pt x="66" y="39"/>
                  </a:lnTo>
                  <a:lnTo>
                    <a:pt x="68" y="39"/>
                  </a:lnTo>
                  <a:lnTo>
                    <a:pt x="68" y="37"/>
                  </a:lnTo>
                  <a:lnTo>
                    <a:pt x="68" y="35"/>
                  </a:lnTo>
                  <a:lnTo>
                    <a:pt x="70" y="33"/>
                  </a:lnTo>
                  <a:lnTo>
                    <a:pt x="70" y="31"/>
                  </a:lnTo>
                  <a:lnTo>
                    <a:pt x="70" y="29"/>
                  </a:lnTo>
                  <a:lnTo>
                    <a:pt x="72" y="29"/>
                  </a:lnTo>
                  <a:lnTo>
                    <a:pt x="72" y="27"/>
                  </a:lnTo>
                  <a:lnTo>
                    <a:pt x="72" y="25"/>
                  </a:lnTo>
                  <a:lnTo>
                    <a:pt x="74" y="23"/>
                  </a:lnTo>
                  <a:lnTo>
                    <a:pt x="74" y="21"/>
                  </a:lnTo>
                  <a:lnTo>
                    <a:pt x="74" y="19"/>
                  </a:lnTo>
                  <a:lnTo>
                    <a:pt x="76" y="17"/>
                  </a:lnTo>
                  <a:lnTo>
                    <a:pt x="76" y="14"/>
                  </a:lnTo>
                  <a:lnTo>
                    <a:pt x="76" y="12"/>
                  </a:lnTo>
                  <a:lnTo>
                    <a:pt x="78" y="10"/>
                  </a:lnTo>
                  <a:lnTo>
                    <a:pt x="78" y="8"/>
                  </a:lnTo>
                  <a:lnTo>
                    <a:pt x="78" y="6"/>
                  </a:lnTo>
                  <a:lnTo>
                    <a:pt x="80" y="4"/>
                  </a:lnTo>
                  <a:lnTo>
                    <a:pt x="80" y="2"/>
                  </a:lnTo>
                  <a:lnTo>
                    <a:pt x="80" y="0"/>
                  </a:lnTo>
                  <a:lnTo>
                    <a:pt x="80" y="2"/>
                  </a:lnTo>
                  <a:lnTo>
                    <a:pt x="82" y="2"/>
                  </a:lnTo>
                  <a:lnTo>
                    <a:pt x="84" y="2"/>
                  </a:lnTo>
                  <a:lnTo>
                    <a:pt x="86" y="2"/>
                  </a:lnTo>
                  <a:lnTo>
                    <a:pt x="88" y="2"/>
                  </a:lnTo>
                  <a:lnTo>
                    <a:pt x="90" y="2"/>
                  </a:lnTo>
                  <a:lnTo>
                    <a:pt x="92" y="2"/>
                  </a:lnTo>
                  <a:lnTo>
                    <a:pt x="94" y="2"/>
                  </a:lnTo>
                  <a:lnTo>
                    <a:pt x="94" y="0"/>
                  </a:lnTo>
                  <a:lnTo>
                    <a:pt x="94" y="2"/>
                  </a:lnTo>
                  <a:lnTo>
                    <a:pt x="92" y="2"/>
                  </a:lnTo>
                  <a:lnTo>
                    <a:pt x="92" y="4"/>
                  </a:lnTo>
                  <a:lnTo>
                    <a:pt x="92" y="6"/>
                  </a:lnTo>
                  <a:lnTo>
                    <a:pt x="90" y="6"/>
                  </a:lnTo>
                  <a:lnTo>
                    <a:pt x="90" y="8"/>
                  </a:lnTo>
                  <a:lnTo>
                    <a:pt x="90" y="10"/>
                  </a:lnTo>
                  <a:lnTo>
                    <a:pt x="88" y="10"/>
                  </a:lnTo>
                  <a:lnTo>
                    <a:pt x="88" y="12"/>
                  </a:lnTo>
                  <a:lnTo>
                    <a:pt x="88" y="14"/>
                  </a:lnTo>
                  <a:lnTo>
                    <a:pt x="86" y="17"/>
                  </a:lnTo>
                  <a:lnTo>
                    <a:pt x="86" y="19"/>
                  </a:lnTo>
                  <a:lnTo>
                    <a:pt x="84" y="21"/>
                  </a:lnTo>
                  <a:lnTo>
                    <a:pt x="84" y="23"/>
                  </a:lnTo>
                  <a:lnTo>
                    <a:pt x="84" y="25"/>
                  </a:lnTo>
                  <a:lnTo>
                    <a:pt x="82" y="25"/>
                  </a:lnTo>
                  <a:lnTo>
                    <a:pt x="82" y="27"/>
                  </a:lnTo>
                  <a:lnTo>
                    <a:pt x="82" y="29"/>
                  </a:lnTo>
                  <a:lnTo>
                    <a:pt x="80" y="29"/>
                  </a:lnTo>
                  <a:lnTo>
                    <a:pt x="80" y="31"/>
                  </a:lnTo>
                  <a:lnTo>
                    <a:pt x="80" y="33"/>
                  </a:lnTo>
                  <a:lnTo>
                    <a:pt x="78" y="33"/>
                  </a:lnTo>
                  <a:lnTo>
                    <a:pt x="78" y="35"/>
                  </a:lnTo>
                  <a:lnTo>
                    <a:pt x="78" y="37"/>
                  </a:lnTo>
                  <a:lnTo>
                    <a:pt x="76" y="39"/>
                  </a:lnTo>
                  <a:lnTo>
                    <a:pt x="76" y="41"/>
                  </a:lnTo>
                  <a:lnTo>
                    <a:pt x="76" y="43"/>
                  </a:lnTo>
                  <a:lnTo>
                    <a:pt x="74" y="43"/>
                  </a:lnTo>
                  <a:lnTo>
                    <a:pt x="47" y="104"/>
                  </a:lnTo>
                  <a:lnTo>
                    <a:pt x="47" y="106"/>
                  </a:lnTo>
                  <a:lnTo>
                    <a:pt x="45" y="108"/>
                  </a:lnTo>
                  <a:lnTo>
                    <a:pt x="45" y="110"/>
                  </a:lnTo>
                  <a:lnTo>
                    <a:pt x="45" y="112"/>
                  </a:lnTo>
                  <a:lnTo>
                    <a:pt x="43" y="112"/>
                  </a:lnTo>
                  <a:lnTo>
                    <a:pt x="43" y="114"/>
                  </a:lnTo>
                  <a:lnTo>
                    <a:pt x="43" y="116"/>
                  </a:lnTo>
                  <a:lnTo>
                    <a:pt x="41" y="116"/>
                  </a:lnTo>
                  <a:lnTo>
                    <a:pt x="41" y="118"/>
                  </a:lnTo>
                  <a:lnTo>
                    <a:pt x="41" y="120"/>
                  </a:lnTo>
                  <a:lnTo>
                    <a:pt x="39" y="123"/>
                  </a:lnTo>
                  <a:lnTo>
                    <a:pt x="39" y="125"/>
                  </a:lnTo>
                  <a:lnTo>
                    <a:pt x="39" y="127"/>
                  </a:lnTo>
                  <a:lnTo>
                    <a:pt x="37" y="127"/>
                  </a:lnTo>
                  <a:lnTo>
                    <a:pt x="37" y="129"/>
                  </a:lnTo>
                  <a:lnTo>
                    <a:pt x="37" y="131"/>
                  </a:lnTo>
                  <a:lnTo>
                    <a:pt x="35" y="133"/>
                  </a:lnTo>
                  <a:lnTo>
                    <a:pt x="35" y="135"/>
                  </a:lnTo>
                  <a:lnTo>
                    <a:pt x="35" y="137"/>
                  </a:lnTo>
                  <a:lnTo>
                    <a:pt x="33" y="137"/>
                  </a:lnTo>
                  <a:lnTo>
                    <a:pt x="33" y="139"/>
                  </a:lnTo>
                  <a:lnTo>
                    <a:pt x="33" y="141"/>
                  </a:lnTo>
                  <a:lnTo>
                    <a:pt x="31" y="143"/>
                  </a:lnTo>
                  <a:lnTo>
                    <a:pt x="31" y="145"/>
                  </a:lnTo>
                  <a:lnTo>
                    <a:pt x="31" y="147"/>
                  </a:lnTo>
                  <a:lnTo>
                    <a:pt x="31" y="149"/>
                  </a:lnTo>
                  <a:lnTo>
                    <a:pt x="29" y="149"/>
                  </a:lnTo>
                  <a:lnTo>
                    <a:pt x="29" y="151"/>
                  </a:lnTo>
                  <a:lnTo>
                    <a:pt x="29" y="154"/>
                  </a:lnTo>
                  <a:lnTo>
                    <a:pt x="27" y="154"/>
                  </a:lnTo>
                  <a:lnTo>
                    <a:pt x="25" y="154"/>
                  </a:lnTo>
                  <a:lnTo>
                    <a:pt x="23" y="154"/>
                  </a:lnTo>
                  <a:lnTo>
                    <a:pt x="21" y="154"/>
                  </a:lnTo>
                  <a:lnTo>
                    <a:pt x="19" y="154"/>
                  </a:lnTo>
                  <a:lnTo>
                    <a:pt x="17" y="154"/>
                  </a:lnTo>
                  <a:lnTo>
                    <a:pt x="15" y="154"/>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6" name="Freeform 116">
              <a:extLst>
                <a:ext uri="{FF2B5EF4-FFF2-40B4-BE49-F238E27FC236}">
                  <a16:creationId xmlns:a16="http://schemas.microsoft.com/office/drawing/2014/main" id="{EFF0DA75-0B8D-64A6-6C29-DDAA72D9ABD1}"/>
                </a:ext>
              </a:extLst>
            </p:cNvPr>
            <p:cNvSpPr>
              <a:spLocks/>
            </p:cNvSpPr>
            <p:nvPr/>
          </p:nvSpPr>
          <p:spPr bwMode="auto">
            <a:xfrm>
              <a:off x="9096375" y="3768726"/>
              <a:ext cx="144462" cy="225425"/>
            </a:xfrm>
            <a:custGeom>
              <a:avLst/>
              <a:gdLst>
                <a:gd name="T0" fmla="*/ 41275 w 91"/>
                <a:gd name="T1" fmla="*/ 110348 h 143"/>
                <a:gd name="T2" fmla="*/ 57150 w 91"/>
                <a:gd name="T3" fmla="*/ 110348 h 143"/>
                <a:gd name="T4" fmla="*/ 71437 w 91"/>
                <a:gd name="T5" fmla="*/ 107195 h 143"/>
                <a:gd name="T6" fmla="*/ 87312 w 91"/>
                <a:gd name="T7" fmla="*/ 104042 h 143"/>
                <a:gd name="T8" fmla="*/ 96837 w 91"/>
                <a:gd name="T9" fmla="*/ 97737 h 143"/>
                <a:gd name="T10" fmla="*/ 106362 w 91"/>
                <a:gd name="T11" fmla="*/ 86702 h 143"/>
                <a:gd name="T12" fmla="*/ 112712 w 91"/>
                <a:gd name="T13" fmla="*/ 70938 h 143"/>
                <a:gd name="T14" fmla="*/ 112712 w 91"/>
                <a:gd name="T15" fmla="*/ 55174 h 143"/>
                <a:gd name="T16" fmla="*/ 109537 w 91"/>
                <a:gd name="T17" fmla="*/ 42563 h 143"/>
                <a:gd name="T18" fmla="*/ 103187 w 91"/>
                <a:gd name="T19" fmla="*/ 29952 h 143"/>
                <a:gd name="T20" fmla="*/ 93662 w 91"/>
                <a:gd name="T21" fmla="*/ 20493 h 143"/>
                <a:gd name="T22" fmla="*/ 77787 w 91"/>
                <a:gd name="T23" fmla="*/ 17340 h 143"/>
                <a:gd name="T24" fmla="*/ 65087 w 91"/>
                <a:gd name="T25" fmla="*/ 14188 h 143"/>
                <a:gd name="T26" fmla="*/ 47625 w 91"/>
                <a:gd name="T27" fmla="*/ 14188 h 143"/>
                <a:gd name="T28" fmla="*/ 31750 w 91"/>
                <a:gd name="T29" fmla="*/ 14188 h 143"/>
                <a:gd name="T30" fmla="*/ 31750 w 91"/>
                <a:gd name="T31" fmla="*/ 29952 h 143"/>
                <a:gd name="T32" fmla="*/ 28575 w 91"/>
                <a:gd name="T33" fmla="*/ 42563 h 143"/>
                <a:gd name="T34" fmla="*/ 28575 w 91"/>
                <a:gd name="T35" fmla="*/ 58327 h 143"/>
                <a:gd name="T36" fmla="*/ 28575 w 91"/>
                <a:gd name="T37" fmla="*/ 74091 h 143"/>
                <a:gd name="T38" fmla="*/ 0 w 91"/>
                <a:gd name="T39" fmla="*/ 219119 h 143"/>
                <a:gd name="T40" fmla="*/ 3175 w 91"/>
                <a:gd name="T41" fmla="*/ 206508 h 143"/>
                <a:gd name="T42" fmla="*/ 3175 w 91"/>
                <a:gd name="T43" fmla="*/ 190744 h 143"/>
                <a:gd name="T44" fmla="*/ 3175 w 91"/>
                <a:gd name="T45" fmla="*/ 173404 h 143"/>
                <a:gd name="T46" fmla="*/ 3175 w 91"/>
                <a:gd name="T47" fmla="*/ 157640 h 143"/>
                <a:gd name="T48" fmla="*/ 3175 w 91"/>
                <a:gd name="T49" fmla="*/ 141876 h 143"/>
                <a:gd name="T50" fmla="*/ 3175 w 91"/>
                <a:gd name="T51" fmla="*/ 126112 h 143"/>
                <a:gd name="T52" fmla="*/ 3175 w 91"/>
                <a:gd name="T53" fmla="*/ 110348 h 143"/>
                <a:gd name="T54" fmla="*/ 3175 w 91"/>
                <a:gd name="T55" fmla="*/ 94584 h 143"/>
                <a:gd name="T56" fmla="*/ 3175 w 91"/>
                <a:gd name="T57" fmla="*/ 77244 h 143"/>
                <a:gd name="T58" fmla="*/ 3175 w 91"/>
                <a:gd name="T59" fmla="*/ 61480 h 143"/>
                <a:gd name="T60" fmla="*/ 3175 w 91"/>
                <a:gd name="T61" fmla="*/ 45716 h 143"/>
                <a:gd name="T62" fmla="*/ 3175 w 91"/>
                <a:gd name="T63" fmla="*/ 29952 h 143"/>
                <a:gd name="T64" fmla="*/ 3175 w 91"/>
                <a:gd name="T65" fmla="*/ 14188 h 143"/>
                <a:gd name="T66" fmla="*/ 0 w 91"/>
                <a:gd name="T67" fmla="*/ 0 h 143"/>
                <a:gd name="T68" fmla="*/ 12700 w 91"/>
                <a:gd name="T69" fmla="*/ 3153 h 143"/>
                <a:gd name="T70" fmla="*/ 28575 w 91"/>
                <a:gd name="T71" fmla="*/ 3153 h 143"/>
                <a:gd name="T72" fmla="*/ 44450 w 91"/>
                <a:gd name="T73" fmla="*/ 0 h 143"/>
                <a:gd name="T74" fmla="*/ 60325 w 91"/>
                <a:gd name="T75" fmla="*/ 0 h 143"/>
                <a:gd name="T76" fmla="*/ 77787 w 91"/>
                <a:gd name="T77" fmla="*/ 0 h 143"/>
                <a:gd name="T78" fmla="*/ 93662 w 91"/>
                <a:gd name="T79" fmla="*/ 3153 h 143"/>
                <a:gd name="T80" fmla="*/ 109537 w 91"/>
                <a:gd name="T81" fmla="*/ 6306 h 143"/>
                <a:gd name="T82" fmla="*/ 119062 w 91"/>
                <a:gd name="T83" fmla="*/ 14188 h 143"/>
                <a:gd name="T84" fmla="*/ 131762 w 91"/>
                <a:gd name="T85" fmla="*/ 20493 h 143"/>
                <a:gd name="T86" fmla="*/ 138112 w 91"/>
                <a:gd name="T87" fmla="*/ 33104 h 143"/>
                <a:gd name="T88" fmla="*/ 142875 w 91"/>
                <a:gd name="T89" fmla="*/ 48868 h 143"/>
                <a:gd name="T90" fmla="*/ 142875 w 91"/>
                <a:gd name="T91" fmla="*/ 64632 h 143"/>
                <a:gd name="T92" fmla="*/ 138112 w 91"/>
                <a:gd name="T93" fmla="*/ 77244 h 143"/>
                <a:gd name="T94" fmla="*/ 131762 w 91"/>
                <a:gd name="T95" fmla="*/ 89855 h 143"/>
                <a:gd name="T96" fmla="*/ 122237 w 91"/>
                <a:gd name="T97" fmla="*/ 104042 h 143"/>
                <a:gd name="T98" fmla="*/ 109537 w 91"/>
                <a:gd name="T99" fmla="*/ 110348 h 143"/>
                <a:gd name="T100" fmla="*/ 93662 w 91"/>
                <a:gd name="T101" fmla="*/ 116653 h 143"/>
                <a:gd name="T102" fmla="*/ 80962 w 91"/>
                <a:gd name="T103" fmla="*/ 119806 h 143"/>
                <a:gd name="T104" fmla="*/ 65087 w 91"/>
                <a:gd name="T105" fmla="*/ 122959 h 143"/>
                <a:gd name="T106" fmla="*/ 47625 w 91"/>
                <a:gd name="T107" fmla="*/ 122959 h 143"/>
                <a:gd name="T108" fmla="*/ 31750 w 91"/>
                <a:gd name="T109" fmla="*/ 119806 h 143"/>
                <a:gd name="T110" fmla="*/ 28575 w 91"/>
                <a:gd name="T111" fmla="*/ 178133 h 143"/>
                <a:gd name="T112" fmla="*/ 28575 w 91"/>
                <a:gd name="T113" fmla="*/ 193897 h 143"/>
                <a:gd name="T114" fmla="*/ 28575 w 91"/>
                <a:gd name="T115" fmla="*/ 209661 h 143"/>
                <a:gd name="T116" fmla="*/ 31750 w 91"/>
                <a:gd name="T117" fmla="*/ 223849 h 143"/>
                <a:gd name="T118" fmla="*/ 19050 w 91"/>
                <a:gd name="T119" fmla="*/ 219119 h 143"/>
                <a:gd name="T120" fmla="*/ 6350 w 91"/>
                <a:gd name="T121" fmla="*/ 223849 h 1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1" h="143">
                  <a:moveTo>
                    <a:pt x="18" y="70"/>
                  </a:moveTo>
                  <a:lnTo>
                    <a:pt x="20" y="70"/>
                  </a:lnTo>
                  <a:lnTo>
                    <a:pt x="22" y="70"/>
                  </a:lnTo>
                  <a:lnTo>
                    <a:pt x="24" y="70"/>
                  </a:lnTo>
                  <a:lnTo>
                    <a:pt x="26" y="70"/>
                  </a:lnTo>
                  <a:lnTo>
                    <a:pt x="28" y="70"/>
                  </a:lnTo>
                  <a:lnTo>
                    <a:pt x="30" y="70"/>
                  </a:lnTo>
                  <a:lnTo>
                    <a:pt x="32" y="70"/>
                  </a:lnTo>
                  <a:lnTo>
                    <a:pt x="34" y="70"/>
                  </a:lnTo>
                  <a:lnTo>
                    <a:pt x="36" y="70"/>
                  </a:lnTo>
                  <a:lnTo>
                    <a:pt x="38" y="70"/>
                  </a:lnTo>
                  <a:lnTo>
                    <a:pt x="41" y="70"/>
                  </a:lnTo>
                  <a:lnTo>
                    <a:pt x="41" y="68"/>
                  </a:lnTo>
                  <a:lnTo>
                    <a:pt x="43" y="68"/>
                  </a:lnTo>
                  <a:lnTo>
                    <a:pt x="45" y="68"/>
                  </a:lnTo>
                  <a:lnTo>
                    <a:pt x="47" y="68"/>
                  </a:lnTo>
                  <a:lnTo>
                    <a:pt x="49" y="68"/>
                  </a:lnTo>
                  <a:lnTo>
                    <a:pt x="51" y="66"/>
                  </a:lnTo>
                  <a:lnTo>
                    <a:pt x="53" y="66"/>
                  </a:lnTo>
                  <a:lnTo>
                    <a:pt x="55" y="66"/>
                  </a:lnTo>
                  <a:lnTo>
                    <a:pt x="55" y="64"/>
                  </a:lnTo>
                  <a:lnTo>
                    <a:pt x="57" y="64"/>
                  </a:lnTo>
                  <a:lnTo>
                    <a:pt x="59" y="64"/>
                  </a:lnTo>
                  <a:lnTo>
                    <a:pt x="59" y="62"/>
                  </a:lnTo>
                  <a:lnTo>
                    <a:pt x="61" y="62"/>
                  </a:lnTo>
                  <a:lnTo>
                    <a:pt x="63" y="60"/>
                  </a:lnTo>
                  <a:lnTo>
                    <a:pt x="63" y="57"/>
                  </a:lnTo>
                  <a:lnTo>
                    <a:pt x="65" y="57"/>
                  </a:lnTo>
                  <a:lnTo>
                    <a:pt x="65" y="55"/>
                  </a:lnTo>
                  <a:lnTo>
                    <a:pt x="67" y="55"/>
                  </a:lnTo>
                  <a:lnTo>
                    <a:pt x="67" y="53"/>
                  </a:lnTo>
                  <a:lnTo>
                    <a:pt x="69" y="51"/>
                  </a:lnTo>
                  <a:lnTo>
                    <a:pt x="69" y="49"/>
                  </a:lnTo>
                  <a:lnTo>
                    <a:pt x="69" y="47"/>
                  </a:lnTo>
                  <a:lnTo>
                    <a:pt x="71" y="45"/>
                  </a:lnTo>
                  <a:lnTo>
                    <a:pt x="71" y="43"/>
                  </a:lnTo>
                  <a:lnTo>
                    <a:pt x="71" y="41"/>
                  </a:lnTo>
                  <a:lnTo>
                    <a:pt x="71" y="39"/>
                  </a:lnTo>
                  <a:lnTo>
                    <a:pt x="71" y="37"/>
                  </a:lnTo>
                  <a:lnTo>
                    <a:pt x="71" y="35"/>
                  </a:lnTo>
                  <a:lnTo>
                    <a:pt x="71" y="33"/>
                  </a:lnTo>
                  <a:lnTo>
                    <a:pt x="71" y="31"/>
                  </a:lnTo>
                  <a:lnTo>
                    <a:pt x="71" y="29"/>
                  </a:lnTo>
                  <a:lnTo>
                    <a:pt x="69" y="29"/>
                  </a:lnTo>
                  <a:lnTo>
                    <a:pt x="69" y="27"/>
                  </a:lnTo>
                  <a:lnTo>
                    <a:pt x="69" y="25"/>
                  </a:lnTo>
                  <a:lnTo>
                    <a:pt x="69" y="23"/>
                  </a:lnTo>
                  <a:lnTo>
                    <a:pt x="67" y="23"/>
                  </a:lnTo>
                  <a:lnTo>
                    <a:pt x="67" y="21"/>
                  </a:lnTo>
                  <a:lnTo>
                    <a:pt x="65" y="19"/>
                  </a:lnTo>
                  <a:lnTo>
                    <a:pt x="65" y="17"/>
                  </a:lnTo>
                  <a:lnTo>
                    <a:pt x="63" y="17"/>
                  </a:lnTo>
                  <a:lnTo>
                    <a:pt x="63" y="15"/>
                  </a:lnTo>
                  <a:lnTo>
                    <a:pt x="61" y="15"/>
                  </a:lnTo>
                  <a:lnTo>
                    <a:pt x="59" y="13"/>
                  </a:lnTo>
                  <a:lnTo>
                    <a:pt x="57" y="13"/>
                  </a:lnTo>
                  <a:lnTo>
                    <a:pt x="55" y="11"/>
                  </a:lnTo>
                  <a:lnTo>
                    <a:pt x="53" y="11"/>
                  </a:lnTo>
                  <a:lnTo>
                    <a:pt x="51" y="11"/>
                  </a:lnTo>
                  <a:lnTo>
                    <a:pt x="49" y="11"/>
                  </a:lnTo>
                  <a:lnTo>
                    <a:pt x="49" y="9"/>
                  </a:lnTo>
                  <a:lnTo>
                    <a:pt x="47" y="9"/>
                  </a:lnTo>
                  <a:lnTo>
                    <a:pt x="45" y="9"/>
                  </a:lnTo>
                  <a:lnTo>
                    <a:pt x="43" y="9"/>
                  </a:lnTo>
                  <a:lnTo>
                    <a:pt x="41" y="9"/>
                  </a:lnTo>
                  <a:lnTo>
                    <a:pt x="38" y="9"/>
                  </a:lnTo>
                  <a:lnTo>
                    <a:pt x="36" y="9"/>
                  </a:lnTo>
                  <a:lnTo>
                    <a:pt x="34" y="9"/>
                  </a:lnTo>
                  <a:lnTo>
                    <a:pt x="32" y="9"/>
                  </a:lnTo>
                  <a:lnTo>
                    <a:pt x="30" y="9"/>
                  </a:lnTo>
                  <a:lnTo>
                    <a:pt x="28" y="9"/>
                  </a:lnTo>
                  <a:lnTo>
                    <a:pt x="26" y="9"/>
                  </a:lnTo>
                  <a:lnTo>
                    <a:pt x="24" y="9"/>
                  </a:lnTo>
                  <a:lnTo>
                    <a:pt x="22" y="9"/>
                  </a:lnTo>
                  <a:lnTo>
                    <a:pt x="20" y="9"/>
                  </a:lnTo>
                  <a:lnTo>
                    <a:pt x="20" y="11"/>
                  </a:lnTo>
                  <a:lnTo>
                    <a:pt x="20" y="13"/>
                  </a:lnTo>
                  <a:lnTo>
                    <a:pt x="20" y="15"/>
                  </a:lnTo>
                  <a:lnTo>
                    <a:pt x="20" y="17"/>
                  </a:lnTo>
                  <a:lnTo>
                    <a:pt x="20" y="19"/>
                  </a:lnTo>
                  <a:lnTo>
                    <a:pt x="18" y="19"/>
                  </a:lnTo>
                  <a:lnTo>
                    <a:pt x="18" y="21"/>
                  </a:lnTo>
                  <a:lnTo>
                    <a:pt x="18" y="23"/>
                  </a:lnTo>
                  <a:lnTo>
                    <a:pt x="18" y="25"/>
                  </a:lnTo>
                  <a:lnTo>
                    <a:pt x="18" y="27"/>
                  </a:lnTo>
                  <a:lnTo>
                    <a:pt x="18" y="29"/>
                  </a:lnTo>
                  <a:lnTo>
                    <a:pt x="18" y="31"/>
                  </a:lnTo>
                  <a:lnTo>
                    <a:pt x="18" y="33"/>
                  </a:lnTo>
                  <a:lnTo>
                    <a:pt x="18" y="35"/>
                  </a:lnTo>
                  <a:lnTo>
                    <a:pt x="18" y="37"/>
                  </a:lnTo>
                  <a:lnTo>
                    <a:pt x="18" y="39"/>
                  </a:lnTo>
                  <a:lnTo>
                    <a:pt x="18" y="41"/>
                  </a:lnTo>
                  <a:lnTo>
                    <a:pt x="18" y="43"/>
                  </a:lnTo>
                  <a:lnTo>
                    <a:pt x="18" y="45"/>
                  </a:lnTo>
                  <a:lnTo>
                    <a:pt x="18" y="47"/>
                  </a:lnTo>
                  <a:lnTo>
                    <a:pt x="18" y="49"/>
                  </a:lnTo>
                  <a:lnTo>
                    <a:pt x="18" y="51"/>
                  </a:lnTo>
                  <a:lnTo>
                    <a:pt x="18" y="70"/>
                  </a:lnTo>
                  <a:lnTo>
                    <a:pt x="0" y="142"/>
                  </a:lnTo>
                  <a:lnTo>
                    <a:pt x="0" y="139"/>
                  </a:lnTo>
                  <a:lnTo>
                    <a:pt x="0" y="137"/>
                  </a:lnTo>
                  <a:lnTo>
                    <a:pt x="0" y="135"/>
                  </a:lnTo>
                  <a:lnTo>
                    <a:pt x="2" y="135"/>
                  </a:lnTo>
                  <a:lnTo>
                    <a:pt x="2" y="133"/>
                  </a:lnTo>
                  <a:lnTo>
                    <a:pt x="2" y="131"/>
                  </a:lnTo>
                  <a:lnTo>
                    <a:pt x="2" y="129"/>
                  </a:lnTo>
                  <a:lnTo>
                    <a:pt x="2" y="127"/>
                  </a:lnTo>
                  <a:lnTo>
                    <a:pt x="2" y="125"/>
                  </a:lnTo>
                  <a:lnTo>
                    <a:pt x="2" y="123"/>
                  </a:lnTo>
                  <a:lnTo>
                    <a:pt x="2" y="121"/>
                  </a:lnTo>
                  <a:lnTo>
                    <a:pt x="2" y="119"/>
                  </a:lnTo>
                  <a:lnTo>
                    <a:pt x="2" y="117"/>
                  </a:lnTo>
                  <a:lnTo>
                    <a:pt x="2" y="115"/>
                  </a:lnTo>
                  <a:lnTo>
                    <a:pt x="2" y="113"/>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4"/>
                  </a:lnTo>
                  <a:lnTo>
                    <a:pt x="2" y="62"/>
                  </a:lnTo>
                  <a:lnTo>
                    <a:pt x="2" y="60"/>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2" y="19"/>
                  </a:lnTo>
                  <a:lnTo>
                    <a:pt x="2" y="17"/>
                  </a:lnTo>
                  <a:lnTo>
                    <a:pt x="2" y="15"/>
                  </a:lnTo>
                  <a:lnTo>
                    <a:pt x="2" y="13"/>
                  </a:lnTo>
                  <a:lnTo>
                    <a:pt x="2" y="11"/>
                  </a:lnTo>
                  <a:lnTo>
                    <a:pt x="2" y="9"/>
                  </a:lnTo>
                  <a:lnTo>
                    <a:pt x="0" y="9"/>
                  </a:lnTo>
                  <a:lnTo>
                    <a:pt x="0" y="7"/>
                  </a:lnTo>
                  <a:lnTo>
                    <a:pt x="0" y="4"/>
                  </a:lnTo>
                  <a:lnTo>
                    <a:pt x="0" y="2"/>
                  </a:lnTo>
                  <a:lnTo>
                    <a:pt x="0" y="0"/>
                  </a:lnTo>
                  <a:lnTo>
                    <a:pt x="2" y="0"/>
                  </a:lnTo>
                  <a:lnTo>
                    <a:pt x="4" y="0"/>
                  </a:lnTo>
                  <a:lnTo>
                    <a:pt x="4" y="2"/>
                  </a:lnTo>
                  <a:lnTo>
                    <a:pt x="6" y="2"/>
                  </a:lnTo>
                  <a:lnTo>
                    <a:pt x="8" y="2"/>
                  </a:lnTo>
                  <a:lnTo>
                    <a:pt x="10" y="2"/>
                  </a:lnTo>
                  <a:lnTo>
                    <a:pt x="12" y="2"/>
                  </a:lnTo>
                  <a:lnTo>
                    <a:pt x="14" y="2"/>
                  </a:lnTo>
                  <a:lnTo>
                    <a:pt x="16" y="2"/>
                  </a:lnTo>
                  <a:lnTo>
                    <a:pt x="18" y="2"/>
                  </a:lnTo>
                  <a:lnTo>
                    <a:pt x="20" y="2"/>
                  </a:lnTo>
                  <a:lnTo>
                    <a:pt x="22" y="0"/>
                  </a:lnTo>
                  <a:lnTo>
                    <a:pt x="24" y="0"/>
                  </a:lnTo>
                  <a:lnTo>
                    <a:pt x="26" y="0"/>
                  </a:lnTo>
                  <a:lnTo>
                    <a:pt x="28" y="0"/>
                  </a:lnTo>
                  <a:lnTo>
                    <a:pt x="30" y="0"/>
                  </a:lnTo>
                  <a:lnTo>
                    <a:pt x="32" y="0"/>
                  </a:lnTo>
                  <a:lnTo>
                    <a:pt x="34" y="0"/>
                  </a:lnTo>
                  <a:lnTo>
                    <a:pt x="36" y="0"/>
                  </a:lnTo>
                  <a:lnTo>
                    <a:pt x="38" y="0"/>
                  </a:lnTo>
                  <a:lnTo>
                    <a:pt x="41" y="0"/>
                  </a:lnTo>
                  <a:lnTo>
                    <a:pt x="43" y="0"/>
                  </a:lnTo>
                  <a:lnTo>
                    <a:pt x="45" y="0"/>
                  </a:lnTo>
                  <a:lnTo>
                    <a:pt x="47" y="0"/>
                  </a:lnTo>
                  <a:lnTo>
                    <a:pt x="49" y="0"/>
                  </a:lnTo>
                  <a:lnTo>
                    <a:pt x="51" y="0"/>
                  </a:lnTo>
                  <a:lnTo>
                    <a:pt x="53" y="0"/>
                  </a:lnTo>
                  <a:lnTo>
                    <a:pt x="55" y="0"/>
                  </a:lnTo>
                  <a:lnTo>
                    <a:pt x="57" y="0"/>
                  </a:lnTo>
                  <a:lnTo>
                    <a:pt x="59" y="2"/>
                  </a:lnTo>
                  <a:lnTo>
                    <a:pt x="61" y="2"/>
                  </a:lnTo>
                  <a:lnTo>
                    <a:pt x="63" y="2"/>
                  </a:lnTo>
                  <a:lnTo>
                    <a:pt x="65" y="2"/>
                  </a:lnTo>
                  <a:lnTo>
                    <a:pt x="67" y="4"/>
                  </a:lnTo>
                  <a:lnTo>
                    <a:pt x="69" y="4"/>
                  </a:lnTo>
                  <a:lnTo>
                    <a:pt x="71" y="4"/>
                  </a:lnTo>
                  <a:lnTo>
                    <a:pt x="71" y="7"/>
                  </a:lnTo>
                  <a:lnTo>
                    <a:pt x="73" y="7"/>
                  </a:lnTo>
                  <a:lnTo>
                    <a:pt x="75" y="7"/>
                  </a:lnTo>
                  <a:lnTo>
                    <a:pt x="75" y="9"/>
                  </a:lnTo>
                  <a:lnTo>
                    <a:pt x="77" y="9"/>
                  </a:lnTo>
                  <a:lnTo>
                    <a:pt x="79" y="11"/>
                  </a:lnTo>
                  <a:lnTo>
                    <a:pt x="81" y="11"/>
                  </a:lnTo>
                  <a:lnTo>
                    <a:pt x="81" y="13"/>
                  </a:lnTo>
                  <a:lnTo>
                    <a:pt x="83" y="13"/>
                  </a:lnTo>
                  <a:lnTo>
                    <a:pt x="83" y="15"/>
                  </a:lnTo>
                  <a:lnTo>
                    <a:pt x="85" y="17"/>
                  </a:lnTo>
                  <a:lnTo>
                    <a:pt x="85" y="19"/>
                  </a:lnTo>
                  <a:lnTo>
                    <a:pt x="87" y="19"/>
                  </a:lnTo>
                  <a:lnTo>
                    <a:pt x="87" y="21"/>
                  </a:lnTo>
                  <a:lnTo>
                    <a:pt x="87" y="23"/>
                  </a:lnTo>
                  <a:lnTo>
                    <a:pt x="90" y="25"/>
                  </a:lnTo>
                  <a:lnTo>
                    <a:pt x="90" y="27"/>
                  </a:lnTo>
                  <a:lnTo>
                    <a:pt x="90" y="29"/>
                  </a:lnTo>
                  <a:lnTo>
                    <a:pt x="90" y="31"/>
                  </a:lnTo>
                  <a:lnTo>
                    <a:pt x="90" y="33"/>
                  </a:lnTo>
                  <a:lnTo>
                    <a:pt x="90" y="35"/>
                  </a:lnTo>
                  <a:lnTo>
                    <a:pt x="90" y="37"/>
                  </a:lnTo>
                  <a:lnTo>
                    <a:pt x="90" y="39"/>
                  </a:lnTo>
                  <a:lnTo>
                    <a:pt x="90" y="41"/>
                  </a:lnTo>
                  <a:lnTo>
                    <a:pt x="90" y="43"/>
                  </a:lnTo>
                  <a:lnTo>
                    <a:pt x="90" y="45"/>
                  </a:lnTo>
                  <a:lnTo>
                    <a:pt x="90" y="47"/>
                  </a:lnTo>
                  <a:lnTo>
                    <a:pt x="90" y="49"/>
                  </a:lnTo>
                  <a:lnTo>
                    <a:pt x="87" y="49"/>
                  </a:lnTo>
                  <a:lnTo>
                    <a:pt x="87" y="51"/>
                  </a:lnTo>
                  <a:lnTo>
                    <a:pt x="87" y="53"/>
                  </a:lnTo>
                  <a:lnTo>
                    <a:pt x="85" y="55"/>
                  </a:lnTo>
                  <a:lnTo>
                    <a:pt x="85" y="57"/>
                  </a:lnTo>
                  <a:lnTo>
                    <a:pt x="83" y="57"/>
                  </a:lnTo>
                  <a:lnTo>
                    <a:pt x="83" y="60"/>
                  </a:lnTo>
                  <a:lnTo>
                    <a:pt x="81" y="62"/>
                  </a:lnTo>
                  <a:lnTo>
                    <a:pt x="79" y="64"/>
                  </a:lnTo>
                  <a:lnTo>
                    <a:pt x="77" y="64"/>
                  </a:lnTo>
                  <a:lnTo>
                    <a:pt x="77" y="66"/>
                  </a:lnTo>
                  <a:lnTo>
                    <a:pt x="75" y="66"/>
                  </a:lnTo>
                  <a:lnTo>
                    <a:pt x="75" y="68"/>
                  </a:lnTo>
                  <a:lnTo>
                    <a:pt x="73" y="68"/>
                  </a:lnTo>
                  <a:lnTo>
                    <a:pt x="71" y="70"/>
                  </a:lnTo>
                  <a:lnTo>
                    <a:pt x="69" y="70"/>
                  </a:lnTo>
                  <a:lnTo>
                    <a:pt x="67" y="72"/>
                  </a:lnTo>
                  <a:lnTo>
                    <a:pt x="65" y="72"/>
                  </a:lnTo>
                  <a:lnTo>
                    <a:pt x="63" y="74"/>
                  </a:lnTo>
                  <a:lnTo>
                    <a:pt x="61" y="74"/>
                  </a:lnTo>
                  <a:lnTo>
                    <a:pt x="59" y="74"/>
                  </a:lnTo>
                  <a:lnTo>
                    <a:pt x="57" y="74"/>
                  </a:lnTo>
                  <a:lnTo>
                    <a:pt x="57" y="76"/>
                  </a:lnTo>
                  <a:lnTo>
                    <a:pt x="55" y="76"/>
                  </a:lnTo>
                  <a:lnTo>
                    <a:pt x="53" y="76"/>
                  </a:lnTo>
                  <a:lnTo>
                    <a:pt x="51" y="76"/>
                  </a:lnTo>
                  <a:lnTo>
                    <a:pt x="49" y="76"/>
                  </a:lnTo>
                  <a:lnTo>
                    <a:pt x="47" y="76"/>
                  </a:lnTo>
                  <a:lnTo>
                    <a:pt x="45" y="76"/>
                  </a:lnTo>
                  <a:lnTo>
                    <a:pt x="43" y="78"/>
                  </a:lnTo>
                  <a:lnTo>
                    <a:pt x="41" y="78"/>
                  </a:lnTo>
                  <a:lnTo>
                    <a:pt x="38" y="78"/>
                  </a:lnTo>
                  <a:lnTo>
                    <a:pt x="36" y="78"/>
                  </a:lnTo>
                  <a:lnTo>
                    <a:pt x="34" y="78"/>
                  </a:lnTo>
                  <a:lnTo>
                    <a:pt x="32" y="78"/>
                  </a:lnTo>
                  <a:lnTo>
                    <a:pt x="30" y="78"/>
                  </a:lnTo>
                  <a:lnTo>
                    <a:pt x="28" y="78"/>
                  </a:lnTo>
                  <a:lnTo>
                    <a:pt x="26" y="78"/>
                  </a:lnTo>
                  <a:lnTo>
                    <a:pt x="24" y="78"/>
                  </a:lnTo>
                  <a:lnTo>
                    <a:pt x="22" y="78"/>
                  </a:lnTo>
                  <a:lnTo>
                    <a:pt x="20" y="76"/>
                  </a:lnTo>
                  <a:lnTo>
                    <a:pt x="18" y="76"/>
                  </a:lnTo>
                  <a:lnTo>
                    <a:pt x="18" y="106"/>
                  </a:lnTo>
                  <a:lnTo>
                    <a:pt x="18" y="108"/>
                  </a:lnTo>
                  <a:lnTo>
                    <a:pt x="18" y="110"/>
                  </a:lnTo>
                  <a:lnTo>
                    <a:pt x="18" y="113"/>
                  </a:lnTo>
                  <a:lnTo>
                    <a:pt x="18" y="115"/>
                  </a:lnTo>
                  <a:lnTo>
                    <a:pt x="18" y="117"/>
                  </a:lnTo>
                  <a:lnTo>
                    <a:pt x="18" y="119"/>
                  </a:lnTo>
                  <a:lnTo>
                    <a:pt x="18" y="121"/>
                  </a:lnTo>
                  <a:lnTo>
                    <a:pt x="18" y="123"/>
                  </a:lnTo>
                  <a:lnTo>
                    <a:pt x="18" y="125"/>
                  </a:lnTo>
                  <a:lnTo>
                    <a:pt x="18" y="127"/>
                  </a:lnTo>
                  <a:lnTo>
                    <a:pt x="18" y="129"/>
                  </a:lnTo>
                  <a:lnTo>
                    <a:pt x="18" y="131"/>
                  </a:lnTo>
                  <a:lnTo>
                    <a:pt x="18" y="133"/>
                  </a:lnTo>
                  <a:lnTo>
                    <a:pt x="18" y="135"/>
                  </a:lnTo>
                  <a:lnTo>
                    <a:pt x="18" y="137"/>
                  </a:lnTo>
                  <a:lnTo>
                    <a:pt x="18" y="139"/>
                  </a:lnTo>
                  <a:lnTo>
                    <a:pt x="20" y="139"/>
                  </a:lnTo>
                  <a:lnTo>
                    <a:pt x="20" y="142"/>
                  </a:lnTo>
                  <a:lnTo>
                    <a:pt x="18" y="142"/>
                  </a:lnTo>
                  <a:lnTo>
                    <a:pt x="18" y="139"/>
                  </a:lnTo>
                  <a:lnTo>
                    <a:pt x="16" y="139"/>
                  </a:lnTo>
                  <a:lnTo>
                    <a:pt x="14" y="139"/>
                  </a:lnTo>
                  <a:lnTo>
                    <a:pt x="12" y="139"/>
                  </a:lnTo>
                  <a:lnTo>
                    <a:pt x="10" y="139"/>
                  </a:lnTo>
                  <a:lnTo>
                    <a:pt x="8" y="139"/>
                  </a:lnTo>
                  <a:lnTo>
                    <a:pt x="6" y="139"/>
                  </a:lnTo>
                  <a:lnTo>
                    <a:pt x="4" y="139"/>
                  </a:lnTo>
                  <a:lnTo>
                    <a:pt x="4" y="142"/>
                  </a:lnTo>
                  <a:lnTo>
                    <a:pt x="2" y="142"/>
                  </a:lnTo>
                  <a:lnTo>
                    <a:pt x="0" y="142"/>
                  </a:lnTo>
                  <a:lnTo>
                    <a:pt x="18" y="7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7" name="Freeform 117">
              <a:extLst>
                <a:ext uri="{FF2B5EF4-FFF2-40B4-BE49-F238E27FC236}">
                  <a16:creationId xmlns:a16="http://schemas.microsoft.com/office/drawing/2014/main" id="{578CDC8F-FA3C-8CA7-BFED-E25EB2880838}"/>
                </a:ext>
              </a:extLst>
            </p:cNvPr>
            <p:cNvSpPr>
              <a:spLocks/>
            </p:cNvSpPr>
            <p:nvPr/>
          </p:nvSpPr>
          <p:spPr bwMode="auto">
            <a:xfrm>
              <a:off x="8467726" y="3784600"/>
              <a:ext cx="85725" cy="96838"/>
            </a:xfrm>
            <a:custGeom>
              <a:avLst/>
              <a:gdLst>
                <a:gd name="T0" fmla="*/ 3175 w 54"/>
                <a:gd name="T1" fmla="*/ 95276 h 62"/>
                <a:gd name="T2" fmla="*/ 9525 w 54"/>
                <a:gd name="T3" fmla="*/ 95276 h 62"/>
                <a:gd name="T4" fmla="*/ 15875 w 54"/>
                <a:gd name="T5" fmla="*/ 95276 h 62"/>
                <a:gd name="T6" fmla="*/ 22225 w 54"/>
                <a:gd name="T7" fmla="*/ 95276 h 62"/>
                <a:gd name="T8" fmla="*/ 28575 w 54"/>
                <a:gd name="T9" fmla="*/ 95276 h 62"/>
                <a:gd name="T10" fmla="*/ 34925 w 54"/>
                <a:gd name="T11" fmla="*/ 95276 h 62"/>
                <a:gd name="T12" fmla="*/ 41275 w 54"/>
                <a:gd name="T13" fmla="*/ 92152 h 62"/>
                <a:gd name="T14" fmla="*/ 47625 w 54"/>
                <a:gd name="T15" fmla="*/ 92152 h 62"/>
                <a:gd name="T16" fmla="*/ 50800 w 54"/>
                <a:gd name="T17" fmla="*/ 89028 h 62"/>
                <a:gd name="T18" fmla="*/ 57150 w 54"/>
                <a:gd name="T19" fmla="*/ 89028 h 62"/>
                <a:gd name="T20" fmla="*/ 63500 w 54"/>
                <a:gd name="T21" fmla="*/ 85905 h 62"/>
                <a:gd name="T22" fmla="*/ 71438 w 54"/>
                <a:gd name="T23" fmla="*/ 82781 h 62"/>
                <a:gd name="T24" fmla="*/ 74613 w 54"/>
                <a:gd name="T25" fmla="*/ 79657 h 62"/>
                <a:gd name="T26" fmla="*/ 77788 w 54"/>
                <a:gd name="T27" fmla="*/ 74971 h 62"/>
                <a:gd name="T28" fmla="*/ 80963 w 54"/>
                <a:gd name="T29" fmla="*/ 68724 h 62"/>
                <a:gd name="T30" fmla="*/ 80963 w 54"/>
                <a:gd name="T31" fmla="*/ 62476 h 62"/>
                <a:gd name="T32" fmla="*/ 84138 w 54"/>
                <a:gd name="T33" fmla="*/ 59352 h 62"/>
                <a:gd name="T34" fmla="*/ 84138 w 54"/>
                <a:gd name="T35" fmla="*/ 53105 h 62"/>
                <a:gd name="T36" fmla="*/ 84138 w 54"/>
                <a:gd name="T37" fmla="*/ 46857 h 62"/>
                <a:gd name="T38" fmla="*/ 84138 w 54"/>
                <a:gd name="T39" fmla="*/ 40609 h 62"/>
                <a:gd name="T40" fmla="*/ 84138 w 54"/>
                <a:gd name="T41" fmla="*/ 34362 h 62"/>
                <a:gd name="T42" fmla="*/ 84138 w 54"/>
                <a:gd name="T43" fmla="*/ 28114 h 62"/>
                <a:gd name="T44" fmla="*/ 80963 w 54"/>
                <a:gd name="T45" fmla="*/ 24990 h 62"/>
                <a:gd name="T46" fmla="*/ 80963 w 54"/>
                <a:gd name="T47" fmla="*/ 18743 h 62"/>
                <a:gd name="T48" fmla="*/ 77788 w 54"/>
                <a:gd name="T49" fmla="*/ 15619 h 62"/>
                <a:gd name="T50" fmla="*/ 74613 w 54"/>
                <a:gd name="T51" fmla="*/ 12495 h 62"/>
                <a:gd name="T52" fmla="*/ 71438 w 54"/>
                <a:gd name="T53" fmla="*/ 9371 h 62"/>
                <a:gd name="T54" fmla="*/ 66675 w 54"/>
                <a:gd name="T55" fmla="*/ 6248 h 62"/>
                <a:gd name="T56" fmla="*/ 60325 w 54"/>
                <a:gd name="T57" fmla="*/ 6248 h 62"/>
                <a:gd name="T58" fmla="*/ 57150 w 54"/>
                <a:gd name="T59" fmla="*/ 3124 h 62"/>
                <a:gd name="T60" fmla="*/ 50800 w 54"/>
                <a:gd name="T61" fmla="*/ 3124 h 62"/>
                <a:gd name="T62" fmla="*/ 44450 w 54"/>
                <a:gd name="T63" fmla="*/ 0 h 62"/>
                <a:gd name="T64" fmla="*/ 38100 w 54"/>
                <a:gd name="T65" fmla="*/ 0 h 62"/>
                <a:gd name="T66" fmla="*/ 31750 w 54"/>
                <a:gd name="T67" fmla="*/ 0 h 62"/>
                <a:gd name="T68" fmla="*/ 25400 w 54"/>
                <a:gd name="T69" fmla="*/ 0 h 62"/>
                <a:gd name="T70" fmla="*/ 19050 w 54"/>
                <a:gd name="T71" fmla="*/ 0 h 62"/>
                <a:gd name="T72" fmla="*/ 12700 w 54"/>
                <a:gd name="T73" fmla="*/ 0 h 62"/>
                <a:gd name="T74" fmla="*/ 6350 w 54"/>
                <a:gd name="T75" fmla="*/ 0 h 62"/>
                <a:gd name="T76" fmla="*/ 3175 w 54"/>
                <a:gd name="T77" fmla="*/ 3124 h 62"/>
                <a:gd name="T78" fmla="*/ 3175 w 54"/>
                <a:gd name="T79" fmla="*/ 9371 h 62"/>
                <a:gd name="T80" fmla="*/ 3175 w 54"/>
                <a:gd name="T81" fmla="*/ 15619 h 62"/>
                <a:gd name="T82" fmla="*/ 3175 w 54"/>
                <a:gd name="T83" fmla="*/ 21867 h 62"/>
                <a:gd name="T84" fmla="*/ 3175 w 54"/>
                <a:gd name="T85" fmla="*/ 28114 h 62"/>
                <a:gd name="T86" fmla="*/ 3175 w 54"/>
                <a:gd name="T87" fmla="*/ 34362 h 62"/>
                <a:gd name="T88" fmla="*/ 3175 w 54"/>
                <a:gd name="T89" fmla="*/ 40609 h 62"/>
                <a:gd name="T90" fmla="*/ 3175 w 54"/>
                <a:gd name="T91" fmla="*/ 46857 h 62"/>
                <a:gd name="T92" fmla="*/ 0 w 54"/>
                <a:gd name="T93" fmla="*/ 49981 h 62"/>
                <a:gd name="T94" fmla="*/ 0 w 54"/>
                <a:gd name="T95" fmla="*/ 56229 h 62"/>
                <a:gd name="T96" fmla="*/ 0 w 54"/>
                <a:gd name="T97" fmla="*/ 62476 h 62"/>
                <a:gd name="T98" fmla="*/ 0 w 54"/>
                <a:gd name="T99" fmla="*/ 95276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4" h="62">
                  <a:moveTo>
                    <a:pt x="0" y="61"/>
                  </a:moveTo>
                  <a:lnTo>
                    <a:pt x="2" y="61"/>
                  </a:lnTo>
                  <a:lnTo>
                    <a:pt x="4" y="61"/>
                  </a:lnTo>
                  <a:lnTo>
                    <a:pt x="6" y="61"/>
                  </a:lnTo>
                  <a:lnTo>
                    <a:pt x="8" y="61"/>
                  </a:lnTo>
                  <a:lnTo>
                    <a:pt x="10" y="61"/>
                  </a:lnTo>
                  <a:lnTo>
                    <a:pt x="12" y="61"/>
                  </a:lnTo>
                  <a:lnTo>
                    <a:pt x="14" y="61"/>
                  </a:lnTo>
                  <a:lnTo>
                    <a:pt x="16" y="61"/>
                  </a:lnTo>
                  <a:lnTo>
                    <a:pt x="18" y="61"/>
                  </a:lnTo>
                  <a:lnTo>
                    <a:pt x="20" y="61"/>
                  </a:lnTo>
                  <a:lnTo>
                    <a:pt x="22" y="61"/>
                  </a:lnTo>
                  <a:lnTo>
                    <a:pt x="24" y="59"/>
                  </a:lnTo>
                  <a:lnTo>
                    <a:pt x="26" y="59"/>
                  </a:lnTo>
                  <a:lnTo>
                    <a:pt x="28" y="59"/>
                  </a:lnTo>
                  <a:lnTo>
                    <a:pt x="30" y="59"/>
                  </a:lnTo>
                  <a:lnTo>
                    <a:pt x="32" y="59"/>
                  </a:lnTo>
                  <a:lnTo>
                    <a:pt x="32" y="57"/>
                  </a:lnTo>
                  <a:lnTo>
                    <a:pt x="34" y="57"/>
                  </a:lnTo>
                  <a:lnTo>
                    <a:pt x="36" y="57"/>
                  </a:lnTo>
                  <a:lnTo>
                    <a:pt x="38" y="55"/>
                  </a:lnTo>
                  <a:lnTo>
                    <a:pt x="40" y="55"/>
                  </a:lnTo>
                  <a:lnTo>
                    <a:pt x="42" y="53"/>
                  </a:lnTo>
                  <a:lnTo>
                    <a:pt x="45" y="53"/>
                  </a:lnTo>
                  <a:lnTo>
                    <a:pt x="45" y="51"/>
                  </a:lnTo>
                  <a:lnTo>
                    <a:pt x="47" y="51"/>
                  </a:lnTo>
                  <a:lnTo>
                    <a:pt x="47" y="48"/>
                  </a:lnTo>
                  <a:lnTo>
                    <a:pt x="49" y="48"/>
                  </a:lnTo>
                  <a:lnTo>
                    <a:pt x="49" y="46"/>
                  </a:lnTo>
                  <a:lnTo>
                    <a:pt x="51" y="44"/>
                  </a:lnTo>
                  <a:lnTo>
                    <a:pt x="51" y="42"/>
                  </a:lnTo>
                  <a:lnTo>
                    <a:pt x="51" y="40"/>
                  </a:lnTo>
                  <a:lnTo>
                    <a:pt x="53" y="40"/>
                  </a:lnTo>
                  <a:lnTo>
                    <a:pt x="53" y="38"/>
                  </a:lnTo>
                  <a:lnTo>
                    <a:pt x="53" y="36"/>
                  </a:lnTo>
                  <a:lnTo>
                    <a:pt x="53" y="34"/>
                  </a:lnTo>
                  <a:lnTo>
                    <a:pt x="53" y="32"/>
                  </a:lnTo>
                  <a:lnTo>
                    <a:pt x="53" y="30"/>
                  </a:lnTo>
                  <a:lnTo>
                    <a:pt x="53" y="28"/>
                  </a:lnTo>
                  <a:lnTo>
                    <a:pt x="53" y="26"/>
                  </a:lnTo>
                  <a:lnTo>
                    <a:pt x="53" y="24"/>
                  </a:lnTo>
                  <a:lnTo>
                    <a:pt x="53" y="22"/>
                  </a:lnTo>
                  <a:lnTo>
                    <a:pt x="53" y="20"/>
                  </a:lnTo>
                  <a:lnTo>
                    <a:pt x="53" y="18"/>
                  </a:lnTo>
                  <a:lnTo>
                    <a:pt x="53" y="16"/>
                  </a:lnTo>
                  <a:lnTo>
                    <a:pt x="51" y="16"/>
                  </a:lnTo>
                  <a:lnTo>
                    <a:pt x="51" y="14"/>
                  </a:lnTo>
                  <a:lnTo>
                    <a:pt x="51" y="12"/>
                  </a:lnTo>
                  <a:lnTo>
                    <a:pt x="49" y="12"/>
                  </a:lnTo>
                  <a:lnTo>
                    <a:pt x="49" y="10"/>
                  </a:lnTo>
                  <a:lnTo>
                    <a:pt x="47" y="10"/>
                  </a:lnTo>
                  <a:lnTo>
                    <a:pt x="47" y="8"/>
                  </a:lnTo>
                  <a:lnTo>
                    <a:pt x="45" y="8"/>
                  </a:lnTo>
                  <a:lnTo>
                    <a:pt x="45" y="6"/>
                  </a:lnTo>
                  <a:lnTo>
                    <a:pt x="42" y="6"/>
                  </a:lnTo>
                  <a:lnTo>
                    <a:pt x="42" y="4"/>
                  </a:lnTo>
                  <a:lnTo>
                    <a:pt x="40" y="4"/>
                  </a:lnTo>
                  <a:lnTo>
                    <a:pt x="38" y="4"/>
                  </a:lnTo>
                  <a:lnTo>
                    <a:pt x="38" y="2"/>
                  </a:lnTo>
                  <a:lnTo>
                    <a:pt x="36" y="2"/>
                  </a:lnTo>
                  <a:lnTo>
                    <a:pt x="34" y="2"/>
                  </a:lnTo>
                  <a:lnTo>
                    <a:pt x="32" y="2"/>
                  </a:lnTo>
                  <a:lnTo>
                    <a:pt x="30" y="0"/>
                  </a:lnTo>
                  <a:lnTo>
                    <a:pt x="28" y="0"/>
                  </a:lnTo>
                  <a:lnTo>
                    <a:pt x="26" y="0"/>
                  </a:lnTo>
                  <a:lnTo>
                    <a:pt x="24" y="0"/>
                  </a:lnTo>
                  <a:lnTo>
                    <a:pt x="22" y="0"/>
                  </a:lnTo>
                  <a:lnTo>
                    <a:pt x="20" y="0"/>
                  </a:lnTo>
                  <a:lnTo>
                    <a:pt x="18" y="0"/>
                  </a:lnTo>
                  <a:lnTo>
                    <a:pt x="16" y="0"/>
                  </a:lnTo>
                  <a:lnTo>
                    <a:pt x="14" y="0"/>
                  </a:lnTo>
                  <a:lnTo>
                    <a:pt x="12" y="0"/>
                  </a:lnTo>
                  <a:lnTo>
                    <a:pt x="10" y="0"/>
                  </a:lnTo>
                  <a:lnTo>
                    <a:pt x="8" y="0"/>
                  </a:lnTo>
                  <a:lnTo>
                    <a:pt x="6" y="0"/>
                  </a:lnTo>
                  <a:lnTo>
                    <a:pt x="4" y="0"/>
                  </a:lnTo>
                  <a:lnTo>
                    <a:pt x="2" y="0"/>
                  </a:lnTo>
                  <a:lnTo>
                    <a:pt x="2" y="2"/>
                  </a:lnTo>
                  <a:lnTo>
                    <a:pt x="2" y="4"/>
                  </a:lnTo>
                  <a:lnTo>
                    <a:pt x="2" y="6"/>
                  </a:lnTo>
                  <a:lnTo>
                    <a:pt x="2" y="8"/>
                  </a:lnTo>
                  <a:lnTo>
                    <a:pt x="2" y="10"/>
                  </a:lnTo>
                  <a:lnTo>
                    <a:pt x="2" y="12"/>
                  </a:lnTo>
                  <a:lnTo>
                    <a:pt x="2" y="14"/>
                  </a:lnTo>
                  <a:lnTo>
                    <a:pt x="2" y="16"/>
                  </a:lnTo>
                  <a:lnTo>
                    <a:pt x="2" y="18"/>
                  </a:lnTo>
                  <a:lnTo>
                    <a:pt x="2" y="20"/>
                  </a:lnTo>
                  <a:lnTo>
                    <a:pt x="2" y="22"/>
                  </a:lnTo>
                  <a:lnTo>
                    <a:pt x="2" y="24"/>
                  </a:lnTo>
                  <a:lnTo>
                    <a:pt x="2" y="26"/>
                  </a:lnTo>
                  <a:lnTo>
                    <a:pt x="2" y="28"/>
                  </a:lnTo>
                  <a:lnTo>
                    <a:pt x="2" y="30"/>
                  </a:lnTo>
                  <a:lnTo>
                    <a:pt x="2" y="32"/>
                  </a:lnTo>
                  <a:lnTo>
                    <a:pt x="0" y="32"/>
                  </a:lnTo>
                  <a:lnTo>
                    <a:pt x="0" y="34"/>
                  </a:lnTo>
                  <a:lnTo>
                    <a:pt x="0" y="36"/>
                  </a:lnTo>
                  <a:lnTo>
                    <a:pt x="0" y="38"/>
                  </a:lnTo>
                  <a:lnTo>
                    <a:pt x="0" y="40"/>
                  </a:lnTo>
                  <a:lnTo>
                    <a:pt x="0" y="42"/>
                  </a:lnTo>
                  <a:lnTo>
                    <a:pt x="0" y="6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8" name="Freeform 118">
              <a:extLst>
                <a:ext uri="{FF2B5EF4-FFF2-40B4-BE49-F238E27FC236}">
                  <a16:creationId xmlns:a16="http://schemas.microsoft.com/office/drawing/2014/main" id="{B4E63C98-6CA3-E044-D0B2-7155A2B03CCA}"/>
                </a:ext>
              </a:extLst>
            </p:cNvPr>
            <p:cNvSpPr>
              <a:spLocks/>
            </p:cNvSpPr>
            <p:nvPr/>
          </p:nvSpPr>
          <p:spPr bwMode="auto">
            <a:xfrm>
              <a:off x="8440738" y="3768726"/>
              <a:ext cx="144463" cy="225425"/>
            </a:xfrm>
            <a:custGeom>
              <a:avLst/>
              <a:gdLst>
                <a:gd name="T0" fmla="*/ 0 w 91"/>
                <a:gd name="T1" fmla="*/ 212814 h 143"/>
                <a:gd name="T2" fmla="*/ 0 w 91"/>
                <a:gd name="T3" fmla="*/ 200203 h 143"/>
                <a:gd name="T4" fmla="*/ 0 w 91"/>
                <a:gd name="T5" fmla="*/ 187591 h 143"/>
                <a:gd name="T6" fmla="*/ 0 w 91"/>
                <a:gd name="T7" fmla="*/ 173404 h 143"/>
                <a:gd name="T8" fmla="*/ 0 w 91"/>
                <a:gd name="T9" fmla="*/ 160793 h 143"/>
                <a:gd name="T10" fmla="*/ 0 w 91"/>
                <a:gd name="T11" fmla="*/ 148181 h 143"/>
                <a:gd name="T12" fmla="*/ 0 w 91"/>
                <a:gd name="T13" fmla="*/ 135570 h 143"/>
                <a:gd name="T14" fmla="*/ 0 w 91"/>
                <a:gd name="T15" fmla="*/ 122959 h 143"/>
                <a:gd name="T16" fmla="*/ 0 w 91"/>
                <a:gd name="T17" fmla="*/ 110348 h 143"/>
                <a:gd name="T18" fmla="*/ 0 w 91"/>
                <a:gd name="T19" fmla="*/ 97737 h 143"/>
                <a:gd name="T20" fmla="*/ 0 w 91"/>
                <a:gd name="T21" fmla="*/ 83549 h 143"/>
                <a:gd name="T22" fmla="*/ 0 w 91"/>
                <a:gd name="T23" fmla="*/ 70938 h 143"/>
                <a:gd name="T24" fmla="*/ 0 w 91"/>
                <a:gd name="T25" fmla="*/ 58327 h 143"/>
                <a:gd name="T26" fmla="*/ 0 w 91"/>
                <a:gd name="T27" fmla="*/ 45716 h 143"/>
                <a:gd name="T28" fmla="*/ 0 w 91"/>
                <a:gd name="T29" fmla="*/ 33104 h 143"/>
                <a:gd name="T30" fmla="*/ 0 w 91"/>
                <a:gd name="T31" fmla="*/ 20493 h 143"/>
                <a:gd name="T32" fmla="*/ 0 w 91"/>
                <a:gd name="T33" fmla="*/ 6306 h 143"/>
                <a:gd name="T34" fmla="*/ 3175 w 91"/>
                <a:gd name="T35" fmla="*/ 3153 h 143"/>
                <a:gd name="T36" fmla="*/ 15875 w 91"/>
                <a:gd name="T37" fmla="*/ 3153 h 143"/>
                <a:gd name="T38" fmla="*/ 30163 w 91"/>
                <a:gd name="T39" fmla="*/ 3153 h 143"/>
                <a:gd name="T40" fmla="*/ 39688 w 91"/>
                <a:gd name="T41" fmla="*/ 0 h 143"/>
                <a:gd name="T42" fmla="*/ 52388 w 91"/>
                <a:gd name="T43" fmla="*/ 0 h 143"/>
                <a:gd name="T44" fmla="*/ 65088 w 91"/>
                <a:gd name="T45" fmla="*/ 0 h 143"/>
                <a:gd name="T46" fmla="*/ 77788 w 91"/>
                <a:gd name="T47" fmla="*/ 0 h 143"/>
                <a:gd name="T48" fmla="*/ 90488 w 91"/>
                <a:gd name="T49" fmla="*/ 0 h 143"/>
                <a:gd name="T50" fmla="*/ 101600 w 91"/>
                <a:gd name="T51" fmla="*/ 3153 h 143"/>
                <a:gd name="T52" fmla="*/ 111125 w 91"/>
                <a:gd name="T53" fmla="*/ 6306 h 143"/>
                <a:gd name="T54" fmla="*/ 123825 w 91"/>
                <a:gd name="T55" fmla="*/ 14188 h 143"/>
                <a:gd name="T56" fmla="*/ 130175 w 91"/>
                <a:gd name="T57" fmla="*/ 20493 h 143"/>
                <a:gd name="T58" fmla="*/ 136525 w 91"/>
                <a:gd name="T59" fmla="*/ 29952 h 143"/>
                <a:gd name="T60" fmla="*/ 139700 w 91"/>
                <a:gd name="T61" fmla="*/ 39410 h 143"/>
                <a:gd name="T62" fmla="*/ 142875 w 91"/>
                <a:gd name="T63" fmla="*/ 48868 h 143"/>
                <a:gd name="T64" fmla="*/ 142875 w 91"/>
                <a:gd name="T65" fmla="*/ 61480 h 143"/>
                <a:gd name="T66" fmla="*/ 139700 w 91"/>
                <a:gd name="T67" fmla="*/ 74091 h 143"/>
                <a:gd name="T68" fmla="*/ 136525 w 91"/>
                <a:gd name="T69" fmla="*/ 83549 h 143"/>
                <a:gd name="T70" fmla="*/ 130175 w 91"/>
                <a:gd name="T71" fmla="*/ 94584 h 143"/>
                <a:gd name="T72" fmla="*/ 123825 w 91"/>
                <a:gd name="T73" fmla="*/ 100890 h 143"/>
                <a:gd name="T74" fmla="*/ 114300 w 91"/>
                <a:gd name="T75" fmla="*/ 107195 h 143"/>
                <a:gd name="T76" fmla="*/ 107950 w 91"/>
                <a:gd name="T77" fmla="*/ 113501 h 143"/>
                <a:gd name="T78" fmla="*/ 93663 w 91"/>
                <a:gd name="T79" fmla="*/ 116653 h 143"/>
                <a:gd name="T80" fmla="*/ 80963 w 91"/>
                <a:gd name="T81" fmla="*/ 119806 h 143"/>
                <a:gd name="T82" fmla="*/ 68263 w 91"/>
                <a:gd name="T83" fmla="*/ 122959 h 143"/>
                <a:gd name="T84" fmla="*/ 55563 w 91"/>
                <a:gd name="T85" fmla="*/ 122959 h 143"/>
                <a:gd name="T86" fmla="*/ 42863 w 91"/>
                <a:gd name="T87" fmla="*/ 122959 h 143"/>
                <a:gd name="T88" fmla="*/ 33338 w 91"/>
                <a:gd name="T89" fmla="*/ 119806 h 143"/>
                <a:gd name="T90" fmla="*/ 26988 w 91"/>
                <a:gd name="T91" fmla="*/ 170251 h 143"/>
                <a:gd name="T92" fmla="*/ 26988 w 91"/>
                <a:gd name="T93" fmla="*/ 184439 h 143"/>
                <a:gd name="T94" fmla="*/ 30163 w 91"/>
                <a:gd name="T95" fmla="*/ 197050 h 143"/>
                <a:gd name="T96" fmla="*/ 30163 w 91"/>
                <a:gd name="T97" fmla="*/ 209661 h 143"/>
                <a:gd name="T98" fmla="*/ 30163 w 91"/>
                <a:gd name="T99" fmla="*/ 223849 h 143"/>
                <a:gd name="T100" fmla="*/ 20638 w 91"/>
                <a:gd name="T101" fmla="*/ 219119 h 143"/>
                <a:gd name="T102" fmla="*/ 6350 w 91"/>
                <a:gd name="T103" fmla="*/ 219119 h 1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1" h="143">
                  <a:moveTo>
                    <a:pt x="0" y="142"/>
                  </a:moveTo>
                  <a:lnTo>
                    <a:pt x="0" y="139"/>
                  </a:lnTo>
                  <a:lnTo>
                    <a:pt x="0" y="137"/>
                  </a:lnTo>
                  <a:lnTo>
                    <a:pt x="0" y="135"/>
                  </a:lnTo>
                  <a:lnTo>
                    <a:pt x="0" y="133"/>
                  </a:lnTo>
                  <a:lnTo>
                    <a:pt x="0" y="131"/>
                  </a:lnTo>
                  <a:lnTo>
                    <a:pt x="0" y="129"/>
                  </a:lnTo>
                  <a:lnTo>
                    <a:pt x="0" y="127"/>
                  </a:lnTo>
                  <a:lnTo>
                    <a:pt x="0" y="125"/>
                  </a:lnTo>
                  <a:lnTo>
                    <a:pt x="0" y="123"/>
                  </a:lnTo>
                  <a:lnTo>
                    <a:pt x="0" y="121"/>
                  </a:lnTo>
                  <a:lnTo>
                    <a:pt x="0" y="119"/>
                  </a:lnTo>
                  <a:lnTo>
                    <a:pt x="0" y="117"/>
                  </a:lnTo>
                  <a:lnTo>
                    <a:pt x="0" y="115"/>
                  </a:lnTo>
                  <a:lnTo>
                    <a:pt x="0" y="113"/>
                  </a:lnTo>
                  <a:lnTo>
                    <a:pt x="0" y="110"/>
                  </a:lnTo>
                  <a:lnTo>
                    <a:pt x="0" y="108"/>
                  </a:lnTo>
                  <a:lnTo>
                    <a:pt x="0" y="106"/>
                  </a:lnTo>
                  <a:lnTo>
                    <a:pt x="0" y="104"/>
                  </a:lnTo>
                  <a:lnTo>
                    <a:pt x="0" y="102"/>
                  </a:lnTo>
                  <a:lnTo>
                    <a:pt x="0" y="100"/>
                  </a:lnTo>
                  <a:lnTo>
                    <a:pt x="0" y="98"/>
                  </a:lnTo>
                  <a:lnTo>
                    <a:pt x="0" y="96"/>
                  </a:lnTo>
                  <a:lnTo>
                    <a:pt x="0" y="94"/>
                  </a:lnTo>
                  <a:lnTo>
                    <a:pt x="0" y="92"/>
                  </a:lnTo>
                  <a:lnTo>
                    <a:pt x="0" y="90"/>
                  </a:lnTo>
                  <a:lnTo>
                    <a:pt x="0" y="88"/>
                  </a:lnTo>
                  <a:lnTo>
                    <a:pt x="0" y="86"/>
                  </a:lnTo>
                  <a:lnTo>
                    <a:pt x="0" y="84"/>
                  </a:lnTo>
                  <a:lnTo>
                    <a:pt x="0" y="82"/>
                  </a:lnTo>
                  <a:lnTo>
                    <a:pt x="0" y="80"/>
                  </a:lnTo>
                  <a:lnTo>
                    <a:pt x="0" y="78"/>
                  </a:lnTo>
                  <a:lnTo>
                    <a:pt x="0" y="76"/>
                  </a:lnTo>
                  <a:lnTo>
                    <a:pt x="0" y="74"/>
                  </a:lnTo>
                  <a:lnTo>
                    <a:pt x="0" y="72"/>
                  </a:lnTo>
                  <a:lnTo>
                    <a:pt x="0" y="70"/>
                  </a:lnTo>
                  <a:lnTo>
                    <a:pt x="0" y="68"/>
                  </a:lnTo>
                  <a:lnTo>
                    <a:pt x="0" y="66"/>
                  </a:lnTo>
                  <a:lnTo>
                    <a:pt x="0" y="64"/>
                  </a:lnTo>
                  <a:lnTo>
                    <a:pt x="0" y="62"/>
                  </a:lnTo>
                  <a:lnTo>
                    <a:pt x="0" y="60"/>
                  </a:lnTo>
                  <a:lnTo>
                    <a:pt x="0" y="57"/>
                  </a:lnTo>
                  <a:lnTo>
                    <a:pt x="0" y="55"/>
                  </a:lnTo>
                  <a:lnTo>
                    <a:pt x="0" y="53"/>
                  </a:lnTo>
                  <a:lnTo>
                    <a:pt x="0" y="51"/>
                  </a:lnTo>
                  <a:lnTo>
                    <a:pt x="0" y="49"/>
                  </a:lnTo>
                  <a:lnTo>
                    <a:pt x="0" y="47"/>
                  </a:lnTo>
                  <a:lnTo>
                    <a:pt x="0" y="45"/>
                  </a:lnTo>
                  <a:lnTo>
                    <a:pt x="0" y="43"/>
                  </a:lnTo>
                  <a:lnTo>
                    <a:pt x="0" y="41"/>
                  </a:lnTo>
                  <a:lnTo>
                    <a:pt x="0" y="39"/>
                  </a:lnTo>
                  <a:lnTo>
                    <a:pt x="0" y="37"/>
                  </a:lnTo>
                  <a:lnTo>
                    <a:pt x="0" y="35"/>
                  </a:lnTo>
                  <a:lnTo>
                    <a:pt x="0" y="33"/>
                  </a:lnTo>
                  <a:lnTo>
                    <a:pt x="0" y="31"/>
                  </a:lnTo>
                  <a:lnTo>
                    <a:pt x="0" y="29"/>
                  </a:lnTo>
                  <a:lnTo>
                    <a:pt x="0" y="27"/>
                  </a:lnTo>
                  <a:lnTo>
                    <a:pt x="0" y="25"/>
                  </a:lnTo>
                  <a:lnTo>
                    <a:pt x="0" y="23"/>
                  </a:lnTo>
                  <a:lnTo>
                    <a:pt x="0" y="21"/>
                  </a:lnTo>
                  <a:lnTo>
                    <a:pt x="0" y="19"/>
                  </a:lnTo>
                  <a:lnTo>
                    <a:pt x="0" y="17"/>
                  </a:lnTo>
                  <a:lnTo>
                    <a:pt x="0" y="15"/>
                  </a:lnTo>
                  <a:lnTo>
                    <a:pt x="0" y="13"/>
                  </a:lnTo>
                  <a:lnTo>
                    <a:pt x="0" y="11"/>
                  </a:lnTo>
                  <a:lnTo>
                    <a:pt x="0" y="9"/>
                  </a:lnTo>
                  <a:lnTo>
                    <a:pt x="0" y="7"/>
                  </a:lnTo>
                  <a:lnTo>
                    <a:pt x="0" y="4"/>
                  </a:lnTo>
                  <a:lnTo>
                    <a:pt x="0" y="2"/>
                  </a:lnTo>
                  <a:lnTo>
                    <a:pt x="0" y="0"/>
                  </a:lnTo>
                  <a:lnTo>
                    <a:pt x="2" y="0"/>
                  </a:lnTo>
                  <a:lnTo>
                    <a:pt x="2" y="2"/>
                  </a:lnTo>
                  <a:lnTo>
                    <a:pt x="4" y="2"/>
                  </a:lnTo>
                  <a:lnTo>
                    <a:pt x="6" y="2"/>
                  </a:lnTo>
                  <a:lnTo>
                    <a:pt x="8" y="2"/>
                  </a:lnTo>
                  <a:lnTo>
                    <a:pt x="10" y="2"/>
                  </a:lnTo>
                  <a:lnTo>
                    <a:pt x="13" y="2"/>
                  </a:lnTo>
                  <a:lnTo>
                    <a:pt x="15" y="2"/>
                  </a:lnTo>
                  <a:lnTo>
                    <a:pt x="17" y="2"/>
                  </a:lnTo>
                  <a:lnTo>
                    <a:pt x="19" y="2"/>
                  </a:lnTo>
                  <a:lnTo>
                    <a:pt x="21" y="2"/>
                  </a:lnTo>
                  <a:lnTo>
                    <a:pt x="21" y="0"/>
                  </a:lnTo>
                  <a:lnTo>
                    <a:pt x="23" y="0"/>
                  </a:lnTo>
                  <a:lnTo>
                    <a:pt x="25" y="0"/>
                  </a:lnTo>
                  <a:lnTo>
                    <a:pt x="27" y="0"/>
                  </a:lnTo>
                  <a:lnTo>
                    <a:pt x="29" y="0"/>
                  </a:lnTo>
                  <a:lnTo>
                    <a:pt x="31" y="0"/>
                  </a:lnTo>
                  <a:lnTo>
                    <a:pt x="33" y="0"/>
                  </a:lnTo>
                  <a:lnTo>
                    <a:pt x="35" y="0"/>
                  </a:lnTo>
                  <a:lnTo>
                    <a:pt x="37" y="0"/>
                  </a:lnTo>
                  <a:lnTo>
                    <a:pt x="39" y="0"/>
                  </a:lnTo>
                  <a:lnTo>
                    <a:pt x="41" y="0"/>
                  </a:lnTo>
                  <a:lnTo>
                    <a:pt x="43" y="0"/>
                  </a:lnTo>
                  <a:lnTo>
                    <a:pt x="45" y="0"/>
                  </a:lnTo>
                  <a:lnTo>
                    <a:pt x="47" y="0"/>
                  </a:lnTo>
                  <a:lnTo>
                    <a:pt x="49" y="0"/>
                  </a:lnTo>
                  <a:lnTo>
                    <a:pt x="51" y="0"/>
                  </a:lnTo>
                  <a:lnTo>
                    <a:pt x="53" y="0"/>
                  </a:lnTo>
                  <a:lnTo>
                    <a:pt x="55" y="0"/>
                  </a:lnTo>
                  <a:lnTo>
                    <a:pt x="57" y="0"/>
                  </a:lnTo>
                  <a:lnTo>
                    <a:pt x="57" y="2"/>
                  </a:lnTo>
                  <a:lnTo>
                    <a:pt x="59" y="2"/>
                  </a:lnTo>
                  <a:lnTo>
                    <a:pt x="62" y="2"/>
                  </a:lnTo>
                  <a:lnTo>
                    <a:pt x="64" y="2"/>
                  </a:lnTo>
                  <a:lnTo>
                    <a:pt x="66" y="2"/>
                  </a:lnTo>
                  <a:lnTo>
                    <a:pt x="66" y="4"/>
                  </a:lnTo>
                  <a:lnTo>
                    <a:pt x="68" y="4"/>
                  </a:lnTo>
                  <a:lnTo>
                    <a:pt x="70" y="4"/>
                  </a:lnTo>
                  <a:lnTo>
                    <a:pt x="72" y="7"/>
                  </a:lnTo>
                  <a:lnTo>
                    <a:pt x="74" y="7"/>
                  </a:lnTo>
                  <a:lnTo>
                    <a:pt x="76" y="9"/>
                  </a:lnTo>
                  <a:lnTo>
                    <a:pt x="78" y="9"/>
                  </a:lnTo>
                  <a:lnTo>
                    <a:pt x="78" y="11"/>
                  </a:lnTo>
                  <a:lnTo>
                    <a:pt x="80" y="11"/>
                  </a:lnTo>
                  <a:lnTo>
                    <a:pt x="80" y="13"/>
                  </a:lnTo>
                  <a:lnTo>
                    <a:pt x="82" y="13"/>
                  </a:lnTo>
                  <a:lnTo>
                    <a:pt x="82" y="15"/>
                  </a:lnTo>
                  <a:lnTo>
                    <a:pt x="84" y="15"/>
                  </a:lnTo>
                  <a:lnTo>
                    <a:pt x="84" y="17"/>
                  </a:lnTo>
                  <a:lnTo>
                    <a:pt x="86" y="19"/>
                  </a:lnTo>
                  <a:lnTo>
                    <a:pt x="86" y="21"/>
                  </a:lnTo>
                  <a:lnTo>
                    <a:pt x="88" y="21"/>
                  </a:lnTo>
                  <a:lnTo>
                    <a:pt x="88" y="23"/>
                  </a:lnTo>
                  <a:lnTo>
                    <a:pt x="88" y="25"/>
                  </a:lnTo>
                  <a:lnTo>
                    <a:pt x="88" y="27"/>
                  </a:lnTo>
                  <a:lnTo>
                    <a:pt x="88" y="29"/>
                  </a:lnTo>
                  <a:lnTo>
                    <a:pt x="90" y="29"/>
                  </a:lnTo>
                  <a:lnTo>
                    <a:pt x="90" y="31"/>
                  </a:lnTo>
                  <a:lnTo>
                    <a:pt x="90" y="33"/>
                  </a:lnTo>
                  <a:lnTo>
                    <a:pt x="90" y="35"/>
                  </a:lnTo>
                  <a:lnTo>
                    <a:pt x="90" y="37"/>
                  </a:lnTo>
                  <a:lnTo>
                    <a:pt x="90" y="39"/>
                  </a:lnTo>
                  <a:lnTo>
                    <a:pt x="90" y="41"/>
                  </a:lnTo>
                  <a:lnTo>
                    <a:pt x="90" y="43"/>
                  </a:lnTo>
                  <a:lnTo>
                    <a:pt x="88" y="45"/>
                  </a:lnTo>
                  <a:lnTo>
                    <a:pt x="88" y="47"/>
                  </a:lnTo>
                  <a:lnTo>
                    <a:pt x="88" y="49"/>
                  </a:lnTo>
                  <a:lnTo>
                    <a:pt x="88" y="51"/>
                  </a:lnTo>
                  <a:lnTo>
                    <a:pt x="86" y="51"/>
                  </a:lnTo>
                  <a:lnTo>
                    <a:pt x="86" y="53"/>
                  </a:lnTo>
                  <a:lnTo>
                    <a:pt x="86" y="55"/>
                  </a:lnTo>
                  <a:lnTo>
                    <a:pt x="84" y="55"/>
                  </a:lnTo>
                  <a:lnTo>
                    <a:pt x="84" y="57"/>
                  </a:lnTo>
                  <a:lnTo>
                    <a:pt x="82" y="60"/>
                  </a:lnTo>
                  <a:lnTo>
                    <a:pt x="82" y="62"/>
                  </a:lnTo>
                  <a:lnTo>
                    <a:pt x="80" y="62"/>
                  </a:lnTo>
                  <a:lnTo>
                    <a:pt x="80" y="64"/>
                  </a:lnTo>
                  <a:lnTo>
                    <a:pt x="78" y="64"/>
                  </a:lnTo>
                  <a:lnTo>
                    <a:pt x="78" y="66"/>
                  </a:lnTo>
                  <a:lnTo>
                    <a:pt x="76" y="66"/>
                  </a:lnTo>
                  <a:lnTo>
                    <a:pt x="74" y="68"/>
                  </a:lnTo>
                  <a:lnTo>
                    <a:pt x="72" y="68"/>
                  </a:lnTo>
                  <a:lnTo>
                    <a:pt x="72" y="70"/>
                  </a:lnTo>
                  <a:lnTo>
                    <a:pt x="70" y="70"/>
                  </a:lnTo>
                  <a:lnTo>
                    <a:pt x="68" y="70"/>
                  </a:lnTo>
                  <a:lnTo>
                    <a:pt x="68" y="72"/>
                  </a:lnTo>
                  <a:lnTo>
                    <a:pt x="66" y="72"/>
                  </a:lnTo>
                  <a:lnTo>
                    <a:pt x="64" y="72"/>
                  </a:lnTo>
                  <a:lnTo>
                    <a:pt x="62" y="74"/>
                  </a:lnTo>
                  <a:lnTo>
                    <a:pt x="59" y="74"/>
                  </a:lnTo>
                  <a:lnTo>
                    <a:pt x="57" y="74"/>
                  </a:lnTo>
                  <a:lnTo>
                    <a:pt x="55" y="76"/>
                  </a:lnTo>
                  <a:lnTo>
                    <a:pt x="53" y="76"/>
                  </a:lnTo>
                  <a:lnTo>
                    <a:pt x="51" y="76"/>
                  </a:lnTo>
                  <a:lnTo>
                    <a:pt x="49" y="76"/>
                  </a:lnTo>
                  <a:lnTo>
                    <a:pt x="47" y="76"/>
                  </a:lnTo>
                  <a:lnTo>
                    <a:pt x="45" y="76"/>
                  </a:lnTo>
                  <a:lnTo>
                    <a:pt x="43" y="78"/>
                  </a:lnTo>
                  <a:lnTo>
                    <a:pt x="41" y="78"/>
                  </a:lnTo>
                  <a:lnTo>
                    <a:pt x="39" y="78"/>
                  </a:lnTo>
                  <a:lnTo>
                    <a:pt x="37" y="78"/>
                  </a:lnTo>
                  <a:lnTo>
                    <a:pt x="35" y="78"/>
                  </a:lnTo>
                  <a:lnTo>
                    <a:pt x="33" y="78"/>
                  </a:lnTo>
                  <a:lnTo>
                    <a:pt x="31" y="78"/>
                  </a:lnTo>
                  <a:lnTo>
                    <a:pt x="29" y="78"/>
                  </a:lnTo>
                  <a:lnTo>
                    <a:pt x="27" y="78"/>
                  </a:lnTo>
                  <a:lnTo>
                    <a:pt x="25" y="78"/>
                  </a:lnTo>
                  <a:lnTo>
                    <a:pt x="23" y="78"/>
                  </a:lnTo>
                  <a:lnTo>
                    <a:pt x="21" y="78"/>
                  </a:lnTo>
                  <a:lnTo>
                    <a:pt x="21" y="76"/>
                  </a:lnTo>
                  <a:lnTo>
                    <a:pt x="19" y="76"/>
                  </a:lnTo>
                  <a:lnTo>
                    <a:pt x="17" y="76"/>
                  </a:lnTo>
                  <a:lnTo>
                    <a:pt x="17" y="106"/>
                  </a:lnTo>
                  <a:lnTo>
                    <a:pt x="17" y="108"/>
                  </a:lnTo>
                  <a:lnTo>
                    <a:pt x="17" y="110"/>
                  </a:lnTo>
                  <a:lnTo>
                    <a:pt x="17" y="113"/>
                  </a:lnTo>
                  <a:lnTo>
                    <a:pt x="17" y="115"/>
                  </a:lnTo>
                  <a:lnTo>
                    <a:pt x="17" y="117"/>
                  </a:lnTo>
                  <a:lnTo>
                    <a:pt x="19" y="119"/>
                  </a:lnTo>
                  <a:lnTo>
                    <a:pt x="19" y="121"/>
                  </a:lnTo>
                  <a:lnTo>
                    <a:pt x="19" y="123"/>
                  </a:lnTo>
                  <a:lnTo>
                    <a:pt x="19" y="125"/>
                  </a:lnTo>
                  <a:lnTo>
                    <a:pt x="19" y="127"/>
                  </a:lnTo>
                  <a:lnTo>
                    <a:pt x="19" y="129"/>
                  </a:lnTo>
                  <a:lnTo>
                    <a:pt x="19" y="131"/>
                  </a:lnTo>
                  <a:lnTo>
                    <a:pt x="19" y="133"/>
                  </a:lnTo>
                  <a:lnTo>
                    <a:pt x="19" y="135"/>
                  </a:lnTo>
                  <a:lnTo>
                    <a:pt x="19" y="137"/>
                  </a:lnTo>
                  <a:lnTo>
                    <a:pt x="19" y="139"/>
                  </a:lnTo>
                  <a:lnTo>
                    <a:pt x="19" y="142"/>
                  </a:lnTo>
                  <a:lnTo>
                    <a:pt x="17" y="142"/>
                  </a:lnTo>
                  <a:lnTo>
                    <a:pt x="17" y="139"/>
                  </a:lnTo>
                  <a:lnTo>
                    <a:pt x="15" y="139"/>
                  </a:lnTo>
                  <a:lnTo>
                    <a:pt x="13" y="139"/>
                  </a:lnTo>
                  <a:lnTo>
                    <a:pt x="10" y="139"/>
                  </a:lnTo>
                  <a:lnTo>
                    <a:pt x="8" y="139"/>
                  </a:lnTo>
                  <a:lnTo>
                    <a:pt x="6" y="139"/>
                  </a:lnTo>
                  <a:lnTo>
                    <a:pt x="4" y="139"/>
                  </a:lnTo>
                  <a:lnTo>
                    <a:pt x="2" y="139"/>
                  </a:lnTo>
                  <a:lnTo>
                    <a:pt x="2" y="142"/>
                  </a:lnTo>
                  <a:lnTo>
                    <a:pt x="0" y="14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9" name="Freeform 119">
              <a:extLst>
                <a:ext uri="{FF2B5EF4-FFF2-40B4-BE49-F238E27FC236}">
                  <a16:creationId xmlns:a16="http://schemas.microsoft.com/office/drawing/2014/main" id="{9E69FB37-85F0-7F54-A7C4-8443D538B9E0}"/>
                </a:ext>
              </a:extLst>
            </p:cNvPr>
            <p:cNvSpPr>
              <a:spLocks/>
            </p:cNvSpPr>
            <p:nvPr/>
          </p:nvSpPr>
          <p:spPr bwMode="auto">
            <a:xfrm>
              <a:off x="8616951" y="3844926"/>
              <a:ext cx="98425" cy="142875"/>
            </a:xfrm>
            <a:custGeom>
              <a:avLst/>
              <a:gdLst>
                <a:gd name="T0" fmla="*/ 53975 w 62"/>
                <a:gd name="T1" fmla="*/ 141288 h 90"/>
                <a:gd name="T2" fmla="*/ 60325 w 62"/>
                <a:gd name="T3" fmla="*/ 136525 h 90"/>
                <a:gd name="T4" fmla="*/ 66675 w 62"/>
                <a:gd name="T5" fmla="*/ 133350 h 90"/>
                <a:gd name="T6" fmla="*/ 73025 w 62"/>
                <a:gd name="T7" fmla="*/ 130175 h 90"/>
                <a:gd name="T8" fmla="*/ 80963 w 62"/>
                <a:gd name="T9" fmla="*/ 127000 h 90"/>
                <a:gd name="T10" fmla="*/ 84138 w 62"/>
                <a:gd name="T11" fmla="*/ 120650 h 90"/>
                <a:gd name="T12" fmla="*/ 87313 w 62"/>
                <a:gd name="T13" fmla="*/ 114300 h 90"/>
                <a:gd name="T14" fmla="*/ 90488 w 62"/>
                <a:gd name="T15" fmla="*/ 107950 h 90"/>
                <a:gd name="T16" fmla="*/ 93663 w 62"/>
                <a:gd name="T17" fmla="*/ 101600 h 90"/>
                <a:gd name="T18" fmla="*/ 96838 w 62"/>
                <a:gd name="T19" fmla="*/ 90488 h 90"/>
                <a:gd name="T20" fmla="*/ 96838 w 62"/>
                <a:gd name="T21" fmla="*/ 80963 h 90"/>
                <a:gd name="T22" fmla="*/ 96838 w 62"/>
                <a:gd name="T23" fmla="*/ 71438 h 90"/>
                <a:gd name="T24" fmla="*/ 96838 w 62"/>
                <a:gd name="T25" fmla="*/ 61913 h 90"/>
                <a:gd name="T26" fmla="*/ 96838 w 62"/>
                <a:gd name="T27" fmla="*/ 52388 h 90"/>
                <a:gd name="T28" fmla="*/ 93663 w 62"/>
                <a:gd name="T29" fmla="*/ 42863 h 90"/>
                <a:gd name="T30" fmla="*/ 93663 w 62"/>
                <a:gd name="T31" fmla="*/ 33338 h 90"/>
                <a:gd name="T32" fmla="*/ 90488 w 62"/>
                <a:gd name="T33" fmla="*/ 26988 h 90"/>
                <a:gd name="T34" fmla="*/ 87313 w 62"/>
                <a:gd name="T35" fmla="*/ 20638 h 90"/>
                <a:gd name="T36" fmla="*/ 80963 w 62"/>
                <a:gd name="T37" fmla="*/ 12700 h 90"/>
                <a:gd name="T38" fmla="*/ 73025 w 62"/>
                <a:gd name="T39" fmla="*/ 6350 h 90"/>
                <a:gd name="T40" fmla="*/ 66675 w 62"/>
                <a:gd name="T41" fmla="*/ 3175 h 90"/>
                <a:gd name="T42" fmla="*/ 60325 w 62"/>
                <a:gd name="T43" fmla="*/ 0 h 90"/>
                <a:gd name="T44" fmla="*/ 50800 w 62"/>
                <a:gd name="T45" fmla="*/ 0 h 90"/>
                <a:gd name="T46" fmla="*/ 41275 w 62"/>
                <a:gd name="T47" fmla="*/ 0 h 90"/>
                <a:gd name="T48" fmla="*/ 31750 w 62"/>
                <a:gd name="T49" fmla="*/ 0 h 90"/>
                <a:gd name="T50" fmla="*/ 25400 w 62"/>
                <a:gd name="T51" fmla="*/ 3175 h 90"/>
                <a:gd name="T52" fmla="*/ 19050 w 62"/>
                <a:gd name="T53" fmla="*/ 9525 h 90"/>
                <a:gd name="T54" fmla="*/ 12700 w 62"/>
                <a:gd name="T55" fmla="*/ 12700 h 90"/>
                <a:gd name="T56" fmla="*/ 9525 w 62"/>
                <a:gd name="T57" fmla="*/ 20638 h 90"/>
                <a:gd name="T58" fmla="*/ 6350 w 62"/>
                <a:gd name="T59" fmla="*/ 26988 h 90"/>
                <a:gd name="T60" fmla="*/ 3175 w 62"/>
                <a:gd name="T61" fmla="*/ 33338 h 90"/>
                <a:gd name="T62" fmla="*/ 0 w 62"/>
                <a:gd name="T63" fmla="*/ 42863 h 90"/>
                <a:gd name="T64" fmla="*/ 0 w 62"/>
                <a:gd name="T65" fmla="*/ 52388 h 90"/>
                <a:gd name="T66" fmla="*/ 0 w 62"/>
                <a:gd name="T67" fmla="*/ 61913 h 90"/>
                <a:gd name="T68" fmla="*/ 0 w 62"/>
                <a:gd name="T69" fmla="*/ 71438 h 90"/>
                <a:gd name="T70" fmla="*/ 0 w 62"/>
                <a:gd name="T71" fmla="*/ 80963 h 90"/>
                <a:gd name="T72" fmla="*/ 0 w 62"/>
                <a:gd name="T73" fmla="*/ 90488 h 90"/>
                <a:gd name="T74" fmla="*/ 3175 w 62"/>
                <a:gd name="T75" fmla="*/ 101600 h 90"/>
                <a:gd name="T76" fmla="*/ 6350 w 62"/>
                <a:gd name="T77" fmla="*/ 111125 h 90"/>
                <a:gd name="T78" fmla="*/ 9525 w 62"/>
                <a:gd name="T79" fmla="*/ 120650 h 90"/>
                <a:gd name="T80" fmla="*/ 15875 w 62"/>
                <a:gd name="T81" fmla="*/ 123825 h 90"/>
                <a:gd name="T82" fmla="*/ 22225 w 62"/>
                <a:gd name="T83" fmla="*/ 130175 h 90"/>
                <a:gd name="T84" fmla="*/ 28575 w 62"/>
                <a:gd name="T85" fmla="*/ 133350 h 90"/>
                <a:gd name="T86" fmla="*/ 34925 w 62"/>
                <a:gd name="T87" fmla="*/ 136525 h 90"/>
                <a:gd name="T88" fmla="*/ 41275 w 62"/>
                <a:gd name="T89" fmla="*/ 141288 h 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2" h="90">
                  <a:moveTo>
                    <a:pt x="30" y="89"/>
                  </a:moveTo>
                  <a:lnTo>
                    <a:pt x="32" y="89"/>
                  </a:lnTo>
                  <a:lnTo>
                    <a:pt x="34" y="89"/>
                  </a:lnTo>
                  <a:lnTo>
                    <a:pt x="34" y="86"/>
                  </a:lnTo>
                  <a:lnTo>
                    <a:pt x="36" y="86"/>
                  </a:lnTo>
                  <a:lnTo>
                    <a:pt x="38" y="86"/>
                  </a:lnTo>
                  <a:lnTo>
                    <a:pt x="40" y="86"/>
                  </a:lnTo>
                  <a:lnTo>
                    <a:pt x="42" y="86"/>
                  </a:lnTo>
                  <a:lnTo>
                    <a:pt x="42" y="84"/>
                  </a:lnTo>
                  <a:lnTo>
                    <a:pt x="44" y="84"/>
                  </a:lnTo>
                  <a:lnTo>
                    <a:pt x="46" y="84"/>
                  </a:lnTo>
                  <a:lnTo>
                    <a:pt x="46" y="82"/>
                  </a:lnTo>
                  <a:lnTo>
                    <a:pt x="49" y="82"/>
                  </a:lnTo>
                  <a:lnTo>
                    <a:pt x="49" y="80"/>
                  </a:lnTo>
                  <a:lnTo>
                    <a:pt x="51" y="80"/>
                  </a:lnTo>
                  <a:lnTo>
                    <a:pt x="51" y="78"/>
                  </a:lnTo>
                  <a:lnTo>
                    <a:pt x="53" y="78"/>
                  </a:lnTo>
                  <a:lnTo>
                    <a:pt x="53" y="76"/>
                  </a:lnTo>
                  <a:lnTo>
                    <a:pt x="55" y="76"/>
                  </a:lnTo>
                  <a:lnTo>
                    <a:pt x="55" y="74"/>
                  </a:lnTo>
                  <a:lnTo>
                    <a:pt x="55" y="72"/>
                  </a:lnTo>
                  <a:lnTo>
                    <a:pt x="57" y="72"/>
                  </a:lnTo>
                  <a:lnTo>
                    <a:pt x="57" y="70"/>
                  </a:lnTo>
                  <a:lnTo>
                    <a:pt x="57" y="68"/>
                  </a:lnTo>
                  <a:lnTo>
                    <a:pt x="59" y="68"/>
                  </a:lnTo>
                  <a:lnTo>
                    <a:pt x="59" y="66"/>
                  </a:lnTo>
                  <a:lnTo>
                    <a:pt x="59" y="64"/>
                  </a:lnTo>
                  <a:lnTo>
                    <a:pt x="59" y="61"/>
                  </a:lnTo>
                  <a:lnTo>
                    <a:pt x="59" y="59"/>
                  </a:lnTo>
                  <a:lnTo>
                    <a:pt x="61" y="57"/>
                  </a:lnTo>
                  <a:lnTo>
                    <a:pt x="61" y="55"/>
                  </a:lnTo>
                  <a:lnTo>
                    <a:pt x="61" y="53"/>
                  </a:lnTo>
                  <a:lnTo>
                    <a:pt x="61" y="51"/>
                  </a:lnTo>
                  <a:lnTo>
                    <a:pt x="61" y="49"/>
                  </a:lnTo>
                  <a:lnTo>
                    <a:pt x="61" y="47"/>
                  </a:lnTo>
                  <a:lnTo>
                    <a:pt x="61" y="45"/>
                  </a:lnTo>
                  <a:lnTo>
                    <a:pt x="61" y="43"/>
                  </a:lnTo>
                  <a:lnTo>
                    <a:pt x="61" y="41"/>
                  </a:lnTo>
                  <a:lnTo>
                    <a:pt x="61" y="39"/>
                  </a:lnTo>
                  <a:lnTo>
                    <a:pt x="61" y="37"/>
                  </a:lnTo>
                  <a:lnTo>
                    <a:pt x="61" y="35"/>
                  </a:lnTo>
                  <a:lnTo>
                    <a:pt x="61" y="33"/>
                  </a:lnTo>
                  <a:lnTo>
                    <a:pt x="61" y="31"/>
                  </a:lnTo>
                  <a:lnTo>
                    <a:pt x="59" y="29"/>
                  </a:lnTo>
                  <a:lnTo>
                    <a:pt x="59" y="27"/>
                  </a:lnTo>
                  <a:lnTo>
                    <a:pt x="59" y="25"/>
                  </a:lnTo>
                  <a:lnTo>
                    <a:pt x="59" y="23"/>
                  </a:lnTo>
                  <a:lnTo>
                    <a:pt x="59" y="21"/>
                  </a:lnTo>
                  <a:lnTo>
                    <a:pt x="57" y="21"/>
                  </a:lnTo>
                  <a:lnTo>
                    <a:pt x="57" y="19"/>
                  </a:lnTo>
                  <a:lnTo>
                    <a:pt x="57" y="17"/>
                  </a:lnTo>
                  <a:lnTo>
                    <a:pt x="55" y="17"/>
                  </a:lnTo>
                  <a:lnTo>
                    <a:pt x="55" y="15"/>
                  </a:lnTo>
                  <a:lnTo>
                    <a:pt x="55" y="13"/>
                  </a:lnTo>
                  <a:lnTo>
                    <a:pt x="53" y="13"/>
                  </a:lnTo>
                  <a:lnTo>
                    <a:pt x="53" y="11"/>
                  </a:lnTo>
                  <a:lnTo>
                    <a:pt x="51" y="8"/>
                  </a:lnTo>
                  <a:lnTo>
                    <a:pt x="51" y="6"/>
                  </a:lnTo>
                  <a:lnTo>
                    <a:pt x="49" y="6"/>
                  </a:lnTo>
                  <a:lnTo>
                    <a:pt x="46" y="4"/>
                  </a:lnTo>
                  <a:lnTo>
                    <a:pt x="44" y="4"/>
                  </a:lnTo>
                  <a:lnTo>
                    <a:pt x="44" y="2"/>
                  </a:lnTo>
                  <a:lnTo>
                    <a:pt x="42" y="2"/>
                  </a:lnTo>
                  <a:lnTo>
                    <a:pt x="40" y="2"/>
                  </a:lnTo>
                  <a:lnTo>
                    <a:pt x="40" y="0"/>
                  </a:lnTo>
                  <a:lnTo>
                    <a:pt x="38" y="0"/>
                  </a:lnTo>
                  <a:lnTo>
                    <a:pt x="36" y="0"/>
                  </a:lnTo>
                  <a:lnTo>
                    <a:pt x="34" y="0"/>
                  </a:lnTo>
                  <a:lnTo>
                    <a:pt x="32" y="0"/>
                  </a:lnTo>
                  <a:lnTo>
                    <a:pt x="30" y="0"/>
                  </a:lnTo>
                  <a:lnTo>
                    <a:pt x="28" y="0"/>
                  </a:lnTo>
                  <a:lnTo>
                    <a:pt x="26" y="0"/>
                  </a:lnTo>
                  <a:lnTo>
                    <a:pt x="24" y="0"/>
                  </a:lnTo>
                  <a:lnTo>
                    <a:pt x="22" y="0"/>
                  </a:lnTo>
                  <a:lnTo>
                    <a:pt x="20" y="0"/>
                  </a:lnTo>
                  <a:lnTo>
                    <a:pt x="18" y="0"/>
                  </a:lnTo>
                  <a:lnTo>
                    <a:pt x="18" y="2"/>
                  </a:lnTo>
                  <a:lnTo>
                    <a:pt x="16" y="2"/>
                  </a:lnTo>
                  <a:lnTo>
                    <a:pt x="14" y="4"/>
                  </a:lnTo>
                  <a:lnTo>
                    <a:pt x="12" y="4"/>
                  </a:lnTo>
                  <a:lnTo>
                    <a:pt x="12" y="6"/>
                  </a:lnTo>
                  <a:lnTo>
                    <a:pt x="10" y="6"/>
                  </a:lnTo>
                  <a:lnTo>
                    <a:pt x="10" y="8"/>
                  </a:lnTo>
                  <a:lnTo>
                    <a:pt x="8" y="8"/>
                  </a:lnTo>
                  <a:lnTo>
                    <a:pt x="8" y="11"/>
                  </a:lnTo>
                  <a:lnTo>
                    <a:pt x="6" y="11"/>
                  </a:lnTo>
                  <a:lnTo>
                    <a:pt x="6" y="13"/>
                  </a:lnTo>
                  <a:lnTo>
                    <a:pt x="6" y="15"/>
                  </a:lnTo>
                  <a:lnTo>
                    <a:pt x="4" y="15"/>
                  </a:lnTo>
                  <a:lnTo>
                    <a:pt x="4" y="17"/>
                  </a:lnTo>
                  <a:lnTo>
                    <a:pt x="4" y="19"/>
                  </a:lnTo>
                  <a:lnTo>
                    <a:pt x="2" y="19"/>
                  </a:lnTo>
                  <a:lnTo>
                    <a:pt x="2" y="21"/>
                  </a:lnTo>
                  <a:lnTo>
                    <a:pt x="2" y="23"/>
                  </a:lnTo>
                  <a:lnTo>
                    <a:pt x="2" y="25"/>
                  </a:lnTo>
                  <a:lnTo>
                    <a:pt x="0" y="27"/>
                  </a:lnTo>
                  <a:lnTo>
                    <a:pt x="0" y="29"/>
                  </a:lnTo>
                  <a:lnTo>
                    <a:pt x="0" y="31"/>
                  </a:lnTo>
                  <a:lnTo>
                    <a:pt x="0" y="33"/>
                  </a:lnTo>
                  <a:lnTo>
                    <a:pt x="0" y="35"/>
                  </a:lnTo>
                  <a:lnTo>
                    <a:pt x="0" y="37"/>
                  </a:lnTo>
                  <a:lnTo>
                    <a:pt x="0" y="39"/>
                  </a:lnTo>
                  <a:lnTo>
                    <a:pt x="0" y="41"/>
                  </a:lnTo>
                  <a:lnTo>
                    <a:pt x="0" y="43"/>
                  </a:lnTo>
                  <a:lnTo>
                    <a:pt x="0" y="45"/>
                  </a:lnTo>
                  <a:lnTo>
                    <a:pt x="0" y="47"/>
                  </a:lnTo>
                  <a:lnTo>
                    <a:pt x="0" y="49"/>
                  </a:lnTo>
                  <a:lnTo>
                    <a:pt x="0" y="51"/>
                  </a:lnTo>
                  <a:lnTo>
                    <a:pt x="0" y="53"/>
                  </a:lnTo>
                  <a:lnTo>
                    <a:pt x="0" y="55"/>
                  </a:lnTo>
                  <a:lnTo>
                    <a:pt x="0" y="57"/>
                  </a:lnTo>
                  <a:lnTo>
                    <a:pt x="0" y="59"/>
                  </a:lnTo>
                  <a:lnTo>
                    <a:pt x="2" y="61"/>
                  </a:lnTo>
                  <a:lnTo>
                    <a:pt x="2" y="64"/>
                  </a:lnTo>
                  <a:lnTo>
                    <a:pt x="2" y="66"/>
                  </a:lnTo>
                  <a:lnTo>
                    <a:pt x="2" y="68"/>
                  </a:lnTo>
                  <a:lnTo>
                    <a:pt x="4" y="70"/>
                  </a:lnTo>
                  <a:lnTo>
                    <a:pt x="4" y="72"/>
                  </a:lnTo>
                  <a:lnTo>
                    <a:pt x="6" y="74"/>
                  </a:lnTo>
                  <a:lnTo>
                    <a:pt x="6" y="76"/>
                  </a:lnTo>
                  <a:lnTo>
                    <a:pt x="8" y="76"/>
                  </a:lnTo>
                  <a:lnTo>
                    <a:pt x="8" y="78"/>
                  </a:lnTo>
                  <a:lnTo>
                    <a:pt x="10" y="78"/>
                  </a:lnTo>
                  <a:lnTo>
                    <a:pt x="10" y="80"/>
                  </a:lnTo>
                  <a:lnTo>
                    <a:pt x="12" y="82"/>
                  </a:lnTo>
                  <a:lnTo>
                    <a:pt x="14" y="82"/>
                  </a:lnTo>
                  <a:lnTo>
                    <a:pt x="14" y="84"/>
                  </a:lnTo>
                  <a:lnTo>
                    <a:pt x="16" y="84"/>
                  </a:lnTo>
                  <a:lnTo>
                    <a:pt x="18" y="84"/>
                  </a:lnTo>
                  <a:lnTo>
                    <a:pt x="18" y="86"/>
                  </a:lnTo>
                  <a:lnTo>
                    <a:pt x="20" y="86"/>
                  </a:lnTo>
                  <a:lnTo>
                    <a:pt x="22" y="86"/>
                  </a:lnTo>
                  <a:lnTo>
                    <a:pt x="24" y="86"/>
                  </a:lnTo>
                  <a:lnTo>
                    <a:pt x="26" y="86"/>
                  </a:lnTo>
                  <a:lnTo>
                    <a:pt x="26" y="89"/>
                  </a:lnTo>
                  <a:lnTo>
                    <a:pt x="28" y="89"/>
                  </a:lnTo>
                  <a:lnTo>
                    <a:pt x="30" y="8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0" name="Freeform 120">
              <a:extLst>
                <a:ext uri="{FF2B5EF4-FFF2-40B4-BE49-F238E27FC236}">
                  <a16:creationId xmlns:a16="http://schemas.microsoft.com/office/drawing/2014/main" id="{E46CC534-BB8A-4377-FD3A-5B4A270FED2E}"/>
                </a:ext>
              </a:extLst>
            </p:cNvPr>
            <p:cNvSpPr>
              <a:spLocks/>
            </p:cNvSpPr>
            <p:nvPr/>
          </p:nvSpPr>
          <p:spPr bwMode="auto">
            <a:xfrm>
              <a:off x="8586788" y="3835401"/>
              <a:ext cx="157163" cy="161925"/>
            </a:xfrm>
            <a:custGeom>
              <a:avLst/>
              <a:gdLst>
                <a:gd name="T0" fmla="*/ 71438 w 99"/>
                <a:gd name="T1" fmla="*/ 160338 h 102"/>
                <a:gd name="T2" fmla="*/ 65088 w 99"/>
                <a:gd name="T3" fmla="*/ 155575 h 102"/>
                <a:gd name="T4" fmla="*/ 55563 w 99"/>
                <a:gd name="T5" fmla="*/ 155575 h 102"/>
                <a:gd name="T6" fmla="*/ 46038 w 99"/>
                <a:gd name="T7" fmla="*/ 152400 h 102"/>
                <a:gd name="T8" fmla="*/ 36513 w 99"/>
                <a:gd name="T9" fmla="*/ 146050 h 102"/>
                <a:gd name="T10" fmla="*/ 30163 w 99"/>
                <a:gd name="T11" fmla="*/ 142875 h 102"/>
                <a:gd name="T12" fmla="*/ 19050 w 99"/>
                <a:gd name="T13" fmla="*/ 133350 h 102"/>
                <a:gd name="T14" fmla="*/ 15875 w 99"/>
                <a:gd name="T15" fmla="*/ 127000 h 102"/>
                <a:gd name="T16" fmla="*/ 9525 w 99"/>
                <a:gd name="T17" fmla="*/ 120650 h 102"/>
                <a:gd name="T18" fmla="*/ 6350 w 99"/>
                <a:gd name="T19" fmla="*/ 114300 h 102"/>
                <a:gd name="T20" fmla="*/ 3175 w 99"/>
                <a:gd name="T21" fmla="*/ 106363 h 102"/>
                <a:gd name="T22" fmla="*/ 3175 w 99"/>
                <a:gd name="T23" fmla="*/ 96838 h 102"/>
                <a:gd name="T24" fmla="*/ 0 w 99"/>
                <a:gd name="T25" fmla="*/ 90488 h 102"/>
                <a:gd name="T26" fmla="*/ 0 w 99"/>
                <a:gd name="T27" fmla="*/ 80963 h 102"/>
                <a:gd name="T28" fmla="*/ 0 w 99"/>
                <a:gd name="T29" fmla="*/ 71438 h 102"/>
                <a:gd name="T30" fmla="*/ 3175 w 99"/>
                <a:gd name="T31" fmla="*/ 61913 h 102"/>
                <a:gd name="T32" fmla="*/ 3175 w 99"/>
                <a:gd name="T33" fmla="*/ 52388 h 102"/>
                <a:gd name="T34" fmla="*/ 6350 w 99"/>
                <a:gd name="T35" fmla="*/ 46038 h 102"/>
                <a:gd name="T36" fmla="*/ 9525 w 99"/>
                <a:gd name="T37" fmla="*/ 39688 h 102"/>
                <a:gd name="T38" fmla="*/ 12700 w 99"/>
                <a:gd name="T39" fmla="*/ 33338 h 102"/>
                <a:gd name="T40" fmla="*/ 19050 w 99"/>
                <a:gd name="T41" fmla="*/ 26988 h 102"/>
                <a:gd name="T42" fmla="*/ 25400 w 99"/>
                <a:gd name="T43" fmla="*/ 19050 h 102"/>
                <a:gd name="T44" fmla="*/ 30163 w 99"/>
                <a:gd name="T45" fmla="*/ 12700 h 102"/>
                <a:gd name="T46" fmla="*/ 36513 w 99"/>
                <a:gd name="T47" fmla="*/ 9525 h 102"/>
                <a:gd name="T48" fmla="*/ 42863 w 99"/>
                <a:gd name="T49" fmla="*/ 6350 h 102"/>
                <a:gd name="T50" fmla="*/ 49213 w 99"/>
                <a:gd name="T51" fmla="*/ 3175 h 102"/>
                <a:gd name="T52" fmla="*/ 55563 w 99"/>
                <a:gd name="T53" fmla="*/ 0 h 102"/>
                <a:gd name="T54" fmla="*/ 65088 w 99"/>
                <a:gd name="T55" fmla="*/ 0 h 102"/>
                <a:gd name="T56" fmla="*/ 74613 w 99"/>
                <a:gd name="T57" fmla="*/ 0 h 102"/>
                <a:gd name="T58" fmla="*/ 84138 w 99"/>
                <a:gd name="T59" fmla="*/ 0 h 102"/>
                <a:gd name="T60" fmla="*/ 93663 w 99"/>
                <a:gd name="T61" fmla="*/ 0 h 102"/>
                <a:gd name="T62" fmla="*/ 100013 w 99"/>
                <a:gd name="T63" fmla="*/ 3175 h 102"/>
                <a:gd name="T64" fmla="*/ 111125 w 99"/>
                <a:gd name="T65" fmla="*/ 6350 h 102"/>
                <a:gd name="T66" fmla="*/ 120650 w 99"/>
                <a:gd name="T67" fmla="*/ 9525 h 102"/>
                <a:gd name="T68" fmla="*/ 127000 w 99"/>
                <a:gd name="T69" fmla="*/ 15875 h 102"/>
                <a:gd name="T70" fmla="*/ 133350 w 99"/>
                <a:gd name="T71" fmla="*/ 19050 h 102"/>
                <a:gd name="T72" fmla="*/ 136525 w 99"/>
                <a:gd name="T73" fmla="*/ 26988 h 102"/>
                <a:gd name="T74" fmla="*/ 142875 w 99"/>
                <a:gd name="T75" fmla="*/ 36513 h 102"/>
                <a:gd name="T76" fmla="*/ 149225 w 99"/>
                <a:gd name="T77" fmla="*/ 46038 h 102"/>
                <a:gd name="T78" fmla="*/ 152400 w 99"/>
                <a:gd name="T79" fmla="*/ 55563 h 102"/>
                <a:gd name="T80" fmla="*/ 152400 w 99"/>
                <a:gd name="T81" fmla="*/ 65088 h 102"/>
                <a:gd name="T82" fmla="*/ 155575 w 99"/>
                <a:gd name="T83" fmla="*/ 74613 h 102"/>
                <a:gd name="T84" fmla="*/ 152400 w 99"/>
                <a:gd name="T85" fmla="*/ 84138 h 102"/>
                <a:gd name="T86" fmla="*/ 152400 w 99"/>
                <a:gd name="T87" fmla="*/ 93663 h 102"/>
                <a:gd name="T88" fmla="*/ 152400 w 99"/>
                <a:gd name="T89" fmla="*/ 103188 h 102"/>
                <a:gd name="T90" fmla="*/ 149225 w 99"/>
                <a:gd name="T91" fmla="*/ 111125 h 102"/>
                <a:gd name="T92" fmla="*/ 146050 w 99"/>
                <a:gd name="T93" fmla="*/ 117475 h 102"/>
                <a:gd name="T94" fmla="*/ 142875 w 99"/>
                <a:gd name="T95" fmla="*/ 123825 h 102"/>
                <a:gd name="T96" fmla="*/ 139700 w 99"/>
                <a:gd name="T97" fmla="*/ 130175 h 102"/>
                <a:gd name="T98" fmla="*/ 133350 w 99"/>
                <a:gd name="T99" fmla="*/ 133350 h 102"/>
                <a:gd name="T100" fmla="*/ 127000 w 99"/>
                <a:gd name="T101" fmla="*/ 139700 h 102"/>
                <a:gd name="T102" fmla="*/ 120650 w 99"/>
                <a:gd name="T103" fmla="*/ 146050 h 102"/>
                <a:gd name="T104" fmla="*/ 114300 w 99"/>
                <a:gd name="T105" fmla="*/ 149225 h 102"/>
                <a:gd name="T106" fmla="*/ 107950 w 99"/>
                <a:gd name="T107" fmla="*/ 152400 h 102"/>
                <a:gd name="T108" fmla="*/ 96838 w 99"/>
                <a:gd name="T109" fmla="*/ 155575 h 102"/>
                <a:gd name="T110" fmla="*/ 87313 w 99"/>
                <a:gd name="T111" fmla="*/ 155575 h 102"/>
                <a:gd name="T112" fmla="*/ 80963 w 99"/>
                <a:gd name="T113" fmla="*/ 160338 h 1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9" h="102">
                  <a:moveTo>
                    <a:pt x="49" y="101"/>
                  </a:moveTo>
                  <a:lnTo>
                    <a:pt x="47" y="101"/>
                  </a:lnTo>
                  <a:lnTo>
                    <a:pt x="45" y="101"/>
                  </a:lnTo>
                  <a:lnTo>
                    <a:pt x="43" y="101"/>
                  </a:lnTo>
                  <a:lnTo>
                    <a:pt x="43" y="98"/>
                  </a:lnTo>
                  <a:lnTo>
                    <a:pt x="41" y="98"/>
                  </a:lnTo>
                  <a:lnTo>
                    <a:pt x="39" y="98"/>
                  </a:lnTo>
                  <a:lnTo>
                    <a:pt x="37" y="98"/>
                  </a:lnTo>
                  <a:lnTo>
                    <a:pt x="35" y="98"/>
                  </a:lnTo>
                  <a:lnTo>
                    <a:pt x="33" y="96"/>
                  </a:lnTo>
                  <a:lnTo>
                    <a:pt x="31" y="96"/>
                  </a:lnTo>
                  <a:lnTo>
                    <a:pt x="29" y="96"/>
                  </a:lnTo>
                  <a:lnTo>
                    <a:pt x="27" y="94"/>
                  </a:lnTo>
                  <a:lnTo>
                    <a:pt x="25" y="94"/>
                  </a:lnTo>
                  <a:lnTo>
                    <a:pt x="23" y="92"/>
                  </a:lnTo>
                  <a:lnTo>
                    <a:pt x="21" y="92"/>
                  </a:lnTo>
                  <a:lnTo>
                    <a:pt x="21" y="90"/>
                  </a:lnTo>
                  <a:lnTo>
                    <a:pt x="19" y="90"/>
                  </a:lnTo>
                  <a:lnTo>
                    <a:pt x="16" y="88"/>
                  </a:lnTo>
                  <a:lnTo>
                    <a:pt x="14" y="86"/>
                  </a:lnTo>
                  <a:lnTo>
                    <a:pt x="12" y="84"/>
                  </a:lnTo>
                  <a:lnTo>
                    <a:pt x="12" y="82"/>
                  </a:lnTo>
                  <a:lnTo>
                    <a:pt x="10" y="82"/>
                  </a:lnTo>
                  <a:lnTo>
                    <a:pt x="10" y="80"/>
                  </a:lnTo>
                  <a:lnTo>
                    <a:pt x="8" y="80"/>
                  </a:lnTo>
                  <a:lnTo>
                    <a:pt x="8" y="78"/>
                  </a:lnTo>
                  <a:lnTo>
                    <a:pt x="6" y="76"/>
                  </a:lnTo>
                  <a:lnTo>
                    <a:pt x="6" y="74"/>
                  </a:lnTo>
                  <a:lnTo>
                    <a:pt x="4" y="74"/>
                  </a:lnTo>
                  <a:lnTo>
                    <a:pt x="4" y="72"/>
                  </a:lnTo>
                  <a:lnTo>
                    <a:pt x="4" y="70"/>
                  </a:lnTo>
                  <a:lnTo>
                    <a:pt x="4" y="67"/>
                  </a:lnTo>
                  <a:lnTo>
                    <a:pt x="2" y="67"/>
                  </a:lnTo>
                  <a:lnTo>
                    <a:pt x="2" y="65"/>
                  </a:lnTo>
                  <a:lnTo>
                    <a:pt x="2" y="63"/>
                  </a:lnTo>
                  <a:lnTo>
                    <a:pt x="2" y="61"/>
                  </a:lnTo>
                  <a:lnTo>
                    <a:pt x="2" y="59"/>
                  </a:lnTo>
                  <a:lnTo>
                    <a:pt x="0" y="59"/>
                  </a:lnTo>
                  <a:lnTo>
                    <a:pt x="0" y="57"/>
                  </a:lnTo>
                  <a:lnTo>
                    <a:pt x="0" y="55"/>
                  </a:lnTo>
                  <a:lnTo>
                    <a:pt x="0" y="53"/>
                  </a:lnTo>
                  <a:lnTo>
                    <a:pt x="0" y="51"/>
                  </a:lnTo>
                  <a:lnTo>
                    <a:pt x="0" y="49"/>
                  </a:lnTo>
                  <a:lnTo>
                    <a:pt x="0" y="47"/>
                  </a:lnTo>
                  <a:lnTo>
                    <a:pt x="0" y="45"/>
                  </a:lnTo>
                  <a:lnTo>
                    <a:pt x="0" y="43"/>
                  </a:lnTo>
                  <a:lnTo>
                    <a:pt x="0" y="41"/>
                  </a:lnTo>
                  <a:lnTo>
                    <a:pt x="2" y="39"/>
                  </a:lnTo>
                  <a:lnTo>
                    <a:pt x="2" y="37"/>
                  </a:lnTo>
                  <a:lnTo>
                    <a:pt x="2" y="35"/>
                  </a:lnTo>
                  <a:lnTo>
                    <a:pt x="2" y="33"/>
                  </a:lnTo>
                  <a:lnTo>
                    <a:pt x="2" y="31"/>
                  </a:lnTo>
                  <a:lnTo>
                    <a:pt x="4" y="31"/>
                  </a:lnTo>
                  <a:lnTo>
                    <a:pt x="4" y="29"/>
                  </a:lnTo>
                  <a:lnTo>
                    <a:pt x="4" y="27"/>
                  </a:lnTo>
                  <a:lnTo>
                    <a:pt x="6" y="27"/>
                  </a:lnTo>
                  <a:lnTo>
                    <a:pt x="6" y="25"/>
                  </a:lnTo>
                  <a:lnTo>
                    <a:pt x="6" y="23"/>
                  </a:lnTo>
                  <a:lnTo>
                    <a:pt x="8" y="23"/>
                  </a:lnTo>
                  <a:lnTo>
                    <a:pt x="8" y="21"/>
                  </a:lnTo>
                  <a:lnTo>
                    <a:pt x="10" y="19"/>
                  </a:lnTo>
                  <a:lnTo>
                    <a:pt x="10" y="17"/>
                  </a:lnTo>
                  <a:lnTo>
                    <a:pt x="12" y="17"/>
                  </a:lnTo>
                  <a:lnTo>
                    <a:pt x="12" y="14"/>
                  </a:lnTo>
                  <a:lnTo>
                    <a:pt x="14" y="12"/>
                  </a:lnTo>
                  <a:lnTo>
                    <a:pt x="16" y="12"/>
                  </a:lnTo>
                  <a:lnTo>
                    <a:pt x="16" y="10"/>
                  </a:lnTo>
                  <a:lnTo>
                    <a:pt x="19" y="10"/>
                  </a:lnTo>
                  <a:lnTo>
                    <a:pt x="19" y="8"/>
                  </a:lnTo>
                  <a:lnTo>
                    <a:pt x="21" y="8"/>
                  </a:lnTo>
                  <a:lnTo>
                    <a:pt x="21" y="6"/>
                  </a:lnTo>
                  <a:lnTo>
                    <a:pt x="23" y="6"/>
                  </a:lnTo>
                  <a:lnTo>
                    <a:pt x="25" y="6"/>
                  </a:lnTo>
                  <a:lnTo>
                    <a:pt x="25" y="4"/>
                  </a:lnTo>
                  <a:lnTo>
                    <a:pt x="27" y="4"/>
                  </a:lnTo>
                  <a:lnTo>
                    <a:pt x="29" y="4"/>
                  </a:lnTo>
                  <a:lnTo>
                    <a:pt x="29" y="2"/>
                  </a:lnTo>
                  <a:lnTo>
                    <a:pt x="31" y="2"/>
                  </a:lnTo>
                  <a:lnTo>
                    <a:pt x="33" y="2"/>
                  </a:lnTo>
                  <a:lnTo>
                    <a:pt x="35" y="2"/>
                  </a:lnTo>
                  <a:lnTo>
                    <a:pt x="35" y="0"/>
                  </a:lnTo>
                  <a:lnTo>
                    <a:pt x="37" y="0"/>
                  </a:lnTo>
                  <a:lnTo>
                    <a:pt x="39" y="0"/>
                  </a:lnTo>
                  <a:lnTo>
                    <a:pt x="41" y="0"/>
                  </a:lnTo>
                  <a:lnTo>
                    <a:pt x="43" y="0"/>
                  </a:lnTo>
                  <a:lnTo>
                    <a:pt x="45" y="0"/>
                  </a:lnTo>
                  <a:lnTo>
                    <a:pt x="47" y="0"/>
                  </a:lnTo>
                  <a:lnTo>
                    <a:pt x="49" y="0"/>
                  </a:lnTo>
                  <a:lnTo>
                    <a:pt x="51" y="0"/>
                  </a:lnTo>
                  <a:lnTo>
                    <a:pt x="53" y="0"/>
                  </a:lnTo>
                  <a:lnTo>
                    <a:pt x="55" y="0"/>
                  </a:lnTo>
                  <a:lnTo>
                    <a:pt x="57" y="0"/>
                  </a:lnTo>
                  <a:lnTo>
                    <a:pt x="59" y="0"/>
                  </a:lnTo>
                  <a:lnTo>
                    <a:pt x="61" y="0"/>
                  </a:lnTo>
                  <a:lnTo>
                    <a:pt x="63" y="0"/>
                  </a:lnTo>
                  <a:lnTo>
                    <a:pt x="63" y="2"/>
                  </a:lnTo>
                  <a:lnTo>
                    <a:pt x="65" y="2"/>
                  </a:lnTo>
                  <a:lnTo>
                    <a:pt x="68" y="2"/>
                  </a:lnTo>
                  <a:lnTo>
                    <a:pt x="70" y="4"/>
                  </a:lnTo>
                  <a:lnTo>
                    <a:pt x="72" y="4"/>
                  </a:lnTo>
                  <a:lnTo>
                    <a:pt x="74" y="6"/>
                  </a:lnTo>
                  <a:lnTo>
                    <a:pt x="76" y="6"/>
                  </a:lnTo>
                  <a:lnTo>
                    <a:pt x="78" y="8"/>
                  </a:lnTo>
                  <a:lnTo>
                    <a:pt x="80" y="8"/>
                  </a:lnTo>
                  <a:lnTo>
                    <a:pt x="80" y="10"/>
                  </a:lnTo>
                  <a:lnTo>
                    <a:pt x="82" y="10"/>
                  </a:lnTo>
                  <a:lnTo>
                    <a:pt x="82" y="12"/>
                  </a:lnTo>
                  <a:lnTo>
                    <a:pt x="84" y="12"/>
                  </a:lnTo>
                  <a:lnTo>
                    <a:pt x="84" y="14"/>
                  </a:lnTo>
                  <a:lnTo>
                    <a:pt x="86" y="14"/>
                  </a:lnTo>
                  <a:lnTo>
                    <a:pt x="86" y="17"/>
                  </a:lnTo>
                  <a:lnTo>
                    <a:pt x="88" y="19"/>
                  </a:lnTo>
                  <a:lnTo>
                    <a:pt x="90" y="21"/>
                  </a:lnTo>
                  <a:lnTo>
                    <a:pt x="90" y="23"/>
                  </a:lnTo>
                  <a:lnTo>
                    <a:pt x="92" y="25"/>
                  </a:lnTo>
                  <a:lnTo>
                    <a:pt x="92" y="27"/>
                  </a:lnTo>
                  <a:lnTo>
                    <a:pt x="94" y="29"/>
                  </a:lnTo>
                  <a:lnTo>
                    <a:pt x="94" y="31"/>
                  </a:lnTo>
                  <a:lnTo>
                    <a:pt x="94" y="33"/>
                  </a:lnTo>
                  <a:lnTo>
                    <a:pt x="96" y="35"/>
                  </a:lnTo>
                  <a:lnTo>
                    <a:pt x="96" y="37"/>
                  </a:lnTo>
                  <a:lnTo>
                    <a:pt x="96" y="39"/>
                  </a:lnTo>
                  <a:lnTo>
                    <a:pt x="96" y="41"/>
                  </a:lnTo>
                  <a:lnTo>
                    <a:pt x="96" y="43"/>
                  </a:lnTo>
                  <a:lnTo>
                    <a:pt x="96" y="45"/>
                  </a:lnTo>
                  <a:lnTo>
                    <a:pt x="98" y="47"/>
                  </a:lnTo>
                  <a:lnTo>
                    <a:pt x="98" y="49"/>
                  </a:lnTo>
                  <a:lnTo>
                    <a:pt x="98" y="51"/>
                  </a:lnTo>
                  <a:lnTo>
                    <a:pt x="96" y="53"/>
                  </a:lnTo>
                  <a:lnTo>
                    <a:pt x="96" y="55"/>
                  </a:lnTo>
                  <a:lnTo>
                    <a:pt x="96" y="57"/>
                  </a:lnTo>
                  <a:lnTo>
                    <a:pt x="96" y="59"/>
                  </a:lnTo>
                  <a:lnTo>
                    <a:pt x="96" y="61"/>
                  </a:lnTo>
                  <a:lnTo>
                    <a:pt x="96" y="63"/>
                  </a:lnTo>
                  <a:lnTo>
                    <a:pt x="96" y="65"/>
                  </a:lnTo>
                  <a:lnTo>
                    <a:pt x="94" y="65"/>
                  </a:lnTo>
                  <a:lnTo>
                    <a:pt x="94" y="67"/>
                  </a:lnTo>
                  <a:lnTo>
                    <a:pt x="94" y="70"/>
                  </a:lnTo>
                  <a:lnTo>
                    <a:pt x="94" y="72"/>
                  </a:lnTo>
                  <a:lnTo>
                    <a:pt x="92" y="72"/>
                  </a:lnTo>
                  <a:lnTo>
                    <a:pt x="92" y="74"/>
                  </a:lnTo>
                  <a:lnTo>
                    <a:pt x="92" y="76"/>
                  </a:lnTo>
                  <a:lnTo>
                    <a:pt x="90" y="76"/>
                  </a:lnTo>
                  <a:lnTo>
                    <a:pt x="90" y="78"/>
                  </a:lnTo>
                  <a:lnTo>
                    <a:pt x="90" y="80"/>
                  </a:lnTo>
                  <a:lnTo>
                    <a:pt x="88" y="80"/>
                  </a:lnTo>
                  <a:lnTo>
                    <a:pt x="88" y="82"/>
                  </a:lnTo>
                  <a:lnTo>
                    <a:pt x="86" y="82"/>
                  </a:lnTo>
                  <a:lnTo>
                    <a:pt x="86" y="84"/>
                  </a:lnTo>
                  <a:lnTo>
                    <a:pt x="84" y="84"/>
                  </a:lnTo>
                  <a:lnTo>
                    <a:pt x="84" y="86"/>
                  </a:lnTo>
                  <a:lnTo>
                    <a:pt x="82" y="88"/>
                  </a:lnTo>
                  <a:lnTo>
                    <a:pt x="80" y="88"/>
                  </a:lnTo>
                  <a:lnTo>
                    <a:pt x="80" y="90"/>
                  </a:lnTo>
                  <a:lnTo>
                    <a:pt x="78" y="90"/>
                  </a:lnTo>
                  <a:lnTo>
                    <a:pt x="76" y="92"/>
                  </a:lnTo>
                  <a:lnTo>
                    <a:pt x="74" y="92"/>
                  </a:lnTo>
                  <a:lnTo>
                    <a:pt x="74" y="94"/>
                  </a:lnTo>
                  <a:lnTo>
                    <a:pt x="72" y="94"/>
                  </a:lnTo>
                  <a:lnTo>
                    <a:pt x="70" y="94"/>
                  </a:lnTo>
                  <a:lnTo>
                    <a:pt x="70" y="96"/>
                  </a:lnTo>
                  <a:lnTo>
                    <a:pt x="68" y="96"/>
                  </a:lnTo>
                  <a:lnTo>
                    <a:pt x="65" y="96"/>
                  </a:lnTo>
                  <a:lnTo>
                    <a:pt x="63" y="98"/>
                  </a:lnTo>
                  <a:lnTo>
                    <a:pt x="61" y="98"/>
                  </a:lnTo>
                  <a:lnTo>
                    <a:pt x="59" y="98"/>
                  </a:lnTo>
                  <a:lnTo>
                    <a:pt x="57" y="98"/>
                  </a:lnTo>
                  <a:lnTo>
                    <a:pt x="55" y="98"/>
                  </a:lnTo>
                  <a:lnTo>
                    <a:pt x="53" y="98"/>
                  </a:lnTo>
                  <a:lnTo>
                    <a:pt x="53" y="101"/>
                  </a:lnTo>
                  <a:lnTo>
                    <a:pt x="51" y="101"/>
                  </a:lnTo>
                  <a:lnTo>
                    <a:pt x="49" y="10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1" name="Freeform 121">
              <a:extLst>
                <a:ext uri="{FF2B5EF4-FFF2-40B4-BE49-F238E27FC236}">
                  <a16:creationId xmlns:a16="http://schemas.microsoft.com/office/drawing/2014/main" id="{1A854FC0-108D-DF7C-1092-88F8C86EC9FB}"/>
                </a:ext>
              </a:extLst>
            </p:cNvPr>
            <p:cNvSpPr>
              <a:spLocks/>
            </p:cNvSpPr>
            <p:nvPr/>
          </p:nvSpPr>
          <p:spPr bwMode="auto">
            <a:xfrm>
              <a:off x="8778876" y="3749676"/>
              <a:ext cx="26987" cy="244475"/>
            </a:xfrm>
            <a:custGeom>
              <a:avLst/>
              <a:gdLst>
                <a:gd name="T0" fmla="*/ 0 w 17"/>
                <a:gd name="T1" fmla="*/ 235011 h 155"/>
                <a:gd name="T2" fmla="*/ 0 w 17"/>
                <a:gd name="T3" fmla="*/ 225548 h 155"/>
                <a:gd name="T4" fmla="*/ 0 w 17"/>
                <a:gd name="T5" fmla="*/ 216084 h 155"/>
                <a:gd name="T6" fmla="*/ 0 w 17"/>
                <a:gd name="T7" fmla="*/ 206621 h 155"/>
                <a:gd name="T8" fmla="*/ 0 w 17"/>
                <a:gd name="T9" fmla="*/ 197157 h 155"/>
                <a:gd name="T10" fmla="*/ 0 w 17"/>
                <a:gd name="T11" fmla="*/ 186116 h 155"/>
                <a:gd name="T12" fmla="*/ 0 w 17"/>
                <a:gd name="T13" fmla="*/ 176653 h 155"/>
                <a:gd name="T14" fmla="*/ 0 w 17"/>
                <a:gd name="T15" fmla="*/ 167189 h 155"/>
                <a:gd name="T16" fmla="*/ 0 w 17"/>
                <a:gd name="T17" fmla="*/ 157726 h 155"/>
                <a:gd name="T18" fmla="*/ 0 w 17"/>
                <a:gd name="T19" fmla="*/ 148262 h 155"/>
                <a:gd name="T20" fmla="*/ 0 w 17"/>
                <a:gd name="T21" fmla="*/ 58359 h 155"/>
                <a:gd name="T22" fmla="*/ 0 w 17"/>
                <a:gd name="T23" fmla="*/ 48895 h 155"/>
                <a:gd name="T24" fmla="*/ 0 w 17"/>
                <a:gd name="T25" fmla="*/ 39431 h 155"/>
                <a:gd name="T26" fmla="*/ 0 w 17"/>
                <a:gd name="T27" fmla="*/ 29968 h 155"/>
                <a:gd name="T28" fmla="*/ 0 w 17"/>
                <a:gd name="T29" fmla="*/ 18927 h 155"/>
                <a:gd name="T30" fmla="*/ 0 w 17"/>
                <a:gd name="T31" fmla="*/ 9464 h 155"/>
                <a:gd name="T32" fmla="*/ 0 w 17"/>
                <a:gd name="T33" fmla="*/ 0 h 155"/>
                <a:gd name="T34" fmla="*/ 9525 w 17"/>
                <a:gd name="T35" fmla="*/ 0 h 155"/>
                <a:gd name="T36" fmla="*/ 19050 w 17"/>
                <a:gd name="T37" fmla="*/ 0 h 155"/>
                <a:gd name="T38" fmla="*/ 25400 w 17"/>
                <a:gd name="T39" fmla="*/ 3155 h 155"/>
                <a:gd name="T40" fmla="*/ 25400 w 17"/>
                <a:gd name="T41" fmla="*/ 12618 h 155"/>
                <a:gd name="T42" fmla="*/ 25400 w 17"/>
                <a:gd name="T43" fmla="*/ 22082 h 155"/>
                <a:gd name="T44" fmla="*/ 25400 w 17"/>
                <a:gd name="T45" fmla="*/ 33122 h 155"/>
                <a:gd name="T46" fmla="*/ 25400 w 17"/>
                <a:gd name="T47" fmla="*/ 42586 h 155"/>
                <a:gd name="T48" fmla="*/ 25400 w 17"/>
                <a:gd name="T49" fmla="*/ 52050 h 155"/>
                <a:gd name="T50" fmla="*/ 22225 w 17"/>
                <a:gd name="T51" fmla="*/ 61513 h 155"/>
                <a:gd name="T52" fmla="*/ 22225 w 17"/>
                <a:gd name="T53" fmla="*/ 70977 h 155"/>
                <a:gd name="T54" fmla="*/ 22225 w 17"/>
                <a:gd name="T55" fmla="*/ 80440 h 155"/>
                <a:gd name="T56" fmla="*/ 22225 w 17"/>
                <a:gd name="T57" fmla="*/ 89904 h 155"/>
                <a:gd name="T58" fmla="*/ 22225 w 17"/>
                <a:gd name="T59" fmla="*/ 99367 h 155"/>
                <a:gd name="T60" fmla="*/ 22225 w 17"/>
                <a:gd name="T61" fmla="*/ 108831 h 155"/>
                <a:gd name="T62" fmla="*/ 22225 w 17"/>
                <a:gd name="T63" fmla="*/ 119872 h 155"/>
                <a:gd name="T64" fmla="*/ 22225 w 17"/>
                <a:gd name="T65" fmla="*/ 129335 h 155"/>
                <a:gd name="T66" fmla="*/ 22225 w 17"/>
                <a:gd name="T67" fmla="*/ 138799 h 155"/>
                <a:gd name="T68" fmla="*/ 22225 w 17"/>
                <a:gd name="T69" fmla="*/ 148262 h 155"/>
                <a:gd name="T70" fmla="*/ 25400 w 17"/>
                <a:gd name="T71" fmla="*/ 157726 h 155"/>
                <a:gd name="T72" fmla="*/ 25400 w 17"/>
                <a:gd name="T73" fmla="*/ 167189 h 155"/>
                <a:gd name="T74" fmla="*/ 25400 w 17"/>
                <a:gd name="T75" fmla="*/ 176653 h 155"/>
                <a:gd name="T76" fmla="*/ 25400 w 17"/>
                <a:gd name="T77" fmla="*/ 186116 h 155"/>
                <a:gd name="T78" fmla="*/ 25400 w 17"/>
                <a:gd name="T79" fmla="*/ 197157 h 155"/>
                <a:gd name="T80" fmla="*/ 25400 w 17"/>
                <a:gd name="T81" fmla="*/ 206621 h 155"/>
                <a:gd name="T82" fmla="*/ 25400 w 17"/>
                <a:gd name="T83" fmla="*/ 216084 h 155"/>
                <a:gd name="T84" fmla="*/ 25400 w 17"/>
                <a:gd name="T85" fmla="*/ 225548 h 155"/>
                <a:gd name="T86" fmla="*/ 25400 w 17"/>
                <a:gd name="T87" fmla="*/ 235011 h 155"/>
                <a:gd name="T88" fmla="*/ 22225 w 17"/>
                <a:gd name="T89" fmla="*/ 242898 h 155"/>
                <a:gd name="T90" fmla="*/ 15875 w 17"/>
                <a:gd name="T91" fmla="*/ 238166 h 155"/>
                <a:gd name="T92" fmla="*/ 6350 w 17"/>
                <a:gd name="T93" fmla="*/ 238166 h 1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 h="155">
                  <a:moveTo>
                    <a:pt x="0" y="154"/>
                  </a:moveTo>
                  <a:lnTo>
                    <a:pt x="0" y="151"/>
                  </a:lnTo>
                  <a:lnTo>
                    <a:pt x="0" y="149"/>
                  </a:lnTo>
                  <a:lnTo>
                    <a:pt x="0" y="147"/>
                  </a:lnTo>
                  <a:lnTo>
                    <a:pt x="0" y="145"/>
                  </a:lnTo>
                  <a:lnTo>
                    <a:pt x="0" y="143"/>
                  </a:lnTo>
                  <a:lnTo>
                    <a:pt x="0" y="141"/>
                  </a:lnTo>
                  <a:lnTo>
                    <a:pt x="0" y="139"/>
                  </a:lnTo>
                  <a:lnTo>
                    <a:pt x="0" y="137"/>
                  </a:lnTo>
                  <a:lnTo>
                    <a:pt x="0" y="135"/>
                  </a:lnTo>
                  <a:lnTo>
                    <a:pt x="0" y="133"/>
                  </a:lnTo>
                  <a:lnTo>
                    <a:pt x="0" y="131"/>
                  </a:lnTo>
                  <a:lnTo>
                    <a:pt x="0" y="129"/>
                  </a:lnTo>
                  <a:lnTo>
                    <a:pt x="0" y="127"/>
                  </a:lnTo>
                  <a:lnTo>
                    <a:pt x="0" y="125"/>
                  </a:lnTo>
                  <a:lnTo>
                    <a:pt x="0" y="122"/>
                  </a:lnTo>
                  <a:lnTo>
                    <a:pt x="0" y="120"/>
                  </a:lnTo>
                  <a:lnTo>
                    <a:pt x="0" y="118"/>
                  </a:lnTo>
                  <a:lnTo>
                    <a:pt x="0" y="116"/>
                  </a:lnTo>
                  <a:lnTo>
                    <a:pt x="0" y="114"/>
                  </a:lnTo>
                  <a:lnTo>
                    <a:pt x="0" y="112"/>
                  </a:lnTo>
                  <a:lnTo>
                    <a:pt x="0" y="110"/>
                  </a:lnTo>
                  <a:lnTo>
                    <a:pt x="0" y="108"/>
                  </a:lnTo>
                  <a:lnTo>
                    <a:pt x="0" y="106"/>
                  </a:lnTo>
                  <a:lnTo>
                    <a:pt x="0" y="104"/>
                  </a:lnTo>
                  <a:lnTo>
                    <a:pt x="0" y="102"/>
                  </a:lnTo>
                  <a:lnTo>
                    <a:pt x="0" y="100"/>
                  </a:lnTo>
                  <a:lnTo>
                    <a:pt x="0" y="98"/>
                  </a:lnTo>
                  <a:lnTo>
                    <a:pt x="0" y="96"/>
                  </a:lnTo>
                  <a:lnTo>
                    <a:pt x="0" y="94"/>
                  </a:lnTo>
                  <a:lnTo>
                    <a:pt x="0" y="59"/>
                  </a:lnTo>
                  <a:lnTo>
                    <a:pt x="0" y="39"/>
                  </a:lnTo>
                  <a:lnTo>
                    <a:pt x="0" y="37"/>
                  </a:lnTo>
                  <a:lnTo>
                    <a:pt x="0" y="35"/>
                  </a:lnTo>
                  <a:lnTo>
                    <a:pt x="0" y="33"/>
                  </a:lnTo>
                  <a:lnTo>
                    <a:pt x="0" y="31"/>
                  </a:lnTo>
                  <a:lnTo>
                    <a:pt x="0" y="29"/>
                  </a:lnTo>
                  <a:lnTo>
                    <a:pt x="0" y="27"/>
                  </a:lnTo>
                  <a:lnTo>
                    <a:pt x="0" y="25"/>
                  </a:lnTo>
                  <a:lnTo>
                    <a:pt x="0" y="23"/>
                  </a:lnTo>
                  <a:lnTo>
                    <a:pt x="0" y="21"/>
                  </a:lnTo>
                  <a:lnTo>
                    <a:pt x="0" y="19"/>
                  </a:lnTo>
                  <a:lnTo>
                    <a:pt x="0" y="16"/>
                  </a:lnTo>
                  <a:lnTo>
                    <a:pt x="0" y="14"/>
                  </a:lnTo>
                  <a:lnTo>
                    <a:pt x="0" y="12"/>
                  </a:lnTo>
                  <a:lnTo>
                    <a:pt x="0" y="10"/>
                  </a:lnTo>
                  <a:lnTo>
                    <a:pt x="0" y="8"/>
                  </a:lnTo>
                  <a:lnTo>
                    <a:pt x="0" y="6"/>
                  </a:lnTo>
                  <a:lnTo>
                    <a:pt x="0" y="4"/>
                  </a:lnTo>
                  <a:lnTo>
                    <a:pt x="0" y="2"/>
                  </a:lnTo>
                  <a:lnTo>
                    <a:pt x="0" y="0"/>
                  </a:lnTo>
                  <a:lnTo>
                    <a:pt x="2" y="0"/>
                  </a:lnTo>
                  <a:lnTo>
                    <a:pt x="4" y="0"/>
                  </a:lnTo>
                  <a:lnTo>
                    <a:pt x="6" y="0"/>
                  </a:lnTo>
                  <a:lnTo>
                    <a:pt x="8" y="0"/>
                  </a:lnTo>
                  <a:lnTo>
                    <a:pt x="10" y="0"/>
                  </a:lnTo>
                  <a:lnTo>
                    <a:pt x="12" y="0"/>
                  </a:lnTo>
                  <a:lnTo>
                    <a:pt x="14" y="0"/>
                  </a:lnTo>
                  <a:lnTo>
                    <a:pt x="16" y="0"/>
                  </a:lnTo>
                  <a:lnTo>
                    <a:pt x="16" y="2"/>
                  </a:lnTo>
                  <a:lnTo>
                    <a:pt x="16" y="4"/>
                  </a:lnTo>
                  <a:lnTo>
                    <a:pt x="16" y="6"/>
                  </a:lnTo>
                  <a:lnTo>
                    <a:pt x="16" y="8"/>
                  </a:lnTo>
                  <a:lnTo>
                    <a:pt x="16" y="10"/>
                  </a:lnTo>
                  <a:lnTo>
                    <a:pt x="16" y="12"/>
                  </a:lnTo>
                  <a:lnTo>
                    <a:pt x="16" y="14"/>
                  </a:lnTo>
                  <a:lnTo>
                    <a:pt x="16" y="16"/>
                  </a:lnTo>
                  <a:lnTo>
                    <a:pt x="16" y="19"/>
                  </a:lnTo>
                  <a:lnTo>
                    <a:pt x="16" y="21"/>
                  </a:lnTo>
                  <a:lnTo>
                    <a:pt x="16" y="23"/>
                  </a:lnTo>
                  <a:lnTo>
                    <a:pt x="16" y="25"/>
                  </a:lnTo>
                  <a:lnTo>
                    <a:pt x="16" y="27"/>
                  </a:lnTo>
                  <a:lnTo>
                    <a:pt x="16" y="29"/>
                  </a:lnTo>
                  <a:lnTo>
                    <a:pt x="16" y="31"/>
                  </a:lnTo>
                  <a:lnTo>
                    <a:pt x="16" y="33"/>
                  </a:lnTo>
                  <a:lnTo>
                    <a:pt x="16" y="35"/>
                  </a:lnTo>
                  <a:lnTo>
                    <a:pt x="14" y="37"/>
                  </a:lnTo>
                  <a:lnTo>
                    <a:pt x="14" y="39"/>
                  </a:lnTo>
                  <a:lnTo>
                    <a:pt x="14" y="41"/>
                  </a:lnTo>
                  <a:lnTo>
                    <a:pt x="14" y="43"/>
                  </a:lnTo>
                  <a:lnTo>
                    <a:pt x="14" y="45"/>
                  </a:lnTo>
                  <a:lnTo>
                    <a:pt x="14" y="47"/>
                  </a:lnTo>
                  <a:lnTo>
                    <a:pt x="14" y="49"/>
                  </a:lnTo>
                  <a:lnTo>
                    <a:pt x="14" y="51"/>
                  </a:lnTo>
                  <a:lnTo>
                    <a:pt x="14" y="53"/>
                  </a:lnTo>
                  <a:lnTo>
                    <a:pt x="14" y="55"/>
                  </a:lnTo>
                  <a:lnTo>
                    <a:pt x="14" y="57"/>
                  </a:lnTo>
                  <a:lnTo>
                    <a:pt x="14" y="59"/>
                  </a:lnTo>
                  <a:lnTo>
                    <a:pt x="14" y="61"/>
                  </a:lnTo>
                  <a:lnTo>
                    <a:pt x="14" y="63"/>
                  </a:lnTo>
                  <a:lnTo>
                    <a:pt x="14" y="65"/>
                  </a:lnTo>
                  <a:lnTo>
                    <a:pt x="14" y="67"/>
                  </a:lnTo>
                  <a:lnTo>
                    <a:pt x="14" y="69"/>
                  </a:lnTo>
                  <a:lnTo>
                    <a:pt x="14" y="72"/>
                  </a:lnTo>
                  <a:lnTo>
                    <a:pt x="14" y="74"/>
                  </a:lnTo>
                  <a:lnTo>
                    <a:pt x="14" y="76"/>
                  </a:lnTo>
                  <a:lnTo>
                    <a:pt x="14" y="78"/>
                  </a:lnTo>
                  <a:lnTo>
                    <a:pt x="14" y="80"/>
                  </a:lnTo>
                  <a:lnTo>
                    <a:pt x="14" y="82"/>
                  </a:lnTo>
                  <a:lnTo>
                    <a:pt x="14" y="84"/>
                  </a:lnTo>
                  <a:lnTo>
                    <a:pt x="14" y="86"/>
                  </a:lnTo>
                  <a:lnTo>
                    <a:pt x="14" y="88"/>
                  </a:lnTo>
                  <a:lnTo>
                    <a:pt x="14" y="90"/>
                  </a:lnTo>
                  <a:lnTo>
                    <a:pt x="14" y="92"/>
                  </a:lnTo>
                  <a:lnTo>
                    <a:pt x="14" y="94"/>
                  </a:lnTo>
                  <a:lnTo>
                    <a:pt x="14" y="96"/>
                  </a:lnTo>
                  <a:lnTo>
                    <a:pt x="14" y="98"/>
                  </a:lnTo>
                  <a:lnTo>
                    <a:pt x="16" y="100"/>
                  </a:lnTo>
                  <a:lnTo>
                    <a:pt x="16" y="102"/>
                  </a:lnTo>
                  <a:lnTo>
                    <a:pt x="16" y="104"/>
                  </a:lnTo>
                  <a:lnTo>
                    <a:pt x="16" y="106"/>
                  </a:lnTo>
                  <a:lnTo>
                    <a:pt x="16" y="108"/>
                  </a:lnTo>
                  <a:lnTo>
                    <a:pt x="16" y="110"/>
                  </a:lnTo>
                  <a:lnTo>
                    <a:pt x="16" y="112"/>
                  </a:lnTo>
                  <a:lnTo>
                    <a:pt x="16" y="114"/>
                  </a:lnTo>
                  <a:lnTo>
                    <a:pt x="16" y="116"/>
                  </a:lnTo>
                  <a:lnTo>
                    <a:pt x="16" y="118"/>
                  </a:lnTo>
                  <a:lnTo>
                    <a:pt x="16" y="120"/>
                  </a:lnTo>
                  <a:lnTo>
                    <a:pt x="16" y="122"/>
                  </a:lnTo>
                  <a:lnTo>
                    <a:pt x="16" y="125"/>
                  </a:lnTo>
                  <a:lnTo>
                    <a:pt x="16" y="127"/>
                  </a:lnTo>
                  <a:lnTo>
                    <a:pt x="16" y="129"/>
                  </a:lnTo>
                  <a:lnTo>
                    <a:pt x="16" y="131"/>
                  </a:lnTo>
                  <a:lnTo>
                    <a:pt x="16" y="133"/>
                  </a:lnTo>
                  <a:lnTo>
                    <a:pt x="16" y="135"/>
                  </a:lnTo>
                  <a:lnTo>
                    <a:pt x="16" y="137"/>
                  </a:lnTo>
                  <a:lnTo>
                    <a:pt x="16" y="139"/>
                  </a:lnTo>
                  <a:lnTo>
                    <a:pt x="16" y="141"/>
                  </a:lnTo>
                  <a:lnTo>
                    <a:pt x="16" y="143"/>
                  </a:lnTo>
                  <a:lnTo>
                    <a:pt x="16" y="145"/>
                  </a:lnTo>
                  <a:lnTo>
                    <a:pt x="16" y="147"/>
                  </a:lnTo>
                  <a:lnTo>
                    <a:pt x="16" y="149"/>
                  </a:lnTo>
                  <a:lnTo>
                    <a:pt x="16" y="151"/>
                  </a:lnTo>
                  <a:lnTo>
                    <a:pt x="16" y="154"/>
                  </a:lnTo>
                  <a:lnTo>
                    <a:pt x="14" y="154"/>
                  </a:lnTo>
                  <a:lnTo>
                    <a:pt x="12" y="154"/>
                  </a:lnTo>
                  <a:lnTo>
                    <a:pt x="12" y="151"/>
                  </a:lnTo>
                  <a:lnTo>
                    <a:pt x="10" y="151"/>
                  </a:lnTo>
                  <a:lnTo>
                    <a:pt x="8" y="151"/>
                  </a:lnTo>
                  <a:lnTo>
                    <a:pt x="6" y="151"/>
                  </a:lnTo>
                  <a:lnTo>
                    <a:pt x="4" y="151"/>
                  </a:lnTo>
                  <a:lnTo>
                    <a:pt x="2" y="154"/>
                  </a:lnTo>
                  <a:lnTo>
                    <a:pt x="0" y="15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2" name="Freeform 122">
              <a:extLst>
                <a:ext uri="{FF2B5EF4-FFF2-40B4-BE49-F238E27FC236}">
                  <a16:creationId xmlns:a16="http://schemas.microsoft.com/office/drawing/2014/main" id="{129C5B34-2671-0A18-AC70-CF9C073506DC}"/>
                </a:ext>
              </a:extLst>
            </p:cNvPr>
            <p:cNvSpPr>
              <a:spLocks/>
            </p:cNvSpPr>
            <p:nvPr/>
          </p:nvSpPr>
          <p:spPr bwMode="auto">
            <a:xfrm>
              <a:off x="8829675" y="3835401"/>
              <a:ext cx="150812" cy="244475"/>
            </a:xfrm>
            <a:custGeom>
              <a:avLst/>
              <a:gdLst>
                <a:gd name="T0" fmla="*/ 26987 w 95"/>
                <a:gd name="T1" fmla="*/ 231857 h 155"/>
                <a:gd name="T2" fmla="*/ 33337 w 95"/>
                <a:gd name="T3" fmla="*/ 222393 h 155"/>
                <a:gd name="T4" fmla="*/ 39687 w 95"/>
                <a:gd name="T5" fmla="*/ 209775 h 155"/>
                <a:gd name="T6" fmla="*/ 46037 w 95"/>
                <a:gd name="T7" fmla="*/ 203466 h 155"/>
                <a:gd name="T8" fmla="*/ 49212 w 95"/>
                <a:gd name="T9" fmla="*/ 189271 h 155"/>
                <a:gd name="T10" fmla="*/ 55562 w 95"/>
                <a:gd name="T11" fmla="*/ 176653 h 155"/>
                <a:gd name="T12" fmla="*/ 65087 w 95"/>
                <a:gd name="T13" fmla="*/ 151417 h 155"/>
                <a:gd name="T14" fmla="*/ 49212 w 95"/>
                <a:gd name="T15" fmla="*/ 110408 h 155"/>
                <a:gd name="T16" fmla="*/ 46037 w 95"/>
                <a:gd name="T17" fmla="*/ 96213 h 155"/>
                <a:gd name="T18" fmla="*/ 39687 w 95"/>
                <a:gd name="T19" fmla="*/ 89904 h 155"/>
                <a:gd name="T20" fmla="*/ 36512 w 95"/>
                <a:gd name="T21" fmla="*/ 77286 h 155"/>
                <a:gd name="T22" fmla="*/ 30162 w 95"/>
                <a:gd name="T23" fmla="*/ 64668 h 155"/>
                <a:gd name="T24" fmla="*/ 26987 w 95"/>
                <a:gd name="T25" fmla="*/ 55204 h 155"/>
                <a:gd name="T26" fmla="*/ 20637 w 95"/>
                <a:gd name="T27" fmla="*/ 45740 h 155"/>
                <a:gd name="T28" fmla="*/ 15875 w 95"/>
                <a:gd name="T29" fmla="*/ 36277 h 155"/>
                <a:gd name="T30" fmla="*/ 12700 w 95"/>
                <a:gd name="T31" fmla="*/ 26813 h 155"/>
                <a:gd name="T32" fmla="*/ 9525 w 95"/>
                <a:gd name="T33" fmla="*/ 15773 h 155"/>
                <a:gd name="T34" fmla="*/ 3175 w 95"/>
                <a:gd name="T35" fmla="*/ 3155 h 155"/>
                <a:gd name="T36" fmla="*/ 9525 w 95"/>
                <a:gd name="T37" fmla="*/ 3155 h 155"/>
                <a:gd name="T38" fmla="*/ 23812 w 95"/>
                <a:gd name="T39" fmla="*/ 3155 h 155"/>
                <a:gd name="T40" fmla="*/ 33337 w 95"/>
                <a:gd name="T41" fmla="*/ 0 h 155"/>
                <a:gd name="T42" fmla="*/ 36512 w 95"/>
                <a:gd name="T43" fmla="*/ 12618 h 155"/>
                <a:gd name="T44" fmla="*/ 39687 w 95"/>
                <a:gd name="T45" fmla="*/ 22082 h 155"/>
                <a:gd name="T46" fmla="*/ 46037 w 95"/>
                <a:gd name="T47" fmla="*/ 36277 h 155"/>
                <a:gd name="T48" fmla="*/ 49212 w 95"/>
                <a:gd name="T49" fmla="*/ 45740 h 155"/>
                <a:gd name="T50" fmla="*/ 52387 w 95"/>
                <a:gd name="T51" fmla="*/ 55204 h 155"/>
                <a:gd name="T52" fmla="*/ 55562 w 95"/>
                <a:gd name="T53" fmla="*/ 67822 h 155"/>
                <a:gd name="T54" fmla="*/ 61912 w 95"/>
                <a:gd name="T55" fmla="*/ 80440 h 155"/>
                <a:gd name="T56" fmla="*/ 68262 w 95"/>
                <a:gd name="T57" fmla="*/ 93058 h 155"/>
                <a:gd name="T58" fmla="*/ 90487 w 95"/>
                <a:gd name="T59" fmla="*/ 93058 h 155"/>
                <a:gd name="T60" fmla="*/ 98425 w 95"/>
                <a:gd name="T61" fmla="*/ 80440 h 155"/>
                <a:gd name="T62" fmla="*/ 101600 w 95"/>
                <a:gd name="T63" fmla="*/ 70977 h 155"/>
                <a:gd name="T64" fmla="*/ 107950 w 95"/>
                <a:gd name="T65" fmla="*/ 61513 h 155"/>
                <a:gd name="T66" fmla="*/ 111125 w 95"/>
                <a:gd name="T67" fmla="*/ 48895 h 155"/>
                <a:gd name="T68" fmla="*/ 114300 w 95"/>
                <a:gd name="T69" fmla="*/ 39431 h 155"/>
                <a:gd name="T70" fmla="*/ 120650 w 95"/>
                <a:gd name="T71" fmla="*/ 26813 h 155"/>
                <a:gd name="T72" fmla="*/ 123825 w 95"/>
                <a:gd name="T73" fmla="*/ 12618 h 155"/>
                <a:gd name="T74" fmla="*/ 127000 w 95"/>
                <a:gd name="T75" fmla="*/ 0 h 155"/>
                <a:gd name="T76" fmla="*/ 136525 w 95"/>
                <a:gd name="T77" fmla="*/ 3155 h 155"/>
                <a:gd name="T78" fmla="*/ 149225 w 95"/>
                <a:gd name="T79" fmla="*/ 3155 h 155"/>
                <a:gd name="T80" fmla="*/ 146050 w 95"/>
                <a:gd name="T81" fmla="*/ 6309 h 155"/>
                <a:gd name="T82" fmla="*/ 142875 w 95"/>
                <a:gd name="T83" fmla="*/ 15773 h 155"/>
                <a:gd name="T84" fmla="*/ 136525 w 95"/>
                <a:gd name="T85" fmla="*/ 29968 h 155"/>
                <a:gd name="T86" fmla="*/ 130175 w 95"/>
                <a:gd name="T87" fmla="*/ 39431 h 155"/>
                <a:gd name="T88" fmla="*/ 127000 w 95"/>
                <a:gd name="T89" fmla="*/ 48895 h 155"/>
                <a:gd name="T90" fmla="*/ 123825 w 95"/>
                <a:gd name="T91" fmla="*/ 58359 h 155"/>
                <a:gd name="T92" fmla="*/ 117475 w 95"/>
                <a:gd name="T93" fmla="*/ 67822 h 155"/>
                <a:gd name="T94" fmla="*/ 71437 w 95"/>
                <a:gd name="T95" fmla="*/ 173498 h 155"/>
                <a:gd name="T96" fmla="*/ 68262 w 95"/>
                <a:gd name="T97" fmla="*/ 182962 h 155"/>
                <a:gd name="T98" fmla="*/ 61912 w 95"/>
                <a:gd name="T99" fmla="*/ 194003 h 155"/>
                <a:gd name="T100" fmla="*/ 58737 w 95"/>
                <a:gd name="T101" fmla="*/ 203466 h 155"/>
                <a:gd name="T102" fmla="*/ 55562 w 95"/>
                <a:gd name="T103" fmla="*/ 216084 h 155"/>
                <a:gd name="T104" fmla="*/ 49212 w 95"/>
                <a:gd name="T105" fmla="*/ 225548 h 155"/>
                <a:gd name="T106" fmla="*/ 46037 w 95"/>
                <a:gd name="T107" fmla="*/ 235011 h 155"/>
                <a:gd name="T108" fmla="*/ 39687 w 95"/>
                <a:gd name="T109" fmla="*/ 242898 h 155"/>
                <a:gd name="T110" fmla="*/ 26987 w 95"/>
                <a:gd name="T111" fmla="*/ 242898 h 1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5" h="155">
                  <a:moveTo>
                    <a:pt x="15" y="154"/>
                  </a:moveTo>
                  <a:lnTo>
                    <a:pt x="17" y="151"/>
                  </a:lnTo>
                  <a:lnTo>
                    <a:pt x="17" y="149"/>
                  </a:lnTo>
                  <a:lnTo>
                    <a:pt x="17" y="147"/>
                  </a:lnTo>
                  <a:lnTo>
                    <a:pt x="19" y="147"/>
                  </a:lnTo>
                  <a:lnTo>
                    <a:pt x="19" y="145"/>
                  </a:lnTo>
                  <a:lnTo>
                    <a:pt x="21" y="143"/>
                  </a:lnTo>
                  <a:lnTo>
                    <a:pt x="21" y="141"/>
                  </a:lnTo>
                  <a:lnTo>
                    <a:pt x="23" y="139"/>
                  </a:lnTo>
                  <a:lnTo>
                    <a:pt x="23" y="137"/>
                  </a:lnTo>
                  <a:lnTo>
                    <a:pt x="25" y="135"/>
                  </a:lnTo>
                  <a:lnTo>
                    <a:pt x="25" y="133"/>
                  </a:lnTo>
                  <a:lnTo>
                    <a:pt x="27" y="133"/>
                  </a:lnTo>
                  <a:lnTo>
                    <a:pt x="27" y="131"/>
                  </a:lnTo>
                  <a:lnTo>
                    <a:pt x="27" y="129"/>
                  </a:lnTo>
                  <a:lnTo>
                    <a:pt x="29" y="129"/>
                  </a:lnTo>
                  <a:lnTo>
                    <a:pt x="29" y="127"/>
                  </a:lnTo>
                  <a:lnTo>
                    <a:pt x="29" y="125"/>
                  </a:lnTo>
                  <a:lnTo>
                    <a:pt x="31" y="123"/>
                  </a:lnTo>
                  <a:lnTo>
                    <a:pt x="31" y="120"/>
                  </a:lnTo>
                  <a:lnTo>
                    <a:pt x="33" y="118"/>
                  </a:lnTo>
                  <a:lnTo>
                    <a:pt x="33" y="116"/>
                  </a:lnTo>
                  <a:lnTo>
                    <a:pt x="35" y="114"/>
                  </a:lnTo>
                  <a:lnTo>
                    <a:pt x="35" y="112"/>
                  </a:lnTo>
                  <a:lnTo>
                    <a:pt x="35" y="110"/>
                  </a:lnTo>
                  <a:lnTo>
                    <a:pt x="37" y="110"/>
                  </a:lnTo>
                  <a:lnTo>
                    <a:pt x="37" y="108"/>
                  </a:lnTo>
                  <a:lnTo>
                    <a:pt x="41" y="96"/>
                  </a:lnTo>
                  <a:lnTo>
                    <a:pt x="33" y="74"/>
                  </a:lnTo>
                  <a:lnTo>
                    <a:pt x="33" y="72"/>
                  </a:lnTo>
                  <a:lnTo>
                    <a:pt x="31" y="72"/>
                  </a:lnTo>
                  <a:lnTo>
                    <a:pt x="31" y="70"/>
                  </a:lnTo>
                  <a:lnTo>
                    <a:pt x="31" y="67"/>
                  </a:lnTo>
                  <a:lnTo>
                    <a:pt x="29" y="65"/>
                  </a:lnTo>
                  <a:lnTo>
                    <a:pt x="29" y="63"/>
                  </a:lnTo>
                  <a:lnTo>
                    <a:pt x="29" y="61"/>
                  </a:lnTo>
                  <a:lnTo>
                    <a:pt x="27" y="61"/>
                  </a:lnTo>
                  <a:lnTo>
                    <a:pt x="27" y="59"/>
                  </a:lnTo>
                  <a:lnTo>
                    <a:pt x="27" y="57"/>
                  </a:lnTo>
                  <a:lnTo>
                    <a:pt x="25" y="57"/>
                  </a:lnTo>
                  <a:lnTo>
                    <a:pt x="25" y="55"/>
                  </a:lnTo>
                  <a:lnTo>
                    <a:pt x="25" y="53"/>
                  </a:lnTo>
                  <a:lnTo>
                    <a:pt x="23" y="51"/>
                  </a:lnTo>
                  <a:lnTo>
                    <a:pt x="23" y="49"/>
                  </a:lnTo>
                  <a:lnTo>
                    <a:pt x="21" y="47"/>
                  </a:lnTo>
                  <a:lnTo>
                    <a:pt x="21" y="45"/>
                  </a:lnTo>
                  <a:lnTo>
                    <a:pt x="21" y="43"/>
                  </a:lnTo>
                  <a:lnTo>
                    <a:pt x="19" y="41"/>
                  </a:lnTo>
                  <a:lnTo>
                    <a:pt x="19" y="39"/>
                  </a:lnTo>
                  <a:lnTo>
                    <a:pt x="17" y="39"/>
                  </a:lnTo>
                  <a:lnTo>
                    <a:pt x="17" y="37"/>
                  </a:lnTo>
                  <a:lnTo>
                    <a:pt x="17" y="35"/>
                  </a:lnTo>
                  <a:lnTo>
                    <a:pt x="15" y="33"/>
                  </a:lnTo>
                  <a:lnTo>
                    <a:pt x="15" y="31"/>
                  </a:lnTo>
                  <a:lnTo>
                    <a:pt x="15" y="29"/>
                  </a:lnTo>
                  <a:lnTo>
                    <a:pt x="13" y="29"/>
                  </a:lnTo>
                  <a:lnTo>
                    <a:pt x="13" y="27"/>
                  </a:lnTo>
                  <a:lnTo>
                    <a:pt x="13" y="25"/>
                  </a:lnTo>
                  <a:lnTo>
                    <a:pt x="10" y="25"/>
                  </a:lnTo>
                  <a:lnTo>
                    <a:pt x="10" y="23"/>
                  </a:lnTo>
                  <a:lnTo>
                    <a:pt x="10" y="21"/>
                  </a:lnTo>
                  <a:lnTo>
                    <a:pt x="8" y="21"/>
                  </a:lnTo>
                  <a:lnTo>
                    <a:pt x="8" y="19"/>
                  </a:lnTo>
                  <a:lnTo>
                    <a:pt x="8" y="17"/>
                  </a:lnTo>
                  <a:lnTo>
                    <a:pt x="8" y="14"/>
                  </a:lnTo>
                  <a:lnTo>
                    <a:pt x="6" y="14"/>
                  </a:lnTo>
                  <a:lnTo>
                    <a:pt x="6" y="12"/>
                  </a:lnTo>
                  <a:lnTo>
                    <a:pt x="6" y="10"/>
                  </a:lnTo>
                  <a:lnTo>
                    <a:pt x="4" y="8"/>
                  </a:lnTo>
                  <a:lnTo>
                    <a:pt x="2" y="6"/>
                  </a:lnTo>
                  <a:lnTo>
                    <a:pt x="2" y="4"/>
                  </a:lnTo>
                  <a:lnTo>
                    <a:pt x="2" y="2"/>
                  </a:lnTo>
                  <a:lnTo>
                    <a:pt x="0" y="0"/>
                  </a:lnTo>
                  <a:lnTo>
                    <a:pt x="2" y="2"/>
                  </a:lnTo>
                  <a:lnTo>
                    <a:pt x="4" y="2"/>
                  </a:lnTo>
                  <a:lnTo>
                    <a:pt x="6" y="2"/>
                  </a:lnTo>
                  <a:lnTo>
                    <a:pt x="8" y="2"/>
                  </a:lnTo>
                  <a:lnTo>
                    <a:pt x="10" y="2"/>
                  </a:lnTo>
                  <a:lnTo>
                    <a:pt x="13" y="2"/>
                  </a:lnTo>
                  <a:lnTo>
                    <a:pt x="15" y="2"/>
                  </a:lnTo>
                  <a:lnTo>
                    <a:pt x="17" y="2"/>
                  </a:lnTo>
                  <a:lnTo>
                    <a:pt x="19" y="2"/>
                  </a:lnTo>
                  <a:lnTo>
                    <a:pt x="21" y="2"/>
                  </a:lnTo>
                  <a:lnTo>
                    <a:pt x="21" y="0"/>
                  </a:lnTo>
                  <a:lnTo>
                    <a:pt x="21" y="2"/>
                  </a:lnTo>
                  <a:lnTo>
                    <a:pt x="23" y="4"/>
                  </a:lnTo>
                  <a:lnTo>
                    <a:pt x="23" y="6"/>
                  </a:lnTo>
                  <a:lnTo>
                    <a:pt x="23" y="8"/>
                  </a:lnTo>
                  <a:lnTo>
                    <a:pt x="23" y="10"/>
                  </a:lnTo>
                  <a:lnTo>
                    <a:pt x="25" y="10"/>
                  </a:lnTo>
                  <a:lnTo>
                    <a:pt x="25" y="12"/>
                  </a:lnTo>
                  <a:lnTo>
                    <a:pt x="25" y="14"/>
                  </a:lnTo>
                  <a:lnTo>
                    <a:pt x="27" y="17"/>
                  </a:lnTo>
                  <a:lnTo>
                    <a:pt x="27" y="19"/>
                  </a:lnTo>
                  <a:lnTo>
                    <a:pt x="27" y="21"/>
                  </a:lnTo>
                  <a:lnTo>
                    <a:pt x="29" y="23"/>
                  </a:lnTo>
                  <a:lnTo>
                    <a:pt x="29" y="25"/>
                  </a:lnTo>
                  <a:lnTo>
                    <a:pt x="29" y="27"/>
                  </a:lnTo>
                  <a:lnTo>
                    <a:pt x="31" y="27"/>
                  </a:lnTo>
                  <a:lnTo>
                    <a:pt x="31" y="29"/>
                  </a:lnTo>
                  <a:lnTo>
                    <a:pt x="31" y="31"/>
                  </a:lnTo>
                  <a:lnTo>
                    <a:pt x="31" y="33"/>
                  </a:lnTo>
                  <a:lnTo>
                    <a:pt x="33" y="33"/>
                  </a:lnTo>
                  <a:lnTo>
                    <a:pt x="33" y="35"/>
                  </a:lnTo>
                  <a:lnTo>
                    <a:pt x="33" y="37"/>
                  </a:lnTo>
                  <a:lnTo>
                    <a:pt x="35" y="39"/>
                  </a:lnTo>
                  <a:lnTo>
                    <a:pt x="35" y="41"/>
                  </a:lnTo>
                  <a:lnTo>
                    <a:pt x="35" y="43"/>
                  </a:lnTo>
                  <a:lnTo>
                    <a:pt x="37" y="45"/>
                  </a:lnTo>
                  <a:lnTo>
                    <a:pt x="37" y="47"/>
                  </a:lnTo>
                  <a:lnTo>
                    <a:pt x="39" y="49"/>
                  </a:lnTo>
                  <a:lnTo>
                    <a:pt x="39" y="51"/>
                  </a:lnTo>
                  <a:lnTo>
                    <a:pt x="39" y="53"/>
                  </a:lnTo>
                  <a:lnTo>
                    <a:pt x="41" y="55"/>
                  </a:lnTo>
                  <a:lnTo>
                    <a:pt x="41" y="57"/>
                  </a:lnTo>
                  <a:lnTo>
                    <a:pt x="43" y="59"/>
                  </a:lnTo>
                  <a:lnTo>
                    <a:pt x="43" y="61"/>
                  </a:lnTo>
                  <a:lnTo>
                    <a:pt x="49" y="78"/>
                  </a:lnTo>
                  <a:lnTo>
                    <a:pt x="57" y="61"/>
                  </a:lnTo>
                  <a:lnTo>
                    <a:pt x="57" y="59"/>
                  </a:lnTo>
                  <a:lnTo>
                    <a:pt x="59" y="57"/>
                  </a:lnTo>
                  <a:lnTo>
                    <a:pt x="59" y="55"/>
                  </a:lnTo>
                  <a:lnTo>
                    <a:pt x="62" y="53"/>
                  </a:lnTo>
                  <a:lnTo>
                    <a:pt x="62" y="51"/>
                  </a:lnTo>
                  <a:lnTo>
                    <a:pt x="62" y="49"/>
                  </a:lnTo>
                  <a:lnTo>
                    <a:pt x="64" y="49"/>
                  </a:lnTo>
                  <a:lnTo>
                    <a:pt x="64" y="47"/>
                  </a:lnTo>
                  <a:lnTo>
                    <a:pt x="64" y="45"/>
                  </a:lnTo>
                  <a:lnTo>
                    <a:pt x="66" y="43"/>
                  </a:lnTo>
                  <a:lnTo>
                    <a:pt x="66" y="41"/>
                  </a:lnTo>
                  <a:lnTo>
                    <a:pt x="66" y="39"/>
                  </a:lnTo>
                  <a:lnTo>
                    <a:pt x="68" y="39"/>
                  </a:lnTo>
                  <a:lnTo>
                    <a:pt x="68" y="37"/>
                  </a:lnTo>
                  <a:lnTo>
                    <a:pt x="68" y="35"/>
                  </a:lnTo>
                  <a:lnTo>
                    <a:pt x="70" y="33"/>
                  </a:lnTo>
                  <a:lnTo>
                    <a:pt x="70" y="31"/>
                  </a:lnTo>
                  <a:lnTo>
                    <a:pt x="70" y="29"/>
                  </a:lnTo>
                  <a:lnTo>
                    <a:pt x="72" y="29"/>
                  </a:lnTo>
                  <a:lnTo>
                    <a:pt x="72" y="27"/>
                  </a:lnTo>
                  <a:lnTo>
                    <a:pt x="72" y="25"/>
                  </a:lnTo>
                  <a:lnTo>
                    <a:pt x="74" y="23"/>
                  </a:lnTo>
                  <a:lnTo>
                    <a:pt x="74" y="21"/>
                  </a:lnTo>
                  <a:lnTo>
                    <a:pt x="74" y="19"/>
                  </a:lnTo>
                  <a:lnTo>
                    <a:pt x="76" y="17"/>
                  </a:lnTo>
                  <a:lnTo>
                    <a:pt x="76" y="14"/>
                  </a:lnTo>
                  <a:lnTo>
                    <a:pt x="76" y="12"/>
                  </a:lnTo>
                  <a:lnTo>
                    <a:pt x="78" y="10"/>
                  </a:lnTo>
                  <a:lnTo>
                    <a:pt x="78" y="8"/>
                  </a:lnTo>
                  <a:lnTo>
                    <a:pt x="78" y="6"/>
                  </a:lnTo>
                  <a:lnTo>
                    <a:pt x="80" y="4"/>
                  </a:lnTo>
                  <a:lnTo>
                    <a:pt x="80" y="2"/>
                  </a:lnTo>
                  <a:lnTo>
                    <a:pt x="80" y="0"/>
                  </a:lnTo>
                  <a:lnTo>
                    <a:pt x="80" y="2"/>
                  </a:lnTo>
                  <a:lnTo>
                    <a:pt x="82" y="2"/>
                  </a:lnTo>
                  <a:lnTo>
                    <a:pt x="84" y="2"/>
                  </a:lnTo>
                  <a:lnTo>
                    <a:pt x="86" y="2"/>
                  </a:lnTo>
                  <a:lnTo>
                    <a:pt x="88" y="2"/>
                  </a:lnTo>
                  <a:lnTo>
                    <a:pt x="90" y="2"/>
                  </a:lnTo>
                  <a:lnTo>
                    <a:pt x="92" y="2"/>
                  </a:lnTo>
                  <a:lnTo>
                    <a:pt x="94" y="2"/>
                  </a:lnTo>
                  <a:lnTo>
                    <a:pt x="94" y="0"/>
                  </a:lnTo>
                  <a:lnTo>
                    <a:pt x="94" y="2"/>
                  </a:lnTo>
                  <a:lnTo>
                    <a:pt x="92" y="2"/>
                  </a:lnTo>
                  <a:lnTo>
                    <a:pt x="92" y="4"/>
                  </a:lnTo>
                  <a:lnTo>
                    <a:pt x="92" y="6"/>
                  </a:lnTo>
                  <a:lnTo>
                    <a:pt x="90" y="6"/>
                  </a:lnTo>
                  <a:lnTo>
                    <a:pt x="90" y="8"/>
                  </a:lnTo>
                  <a:lnTo>
                    <a:pt x="90" y="10"/>
                  </a:lnTo>
                  <a:lnTo>
                    <a:pt x="88" y="12"/>
                  </a:lnTo>
                  <a:lnTo>
                    <a:pt x="88" y="14"/>
                  </a:lnTo>
                  <a:lnTo>
                    <a:pt x="86" y="17"/>
                  </a:lnTo>
                  <a:lnTo>
                    <a:pt x="86" y="19"/>
                  </a:lnTo>
                  <a:lnTo>
                    <a:pt x="84" y="21"/>
                  </a:lnTo>
                  <a:lnTo>
                    <a:pt x="84" y="23"/>
                  </a:lnTo>
                  <a:lnTo>
                    <a:pt x="84" y="25"/>
                  </a:lnTo>
                  <a:lnTo>
                    <a:pt x="82" y="25"/>
                  </a:lnTo>
                  <a:lnTo>
                    <a:pt x="82" y="27"/>
                  </a:lnTo>
                  <a:lnTo>
                    <a:pt x="82" y="29"/>
                  </a:lnTo>
                  <a:lnTo>
                    <a:pt x="80" y="29"/>
                  </a:lnTo>
                  <a:lnTo>
                    <a:pt x="80" y="31"/>
                  </a:lnTo>
                  <a:lnTo>
                    <a:pt x="80" y="33"/>
                  </a:lnTo>
                  <a:lnTo>
                    <a:pt x="78" y="33"/>
                  </a:lnTo>
                  <a:lnTo>
                    <a:pt x="78" y="35"/>
                  </a:lnTo>
                  <a:lnTo>
                    <a:pt x="78" y="37"/>
                  </a:lnTo>
                  <a:lnTo>
                    <a:pt x="76" y="39"/>
                  </a:lnTo>
                  <a:lnTo>
                    <a:pt x="76" y="41"/>
                  </a:lnTo>
                  <a:lnTo>
                    <a:pt x="76" y="43"/>
                  </a:lnTo>
                  <a:lnTo>
                    <a:pt x="74" y="43"/>
                  </a:lnTo>
                  <a:lnTo>
                    <a:pt x="47" y="104"/>
                  </a:lnTo>
                  <a:lnTo>
                    <a:pt x="47" y="106"/>
                  </a:lnTo>
                  <a:lnTo>
                    <a:pt x="45" y="108"/>
                  </a:lnTo>
                  <a:lnTo>
                    <a:pt x="45" y="110"/>
                  </a:lnTo>
                  <a:lnTo>
                    <a:pt x="45" y="112"/>
                  </a:lnTo>
                  <a:lnTo>
                    <a:pt x="43" y="112"/>
                  </a:lnTo>
                  <a:lnTo>
                    <a:pt x="43" y="114"/>
                  </a:lnTo>
                  <a:lnTo>
                    <a:pt x="43" y="116"/>
                  </a:lnTo>
                  <a:lnTo>
                    <a:pt x="41" y="116"/>
                  </a:lnTo>
                  <a:lnTo>
                    <a:pt x="41" y="118"/>
                  </a:lnTo>
                  <a:lnTo>
                    <a:pt x="41" y="120"/>
                  </a:lnTo>
                  <a:lnTo>
                    <a:pt x="39" y="123"/>
                  </a:lnTo>
                  <a:lnTo>
                    <a:pt x="39" y="125"/>
                  </a:lnTo>
                  <a:lnTo>
                    <a:pt x="39" y="127"/>
                  </a:lnTo>
                  <a:lnTo>
                    <a:pt x="37" y="127"/>
                  </a:lnTo>
                  <a:lnTo>
                    <a:pt x="37" y="129"/>
                  </a:lnTo>
                  <a:lnTo>
                    <a:pt x="37" y="131"/>
                  </a:lnTo>
                  <a:lnTo>
                    <a:pt x="35" y="133"/>
                  </a:lnTo>
                  <a:lnTo>
                    <a:pt x="35" y="135"/>
                  </a:lnTo>
                  <a:lnTo>
                    <a:pt x="35" y="137"/>
                  </a:lnTo>
                  <a:lnTo>
                    <a:pt x="33" y="137"/>
                  </a:lnTo>
                  <a:lnTo>
                    <a:pt x="33" y="139"/>
                  </a:lnTo>
                  <a:lnTo>
                    <a:pt x="33" y="141"/>
                  </a:lnTo>
                  <a:lnTo>
                    <a:pt x="31" y="143"/>
                  </a:lnTo>
                  <a:lnTo>
                    <a:pt x="31" y="145"/>
                  </a:lnTo>
                  <a:lnTo>
                    <a:pt x="31" y="147"/>
                  </a:lnTo>
                  <a:lnTo>
                    <a:pt x="31" y="149"/>
                  </a:lnTo>
                  <a:lnTo>
                    <a:pt x="29" y="149"/>
                  </a:lnTo>
                  <a:lnTo>
                    <a:pt x="29" y="151"/>
                  </a:lnTo>
                  <a:lnTo>
                    <a:pt x="29" y="154"/>
                  </a:lnTo>
                  <a:lnTo>
                    <a:pt x="27" y="154"/>
                  </a:lnTo>
                  <a:lnTo>
                    <a:pt x="25" y="154"/>
                  </a:lnTo>
                  <a:lnTo>
                    <a:pt x="23" y="154"/>
                  </a:lnTo>
                  <a:lnTo>
                    <a:pt x="21" y="154"/>
                  </a:lnTo>
                  <a:lnTo>
                    <a:pt x="19" y="154"/>
                  </a:lnTo>
                  <a:lnTo>
                    <a:pt x="17" y="154"/>
                  </a:lnTo>
                  <a:lnTo>
                    <a:pt x="15" y="15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3" name="Freeform 123">
              <a:extLst>
                <a:ext uri="{FF2B5EF4-FFF2-40B4-BE49-F238E27FC236}">
                  <a16:creationId xmlns:a16="http://schemas.microsoft.com/office/drawing/2014/main" id="{7F7638C3-402E-190F-6F92-27631F4B1A28}"/>
                </a:ext>
              </a:extLst>
            </p:cNvPr>
            <p:cNvSpPr>
              <a:spLocks/>
            </p:cNvSpPr>
            <p:nvPr/>
          </p:nvSpPr>
          <p:spPr bwMode="auto">
            <a:xfrm>
              <a:off x="9124951" y="3784600"/>
              <a:ext cx="85725" cy="96838"/>
            </a:xfrm>
            <a:custGeom>
              <a:avLst/>
              <a:gdLst>
                <a:gd name="T0" fmla="*/ 3175 w 54"/>
                <a:gd name="T1" fmla="*/ 95276 h 62"/>
                <a:gd name="T2" fmla="*/ 9525 w 54"/>
                <a:gd name="T3" fmla="*/ 95276 h 62"/>
                <a:gd name="T4" fmla="*/ 15875 w 54"/>
                <a:gd name="T5" fmla="*/ 95276 h 62"/>
                <a:gd name="T6" fmla="*/ 22225 w 54"/>
                <a:gd name="T7" fmla="*/ 95276 h 62"/>
                <a:gd name="T8" fmla="*/ 28575 w 54"/>
                <a:gd name="T9" fmla="*/ 95276 h 62"/>
                <a:gd name="T10" fmla="*/ 36513 w 54"/>
                <a:gd name="T11" fmla="*/ 95276 h 62"/>
                <a:gd name="T12" fmla="*/ 39688 w 54"/>
                <a:gd name="T13" fmla="*/ 92152 h 62"/>
                <a:gd name="T14" fmla="*/ 46038 w 54"/>
                <a:gd name="T15" fmla="*/ 92152 h 62"/>
                <a:gd name="T16" fmla="*/ 52388 w 54"/>
                <a:gd name="T17" fmla="*/ 89028 h 62"/>
                <a:gd name="T18" fmla="*/ 58738 w 54"/>
                <a:gd name="T19" fmla="*/ 89028 h 62"/>
                <a:gd name="T20" fmla="*/ 61913 w 54"/>
                <a:gd name="T21" fmla="*/ 85905 h 62"/>
                <a:gd name="T22" fmla="*/ 65088 w 54"/>
                <a:gd name="T23" fmla="*/ 82781 h 62"/>
                <a:gd name="T24" fmla="*/ 71438 w 54"/>
                <a:gd name="T25" fmla="*/ 79657 h 62"/>
                <a:gd name="T26" fmla="*/ 74613 w 54"/>
                <a:gd name="T27" fmla="*/ 74971 h 62"/>
                <a:gd name="T28" fmla="*/ 77788 w 54"/>
                <a:gd name="T29" fmla="*/ 71848 h 62"/>
                <a:gd name="T30" fmla="*/ 80963 w 54"/>
                <a:gd name="T31" fmla="*/ 65600 h 62"/>
                <a:gd name="T32" fmla="*/ 80963 w 54"/>
                <a:gd name="T33" fmla="*/ 59352 h 62"/>
                <a:gd name="T34" fmla="*/ 84138 w 54"/>
                <a:gd name="T35" fmla="*/ 53105 h 62"/>
                <a:gd name="T36" fmla="*/ 84138 w 54"/>
                <a:gd name="T37" fmla="*/ 46857 h 62"/>
                <a:gd name="T38" fmla="*/ 84138 w 54"/>
                <a:gd name="T39" fmla="*/ 40609 h 62"/>
                <a:gd name="T40" fmla="*/ 84138 w 54"/>
                <a:gd name="T41" fmla="*/ 34362 h 62"/>
                <a:gd name="T42" fmla="*/ 80963 w 54"/>
                <a:gd name="T43" fmla="*/ 31238 h 62"/>
                <a:gd name="T44" fmla="*/ 80963 w 54"/>
                <a:gd name="T45" fmla="*/ 24990 h 62"/>
                <a:gd name="T46" fmla="*/ 77788 w 54"/>
                <a:gd name="T47" fmla="*/ 21867 h 62"/>
                <a:gd name="T48" fmla="*/ 74613 w 54"/>
                <a:gd name="T49" fmla="*/ 15619 h 62"/>
                <a:gd name="T50" fmla="*/ 71438 w 54"/>
                <a:gd name="T51" fmla="*/ 12495 h 62"/>
                <a:gd name="T52" fmla="*/ 68263 w 54"/>
                <a:gd name="T53" fmla="*/ 9371 h 62"/>
                <a:gd name="T54" fmla="*/ 61913 w 54"/>
                <a:gd name="T55" fmla="*/ 6248 h 62"/>
                <a:gd name="T56" fmla="*/ 55563 w 54"/>
                <a:gd name="T57" fmla="*/ 3124 h 62"/>
                <a:gd name="T58" fmla="*/ 49213 w 54"/>
                <a:gd name="T59" fmla="*/ 3124 h 62"/>
                <a:gd name="T60" fmla="*/ 46038 w 54"/>
                <a:gd name="T61" fmla="*/ 0 h 62"/>
                <a:gd name="T62" fmla="*/ 39688 w 54"/>
                <a:gd name="T63" fmla="*/ 0 h 62"/>
                <a:gd name="T64" fmla="*/ 31750 w 54"/>
                <a:gd name="T65" fmla="*/ 0 h 62"/>
                <a:gd name="T66" fmla="*/ 25400 w 54"/>
                <a:gd name="T67" fmla="*/ 0 h 62"/>
                <a:gd name="T68" fmla="*/ 19050 w 54"/>
                <a:gd name="T69" fmla="*/ 0 h 62"/>
                <a:gd name="T70" fmla="*/ 12700 w 54"/>
                <a:gd name="T71" fmla="*/ 0 h 62"/>
                <a:gd name="T72" fmla="*/ 6350 w 54"/>
                <a:gd name="T73" fmla="*/ 0 h 62"/>
                <a:gd name="T74" fmla="*/ 3175 w 54"/>
                <a:gd name="T75" fmla="*/ 3124 h 62"/>
                <a:gd name="T76" fmla="*/ 3175 w 54"/>
                <a:gd name="T77" fmla="*/ 9371 h 62"/>
                <a:gd name="T78" fmla="*/ 3175 w 54"/>
                <a:gd name="T79" fmla="*/ 15619 h 62"/>
                <a:gd name="T80" fmla="*/ 0 w 54"/>
                <a:gd name="T81" fmla="*/ 18743 h 62"/>
                <a:gd name="T82" fmla="*/ 0 w 54"/>
                <a:gd name="T83" fmla="*/ 24990 h 62"/>
                <a:gd name="T84" fmla="*/ 0 w 54"/>
                <a:gd name="T85" fmla="*/ 31238 h 62"/>
                <a:gd name="T86" fmla="*/ 0 w 54"/>
                <a:gd name="T87" fmla="*/ 37486 h 62"/>
                <a:gd name="T88" fmla="*/ 0 w 54"/>
                <a:gd name="T89" fmla="*/ 43733 h 62"/>
                <a:gd name="T90" fmla="*/ 0 w 54"/>
                <a:gd name="T91" fmla="*/ 49981 h 62"/>
                <a:gd name="T92" fmla="*/ 0 w 54"/>
                <a:gd name="T93" fmla="*/ 56229 h 62"/>
                <a:gd name="T94" fmla="*/ 0 w 54"/>
                <a:gd name="T95" fmla="*/ 62476 h 62"/>
                <a:gd name="T96" fmla="*/ 0 w 54"/>
                <a:gd name="T97" fmla="*/ 95276 h 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4" h="62">
                  <a:moveTo>
                    <a:pt x="0" y="61"/>
                  </a:moveTo>
                  <a:lnTo>
                    <a:pt x="2" y="61"/>
                  </a:lnTo>
                  <a:lnTo>
                    <a:pt x="4" y="61"/>
                  </a:lnTo>
                  <a:lnTo>
                    <a:pt x="6" y="61"/>
                  </a:lnTo>
                  <a:lnTo>
                    <a:pt x="8" y="61"/>
                  </a:lnTo>
                  <a:lnTo>
                    <a:pt x="10" y="61"/>
                  </a:lnTo>
                  <a:lnTo>
                    <a:pt x="12" y="61"/>
                  </a:lnTo>
                  <a:lnTo>
                    <a:pt x="14" y="61"/>
                  </a:lnTo>
                  <a:lnTo>
                    <a:pt x="16" y="61"/>
                  </a:lnTo>
                  <a:lnTo>
                    <a:pt x="18" y="61"/>
                  </a:lnTo>
                  <a:lnTo>
                    <a:pt x="20" y="61"/>
                  </a:lnTo>
                  <a:lnTo>
                    <a:pt x="23" y="61"/>
                  </a:lnTo>
                  <a:lnTo>
                    <a:pt x="23" y="59"/>
                  </a:lnTo>
                  <a:lnTo>
                    <a:pt x="25" y="59"/>
                  </a:lnTo>
                  <a:lnTo>
                    <a:pt x="27" y="59"/>
                  </a:lnTo>
                  <a:lnTo>
                    <a:pt x="29" y="59"/>
                  </a:lnTo>
                  <a:lnTo>
                    <a:pt x="31" y="59"/>
                  </a:lnTo>
                  <a:lnTo>
                    <a:pt x="33" y="57"/>
                  </a:lnTo>
                  <a:lnTo>
                    <a:pt x="35" y="57"/>
                  </a:lnTo>
                  <a:lnTo>
                    <a:pt x="37" y="57"/>
                  </a:lnTo>
                  <a:lnTo>
                    <a:pt x="37" y="55"/>
                  </a:lnTo>
                  <a:lnTo>
                    <a:pt x="39" y="55"/>
                  </a:lnTo>
                  <a:lnTo>
                    <a:pt x="41" y="55"/>
                  </a:lnTo>
                  <a:lnTo>
                    <a:pt x="41" y="53"/>
                  </a:lnTo>
                  <a:lnTo>
                    <a:pt x="43" y="53"/>
                  </a:lnTo>
                  <a:lnTo>
                    <a:pt x="45" y="51"/>
                  </a:lnTo>
                  <a:lnTo>
                    <a:pt x="45" y="48"/>
                  </a:lnTo>
                  <a:lnTo>
                    <a:pt x="47" y="48"/>
                  </a:lnTo>
                  <a:lnTo>
                    <a:pt x="47" y="46"/>
                  </a:lnTo>
                  <a:lnTo>
                    <a:pt x="49" y="46"/>
                  </a:lnTo>
                  <a:lnTo>
                    <a:pt x="49" y="44"/>
                  </a:lnTo>
                  <a:lnTo>
                    <a:pt x="51" y="42"/>
                  </a:lnTo>
                  <a:lnTo>
                    <a:pt x="51" y="40"/>
                  </a:lnTo>
                  <a:lnTo>
                    <a:pt x="51" y="38"/>
                  </a:lnTo>
                  <a:lnTo>
                    <a:pt x="53" y="36"/>
                  </a:lnTo>
                  <a:lnTo>
                    <a:pt x="53" y="34"/>
                  </a:lnTo>
                  <a:lnTo>
                    <a:pt x="53" y="32"/>
                  </a:lnTo>
                  <a:lnTo>
                    <a:pt x="53" y="30"/>
                  </a:lnTo>
                  <a:lnTo>
                    <a:pt x="53" y="28"/>
                  </a:lnTo>
                  <a:lnTo>
                    <a:pt x="53" y="26"/>
                  </a:lnTo>
                  <a:lnTo>
                    <a:pt x="53" y="24"/>
                  </a:lnTo>
                  <a:lnTo>
                    <a:pt x="53" y="22"/>
                  </a:lnTo>
                  <a:lnTo>
                    <a:pt x="53" y="20"/>
                  </a:lnTo>
                  <a:lnTo>
                    <a:pt x="51" y="20"/>
                  </a:lnTo>
                  <a:lnTo>
                    <a:pt x="51" y="18"/>
                  </a:lnTo>
                  <a:lnTo>
                    <a:pt x="51" y="16"/>
                  </a:lnTo>
                  <a:lnTo>
                    <a:pt x="51" y="14"/>
                  </a:lnTo>
                  <a:lnTo>
                    <a:pt x="49" y="14"/>
                  </a:lnTo>
                  <a:lnTo>
                    <a:pt x="49" y="12"/>
                  </a:lnTo>
                  <a:lnTo>
                    <a:pt x="47" y="10"/>
                  </a:lnTo>
                  <a:lnTo>
                    <a:pt x="47" y="8"/>
                  </a:lnTo>
                  <a:lnTo>
                    <a:pt x="45" y="8"/>
                  </a:lnTo>
                  <a:lnTo>
                    <a:pt x="45" y="6"/>
                  </a:lnTo>
                  <a:lnTo>
                    <a:pt x="43" y="6"/>
                  </a:lnTo>
                  <a:lnTo>
                    <a:pt x="41" y="4"/>
                  </a:lnTo>
                  <a:lnTo>
                    <a:pt x="39" y="4"/>
                  </a:lnTo>
                  <a:lnTo>
                    <a:pt x="37" y="2"/>
                  </a:lnTo>
                  <a:lnTo>
                    <a:pt x="35" y="2"/>
                  </a:lnTo>
                  <a:lnTo>
                    <a:pt x="33" y="2"/>
                  </a:lnTo>
                  <a:lnTo>
                    <a:pt x="31" y="2"/>
                  </a:lnTo>
                  <a:lnTo>
                    <a:pt x="31" y="0"/>
                  </a:lnTo>
                  <a:lnTo>
                    <a:pt x="29" y="0"/>
                  </a:lnTo>
                  <a:lnTo>
                    <a:pt x="27" y="0"/>
                  </a:lnTo>
                  <a:lnTo>
                    <a:pt x="25" y="0"/>
                  </a:lnTo>
                  <a:lnTo>
                    <a:pt x="23" y="0"/>
                  </a:lnTo>
                  <a:lnTo>
                    <a:pt x="20" y="0"/>
                  </a:lnTo>
                  <a:lnTo>
                    <a:pt x="18" y="0"/>
                  </a:lnTo>
                  <a:lnTo>
                    <a:pt x="16" y="0"/>
                  </a:lnTo>
                  <a:lnTo>
                    <a:pt x="14" y="0"/>
                  </a:lnTo>
                  <a:lnTo>
                    <a:pt x="12" y="0"/>
                  </a:lnTo>
                  <a:lnTo>
                    <a:pt x="10" y="0"/>
                  </a:lnTo>
                  <a:lnTo>
                    <a:pt x="8" y="0"/>
                  </a:lnTo>
                  <a:lnTo>
                    <a:pt x="6" y="0"/>
                  </a:lnTo>
                  <a:lnTo>
                    <a:pt x="4" y="0"/>
                  </a:lnTo>
                  <a:lnTo>
                    <a:pt x="2" y="0"/>
                  </a:lnTo>
                  <a:lnTo>
                    <a:pt x="2" y="2"/>
                  </a:lnTo>
                  <a:lnTo>
                    <a:pt x="2" y="4"/>
                  </a:lnTo>
                  <a:lnTo>
                    <a:pt x="2" y="6"/>
                  </a:lnTo>
                  <a:lnTo>
                    <a:pt x="2" y="8"/>
                  </a:lnTo>
                  <a:lnTo>
                    <a:pt x="2" y="10"/>
                  </a:lnTo>
                  <a:lnTo>
                    <a:pt x="0" y="10"/>
                  </a:lnTo>
                  <a:lnTo>
                    <a:pt x="0" y="12"/>
                  </a:lnTo>
                  <a:lnTo>
                    <a:pt x="0" y="14"/>
                  </a:lnTo>
                  <a:lnTo>
                    <a:pt x="0" y="16"/>
                  </a:lnTo>
                  <a:lnTo>
                    <a:pt x="0" y="18"/>
                  </a:lnTo>
                  <a:lnTo>
                    <a:pt x="0" y="20"/>
                  </a:lnTo>
                  <a:lnTo>
                    <a:pt x="0" y="22"/>
                  </a:lnTo>
                  <a:lnTo>
                    <a:pt x="0" y="24"/>
                  </a:lnTo>
                  <a:lnTo>
                    <a:pt x="0" y="26"/>
                  </a:lnTo>
                  <a:lnTo>
                    <a:pt x="0" y="28"/>
                  </a:lnTo>
                  <a:lnTo>
                    <a:pt x="0" y="30"/>
                  </a:lnTo>
                  <a:lnTo>
                    <a:pt x="0" y="32"/>
                  </a:lnTo>
                  <a:lnTo>
                    <a:pt x="0" y="34"/>
                  </a:lnTo>
                  <a:lnTo>
                    <a:pt x="0" y="36"/>
                  </a:lnTo>
                  <a:lnTo>
                    <a:pt x="0" y="38"/>
                  </a:lnTo>
                  <a:lnTo>
                    <a:pt x="0" y="40"/>
                  </a:lnTo>
                  <a:lnTo>
                    <a:pt x="0" y="42"/>
                  </a:lnTo>
                  <a:lnTo>
                    <a:pt x="0" y="6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4" name="Freeform 124">
              <a:extLst>
                <a:ext uri="{FF2B5EF4-FFF2-40B4-BE49-F238E27FC236}">
                  <a16:creationId xmlns:a16="http://schemas.microsoft.com/office/drawing/2014/main" id="{FCA67781-4A8D-E30D-3FDC-91A9A7F02FA9}"/>
                </a:ext>
              </a:extLst>
            </p:cNvPr>
            <p:cNvSpPr>
              <a:spLocks/>
            </p:cNvSpPr>
            <p:nvPr/>
          </p:nvSpPr>
          <p:spPr bwMode="auto">
            <a:xfrm>
              <a:off x="9096375" y="3768726"/>
              <a:ext cx="144462" cy="225425"/>
            </a:xfrm>
            <a:custGeom>
              <a:avLst/>
              <a:gdLst>
                <a:gd name="T0" fmla="*/ 0 w 91"/>
                <a:gd name="T1" fmla="*/ 212814 h 143"/>
                <a:gd name="T2" fmla="*/ 3175 w 91"/>
                <a:gd name="T3" fmla="*/ 203355 h 143"/>
                <a:gd name="T4" fmla="*/ 3175 w 91"/>
                <a:gd name="T5" fmla="*/ 190744 h 143"/>
                <a:gd name="T6" fmla="*/ 3175 w 91"/>
                <a:gd name="T7" fmla="*/ 178133 h 143"/>
                <a:gd name="T8" fmla="*/ 3175 w 91"/>
                <a:gd name="T9" fmla="*/ 163945 h 143"/>
                <a:gd name="T10" fmla="*/ 3175 w 91"/>
                <a:gd name="T11" fmla="*/ 151334 h 143"/>
                <a:gd name="T12" fmla="*/ 3175 w 91"/>
                <a:gd name="T13" fmla="*/ 138723 h 143"/>
                <a:gd name="T14" fmla="*/ 3175 w 91"/>
                <a:gd name="T15" fmla="*/ 126112 h 143"/>
                <a:gd name="T16" fmla="*/ 3175 w 91"/>
                <a:gd name="T17" fmla="*/ 113501 h 143"/>
                <a:gd name="T18" fmla="*/ 3175 w 91"/>
                <a:gd name="T19" fmla="*/ 100890 h 143"/>
                <a:gd name="T20" fmla="*/ 3175 w 91"/>
                <a:gd name="T21" fmla="*/ 86702 h 143"/>
                <a:gd name="T22" fmla="*/ 3175 w 91"/>
                <a:gd name="T23" fmla="*/ 74091 h 143"/>
                <a:gd name="T24" fmla="*/ 3175 w 91"/>
                <a:gd name="T25" fmla="*/ 61480 h 143"/>
                <a:gd name="T26" fmla="*/ 3175 w 91"/>
                <a:gd name="T27" fmla="*/ 48868 h 143"/>
                <a:gd name="T28" fmla="*/ 3175 w 91"/>
                <a:gd name="T29" fmla="*/ 36257 h 143"/>
                <a:gd name="T30" fmla="*/ 3175 w 91"/>
                <a:gd name="T31" fmla="*/ 23646 h 143"/>
                <a:gd name="T32" fmla="*/ 0 w 91"/>
                <a:gd name="T33" fmla="*/ 14188 h 143"/>
                <a:gd name="T34" fmla="*/ 0 w 91"/>
                <a:gd name="T35" fmla="*/ 0 h 143"/>
                <a:gd name="T36" fmla="*/ 9525 w 91"/>
                <a:gd name="T37" fmla="*/ 3153 h 143"/>
                <a:gd name="T38" fmla="*/ 22225 w 91"/>
                <a:gd name="T39" fmla="*/ 3153 h 143"/>
                <a:gd name="T40" fmla="*/ 34925 w 91"/>
                <a:gd name="T41" fmla="*/ 0 h 143"/>
                <a:gd name="T42" fmla="*/ 47625 w 91"/>
                <a:gd name="T43" fmla="*/ 0 h 143"/>
                <a:gd name="T44" fmla="*/ 60325 w 91"/>
                <a:gd name="T45" fmla="*/ 0 h 143"/>
                <a:gd name="T46" fmla="*/ 74612 w 91"/>
                <a:gd name="T47" fmla="*/ 0 h 143"/>
                <a:gd name="T48" fmla="*/ 87312 w 91"/>
                <a:gd name="T49" fmla="*/ 0 h 143"/>
                <a:gd name="T50" fmla="*/ 100012 w 91"/>
                <a:gd name="T51" fmla="*/ 3153 h 143"/>
                <a:gd name="T52" fmla="*/ 112712 w 91"/>
                <a:gd name="T53" fmla="*/ 6306 h 143"/>
                <a:gd name="T54" fmla="*/ 119062 w 91"/>
                <a:gd name="T55" fmla="*/ 14188 h 143"/>
                <a:gd name="T56" fmla="*/ 128587 w 91"/>
                <a:gd name="T57" fmla="*/ 20493 h 143"/>
                <a:gd name="T58" fmla="*/ 134937 w 91"/>
                <a:gd name="T59" fmla="*/ 29952 h 143"/>
                <a:gd name="T60" fmla="*/ 142875 w 91"/>
                <a:gd name="T61" fmla="*/ 39410 h 143"/>
                <a:gd name="T62" fmla="*/ 142875 w 91"/>
                <a:gd name="T63" fmla="*/ 52021 h 143"/>
                <a:gd name="T64" fmla="*/ 142875 w 91"/>
                <a:gd name="T65" fmla="*/ 64632 h 143"/>
                <a:gd name="T66" fmla="*/ 142875 w 91"/>
                <a:gd name="T67" fmla="*/ 77244 h 143"/>
                <a:gd name="T68" fmla="*/ 134937 w 91"/>
                <a:gd name="T69" fmla="*/ 86702 h 143"/>
                <a:gd name="T70" fmla="*/ 128587 w 91"/>
                <a:gd name="T71" fmla="*/ 97737 h 143"/>
                <a:gd name="T72" fmla="*/ 119062 w 91"/>
                <a:gd name="T73" fmla="*/ 104042 h 143"/>
                <a:gd name="T74" fmla="*/ 109537 w 91"/>
                <a:gd name="T75" fmla="*/ 110348 h 143"/>
                <a:gd name="T76" fmla="*/ 96837 w 91"/>
                <a:gd name="T77" fmla="*/ 116653 h 143"/>
                <a:gd name="T78" fmla="*/ 87312 w 91"/>
                <a:gd name="T79" fmla="*/ 119806 h 143"/>
                <a:gd name="T80" fmla="*/ 74612 w 91"/>
                <a:gd name="T81" fmla="*/ 119806 h 143"/>
                <a:gd name="T82" fmla="*/ 60325 w 91"/>
                <a:gd name="T83" fmla="*/ 122959 h 143"/>
                <a:gd name="T84" fmla="*/ 47625 w 91"/>
                <a:gd name="T85" fmla="*/ 122959 h 143"/>
                <a:gd name="T86" fmla="*/ 34925 w 91"/>
                <a:gd name="T87" fmla="*/ 122959 h 143"/>
                <a:gd name="T88" fmla="*/ 28575 w 91"/>
                <a:gd name="T89" fmla="*/ 167098 h 143"/>
                <a:gd name="T90" fmla="*/ 28575 w 91"/>
                <a:gd name="T91" fmla="*/ 181286 h 143"/>
                <a:gd name="T92" fmla="*/ 28575 w 91"/>
                <a:gd name="T93" fmla="*/ 193897 h 143"/>
                <a:gd name="T94" fmla="*/ 28575 w 91"/>
                <a:gd name="T95" fmla="*/ 206508 h 143"/>
                <a:gd name="T96" fmla="*/ 28575 w 91"/>
                <a:gd name="T97" fmla="*/ 219119 h 143"/>
                <a:gd name="T98" fmla="*/ 28575 w 91"/>
                <a:gd name="T99" fmla="*/ 219119 h 143"/>
                <a:gd name="T100" fmla="*/ 15875 w 91"/>
                <a:gd name="T101" fmla="*/ 219119 h 143"/>
                <a:gd name="T102" fmla="*/ 6350 w 91"/>
                <a:gd name="T103" fmla="*/ 223849 h 1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1" h="143">
                  <a:moveTo>
                    <a:pt x="0" y="142"/>
                  </a:moveTo>
                  <a:lnTo>
                    <a:pt x="0" y="139"/>
                  </a:lnTo>
                  <a:lnTo>
                    <a:pt x="0" y="137"/>
                  </a:lnTo>
                  <a:lnTo>
                    <a:pt x="0" y="135"/>
                  </a:lnTo>
                  <a:lnTo>
                    <a:pt x="2" y="135"/>
                  </a:lnTo>
                  <a:lnTo>
                    <a:pt x="2" y="133"/>
                  </a:lnTo>
                  <a:lnTo>
                    <a:pt x="2" y="131"/>
                  </a:lnTo>
                  <a:lnTo>
                    <a:pt x="2" y="129"/>
                  </a:lnTo>
                  <a:lnTo>
                    <a:pt x="2" y="127"/>
                  </a:lnTo>
                  <a:lnTo>
                    <a:pt x="2" y="125"/>
                  </a:lnTo>
                  <a:lnTo>
                    <a:pt x="2" y="123"/>
                  </a:lnTo>
                  <a:lnTo>
                    <a:pt x="2" y="121"/>
                  </a:lnTo>
                  <a:lnTo>
                    <a:pt x="2" y="119"/>
                  </a:lnTo>
                  <a:lnTo>
                    <a:pt x="2" y="117"/>
                  </a:lnTo>
                  <a:lnTo>
                    <a:pt x="2" y="115"/>
                  </a:lnTo>
                  <a:lnTo>
                    <a:pt x="2" y="113"/>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4"/>
                  </a:lnTo>
                  <a:lnTo>
                    <a:pt x="2" y="62"/>
                  </a:lnTo>
                  <a:lnTo>
                    <a:pt x="2" y="60"/>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2" y="19"/>
                  </a:lnTo>
                  <a:lnTo>
                    <a:pt x="2" y="17"/>
                  </a:lnTo>
                  <a:lnTo>
                    <a:pt x="2" y="15"/>
                  </a:lnTo>
                  <a:lnTo>
                    <a:pt x="2" y="13"/>
                  </a:lnTo>
                  <a:lnTo>
                    <a:pt x="2" y="11"/>
                  </a:lnTo>
                  <a:lnTo>
                    <a:pt x="2" y="9"/>
                  </a:lnTo>
                  <a:lnTo>
                    <a:pt x="0" y="9"/>
                  </a:lnTo>
                  <a:lnTo>
                    <a:pt x="0" y="7"/>
                  </a:lnTo>
                  <a:lnTo>
                    <a:pt x="0" y="4"/>
                  </a:lnTo>
                  <a:lnTo>
                    <a:pt x="0" y="2"/>
                  </a:lnTo>
                  <a:lnTo>
                    <a:pt x="0" y="0"/>
                  </a:lnTo>
                  <a:lnTo>
                    <a:pt x="2" y="0"/>
                  </a:lnTo>
                  <a:lnTo>
                    <a:pt x="4" y="0"/>
                  </a:lnTo>
                  <a:lnTo>
                    <a:pt x="4" y="2"/>
                  </a:lnTo>
                  <a:lnTo>
                    <a:pt x="6" y="2"/>
                  </a:lnTo>
                  <a:lnTo>
                    <a:pt x="8" y="2"/>
                  </a:lnTo>
                  <a:lnTo>
                    <a:pt x="10" y="2"/>
                  </a:lnTo>
                  <a:lnTo>
                    <a:pt x="12" y="2"/>
                  </a:lnTo>
                  <a:lnTo>
                    <a:pt x="14" y="2"/>
                  </a:lnTo>
                  <a:lnTo>
                    <a:pt x="16" y="2"/>
                  </a:lnTo>
                  <a:lnTo>
                    <a:pt x="18" y="2"/>
                  </a:lnTo>
                  <a:lnTo>
                    <a:pt x="20" y="2"/>
                  </a:lnTo>
                  <a:lnTo>
                    <a:pt x="22" y="0"/>
                  </a:lnTo>
                  <a:lnTo>
                    <a:pt x="24" y="0"/>
                  </a:lnTo>
                  <a:lnTo>
                    <a:pt x="26" y="0"/>
                  </a:lnTo>
                  <a:lnTo>
                    <a:pt x="28" y="0"/>
                  </a:lnTo>
                  <a:lnTo>
                    <a:pt x="30" y="0"/>
                  </a:lnTo>
                  <a:lnTo>
                    <a:pt x="32" y="0"/>
                  </a:lnTo>
                  <a:lnTo>
                    <a:pt x="34" y="0"/>
                  </a:lnTo>
                  <a:lnTo>
                    <a:pt x="36" y="0"/>
                  </a:lnTo>
                  <a:lnTo>
                    <a:pt x="38" y="0"/>
                  </a:lnTo>
                  <a:lnTo>
                    <a:pt x="41" y="0"/>
                  </a:lnTo>
                  <a:lnTo>
                    <a:pt x="43" y="0"/>
                  </a:lnTo>
                  <a:lnTo>
                    <a:pt x="45" y="0"/>
                  </a:lnTo>
                  <a:lnTo>
                    <a:pt x="47" y="0"/>
                  </a:lnTo>
                  <a:lnTo>
                    <a:pt x="49" y="0"/>
                  </a:lnTo>
                  <a:lnTo>
                    <a:pt x="51" y="0"/>
                  </a:lnTo>
                  <a:lnTo>
                    <a:pt x="53" y="0"/>
                  </a:lnTo>
                  <a:lnTo>
                    <a:pt x="55" y="0"/>
                  </a:lnTo>
                  <a:lnTo>
                    <a:pt x="57" y="0"/>
                  </a:lnTo>
                  <a:lnTo>
                    <a:pt x="59" y="2"/>
                  </a:lnTo>
                  <a:lnTo>
                    <a:pt x="61" y="2"/>
                  </a:lnTo>
                  <a:lnTo>
                    <a:pt x="63" y="2"/>
                  </a:lnTo>
                  <a:lnTo>
                    <a:pt x="65" y="2"/>
                  </a:lnTo>
                  <a:lnTo>
                    <a:pt x="67" y="4"/>
                  </a:lnTo>
                  <a:lnTo>
                    <a:pt x="69" y="4"/>
                  </a:lnTo>
                  <a:lnTo>
                    <a:pt x="71" y="4"/>
                  </a:lnTo>
                  <a:lnTo>
                    <a:pt x="71" y="7"/>
                  </a:lnTo>
                  <a:lnTo>
                    <a:pt x="73" y="7"/>
                  </a:lnTo>
                  <a:lnTo>
                    <a:pt x="75" y="7"/>
                  </a:lnTo>
                  <a:lnTo>
                    <a:pt x="75" y="9"/>
                  </a:lnTo>
                  <a:lnTo>
                    <a:pt x="77" y="9"/>
                  </a:lnTo>
                  <a:lnTo>
                    <a:pt x="79" y="11"/>
                  </a:lnTo>
                  <a:lnTo>
                    <a:pt x="81" y="11"/>
                  </a:lnTo>
                  <a:lnTo>
                    <a:pt x="81" y="13"/>
                  </a:lnTo>
                  <a:lnTo>
                    <a:pt x="83" y="13"/>
                  </a:lnTo>
                  <a:lnTo>
                    <a:pt x="83" y="15"/>
                  </a:lnTo>
                  <a:lnTo>
                    <a:pt x="85" y="17"/>
                  </a:lnTo>
                  <a:lnTo>
                    <a:pt x="85" y="19"/>
                  </a:lnTo>
                  <a:lnTo>
                    <a:pt x="87" y="19"/>
                  </a:lnTo>
                  <a:lnTo>
                    <a:pt x="87" y="21"/>
                  </a:lnTo>
                  <a:lnTo>
                    <a:pt x="87" y="23"/>
                  </a:lnTo>
                  <a:lnTo>
                    <a:pt x="90" y="25"/>
                  </a:lnTo>
                  <a:lnTo>
                    <a:pt x="90" y="27"/>
                  </a:lnTo>
                  <a:lnTo>
                    <a:pt x="90" y="29"/>
                  </a:lnTo>
                  <a:lnTo>
                    <a:pt x="90" y="31"/>
                  </a:lnTo>
                  <a:lnTo>
                    <a:pt x="90" y="33"/>
                  </a:lnTo>
                  <a:lnTo>
                    <a:pt x="90" y="35"/>
                  </a:lnTo>
                  <a:lnTo>
                    <a:pt x="90" y="37"/>
                  </a:lnTo>
                  <a:lnTo>
                    <a:pt x="90" y="39"/>
                  </a:lnTo>
                  <a:lnTo>
                    <a:pt x="90" y="41"/>
                  </a:lnTo>
                  <a:lnTo>
                    <a:pt x="90" y="43"/>
                  </a:lnTo>
                  <a:lnTo>
                    <a:pt x="90" y="45"/>
                  </a:lnTo>
                  <a:lnTo>
                    <a:pt x="90" y="47"/>
                  </a:lnTo>
                  <a:lnTo>
                    <a:pt x="90" y="49"/>
                  </a:lnTo>
                  <a:lnTo>
                    <a:pt x="87" y="49"/>
                  </a:lnTo>
                  <a:lnTo>
                    <a:pt x="87" y="51"/>
                  </a:lnTo>
                  <a:lnTo>
                    <a:pt x="87" y="53"/>
                  </a:lnTo>
                  <a:lnTo>
                    <a:pt x="85" y="55"/>
                  </a:lnTo>
                  <a:lnTo>
                    <a:pt x="85" y="57"/>
                  </a:lnTo>
                  <a:lnTo>
                    <a:pt x="83" y="57"/>
                  </a:lnTo>
                  <a:lnTo>
                    <a:pt x="83" y="60"/>
                  </a:lnTo>
                  <a:lnTo>
                    <a:pt x="81" y="62"/>
                  </a:lnTo>
                  <a:lnTo>
                    <a:pt x="79" y="64"/>
                  </a:lnTo>
                  <a:lnTo>
                    <a:pt x="77" y="64"/>
                  </a:lnTo>
                  <a:lnTo>
                    <a:pt x="77" y="66"/>
                  </a:lnTo>
                  <a:lnTo>
                    <a:pt x="75" y="66"/>
                  </a:lnTo>
                  <a:lnTo>
                    <a:pt x="75" y="68"/>
                  </a:lnTo>
                  <a:lnTo>
                    <a:pt x="73" y="68"/>
                  </a:lnTo>
                  <a:lnTo>
                    <a:pt x="71" y="70"/>
                  </a:lnTo>
                  <a:lnTo>
                    <a:pt x="69" y="70"/>
                  </a:lnTo>
                  <a:lnTo>
                    <a:pt x="67" y="72"/>
                  </a:lnTo>
                  <a:lnTo>
                    <a:pt x="65" y="72"/>
                  </a:lnTo>
                  <a:lnTo>
                    <a:pt x="63" y="74"/>
                  </a:lnTo>
                  <a:lnTo>
                    <a:pt x="61" y="74"/>
                  </a:lnTo>
                  <a:lnTo>
                    <a:pt x="59" y="74"/>
                  </a:lnTo>
                  <a:lnTo>
                    <a:pt x="57" y="74"/>
                  </a:lnTo>
                  <a:lnTo>
                    <a:pt x="57" y="76"/>
                  </a:lnTo>
                  <a:lnTo>
                    <a:pt x="55" y="76"/>
                  </a:lnTo>
                  <a:lnTo>
                    <a:pt x="53" y="76"/>
                  </a:lnTo>
                  <a:lnTo>
                    <a:pt x="51" y="76"/>
                  </a:lnTo>
                  <a:lnTo>
                    <a:pt x="49" y="76"/>
                  </a:lnTo>
                  <a:lnTo>
                    <a:pt x="47" y="76"/>
                  </a:lnTo>
                  <a:lnTo>
                    <a:pt x="45" y="76"/>
                  </a:lnTo>
                  <a:lnTo>
                    <a:pt x="43" y="78"/>
                  </a:lnTo>
                  <a:lnTo>
                    <a:pt x="41" y="78"/>
                  </a:lnTo>
                  <a:lnTo>
                    <a:pt x="38" y="78"/>
                  </a:lnTo>
                  <a:lnTo>
                    <a:pt x="36" y="78"/>
                  </a:lnTo>
                  <a:lnTo>
                    <a:pt x="34" y="78"/>
                  </a:lnTo>
                  <a:lnTo>
                    <a:pt x="32" y="78"/>
                  </a:lnTo>
                  <a:lnTo>
                    <a:pt x="30" y="78"/>
                  </a:lnTo>
                  <a:lnTo>
                    <a:pt x="28" y="78"/>
                  </a:lnTo>
                  <a:lnTo>
                    <a:pt x="26" y="78"/>
                  </a:lnTo>
                  <a:lnTo>
                    <a:pt x="24" y="78"/>
                  </a:lnTo>
                  <a:lnTo>
                    <a:pt x="22" y="78"/>
                  </a:lnTo>
                  <a:lnTo>
                    <a:pt x="22" y="76"/>
                  </a:lnTo>
                  <a:lnTo>
                    <a:pt x="20" y="76"/>
                  </a:lnTo>
                  <a:lnTo>
                    <a:pt x="18" y="76"/>
                  </a:lnTo>
                  <a:lnTo>
                    <a:pt x="18" y="106"/>
                  </a:lnTo>
                  <a:lnTo>
                    <a:pt x="18" y="108"/>
                  </a:lnTo>
                  <a:lnTo>
                    <a:pt x="18" y="110"/>
                  </a:lnTo>
                  <a:lnTo>
                    <a:pt x="18" y="113"/>
                  </a:lnTo>
                  <a:lnTo>
                    <a:pt x="18" y="115"/>
                  </a:lnTo>
                  <a:lnTo>
                    <a:pt x="18" y="117"/>
                  </a:lnTo>
                  <a:lnTo>
                    <a:pt x="18" y="119"/>
                  </a:lnTo>
                  <a:lnTo>
                    <a:pt x="18" y="121"/>
                  </a:lnTo>
                  <a:lnTo>
                    <a:pt x="18" y="123"/>
                  </a:lnTo>
                  <a:lnTo>
                    <a:pt x="18" y="125"/>
                  </a:lnTo>
                  <a:lnTo>
                    <a:pt x="18" y="127"/>
                  </a:lnTo>
                  <a:lnTo>
                    <a:pt x="18" y="129"/>
                  </a:lnTo>
                  <a:lnTo>
                    <a:pt x="18" y="131"/>
                  </a:lnTo>
                  <a:lnTo>
                    <a:pt x="18" y="133"/>
                  </a:lnTo>
                  <a:lnTo>
                    <a:pt x="18" y="135"/>
                  </a:lnTo>
                  <a:lnTo>
                    <a:pt x="18" y="137"/>
                  </a:lnTo>
                  <a:lnTo>
                    <a:pt x="18" y="139"/>
                  </a:lnTo>
                  <a:lnTo>
                    <a:pt x="20" y="139"/>
                  </a:lnTo>
                  <a:lnTo>
                    <a:pt x="20" y="142"/>
                  </a:lnTo>
                  <a:lnTo>
                    <a:pt x="18" y="142"/>
                  </a:lnTo>
                  <a:lnTo>
                    <a:pt x="18" y="139"/>
                  </a:lnTo>
                  <a:lnTo>
                    <a:pt x="16" y="139"/>
                  </a:lnTo>
                  <a:lnTo>
                    <a:pt x="14" y="139"/>
                  </a:lnTo>
                  <a:lnTo>
                    <a:pt x="12" y="139"/>
                  </a:lnTo>
                  <a:lnTo>
                    <a:pt x="10" y="139"/>
                  </a:lnTo>
                  <a:lnTo>
                    <a:pt x="8" y="139"/>
                  </a:lnTo>
                  <a:lnTo>
                    <a:pt x="6" y="139"/>
                  </a:lnTo>
                  <a:lnTo>
                    <a:pt x="4" y="139"/>
                  </a:lnTo>
                  <a:lnTo>
                    <a:pt x="4" y="142"/>
                  </a:lnTo>
                  <a:lnTo>
                    <a:pt x="2" y="142"/>
                  </a:lnTo>
                  <a:lnTo>
                    <a:pt x="0" y="14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5" name="Freeform 125">
              <a:extLst>
                <a:ext uri="{FF2B5EF4-FFF2-40B4-BE49-F238E27FC236}">
                  <a16:creationId xmlns:a16="http://schemas.microsoft.com/office/drawing/2014/main" id="{5CBB4981-FAF9-9470-06B3-4C3BB41E8544}"/>
                </a:ext>
              </a:extLst>
            </p:cNvPr>
            <p:cNvSpPr>
              <a:spLocks/>
            </p:cNvSpPr>
            <p:nvPr/>
          </p:nvSpPr>
          <p:spPr bwMode="auto">
            <a:xfrm>
              <a:off x="4694237" y="3762375"/>
              <a:ext cx="122238" cy="190500"/>
            </a:xfrm>
            <a:custGeom>
              <a:avLst/>
              <a:gdLst>
                <a:gd name="T0" fmla="*/ 39688 w 77"/>
                <a:gd name="T1" fmla="*/ 89740 h 121"/>
                <a:gd name="T2" fmla="*/ 55563 w 77"/>
                <a:gd name="T3" fmla="*/ 89740 h 121"/>
                <a:gd name="T4" fmla="*/ 68263 w 77"/>
                <a:gd name="T5" fmla="*/ 86591 h 121"/>
                <a:gd name="T6" fmla="*/ 80963 w 77"/>
                <a:gd name="T7" fmla="*/ 80293 h 121"/>
                <a:gd name="T8" fmla="*/ 90488 w 77"/>
                <a:gd name="T9" fmla="*/ 70847 h 121"/>
                <a:gd name="T10" fmla="*/ 93663 w 77"/>
                <a:gd name="T11" fmla="*/ 55103 h 121"/>
                <a:gd name="T12" fmla="*/ 93663 w 77"/>
                <a:gd name="T13" fmla="*/ 39360 h 121"/>
                <a:gd name="T14" fmla="*/ 90488 w 77"/>
                <a:gd name="T15" fmla="*/ 26764 h 121"/>
                <a:gd name="T16" fmla="*/ 80963 w 77"/>
                <a:gd name="T17" fmla="*/ 20467 h 121"/>
                <a:gd name="T18" fmla="*/ 68263 w 77"/>
                <a:gd name="T19" fmla="*/ 12595 h 121"/>
                <a:gd name="T20" fmla="*/ 52388 w 77"/>
                <a:gd name="T21" fmla="*/ 12595 h 121"/>
                <a:gd name="T22" fmla="*/ 39688 w 77"/>
                <a:gd name="T23" fmla="*/ 9446 h 121"/>
                <a:gd name="T24" fmla="*/ 25400 w 77"/>
                <a:gd name="T25" fmla="*/ 12595 h 121"/>
                <a:gd name="T26" fmla="*/ 25400 w 77"/>
                <a:gd name="T27" fmla="*/ 29913 h 121"/>
                <a:gd name="T28" fmla="*/ 25400 w 77"/>
                <a:gd name="T29" fmla="*/ 45657 h 121"/>
                <a:gd name="T30" fmla="*/ 25400 w 77"/>
                <a:gd name="T31" fmla="*/ 61401 h 121"/>
                <a:gd name="T32" fmla="*/ 3175 w 77"/>
                <a:gd name="T33" fmla="*/ 184202 h 121"/>
                <a:gd name="T34" fmla="*/ 3175 w 77"/>
                <a:gd name="T35" fmla="*/ 166884 h 121"/>
                <a:gd name="T36" fmla="*/ 3175 w 77"/>
                <a:gd name="T37" fmla="*/ 151140 h 121"/>
                <a:gd name="T38" fmla="*/ 3175 w 77"/>
                <a:gd name="T39" fmla="*/ 135397 h 121"/>
                <a:gd name="T40" fmla="*/ 3175 w 77"/>
                <a:gd name="T41" fmla="*/ 119653 h 121"/>
                <a:gd name="T42" fmla="*/ 3175 w 77"/>
                <a:gd name="T43" fmla="*/ 103909 h 121"/>
                <a:gd name="T44" fmla="*/ 3175 w 77"/>
                <a:gd name="T45" fmla="*/ 86591 h 121"/>
                <a:gd name="T46" fmla="*/ 3175 w 77"/>
                <a:gd name="T47" fmla="*/ 70847 h 121"/>
                <a:gd name="T48" fmla="*/ 3175 w 77"/>
                <a:gd name="T49" fmla="*/ 55103 h 121"/>
                <a:gd name="T50" fmla="*/ 3175 w 77"/>
                <a:gd name="T51" fmla="*/ 39360 h 121"/>
                <a:gd name="T52" fmla="*/ 3175 w 77"/>
                <a:gd name="T53" fmla="*/ 23616 h 121"/>
                <a:gd name="T54" fmla="*/ 3175 w 77"/>
                <a:gd name="T55" fmla="*/ 6298 h 121"/>
                <a:gd name="T56" fmla="*/ 9525 w 77"/>
                <a:gd name="T57" fmla="*/ 3149 h 121"/>
                <a:gd name="T58" fmla="*/ 25400 w 77"/>
                <a:gd name="T59" fmla="*/ 3149 h 121"/>
                <a:gd name="T60" fmla="*/ 42863 w 77"/>
                <a:gd name="T61" fmla="*/ 0 h 121"/>
                <a:gd name="T62" fmla="*/ 58738 w 77"/>
                <a:gd name="T63" fmla="*/ 0 h 121"/>
                <a:gd name="T64" fmla="*/ 74613 w 77"/>
                <a:gd name="T65" fmla="*/ 0 h 121"/>
                <a:gd name="T66" fmla="*/ 87313 w 77"/>
                <a:gd name="T67" fmla="*/ 3149 h 121"/>
                <a:gd name="T68" fmla="*/ 100013 w 77"/>
                <a:gd name="T69" fmla="*/ 9446 h 121"/>
                <a:gd name="T70" fmla="*/ 111125 w 77"/>
                <a:gd name="T71" fmla="*/ 20467 h 121"/>
                <a:gd name="T72" fmla="*/ 117475 w 77"/>
                <a:gd name="T73" fmla="*/ 29913 h 121"/>
                <a:gd name="T74" fmla="*/ 120650 w 77"/>
                <a:gd name="T75" fmla="*/ 42508 h 121"/>
                <a:gd name="T76" fmla="*/ 120650 w 77"/>
                <a:gd name="T77" fmla="*/ 58252 h 121"/>
                <a:gd name="T78" fmla="*/ 117475 w 77"/>
                <a:gd name="T79" fmla="*/ 70847 h 121"/>
                <a:gd name="T80" fmla="*/ 111125 w 77"/>
                <a:gd name="T81" fmla="*/ 80293 h 121"/>
                <a:gd name="T82" fmla="*/ 100013 w 77"/>
                <a:gd name="T83" fmla="*/ 89740 h 121"/>
                <a:gd name="T84" fmla="*/ 87313 w 77"/>
                <a:gd name="T85" fmla="*/ 96037 h 121"/>
                <a:gd name="T86" fmla="*/ 74613 w 77"/>
                <a:gd name="T87" fmla="*/ 100760 h 121"/>
                <a:gd name="T88" fmla="*/ 58738 w 77"/>
                <a:gd name="T89" fmla="*/ 103909 h 121"/>
                <a:gd name="T90" fmla="*/ 42863 w 77"/>
                <a:gd name="T91" fmla="*/ 103909 h 121"/>
                <a:gd name="T92" fmla="*/ 28575 w 77"/>
                <a:gd name="T93" fmla="*/ 100760 h 121"/>
                <a:gd name="T94" fmla="*/ 25400 w 77"/>
                <a:gd name="T95" fmla="*/ 147992 h 121"/>
                <a:gd name="T96" fmla="*/ 25400 w 77"/>
                <a:gd name="T97" fmla="*/ 163736 h 121"/>
                <a:gd name="T98" fmla="*/ 25400 w 77"/>
                <a:gd name="T99" fmla="*/ 179479 h 121"/>
                <a:gd name="T100" fmla="*/ 12700 w 77"/>
                <a:gd name="T101" fmla="*/ 184202 h 121"/>
                <a:gd name="T102" fmla="*/ 25400 w 77"/>
                <a:gd name="T103" fmla="*/ 89740 h 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7" h="121">
                  <a:moveTo>
                    <a:pt x="16" y="57"/>
                  </a:moveTo>
                  <a:lnTo>
                    <a:pt x="18" y="57"/>
                  </a:lnTo>
                  <a:lnTo>
                    <a:pt x="21" y="57"/>
                  </a:lnTo>
                  <a:lnTo>
                    <a:pt x="23" y="57"/>
                  </a:lnTo>
                  <a:lnTo>
                    <a:pt x="25" y="57"/>
                  </a:lnTo>
                  <a:lnTo>
                    <a:pt x="27" y="57"/>
                  </a:lnTo>
                  <a:lnTo>
                    <a:pt x="29" y="57"/>
                  </a:lnTo>
                  <a:lnTo>
                    <a:pt x="31" y="57"/>
                  </a:lnTo>
                  <a:lnTo>
                    <a:pt x="33" y="57"/>
                  </a:lnTo>
                  <a:lnTo>
                    <a:pt x="35" y="57"/>
                  </a:lnTo>
                  <a:lnTo>
                    <a:pt x="37" y="57"/>
                  </a:lnTo>
                  <a:lnTo>
                    <a:pt x="39" y="57"/>
                  </a:lnTo>
                  <a:lnTo>
                    <a:pt x="41" y="57"/>
                  </a:lnTo>
                  <a:lnTo>
                    <a:pt x="41" y="55"/>
                  </a:lnTo>
                  <a:lnTo>
                    <a:pt x="43" y="55"/>
                  </a:lnTo>
                  <a:lnTo>
                    <a:pt x="45" y="55"/>
                  </a:lnTo>
                  <a:lnTo>
                    <a:pt x="47" y="55"/>
                  </a:lnTo>
                  <a:lnTo>
                    <a:pt x="47" y="53"/>
                  </a:lnTo>
                  <a:lnTo>
                    <a:pt x="49" y="53"/>
                  </a:lnTo>
                  <a:lnTo>
                    <a:pt x="51" y="51"/>
                  </a:lnTo>
                  <a:lnTo>
                    <a:pt x="53" y="51"/>
                  </a:lnTo>
                  <a:lnTo>
                    <a:pt x="53" y="49"/>
                  </a:lnTo>
                  <a:lnTo>
                    <a:pt x="55" y="49"/>
                  </a:lnTo>
                  <a:lnTo>
                    <a:pt x="55" y="47"/>
                  </a:lnTo>
                  <a:lnTo>
                    <a:pt x="57" y="45"/>
                  </a:lnTo>
                  <a:lnTo>
                    <a:pt x="57" y="43"/>
                  </a:lnTo>
                  <a:lnTo>
                    <a:pt x="59" y="41"/>
                  </a:lnTo>
                  <a:lnTo>
                    <a:pt x="59" y="39"/>
                  </a:lnTo>
                  <a:lnTo>
                    <a:pt x="59" y="37"/>
                  </a:lnTo>
                  <a:lnTo>
                    <a:pt x="59" y="35"/>
                  </a:lnTo>
                  <a:lnTo>
                    <a:pt x="59" y="33"/>
                  </a:lnTo>
                  <a:lnTo>
                    <a:pt x="59" y="31"/>
                  </a:lnTo>
                  <a:lnTo>
                    <a:pt x="59" y="29"/>
                  </a:lnTo>
                  <a:lnTo>
                    <a:pt x="59" y="27"/>
                  </a:lnTo>
                  <a:lnTo>
                    <a:pt x="59" y="25"/>
                  </a:lnTo>
                  <a:lnTo>
                    <a:pt x="59" y="23"/>
                  </a:lnTo>
                  <a:lnTo>
                    <a:pt x="59" y="21"/>
                  </a:lnTo>
                  <a:lnTo>
                    <a:pt x="57" y="21"/>
                  </a:lnTo>
                  <a:lnTo>
                    <a:pt x="57" y="19"/>
                  </a:lnTo>
                  <a:lnTo>
                    <a:pt x="57" y="17"/>
                  </a:lnTo>
                  <a:lnTo>
                    <a:pt x="55" y="17"/>
                  </a:lnTo>
                  <a:lnTo>
                    <a:pt x="55" y="15"/>
                  </a:lnTo>
                  <a:lnTo>
                    <a:pt x="53" y="15"/>
                  </a:lnTo>
                  <a:lnTo>
                    <a:pt x="53" y="13"/>
                  </a:lnTo>
                  <a:lnTo>
                    <a:pt x="51" y="13"/>
                  </a:lnTo>
                  <a:lnTo>
                    <a:pt x="49" y="11"/>
                  </a:lnTo>
                  <a:lnTo>
                    <a:pt x="47" y="11"/>
                  </a:lnTo>
                  <a:lnTo>
                    <a:pt x="45" y="11"/>
                  </a:lnTo>
                  <a:lnTo>
                    <a:pt x="45" y="8"/>
                  </a:lnTo>
                  <a:lnTo>
                    <a:pt x="43" y="8"/>
                  </a:lnTo>
                  <a:lnTo>
                    <a:pt x="41" y="8"/>
                  </a:lnTo>
                  <a:lnTo>
                    <a:pt x="39" y="8"/>
                  </a:lnTo>
                  <a:lnTo>
                    <a:pt x="37" y="8"/>
                  </a:lnTo>
                  <a:lnTo>
                    <a:pt x="35" y="8"/>
                  </a:lnTo>
                  <a:lnTo>
                    <a:pt x="33" y="8"/>
                  </a:lnTo>
                  <a:lnTo>
                    <a:pt x="33" y="6"/>
                  </a:lnTo>
                  <a:lnTo>
                    <a:pt x="31" y="6"/>
                  </a:lnTo>
                  <a:lnTo>
                    <a:pt x="29" y="6"/>
                  </a:lnTo>
                  <a:lnTo>
                    <a:pt x="27" y="6"/>
                  </a:lnTo>
                  <a:lnTo>
                    <a:pt x="25" y="6"/>
                  </a:lnTo>
                  <a:lnTo>
                    <a:pt x="23" y="6"/>
                  </a:lnTo>
                  <a:lnTo>
                    <a:pt x="23" y="8"/>
                  </a:lnTo>
                  <a:lnTo>
                    <a:pt x="21" y="8"/>
                  </a:lnTo>
                  <a:lnTo>
                    <a:pt x="18" y="8"/>
                  </a:lnTo>
                  <a:lnTo>
                    <a:pt x="16" y="8"/>
                  </a:lnTo>
                  <a:lnTo>
                    <a:pt x="16" y="11"/>
                  </a:lnTo>
                  <a:lnTo>
                    <a:pt x="16" y="13"/>
                  </a:lnTo>
                  <a:lnTo>
                    <a:pt x="16" y="15"/>
                  </a:lnTo>
                  <a:lnTo>
                    <a:pt x="16" y="17"/>
                  </a:lnTo>
                  <a:lnTo>
                    <a:pt x="16" y="19"/>
                  </a:lnTo>
                  <a:lnTo>
                    <a:pt x="16" y="21"/>
                  </a:lnTo>
                  <a:lnTo>
                    <a:pt x="16" y="23"/>
                  </a:lnTo>
                  <a:lnTo>
                    <a:pt x="16" y="25"/>
                  </a:lnTo>
                  <a:lnTo>
                    <a:pt x="16" y="27"/>
                  </a:lnTo>
                  <a:lnTo>
                    <a:pt x="16" y="29"/>
                  </a:lnTo>
                  <a:lnTo>
                    <a:pt x="16" y="31"/>
                  </a:lnTo>
                  <a:lnTo>
                    <a:pt x="16" y="33"/>
                  </a:lnTo>
                  <a:lnTo>
                    <a:pt x="16" y="35"/>
                  </a:lnTo>
                  <a:lnTo>
                    <a:pt x="16" y="37"/>
                  </a:lnTo>
                  <a:lnTo>
                    <a:pt x="16" y="39"/>
                  </a:lnTo>
                  <a:lnTo>
                    <a:pt x="16" y="41"/>
                  </a:lnTo>
                  <a:lnTo>
                    <a:pt x="16" y="43"/>
                  </a:lnTo>
                  <a:lnTo>
                    <a:pt x="16" y="57"/>
                  </a:lnTo>
                  <a:lnTo>
                    <a:pt x="2" y="120"/>
                  </a:lnTo>
                  <a:lnTo>
                    <a:pt x="2" y="117"/>
                  </a:lnTo>
                  <a:lnTo>
                    <a:pt x="2" y="114"/>
                  </a:lnTo>
                  <a:lnTo>
                    <a:pt x="2" y="112"/>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4"/>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2" y="19"/>
                  </a:lnTo>
                  <a:lnTo>
                    <a:pt x="2" y="17"/>
                  </a:lnTo>
                  <a:lnTo>
                    <a:pt x="2" y="15"/>
                  </a:lnTo>
                  <a:lnTo>
                    <a:pt x="2" y="13"/>
                  </a:lnTo>
                  <a:lnTo>
                    <a:pt x="2" y="11"/>
                  </a:lnTo>
                  <a:lnTo>
                    <a:pt x="2" y="8"/>
                  </a:lnTo>
                  <a:lnTo>
                    <a:pt x="2" y="6"/>
                  </a:lnTo>
                  <a:lnTo>
                    <a:pt x="2" y="4"/>
                  </a:lnTo>
                  <a:lnTo>
                    <a:pt x="2" y="2"/>
                  </a:lnTo>
                  <a:lnTo>
                    <a:pt x="0" y="0"/>
                  </a:lnTo>
                  <a:lnTo>
                    <a:pt x="2" y="2"/>
                  </a:lnTo>
                  <a:lnTo>
                    <a:pt x="4" y="2"/>
                  </a:lnTo>
                  <a:lnTo>
                    <a:pt x="6" y="2"/>
                  </a:lnTo>
                  <a:lnTo>
                    <a:pt x="8" y="2"/>
                  </a:lnTo>
                  <a:lnTo>
                    <a:pt x="10" y="2"/>
                  </a:lnTo>
                  <a:lnTo>
                    <a:pt x="12" y="2"/>
                  </a:lnTo>
                  <a:lnTo>
                    <a:pt x="14" y="2"/>
                  </a:lnTo>
                  <a:lnTo>
                    <a:pt x="16" y="2"/>
                  </a:lnTo>
                  <a:lnTo>
                    <a:pt x="18" y="2"/>
                  </a:lnTo>
                  <a:lnTo>
                    <a:pt x="21" y="2"/>
                  </a:lnTo>
                  <a:lnTo>
                    <a:pt x="23" y="2"/>
                  </a:lnTo>
                  <a:lnTo>
                    <a:pt x="25" y="0"/>
                  </a:lnTo>
                  <a:lnTo>
                    <a:pt x="27" y="0"/>
                  </a:lnTo>
                  <a:lnTo>
                    <a:pt x="29" y="0"/>
                  </a:lnTo>
                  <a:lnTo>
                    <a:pt x="31" y="0"/>
                  </a:lnTo>
                  <a:lnTo>
                    <a:pt x="33" y="0"/>
                  </a:lnTo>
                  <a:lnTo>
                    <a:pt x="35" y="0"/>
                  </a:lnTo>
                  <a:lnTo>
                    <a:pt x="37" y="0"/>
                  </a:lnTo>
                  <a:lnTo>
                    <a:pt x="39" y="0"/>
                  </a:lnTo>
                  <a:lnTo>
                    <a:pt x="41" y="0"/>
                  </a:lnTo>
                  <a:lnTo>
                    <a:pt x="43" y="0"/>
                  </a:lnTo>
                  <a:lnTo>
                    <a:pt x="45" y="0"/>
                  </a:lnTo>
                  <a:lnTo>
                    <a:pt x="47" y="0"/>
                  </a:lnTo>
                  <a:lnTo>
                    <a:pt x="47" y="2"/>
                  </a:lnTo>
                  <a:lnTo>
                    <a:pt x="49" y="2"/>
                  </a:lnTo>
                  <a:lnTo>
                    <a:pt x="51" y="2"/>
                  </a:lnTo>
                  <a:lnTo>
                    <a:pt x="53" y="2"/>
                  </a:lnTo>
                  <a:lnTo>
                    <a:pt x="55" y="2"/>
                  </a:lnTo>
                  <a:lnTo>
                    <a:pt x="57" y="4"/>
                  </a:lnTo>
                  <a:lnTo>
                    <a:pt x="59" y="4"/>
                  </a:lnTo>
                  <a:lnTo>
                    <a:pt x="61" y="4"/>
                  </a:lnTo>
                  <a:lnTo>
                    <a:pt x="61" y="6"/>
                  </a:lnTo>
                  <a:lnTo>
                    <a:pt x="63" y="6"/>
                  </a:lnTo>
                  <a:lnTo>
                    <a:pt x="65" y="8"/>
                  </a:lnTo>
                  <a:lnTo>
                    <a:pt x="67" y="8"/>
                  </a:lnTo>
                  <a:lnTo>
                    <a:pt x="67" y="11"/>
                  </a:lnTo>
                  <a:lnTo>
                    <a:pt x="70" y="11"/>
                  </a:lnTo>
                  <a:lnTo>
                    <a:pt x="70" y="13"/>
                  </a:lnTo>
                  <a:lnTo>
                    <a:pt x="72" y="13"/>
                  </a:lnTo>
                  <a:lnTo>
                    <a:pt x="72" y="15"/>
                  </a:lnTo>
                  <a:lnTo>
                    <a:pt x="72" y="17"/>
                  </a:lnTo>
                  <a:lnTo>
                    <a:pt x="74" y="17"/>
                  </a:lnTo>
                  <a:lnTo>
                    <a:pt x="74" y="19"/>
                  </a:lnTo>
                  <a:lnTo>
                    <a:pt x="74" y="21"/>
                  </a:lnTo>
                  <a:lnTo>
                    <a:pt x="76" y="21"/>
                  </a:lnTo>
                  <a:lnTo>
                    <a:pt x="76" y="23"/>
                  </a:lnTo>
                  <a:lnTo>
                    <a:pt x="76" y="25"/>
                  </a:lnTo>
                  <a:lnTo>
                    <a:pt x="76" y="27"/>
                  </a:lnTo>
                  <a:lnTo>
                    <a:pt x="76" y="29"/>
                  </a:lnTo>
                  <a:lnTo>
                    <a:pt x="76" y="31"/>
                  </a:lnTo>
                  <a:lnTo>
                    <a:pt x="76" y="33"/>
                  </a:lnTo>
                  <a:lnTo>
                    <a:pt x="76" y="35"/>
                  </a:lnTo>
                  <a:lnTo>
                    <a:pt x="76" y="37"/>
                  </a:lnTo>
                  <a:lnTo>
                    <a:pt x="76" y="39"/>
                  </a:lnTo>
                  <a:lnTo>
                    <a:pt x="76" y="41"/>
                  </a:lnTo>
                  <a:lnTo>
                    <a:pt x="74" y="41"/>
                  </a:lnTo>
                  <a:lnTo>
                    <a:pt x="74" y="43"/>
                  </a:lnTo>
                  <a:lnTo>
                    <a:pt x="74" y="45"/>
                  </a:lnTo>
                  <a:lnTo>
                    <a:pt x="72" y="45"/>
                  </a:lnTo>
                  <a:lnTo>
                    <a:pt x="72" y="47"/>
                  </a:lnTo>
                  <a:lnTo>
                    <a:pt x="72" y="49"/>
                  </a:lnTo>
                  <a:lnTo>
                    <a:pt x="70" y="49"/>
                  </a:lnTo>
                  <a:lnTo>
                    <a:pt x="70" y="51"/>
                  </a:lnTo>
                  <a:lnTo>
                    <a:pt x="67" y="53"/>
                  </a:lnTo>
                  <a:lnTo>
                    <a:pt x="65" y="53"/>
                  </a:lnTo>
                  <a:lnTo>
                    <a:pt x="65" y="55"/>
                  </a:lnTo>
                  <a:lnTo>
                    <a:pt x="63" y="55"/>
                  </a:lnTo>
                  <a:lnTo>
                    <a:pt x="63" y="57"/>
                  </a:lnTo>
                  <a:lnTo>
                    <a:pt x="61" y="57"/>
                  </a:lnTo>
                  <a:lnTo>
                    <a:pt x="59" y="59"/>
                  </a:lnTo>
                  <a:lnTo>
                    <a:pt x="57" y="59"/>
                  </a:lnTo>
                  <a:lnTo>
                    <a:pt x="55" y="59"/>
                  </a:lnTo>
                  <a:lnTo>
                    <a:pt x="55" y="61"/>
                  </a:lnTo>
                  <a:lnTo>
                    <a:pt x="53" y="61"/>
                  </a:lnTo>
                  <a:lnTo>
                    <a:pt x="51" y="61"/>
                  </a:lnTo>
                  <a:lnTo>
                    <a:pt x="49" y="61"/>
                  </a:lnTo>
                  <a:lnTo>
                    <a:pt x="49" y="64"/>
                  </a:lnTo>
                  <a:lnTo>
                    <a:pt x="47" y="64"/>
                  </a:lnTo>
                  <a:lnTo>
                    <a:pt x="45" y="64"/>
                  </a:lnTo>
                  <a:lnTo>
                    <a:pt x="43" y="64"/>
                  </a:lnTo>
                  <a:lnTo>
                    <a:pt x="41" y="64"/>
                  </a:lnTo>
                  <a:lnTo>
                    <a:pt x="39" y="64"/>
                  </a:lnTo>
                  <a:lnTo>
                    <a:pt x="37" y="66"/>
                  </a:lnTo>
                  <a:lnTo>
                    <a:pt x="35" y="66"/>
                  </a:lnTo>
                  <a:lnTo>
                    <a:pt x="33" y="66"/>
                  </a:lnTo>
                  <a:lnTo>
                    <a:pt x="31" y="66"/>
                  </a:lnTo>
                  <a:lnTo>
                    <a:pt x="29" y="66"/>
                  </a:lnTo>
                  <a:lnTo>
                    <a:pt x="27" y="66"/>
                  </a:lnTo>
                  <a:lnTo>
                    <a:pt x="25" y="66"/>
                  </a:lnTo>
                  <a:lnTo>
                    <a:pt x="23" y="66"/>
                  </a:lnTo>
                  <a:lnTo>
                    <a:pt x="21" y="66"/>
                  </a:lnTo>
                  <a:lnTo>
                    <a:pt x="18" y="66"/>
                  </a:lnTo>
                  <a:lnTo>
                    <a:pt x="18" y="64"/>
                  </a:lnTo>
                  <a:lnTo>
                    <a:pt x="16" y="64"/>
                  </a:lnTo>
                  <a:lnTo>
                    <a:pt x="16" y="88"/>
                  </a:lnTo>
                  <a:lnTo>
                    <a:pt x="16" y="90"/>
                  </a:lnTo>
                  <a:lnTo>
                    <a:pt x="16" y="92"/>
                  </a:lnTo>
                  <a:lnTo>
                    <a:pt x="16" y="94"/>
                  </a:lnTo>
                  <a:lnTo>
                    <a:pt x="16" y="96"/>
                  </a:lnTo>
                  <a:lnTo>
                    <a:pt x="16" y="98"/>
                  </a:lnTo>
                  <a:lnTo>
                    <a:pt x="16" y="100"/>
                  </a:lnTo>
                  <a:lnTo>
                    <a:pt x="16" y="102"/>
                  </a:lnTo>
                  <a:lnTo>
                    <a:pt x="16" y="104"/>
                  </a:lnTo>
                  <a:lnTo>
                    <a:pt x="16" y="106"/>
                  </a:lnTo>
                  <a:lnTo>
                    <a:pt x="16" y="108"/>
                  </a:lnTo>
                  <a:lnTo>
                    <a:pt x="16" y="110"/>
                  </a:lnTo>
                  <a:lnTo>
                    <a:pt x="16" y="112"/>
                  </a:lnTo>
                  <a:lnTo>
                    <a:pt x="16" y="114"/>
                  </a:lnTo>
                  <a:lnTo>
                    <a:pt x="16" y="117"/>
                  </a:lnTo>
                  <a:lnTo>
                    <a:pt x="14" y="117"/>
                  </a:lnTo>
                  <a:lnTo>
                    <a:pt x="12" y="117"/>
                  </a:lnTo>
                  <a:lnTo>
                    <a:pt x="10" y="117"/>
                  </a:lnTo>
                  <a:lnTo>
                    <a:pt x="8" y="117"/>
                  </a:lnTo>
                  <a:lnTo>
                    <a:pt x="6" y="117"/>
                  </a:lnTo>
                  <a:lnTo>
                    <a:pt x="4" y="117"/>
                  </a:lnTo>
                  <a:lnTo>
                    <a:pt x="2" y="117"/>
                  </a:lnTo>
                  <a:lnTo>
                    <a:pt x="2" y="120"/>
                  </a:lnTo>
                  <a:lnTo>
                    <a:pt x="16" y="57"/>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6" name="Freeform 126">
              <a:extLst>
                <a:ext uri="{FF2B5EF4-FFF2-40B4-BE49-F238E27FC236}">
                  <a16:creationId xmlns:a16="http://schemas.microsoft.com/office/drawing/2014/main" id="{708B383C-074D-FCC4-AD30-0EFC34D31929}"/>
                </a:ext>
              </a:extLst>
            </p:cNvPr>
            <p:cNvSpPr>
              <a:spLocks/>
            </p:cNvSpPr>
            <p:nvPr/>
          </p:nvSpPr>
          <p:spPr bwMode="auto">
            <a:xfrm>
              <a:off x="4818063" y="3817939"/>
              <a:ext cx="130175" cy="134937"/>
            </a:xfrm>
            <a:custGeom>
              <a:avLst/>
              <a:gdLst>
                <a:gd name="T0" fmla="*/ 74613 w 82"/>
                <a:gd name="T1" fmla="*/ 120816 h 86"/>
                <a:gd name="T2" fmla="*/ 87313 w 82"/>
                <a:gd name="T3" fmla="*/ 117678 h 86"/>
                <a:gd name="T4" fmla="*/ 96838 w 82"/>
                <a:gd name="T5" fmla="*/ 108263 h 86"/>
                <a:gd name="T6" fmla="*/ 100013 w 82"/>
                <a:gd name="T7" fmla="*/ 95711 h 86"/>
                <a:gd name="T8" fmla="*/ 103188 w 82"/>
                <a:gd name="T9" fmla="*/ 83159 h 86"/>
                <a:gd name="T10" fmla="*/ 106363 w 82"/>
                <a:gd name="T11" fmla="*/ 70607 h 86"/>
                <a:gd name="T12" fmla="*/ 103188 w 82"/>
                <a:gd name="T13" fmla="*/ 54916 h 86"/>
                <a:gd name="T14" fmla="*/ 103188 w 82"/>
                <a:gd name="T15" fmla="*/ 37657 h 86"/>
                <a:gd name="T16" fmla="*/ 96838 w 82"/>
                <a:gd name="T17" fmla="*/ 25105 h 86"/>
                <a:gd name="T18" fmla="*/ 84138 w 82"/>
                <a:gd name="T19" fmla="*/ 15690 h 86"/>
                <a:gd name="T20" fmla="*/ 74613 w 82"/>
                <a:gd name="T21" fmla="*/ 9414 h 86"/>
                <a:gd name="T22" fmla="*/ 57150 w 82"/>
                <a:gd name="T23" fmla="*/ 9414 h 86"/>
                <a:gd name="T24" fmla="*/ 44450 w 82"/>
                <a:gd name="T25" fmla="*/ 12552 h 86"/>
                <a:gd name="T26" fmla="*/ 34925 w 82"/>
                <a:gd name="T27" fmla="*/ 18828 h 86"/>
                <a:gd name="T28" fmla="*/ 28575 w 82"/>
                <a:gd name="T29" fmla="*/ 31381 h 86"/>
                <a:gd name="T30" fmla="*/ 25400 w 82"/>
                <a:gd name="T31" fmla="*/ 48640 h 86"/>
                <a:gd name="T32" fmla="*/ 22225 w 82"/>
                <a:gd name="T33" fmla="*/ 64330 h 86"/>
                <a:gd name="T34" fmla="*/ 25400 w 82"/>
                <a:gd name="T35" fmla="*/ 76883 h 86"/>
                <a:gd name="T36" fmla="*/ 25400 w 82"/>
                <a:gd name="T37" fmla="*/ 92573 h 86"/>
                <a:gd name="T38" fmla="*/ 31750 w 82"/>
                <a:gd name="T39" fmla="*/ 105125 h 86"/>
                <a:gd name="T40" fmla="*/ 41275 w 82"/>
                <a:gd name="T41" fmla="*/ 114540 h 86"/>
                <a:gd name="T42" fmla="*/ 53975 w 82"/>
                <a:gd name="T43" fmla="*/ 120816 h 86"/>
                <a:gd name="T44" fmla="*/ 65088 w 82"/>
                <a:gd name="T45" fmla="*/ 133368 h 86"/>
                <a:gd name="T46" fmla="*/ 47625 w 82"/>
                <a:gd name="T47" fmla="*/ 133368 h 86"/>
                <a:gd name="T48" fmla="*/ 34925 w 82"/>
                <a:gd name="T49" fmla="*/ 123954 h 86"/>
                <a:gd name="T50" fmla="*/ 22225 w 82"/>
                <a:gd name="T51" fmla="*/ 117678 h 86"/>
                <a:gd name="T52" fmla="*/ 12700 w 82"/>
                <a:gd name="T53" fmla="*/ 105125 h 86"/>
                <a:gd name="T54" fmla="*/ 6350 w 82"/>
                <a:gd name="T55" fmla="*/ 95711 h 86"/>
                <a:gd name="T56" fmla="*/ 3175 w 82"/>
                <a:gd name="T57" fmla="*/ 83159 h 86"/>
                <a:gd name="T58" fmla="*/ 0 w 82"/>
                <a:gd name="T59" fmla="*/ 67469 h 86"/>
                <a:gd name="T60" fmla="*/ 3175 w 82"/>
                <a:gd name="T61" fmla="*/ 51778 h 86"/>
                <a:gd name="T62" fmla="*/ 6350 w 82"/>
                <a:gd name="T63" fmla="*/ 37657 h 86"/>
                <a:gd name="T64" fmla="*/ 12700 w 82"/>
                <a:gd name="T65" fmla="*/ 25105 h 86"/>
                <a:gd name="T66" fmla="*/ 25400 w 82"/>
                <a:gd name="T67" fmla="*/ 15690 h 86"/>
                <a:gd name="T68" fmla="*/ 34925 w 82"/>
                <a:gd name="T69" fmla="*/ 6276 h 86"/>
                <a:gd name="T70" fmla="*/ 50800 w 82"/>
                <a:gd name="T71" fmla="*/ 3138 h 86"/>
                <a:gd name="T72" fmla="*/ 65088 w 82"/>
                <a:gd name="T73" fmla="*/ 0 h 86"/>
                <a:gd name="T74" fmla="*/ 77788 w 82"/>
                <a:gd name="T75" fmla="*/ 3138 h 86"/>
                <a:gd name="T76" fmla="*/ 90488 w 82"/>
                <a:gd name="T77" fmla="*/ 6276 h 86"/>
                <a:gd name="T78" fmla="*/ 103188 w 82"/>
                <a:gd name="T79" fmla="*/ 12552 h 86"/>
                <a:gd name="T80" fmla="*/ 112713 w 82"/>
                <a:gd name="T81" fmla="*/ 21966 h 86"/>
                <a:gd name="T82" fmla="*/ 122238 w 82"/>
                <a:gd name="T83" fmla="*/ 34519 h 86"/>
                <a:gd name="T84" fmla="*/ 125413 w 82"/>
                <a:gd name="T85" fmla="*/ 48640 h 86"/>
                <a:gd name="T86" fmla="*/ 128588 w 82"/>
                <a:gd name="T87" fmla="*/ 64330 h 86"/>
                <a:gd name="T88" fmla="*/ 125413 w 82"/>
                <a:gd name="T89" fmla="*/ 80021 h 86"/>
                <a:gd name="T90" fmla="*/ 122238 w 82"/>
                <a:gd name="T91" fmla="*/ 92573 h 86"/>
                <a:gd name="T92" fmla="*/ 119063 w 82"/>
                <a:gd name="T93" fmla="*/ 105125 h 86"/>
                <a:gd name="T94" fmla="*/ 106363 w 82"/>
                <a:gd name="T95" fmla="*/ 117678 h 86"/>
                <a:gd name="T96" fmla="*/ 93663 w 82"/>
                <a:gd name="T97" fmla="*/ 123954 h 86"/>
                <a:gd name="T98" fmla="*/ 80963 w 82"/>
                <a:gd name="T99" fmla="*/ 133368 h 86"/>
                <a:gd name="T100" fmla="*/ 65088 w 82"/>
                <a:gd name="T101" fmla="*/ 133368 h 8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2" h="86">
                  <a:moveTo>
                    <a:pt x="41" y="79"/>
                  </a:moveTo>
                  <a:lnTo>
                    <a:pt x="43" y="79"/>
                  </a:lnTo>
                  <a:lnTo>
                    <a:pt x="45" y="79"/>
                  </a:lnTo>
                  <a:lnTo>
                    <a:pt x="47" y="79"/>
                  </a:lnTo>
                  <a:lnTo>
                    <a:pt x="47" y="77"/>
                  </a:lnTo>
                  <a:lnTo>
                    <a:pt x="49" y="77"/>
                  </a:lnTo>
                  <a:lnTo>
                    <a:pt x="51" y="77"/>
                  </a:lnTo>
                  <a:lnTo>
                    <a:pt x="53" y="77"/>
                  </a:lnTo>
                  <a:lnTo>
                    <a:pt x="53" y="75"/>
                  </a:lnTo>
                  <a:lnTo>
                    <a:pt x="55" y="75"/>
                  </a:lnTo>
                  <a:lnTo>
                    <a:pt x="55" y="73"/>
                  </a:lnTo>
                  <a:lnTo>
                    <a:pt x="57" y="73"/>
                  </a:lnTo>
                  <a:lnTo>
                    <a:pt x="59" y="71"/>
                  </a:lnTo>
                  <a:lnTo>
                    <a:pt x="59" y="69"/>
                  </a:lnTo>
                  <a:lnTo>
                    <a:pt x="61" y="69"/>
                  </a:lnTo>
                  <a:lnTo>
                    <a:pt x="61" y="67"/>
                  </a:lnTo>
                  <a:lnTo>
                    <a:pt x="63" y="67"/>
                  </a:lnTo>
                  <a:lnTo>
                    <a:pt x="63" y="65"/>
                  </a:lnTo>
                  <a:lnTo>
                    <a:pt x="63" y="63"/>
                  </a:lnTo>
                  <a:lnTo>
                    <a:pt x="63" y="61"/>
                  </a:lnTo>
                  <a:lnTo>
                    <a:pt x="65" y="61"/>
                  </a:lnTo>
                  <a:lnTo>
                    <a:pt x="65" y="59"/>
                  </a:lnTo>
                  <a:lnTo>
                    <a:pt x="65" y="57"/>
                  </a:lnTo>
                  <a:lnTo>
                    <a:pt x="65" y="55"/>
                  </a:lnTo>
                  <a:lnTo>
                    <a:pt x="65" y="53"/>
                  </a:lnTo>
                  <a:lnTo>
                    <a:pt x="65" y="51"/>
                  </a:lnTo>
                  <a:lnTo>
                    <a:pt x="67" y="51"/>
                  </a:lnTo>
                  <a:lnTo>
                    <a:pt x="67" y="49"/>
                  </a:lnTo>
                  <a:lnTo>
                    <a:pt x="67" y="47"/>
                  </a:lnTo>
                  <a:lnTo>
                    <a:pt x="67" y="45"/>
                  </a:lnTo>
                  <a:lnTo>
                    <a:pt x="67" y="43"/>
                  </a:lnTo>
                  <a:lnTo>
                    <a:pt x="67" y="41"/>
                  </a:lnTo>
                  <a:lnTo>
                    <a:pt x="67" y="39"/>
                  </a:lnTo>
                  <a:lnTo>
                    <a:pt x="67" y="37"/>
                  </a:lnTo>
                  <a:lnTo>
                    <a:pt x="65" y="35"/>
                  </a:lnTo>
                  <a:lnTo>
                    <a:pt x="65" y="33"/>
                  </a:lnTo>
                  <a:lnTo>
                    <a:pt x="65" y="31"/>
                  </a:lnTo>
                  <a:lnTo>
                    <a:pt x="65" y="29"/>
                  </a:lnTo>
                  <a:lnTo>
                    <a:pt x="65" y="26"/>
                  </a:lnTo>
                  <a:lnTo>
                    <a:pt x="65" y="24"/>
                  </a:lnTo>
                  <a:lnTo>
                    <a:pt x="63" y="24"/>
                  </a:lnTo>
                  <a:lnTo>
                    <a:pt x="63" y="22"/>
                  </a:lnTo>
                  <a:lnTo>
                    <a:pt x="63" y="20"/>
                  </a:lnTo>
                  <a:lnTo>
                    <a:pt x="61" y="18"/>
                  </a:lnTo>
                  <a:lnTo>
                    <a:pt x="61" y="16"/>
                  </a:lnTo>
                  <a:lnTo>
                    <a:pt x="59" y="16"/>
                  </a:lnTo>
                  <a:lnTo>
                    <a:pt x="59" y="14"/>
                  </a:lnTo>
                  <a:lnTo>
                    <a:pt x="57" y="12"/>
                  </a:lnTo>
                  <a:lnTo>
                    <a:pt x="55" y="10"/>
                  </a:lnTo>
                  <a:lnTo>
                    <a:pt x="53" y="10"/>
                  </a:lnTo>
                  <a:lnTo>
                    <a:pt x="53" y="8"/>
                  </a:lnTo>
                  <a:lnTo>
                    <a:pt x="51" y="8"/>
                  </a:lnTo>
                  <a:lnTo>
                    <a:pt x="49" y="8"/>
                  </a:lnTo>
                  <a:lnTo>
                    <a:pt x="49" y="6"/>
                  </a:lnTo>
                  <a:lnTo>
                    <a:pt x="47" y="6"/>
                  </a:lnTo>
                  <a:lnTo>
                    <a:pt x="45" y="6"/>
                  </a:lnTo>
                  <a:lnTo>
                    <a:pt x="43" y="6"/>
                  </a:lnTo>
                  <a:lnTo>
                    <a:pt x="41" y="6"/>
                  </a:lnTo>
                  <a:lnTo>
                    <a:pt x="38" y="6"/>
                  </a:lnTo>
                  <a:lnTo>
                    <a:pt x="36" y="6"/>
                  </a:lnTo>
                  <a:lnTo>
                    <a:pt x="34" y="6"/>
                  </a:lnTo>
                  <a:lnTo>
                    <a:pt x="32" y="6"/>
                  </a:lnTo>
                  <a:lnTo>
                    <a:pt x="32" y="8"/>
                  </a:lnTo>
                  <a:lnTo>
                    <a:pt x="30" y="8"/>
                  </a:lnTo>
                  <a:lnTo>
                    <a:pt x="28" y="8"/>
                  </a:lnTo>
                  <a:lnTo>
                    <a:pt x="28" y="10"/>
                  </a:lnTo>
                  <a:lnTo>
                    <a:pt x="26" y="10"/>
                  </a:lnTo>
                  <a:lnTo>
                    <a:pt x="24" y="10"/>
                  </a:lnTo>
                  <a:lnTo>
                    <a:pt x="24" y="12"/>
                  </a:lnTo>
                  <a:lnTo>
                    <a:pt x="22" y="12"/>
                  </a:lnTo>
                  <a:lnTo>
                    <a:pt x="22" y="14"/>
                  </a:lnTo>
                  <a:lnTo>
                    <a:pt x="20" y="16"/>
                  </a:lnTo>
                  <a:lnTo>
                    <a:pt x="20" y="18"/>
                  </a:lnTo>
                  <a:lnTo>
                    <a:pt x="18" y="18"/>
                  </a:lnTo>
                  <a:lnTo>
                    <a:pt x="18" y="20"/>
                  </a:lnTo>
                  <a:lnTo>
                    <a:pt x="18" y="22"/>
                  </a:lnTo>
                  <a:lnTo>
                    <a:pt x="16" y="24"/>
                  </a:lnTo>
                  <a:lnTo>
                    <a:pt x="16" y="26"/>
                  </a:lnTo>
                  <a:lnTo>
                    <a:pt x="16" y="29"/>
                  </a:lnTo>
                  <a:lnTo>
                    <a:pt x="16" y="31"/>
                  </a:lnTo>
                  <a:lnTo>
                    <a:pt x="16" y="33"/>
                  </a:lnTo>
                  <a:lnTo>
                    <a:pt x="16" y="35"/>
                  </a:lnTo>
                  <a:lnTo>
                    <a:pt x="14" y="37"/>
                  </a:lnTo>
                  <a:lnTo>
                    <a:pt x="14" y="39"/>
                  </a:lnTo>
                  <a:lnTo>
                    <a:pt x="14" y="41"/>
                  </a:lnTo>
                  <a:lnTo>
                    <a:pt x="14" y="43"/>
                  </a:lnTo>
                  <a:lnTo>
                    <a:pt x="14" y="45"/>
                  </a:lnTo>
                  <a:lnTo>
                    <a:pt x="14" y="47"/>
                  </a:lnTo>
                  <a:lnTo>
                    <a:pt x="14" y="49"/>
                  </a:lnTo>
                  <a:lnTo>
                    <a:pt x="16" y="49"/>
                  </a:lnTo>
                  <a:lnTo>
                    <a:pt x="16" y="51"/>
                  </a:lnTo>
                  <a:lnTo>
                    <a:pt x="16" y="53"/>
                  </a:lnTo>
                  <a:lnTo>
                    <a:pt x="16" y="55"/>
                  </a:lnTo>
                  <a:lnTo>
                    <a:pt x="16" y="57"/>
                  </a:lnTo>
                  <a:lnTo>
                    <a:pt x="16" y="59"/>
                  </a:lnTo>
                  <a:lnTo>
                    <a:pt x="16" y="61"/>
                  </a:lnTo>
                  <a:lnTo>
                    <a:pt x="18" y="61"/>
                  </a:lnTo>
                  <a:lnTo>
                    <a:pt x="18" y="63"/>
                  </a:lnTo>
                  <a:lnTo>
                    <a:pt x="18" y="65"/>
                  </a:lnTo>
                  <a:lnTo>
                    <a:pt x="20" y="67"/>
                  </a:lnTo>
                  <a:lnTo>
                    <a:pt x="20" y="69"/>
                  </a:lnTo>
                  <a:lnTo>
                    <a:pt x="22" y="69"/>
                  </a:lnTo>
                  <a:lnTo>
                    <a:pt x="22" y="71"/>
                  </a:lnTo>
                  <a:lnTo>
                    <a:pt x="24" y="73"/>
                  </a:lnTo>
                  <a:lnTo>
                    <a:pt x="26" y="73"/>
                  </a:lnTo>
                  <a:lnTo>
                    <a:pt x="26" y="75"/>
                  </a:lnTo>
                  <a:lnTo>
                    <a:pt x="28" y="75"/>
                  </a:lnTo>
                  <a:lnTo>
                    <a:pt x="30" y="77"/>
                  </a:lnTo>
                  <a:lnTo>
                    <a:pt x="32" y="77"/>
                  </a:lnTo>
                  <a:lnTo>
                    <a:pt x="34" y="77"/>
                  </a:lnTo>
                  <a:lnTo>
                    <a:pt x="34" y="79"/>
                  </a:lnTo>
                  <a:lnTo>
                    <a:pt x="36" y="79"/>
                  </a:lnTo>
                  <a:lnTo>
                    <a:pt x="38" y="79"/>
                  </a:lnTo>
                  <a:lnTo>
                    <a:pt x="41" y="79"/>
                  </a:lnTo>
                  <a:lnTo>
                    <a:pt x="41" y="85"/>
                  </a:lnTo>
                  <a:lnTo>
                    <a:pt x="38" y="85"/>
                  </a:lnTo>
                  <a:lnTo>
                    <a:pt x="36" y="85"/>
                  </a:lnTo>
                  <a:lnTo>
                    <a:pt x="34" y="85"/>
                  </a:lnTo>
                  <a:lnTo>
                    <a:pt x="32" y="85"/>
                  </a:lnTo>
                  <a:lnTo>
                    <a:pt x="30" y="85"/>
                  </a:lnTo>
                  <a:lnTo>
                    <a:pt x="28" y="85"/>
                  </a:lnTo>
                  <a:lnTo>
                    <a:pt x="28" y="82"/>
                  </a:lnTo>
                  <a:lnTo>
                    <a:pt x="26" y="82"/>
                  </a:lnTo>
                  <a:lnTo>
                    <a:pt x="24" y="82"/>
                  </a:lnTo>
                  <a:lnTo>
                    <a:pt x="22" y="79"/>
                  </a:lnTo>
                  <a:lnTo>
                    <a:pt x="20" y="79"/>
                  </a:lnTo>
                  <a:lnTo>
                    <a:pt x="18" y="77"/>
                  </a:lnTo>
                  <a:lnTo>
                    <a:pt x="16" y="77"/>
                  </a:lnTo>
                  <a:lnTo>
                    <a:pt x="16" y="75"/>
                  </a:lnTo>
                  <a:lnTo>
                    <a:pt x="14" y="75"/>
                  </a:lnTo>
                  <a:lnTo>
                    <a:pt x="12" y="73"/>
                  </a:lnTo>
                  <a:lnTo>
                    <a:pt x="10" y="71"/>
                  </a:lnTo>
                  <a:lnTo>
                    <a:pt x="10" y="69"/>
                  </a:lnTo>
                  <a:lnTo>
                    <a:pt x="8" y="69"/>
                  </a:lnTo>
                  <a:lnTo>
                    <a:pt x="8" y="67"/>
                  </a:lnTo>
                  <a:lnTo>
                    <a:pt x="6" y="67"/>
                  </a:lnTo>
                  <a:lnTo>
                    <a:pt x="6" y="65"/>
                  </a:lnTo>
                  <a:lnTo>
                    <a:pt x="6" y="63"/>
                  </a:lnTo>
                  <a:lnTo>
                    <a:pt x="4" y="63"/>
                  </a:lnTo>
                  <a:lnTo>
                    <a:pt x="4" y="61"/>
                  </a:lnTo>
                  <a:lnTo>
                    <a:pt x="4" y="59"/>
                  </a:lnTo>
                  <a:lnTo>
                    <a:pt x="2" y="59"/>
                  </a:lnTo>
                  <a:lnTo>
                    <a:pt x="2" y="57"/>
                  </a:lnTo>
                  <a:lnTo>
                    <a:pt x="2" y="55"/>
                  </a:lnTo>
                  <a:lnTo>
                    <a:pt x="2" y="53"/>
                  </a:lnTo>
                  <a:lnTo>
                    <a:pt x="2" y="51"/>
                  </a:lnTo>
                  <a:lnTo>
                    <a:pt x="0" y="49"/>
                  </a:lnTo>
                  <a:lnTo>
                    <a:pt x="0" y="47"/>
                  </a:lnTo>
                  <a:lnTo>
                    <a:pt x="0" y="45"/>
                  </a:lnTo>
                  <a:lnTo>
                    <a:pt x="0" y="43"/>
                  </a:lnTo>
                  <a:lnTo>
                    <a:pt x="0" y="41"/>
                  </a:lnTo>
                  <a:lnTo>
                    <a:pt x="0" y="39"/>
                  </a:lnTo>
                  <a:lnTo>
                    <a:pt x="0" y="37"/>
                  </a:lnTo>
                  <a:lnTo>
                    <a:pt x="2" y="35"/>
                  </a:lnTo>
                  <a:lnTo>
                    <a:pt x="2" y="33"/>
                  </a:lnTo>
                  <a:lnTo>
                    <a:pt x="2" y="31"/>
                  </a:lnTo>
                  <a:lnTo>
                    <a:pt x="2" y="29"/>
                  </a:lnTo>
                  <a:lnTo>
                    <a:pt x="2" y="26"/>
                  </a:lnTo>
                  <a:lnTo>
                    <a:pt x="4" y="26"/>
                  </a:lnTo>
                  <a:lnTo>
                    <a:pt x="4" y="24"/>
                  </a:lnTo>
                  <a:lnTo>
                    <a:pt x="4" y="22"/>
                  </a:lnTo>
                  <a:lnTo>
                    <a:pt x="6" y="20"/>
                  </a:lnTo>
                  <a:lnTo>
                    <a:pt x="6" y="18"/>
                  </a:lnTo>
                  <a:lnTo>
                    <a:pt x="8" y="18"/>
                  </a:lnTo>
                  <a:lnTo>
                    <a:pt x="8" y="16"/>
                  </a:lnTo>
                  <a:lnTo>
                    <a:pt x="10" y="16"/>
                  </a:lnTo>
                  <a:lnTo>
                    <a:pt x="10" y="14"/>
                  </a:lnTo>
                  <a:lnTo>
                    <a:pt x="12" y="12"/>
                  </a:lnTo>
                  <a:lnTo>
                    <a:pt x="14" y="10"/>
                  </a:lnTo>
                  <a:lnTo>
                    <a:pt x="16" y="10"/>
                  </a:lnTo>
                  <a:lnTo>
                    <a:pt x="16" y="8"/>
                  </a:lnTo>
                  <a:lnTo>
                    <a:pt x="18" y="8"/>
                  </a:lnTo>
                  <a:lnTo>
                    <a:pt x="18" y="6"/>
                  </a:lnTo>
                  <a:lnTo>
                    <a:pt x="20" y="6"/>
                  </a:lnTo>
                  <a:lnTo>
                    <a:pt x="22" y="4"/>
                  </a:lnTo>
                  <a:lnTo>
                    <a:pt x="24" y="4"/>
                  </a:lnTo>
                  <a:lnTo>
                    <a:pt x="26" y="4"/>
                  </a:lnTo>
                  <a:lnTo>
                    <a:pt x="28" y="2"/>
                  </a:lnTo>
                  <a:lnTo>
                    <a:pt x="30" y="2"/>
                  </a:lnTo>
                  <a:lnTo>
                    <a:pt x="32" y="2"/>
                  </a:lnTo>
                  <a:lnTo>
                    <a:pt x="34" y="2"/>
                  </a:lnTo>
                  <a:lnTo>
                    <a:pt x="36" y="2"/>
                  </a:lnTo>
                  <a:lnTo>
                    <a:pt x="36" y="0"/>
                  </a:lnTo>
                  <a:lnTo>
                    <a:pt x="38" y="0"/>
                  </a:lnTo>
                  <a:lnTo>
                    <a:pt x="41" y="0"/>
                  </a:lnTo>
                  <a:lnTo>
                    <a:pt x="43" y="0"/>
                  </a:lnTo>
                  <a:lnTo>
                    <a:pt x="45" y="0"/>
                  </a:lnTo>
                  <a:lnTo>
                    <a:pt x="45" y="2"/>
                  </a:lnTo>
                  <a:lnTo>
                    <a:pt x="47" y="2"/>
                  </a:lnTo>
                  <a:lnTo>
                    <a:pt x="49" y="2"/>
                  </a:lnTo>
                  <a:lnTo>
                    <a:pt x="51" y="2"/>
                  </a:lnTo>
                  <a:lnTo>
                    <a:pt x="53" y="2"/>
                  </a:lnTo>
                  <a:lnTo>
                    <a:pt x="55" y="2"/>
                  </a:lnTo>
                  <a:lnTo>
                    <a:pt x="55" y="4"/>
                  </a:lnTo>
                  <a:lnTo>
                    <a:pt x="57" y="4"/>
                  </a:lnTo>
                  <a:lnTo>
                    <a:pt x="59" y="4"/>
                  </a:lnTo>
                  <a:lnTo>
                    <a:pt x="61" y="6"/>
                  </a:lnTo>
                  <a:lnTo>
                    <a:pt x="63" y="6"/>
                  </a:lnTo>
                  <a:lnTo>
                    <a:pt x="63" y="8"/>
                  </a:lnTo>
                  <a:lnTo>
                    <a:pt x="65" y="8"/>
                  </a:lnTo>
                  <a:lnTo>
                    <a:pt x="67" y="10"/>
                  </a:lnTo>
                  <a:lnTo>
                    <a:pt x="69" y="10"/>
                  </a:lnTo>
                  <a:lnTo>
                    <a:pt x="69" y="12"/>
                  </a:lnTo>
                  <a:lnTo>
                    <a:pt x="71" y="12"/>
                  </a:lnTo>
                  <a:lnTo>
                    <a:pt x="71" y="14"/>
                  </a:lnTo>
                  <a:lnTo>
                    <a:pt x="73" y="16"/>
                  </a:lnTo>
                  <a:lnTo>
                    <a:pt x="73" y="18"/>
                  </a:lnTo>
                  <a:lnTo>
                    <a:pt x="75" y="18"/>
                  </a:lnTo>
                  <a:lnTo>
                    <a:pt x="75" y="20"/>
                  </a:lnTo>
                  <a:lnTo>
                    <a:pt x="77" y="22"/>
                  </a:lnTo>
                  <a:lnTo>
                    <a:pt x="77" y="24"/>
                  </a:lnTo>
                  <a:lnTo>
                    <a:pt x="77" y="26"/>
                  </a:lnTo>
                  <a:lnTo>
                    <a:pt x="79" y="26"/>
                  </a:lnTo>
                  <a:lnTo>
                    <a:pt x="79" y="29"/>
                  </a:lnTo>
                  <a:lnTo>
                    <a:pt x="79" y="31"/>
                  </a:lnTo>
                  <a:lnTo>
                    <a:pt x="79" y="33"/>
                  </a:lnTo>
                  <a:lnTo>
                    <a:pt x="79" y="35"/>
                  </a:lnTo>
                  <a:lnTo>
                    <a:pt x="81" y="37"/>
                  </a:lnTo>
                  <a:lnTo>
                    <a:pt x="81" y="39"/>
                  </a:lnTo>
                  <a:lnTo>
                    <a:pt x="81" y="41"/>
                  </a:lnTo>
                  <a:lnTo>
                    <a:pt x="81" y="43"/>
                  </a:lnTo>
                  <a:lnTo>
                    <a:pt x="81" y="45"/>
                  </a:lnTo>
                  <a:lnTo>
                    <a:pt x="81" y="47"/>
                  </a:lnTo>
                  <a:lnTo>
                    <a:pt x="81" y="49"/>
                  </a:lnTo>
                  <a:lnTo>
                    <a:pt x="79" y="51"/>
                  </a:lnTo>
                  <a:lnTo>
                    <a:pt x="79" y="53"/>
                  </a:lnTo>
                  <a:lnTo>
                    <a:pt x="79" y="55"/>
                  </a:lnTo>
                  <a:lnTo>
                    <a:pt x="79" y="57"/>
                  </a:lnTo>
                  <a:lnTo>
                    <a:pt x="79" y="59"/>
                  </a:lnTo>
                  <a:lnTo>
                    <a:pt x="77" y="59"/>
                  </a:lnTo>
                  <a:lnTo>
                    <a:pt x="77" y="61"/>
                  </a:lnTo>
                  <a:lnTo>
                    <a:pt x="77" y="63"/>
                  </a:lnTo>
                  <a:lnTo>
                    <a:pt x="75" y="63"/>
                  </a:lnTo>
                  <a:lnTo>
                    <a:pt x="75" y="65"/>
                  </a:lnTo>
                  <a:lnTo>
                    <a:pt x="75" y="67"/>
                  </a:lnTo>
                  <a:lnTo>
                    <a:pt x="73" y="67"/>
                  </a:lnTo>
                  <a:lnTo>
                    <a:pt x="73" y="69"/>
                  </a:lnTo>
                  <a:lnTo>
                    <a:pt x="71" y="71"/>
                  </a:lnTo>
                  <a:lnTo>
                    <a:pt x="69" y="73"/>
                  </a:lnTo>
                  <a:lnTo>
                    <a:pt x="67" y="75"/>
                  </a:lnTo>
                  <a:lnTo>
                    <a:pt x="65" y="75"/>
                  </a:lnTo>
                  <a:lnTo>
                    <a:pt x="65" y="77"/>
                  </a:lnTo>
                  <a:lnTo>
                    <a:pt x="63" y="77"/>
                  </a:lnTo>
                  <a:lnTo>
                    <a:pt x="61" y="79"/>
                  </a:lnTo>
                  <a:lnTo>
                    <a:pt x="59" y="79"/>
                  </a:lnTo>
                  <a:lnTo>
                    <a:pt x="57" y="82"/>
                  </a:lnTo>
                  <a:lnTo>
                    <a:pt x="55" y="82"/>
                  </a:lnTo>
                  <a:lnTo>
                    <a:pt x="53" y="82"/>
                  </a:lnTo>
                  <a:lnTo>
                    <a:pt x="53" y="85"/>
                  </a:lnTo>
                  <a:lnTo>
                    <a:pt x="51" y="85"/>
                  </a:lnTo>
                  <a:lnTo>
                    <a:pt x="49" y="85"/>
                  </a:lnTo>
                  <a:lnTo>
                    <a:pt x="47" y="85"/>
                  </a:lnTo>
                  <a:lnTo>
                    <a:pt x="45" y="85"/>
                  </a:lnTo>
                  <a:lnTo>
                    <a:pt x="43" y="85"/>
                  </a:lnTo>
                  <a:lnTo>
                    <a:pt x="41" y="85"/>
                  </a:lnTo>
                  <a:lnTo>
                    <a:pt x="41" y="7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7" name="Freeform 127">
              <a:extLst>
                <a:ext uri="{FF2B5EF4-FFF2-40B4-BE49-F238E27FC236}">
                  <a16:creationId xmlns:a16="http://schemas.microsoft.com/office/drawing/2014/main" id="{E5D769EE-B3CE-2EFF-655D-CBD49FE96CE8}"/>
                </a:ext>
              </a:extLst>
            </p:cNvPr>
            <p:cNvSpPr>
              <a:spLocks/>
            </p:cNvSpPr>
            <p:nvPr/>
          </p:nvSpPr>
          <p:spPr bwMode="auto">
            <a:xfrm>
              <a:off x="4976812" y="3746501"/>
              <a:ext cx="26988" cy="206375"/>
            </a:xfrm>
            <a:custGeom>
              <a:avLst/>
              <a:gdLst>
                <a:gd name="T0" fmla="*/ 0 w 17"/>
                <a:gd name="T1" fmla="*/ 200073 h 131"/>
                <a:gd name="T2" fmla="*/ 0 w 17"/>
                <a:gd name="T3" fmla="*/ 192197 h 131"/>
                <a:gd name="T4" fmla="*/ 0 w 17"/>
                <a:gd name="T5" fmla="*/ 185895 h 131"/>
                <a:gd name="T6" fmla="*/ 0 w 17"/>
                <a:gd name="T7" fmla="*/ 179594 h 131"/>
                <a:gd name="T8" fmla="*/ 0 w 17"/>
                <a:gd name="T9" fmla="*/ 173292 h 131"/>
                <a:gd name="T10" fmla="*/ 0 w 17"/>
                <a:gd name="T11" fmla="*/ 166990 h 131"/>
                <a:gd name="T12" fmla="*/ 0 w 17"/>
                <a:gd name="T13" fmla="*/ 160689 h 131"/>
                <a:gd name="T14" fmla="*/ 0 w 17"/>
                <a:gd name="T15" fmla="*/ 154387 h 131"/>
                <a:gd name="T16" fmla="*/ 0 w 17"/>
                <a:gd name="T17" fmla="*/ 148086 h 131"/>
                <a:gd name="T18" fmla="*/ 0 w 17"/>
                <a:gd name="T19" fmla="*/ 141784 h 131"/>
                <a:gd name="T20" fmla="*/ 0 w 17"/>
                <a:gd name="T21" fmla="*/ 135483 h 131"/>
                <a:gd name="T22" fmla="*/ 0 w 17"/>
                <a:gd name="T23" fmla="*/ 129181 h 131"/>
                <a:gd name="T24" fmla="*/ 0 w 17"/>
                <a:gd name="T25" fmla="*/ 122880 h 131"/>
                <a:gd name="T26" fmla="*/ 0 w 17"/>
                <a:gd name="T27" fmla="*/ 51988 h 131"/>
                <a:gd name="T28" fmla="*/ 0 w 17"/>
                <a:gd name="T29" fmla="*/ 45686 h 131"/>
                <a:gd name="T30" fmla="*/ 0 w 17"/>
                <a:gd name="T31" fmla="*/ 39385 h 131"/>
                <a:gd name="T32" fmla="*/ 0 w 17"/>
                <a:gd name="T33" fmla="*/ 33083 h 131"/>
                <a:gd name="T34" fmla="*/ 0 w 17"/>
                <a:gd name="T35" fmla="*/ 25206 h 131"/>
                <a:gd name="T36" fmla="*/ 0 w 17"/>
                <a:gd name="T37" fmla="*/ 18905 h 131"/>
                <a:gd name="T38" fmla="*/ 0 w 17"/>
                <a:gd name="T39" fmla="*/ 12603 h 131"/>
                <a:gd name="T40" fmla="*/ 0 w 17"/>
                <a:gd name="T41" fmla="*/ 6302 h 131"/>
                <a:gd name="T42" fmla="*/ 0 w 17"/>
                <a:gd name="T43" fmla="*/ 0 h 131"/>
                <a:gd name="T44" fmla="*/ 6350 w 17"/>
                <a:gd name="T45" fmla="*/ 0 h 131"/>
                <a:gd name="T46" fmla="*/ 14288 w 17"/>
                <a:gd name="T47" fmla="*/ 0 h 131"/>
                <a:gd name="T48" fmla="*/ 20638 w 17"/>
                <a:gd name="T49" fmla="*/ 0 h 131"/>
                <a:gd name="T50" fmla="*/ 25400 w 17"/>
                <a:gd name="T51" fmla="*/ 3151 h 131"/>
                <a:gd name="T52" fmla="*/ 25400 w 17"/>
                <a:gd name="T53" fmla="*/ 9452 h 131"/>
                <a:gd name="T54" fmla="*/ 25400 w 17"/>
                <a:gd name="T55" fmla="*/ 15754 h 131"/>
                <a:gd name="T56" fmla="*/ 25400 w 17"/>
                <a:gd name="T57" fmla="*/ 22055 h 131"/>
                <a:gd name="T58" fmla="*/ 25400 w 17"/>
                <a:gd name="T59" fmla="*/ 28357 h 131"/>
                <a:gd name="T60" fmla="*/ 25400 w 17"/>
                <a:gd name="T61" fmla="*/ 36234 h 131"/>
                <a:gd name="T62" fmla="*/ 25400 w 17"/>
                <a:gd name="T63" fmla="*/ 42535 h 131"/>
                <a:gd name="T64" fmla="*/ 25400 w 17"/>
                <a:gd name="T65" fmla="*/ 48837 h 131"/>
                <a:gd name="T66" fmla="*/ 25400 w 17"/>
                <a:gd name="T67" fmla="*/ 55138 h 131"/>
                <a:gd name="T68" fmla="*/ 25400 w 17"/>
                <a:gd name="T69" fmla="*/ 61440 h 131"/>
                <a:gd name="T70" fmla="*/ 25400 w 17"/>
                <a:gd name="T71" fmla="*/ 67741 h 131"/>
                <a:gd name="T72" fmla="*/ 25400 w 17"/>
                <a:gd name="T73" fmla="*/ 74043 h 131"/>
                <a:gd name="T74" fmla="*/ 25400 w 17"/>
                <a:gd name="T75" fmla="*/ 80344 h 131"/>
                <a:gd name="T76" fmla="*/ 25400 w 17"/>
                <a:gd name="T77" fmla="*/ 86646 h 131"/>
                <a:gd name="T78" fmla="*/ 25400 w 17"/>
                <a:gd name="T79" fmla="*/ 92948 h 131"/>
                <a:gd name="T80" fmla="*/ 25400 w 17"/>
                <a:gd name="T81" fmla="*/ 99249 h 131"/>
                <a:gd name="T82" fmla="*/ 25400 w 17"/>
                <a:gd name="T83" fmla="*/ 105551 h 131"/>
                <a:gd name="T84" fmla="*/ 25400 w 17"/>
                <a:gd name="T85" fmla="*/ 111852 h 131"/>
                <a:gd name="T86" fmla="*/ 25400 w 17"/>
                <a:gd name="T87" fmla="*/ 119729 h 131"/>
                <a:gd name="T88" fmla="*/ 25400 w 17"/>
                <a:gd name="T89" fmla="*/ 126031 h 131"/>
                <a:gd name="T90" fmla="*/ 25400 w 17"/>
                <a:gd name="T91" fmla="*/ 132332 h 131"/>
                <a:gd name="T92" fmla="*/ 25400 w 17"/>
                <a:gd name="T93" fmla="*/ 138634 h 131"/>
                <a:gd name="T94" fmla="*/ 25400 w 17"/>
                <a:gd name="T95" fmla="*/ 144935 h 131"/>
                <a:gd name="T96" fmla="*/ 25400 w 17"/>
                <a:gd name="T97" fmla="*/ 151237 h 131"/>
                <a:gd name="T98" fmla="*/ 25400 w 17"/>
                <a:gd name="T99" fmla="*/ 157538 h 131"/>
                <a:gd name="T100" fmla="*/ 25400 w 17"/>
                <a:gd name="T101" fmla="*/ 163840 h 131"/>
                <a:gd name="T102" fmla="*/ 25400 w 17"/>
                <a:gd name="T103" fmla="*/ 170141 h 131"/>
                <a:gd name="T104" fmla="*/ 25400 w 17"/>
                <a:gd name="T105" fmla="*/ 176443 h 131"/>
                <a:gd name="T106" fmla="*/ 25400 w 17"/>
                <a:gd name="T107" fmla="*/ 182744 h 131"/>
                <a:gd name="T108" fmla="*/ 25400 w 17"/>
                <a:gd name="T109" fmla="*/ 189046 h 131"/>
                <a:gd name="T110" fmla="*/ 25400 w 17"/>
                <a:gd name="T111" fmla="*/ 195347 h 131"/>
                <a:gd name="T112" fmla="*/ 25400 w 17"/>
                <a:gd name="T113" fmla="*/ 204800 h 131"/>
                <a:gd name="T114" fmla="*/ 20638 w 17"/>
                <a:gd name="T115" fmla="*/ 200073 h 131"/>
                <a:gd name="T116" fmla="*/ 14288 w 17"/>
                <a:gd name="T117" fmla="*/ 200073 h 131"/>
                <a:gd name="T118" fmla="*/ 6350 w 17"/>
                <a:gd name="T119" fmla="*/ 200073 h 131"/>
                <a:gd name="T120" fmla="*/ 0 w 17"/>
                <a:gd name="T121" fmla="*/ 200073 h 1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 h="131">
                  <a:moveTo>
                    <a:pt x="0" y="130"/>
                  </a:moveTo>
                  <a:lnTo>
                    <a:pt x="0" y="127"/>
                  </a:lnTo>
                  <a:lnTo>
                    <a:pt x="0" y="124"/>
                  </a:lnTo>
                  <a:lnTo>
                    <a:pt x="0" y="122"/>
                  </a:lnTo>
                  <a:lnTo>
                    <a:pt x="0" y="120"/>
                  </a:lnTo>
                  <a:lnTo>
                    <a:pt x="0" y="118"/>
                  </a:lnTo>
                  <a:lnTo>
                    <a:pt x="0" y="116"/>
                  </a:lnTo>
                  <a:lnTo>
                    <a:pt x="0" y="114"/>
                  </a:lnTo>
                  <a:lnTo>
                    <a:pt x="0" y="112"/>
                  </a:lnTo>
                  <a:lnTo>
                    <a:pt x="0" y="110"/>
                  </a:lnTo>
                  <a:lnTo>
                    <a:pt x="0" y="108"/>
                  </a:lnTo>
                  <a:lnTo>
                    <a:pt x="0" y="106"/>
                  </a:lnTo>
                  <a:lnTo>
                    <a:pt x="0" y="104"/>
                  </a:lnTo>
                  <a:lnTo>
                    <a:pt x="0" y="102"/>
                  </a:lnTo>
                  <a:lnTo>
                    <a:pt x="0" y="100"/>
                  </a:lnTo>
                  <a:lnTo>
                    <a:pt x="0" y="98"/>
                  </a:lnTo>
                  <a:lnTo>
                    <a:pt x="0" y="96"/>
                  </a:lnTo>
                  <a:lnTo>
                    <a:pt x="0" y="94"/>
                  </a:lnTo>
                  <a:lnTo>
                    <a:pt x="0" y="92"/>
                  </a:lnTo>
                  <a:lnTo>
                    <a:pt x="0" y="90"/>
                  </a:lnTo>
                  <a:lnTo>
                    <a:pt x="0" y="88"/>
                  </a:lnTo>
                  <a:lnTo>
                    <a:pt x="0" y="86"/>
                  </a:lnTo>
                  <a:lnTo>
                    <a:pt x="0" y="84"/>
                  </a:lnTo>
                  <a:lnTo>
                    <a:pt x="0" y="82"/>
                  </a:lnTo>
                  <a:lnTo>
                    <a:pt x="0" y="80"/>
                  </a:lnTo>
                  <a:lnTo>
                    <a:pt x="0" y="78"/>
                  </a:lnTo>
                  <a:lnTo>
                    <a:pt x="0" y="49"/>
                  </a:lnTo>
                  <a:lnTo>
                    <a:pt x="0" y="33"/>
                  </a:lnTo>
                  <a:lnTo>
                    <a:pt x="0" y="31"/>
                  </a:lnTo>
                  <a:lnTo>
                    <a:pt x="0" y="29"/>
                  </a:lnTo>
                  <a:lnTo>
                    <a:pt x="0" y="27"/>
                  </a:lnTo>
                  <a:lnTo>
                    <a:pt x="0" y="25"/>
                  </a:lnTo>
                  <a:lnTo>
                    <a:pt x="0" y="23"/>
                  </a:lnTo>
                  <a:lnTo>
                    <a:pt x="0" y="21"/>
                  </a:lnTo>
                  <a:lnTo>
                    <a:pt x="0" y="18"/>
                  </a:lnTo>
                  <a:lnTo>
                    <a:pt x="0" y="16"/>
                  </a:lnTo>
                  <a:lnTo>
                    <a:pt x="0" y="14"/>
                  </a:lnTo>
                  <a:lnTo>
                    <a:pt x="0" y="12"/>
                  </a:lnTo>
                  <a:lnTo>
                    <a:pt x="0" y="10"/>
                  </a:lnTo>
                  <a:lnTo>
                    <a:pt x="0" y="8"/>
                  </a:lnTo>
                  <a:lnTo>
                    <a:pt x="0" y="6"/>
                  </a:lnTo>
                  <a:lnTo>
                    <a:pt x="0" y="4"/>
                  </a:lnTo>
                  <a:lnTo>
                    <a:pt x="0" y="2"/>
                  </a:lnTo>
                  <a:lnTo>
                    <a:pt x="0" y="0"/>
                  </a:lnTo>
                  <a:lnTo>
                    <a:pt x="2" y="0"/>
                  </a:lnTo>
                  <a:lnTo>
                    <a:pt x="4" y="0"/>
                  </a:lnTo>
                  <a:lnTo>
                    <a:pt x="6" y="0"/>
                  </a:lnTo>
                  <a:lnTo>
                    <a:pt x="9" y="0"/>
                  </a:lnTo>
                  <a:lnTo>
                    <a:pt x="11" y="0"/>
                  </a:lnTo>
                  <a:lnTo>
                    <a:pt x="13" y="0"/>
                  </a:lnTo>
                  <a:lnTo>
                    <a:pt x="16" y="0"/>
                  </a:lnTo>
                  <a:lnTo>
                    <a:pt x="16" y="2"/>
                  </a:lnTo>
                  <a:lnTo>
                    <a:pt x="16" y="4"/>
                  </a:lnTo>
                  <a:lnTo>
                    <a:pt x="16" y="6"/>
                  </a:lnTo>
                  <a:lnTo>
                    <a:pt x="16" y="8"/>
                  </a:lnTo>
                  <a:lnTo>
                    <a:pt x="16" y="10"/>
                  </a:lnTo>
                  <a:lnTo>
                    <a:pt x="16" y="12"/>
                  </a:lnTo>
                  <a:lnTo>
                    <a:pt x="16" y="14"/>
                  </a:lnTo>
                  <a:lnTo>
                    <a:pt x="16" y="16"/>
                  </a:lnTo>
                  <a:lnTo>
                    <a:pt x="16" y="18"/>
                  </a:lnTo>
                  <a:lnTo>
                    <a:pt x="16" y="21"/>
                  </a:lnTo>
                  <a:lnTo>
                    <a:pt x="16" y="23"/>
                  </a:lnTo>
                  <a:lnTo>
                    <a:pt x="16" y="25"/>
                  </a:lnTo>
                  <a:lnTo>
                    <a:pt x="16" y="27"/>
                  </a:lnTo>
                  <a:lnTo>
                    <a:pt x="16" y="29"/>
                  </a:lnTo>
                  <a:lnTo>
                    <a:pt x="16" y="31"/>
                  </a:lnTo>
                  <a:lnTo>
                    <a:pt x="16" y="33"/>
                  </a:lnTo>
                  <a:lnTo>
                    <a:pt x="16" y="35"/>
                  </a:lnTo>
                  <a:lnTo>
                    <a:pt x="16" y="37"/>
                  </a:lnTo>
                  <a:lnTo>
                    <a:pt x="16" y="39"/>
                  </a:lnTo>
                  <a:lnTo>
                    <a:pt x="16" y="41"/>
                  </a:lnTo>
                  <a:lnTo>
                    <a:pt x="16" y="43"/>
                  </a:lnTo>
                  <a:lnTo>
                    <a:pt x="16" y="45"/>
                  </a:lnTo>
                  <a:lnTo>
                    <a:pt x="16" y="47"/>
                  </a:lnTo>
                  <a:lnTo>
                    <a:pt x="16" y="49"/>
                  </a:lnTo>
                  <a:lnTo>
                    <a:pt x="16" y="51"/>
                  </a:lnTo>
                  <a:lnTo>
                    <a:pt x="16" y="53"/>
                  </a:lnTo>
                  <a:lnTo>
                    <a:pt x="16" y="55"/>
                  </a:lnTo>
                  <a:lnTo>
                    <a:pt x="16" y="57"/>
                  </a:lnTo>
                  <a:lnTo>
                    <a:pt x="16" y="59"/>
                  </a:lnTo>
                  <a:lnTo>
                    <a:pt x="16" y="61"/>
                  </a:lnTo>
                  <a:lnTo>
                    <a:pt x="16" y="63"/>
                  </a:lnTo>
                  <a:lnTo>
                    <a:pt x="16" y="65"/>
                  </a:lnTo>
                  <a:lnTo>
                    <a:pt x="16" y="67"/>
                  </a:lnTo>
                  <a:lnTo>
                    <a:pt x="16" y="69"/>
                  </a:lnTo>
                  <a:lnTo>
                    <a:pt x="16" y="71"/>
                  </a:lnTo>
                  <a:lnTo>
                    <a:pt x="16" y="74"/>
                  </a:lnTo>
                  <a:lnTo>
                    <a:pt x="16" y="76"/>
                  </a:lnTo>
                  <a:lnTo>
                    <a:pt x="16" y="78"/>
                  </a:lnTo>
                  <a:lnTo>
                    <a:pt x="16" y="80"/>
                  </a:lnTo>
                  <a:lnTo>
                    <a:pt x="16" y="82"/>
                  </a:lnTo>
                  <a:lnTo>
                    <a:pt x="16" y="84"/>
                  </a:lnTo>
                  <a:lnTo>
                    <a:pt x="16" y="86"/>
                  </a:lnTo>
                  <a:lnTo>
                    <a:pt x="16" y="88"/>
                  </a:lnTo>
                  <a:lnTo>
                    <a:pt x="16" y="90"/>
                  </a:lnTo>
                  <a:lnTo>
                    <a:pt x="16" y="92"/>
                  </a:lnTo>
                  <a:lnTo>
                    <a:pt x="16" y="94"/>
                  </a:lnTo>
                  <a:lnTo>
                    <a:pt x="16" y="96"/>
                  </a:lnTo>
                  <a:lnTo>
                    <a:pt x="16" y="98"/>
                  </a:lnTo>
                  <a:lnTo>
                    <a:pt x="16" y="100"/>
                  </a:lnTo>
                  <a:lnTo>
                    <a:pt x="16" y="102"/>
                  </a:lnTo>
                  <a:lnTo>
                    <a:pt x="16" y="104"/>
                  </a:lnTo>
                  <a:lnTo>
                    <a:pt x="16" y="106"/>
                  </a:lnTo>
                  <a:lnTo>
                    <a:pt x="16" y="108"/>
                  </a:lnTo>
                  <a:lnTo>
                    <a:pt x="16" y="110"/>
                  </a:lnTo>
                  <a:lnTo>
                    <a:pt x="16" y="112"/>
                  </a:lnTo>
                  <a:lnTo>
                    <a:pt x="16" y="114"/>
                  </a:lnTo>
                  <a:lnTo>
                    <a:pt x="16" y="116"/>
                  </a:lnTo>
                  <a:lnTo>
                    <a:pt x="16" y="118"/>
                  </a:lnTo>
                  <a:lnTo>
                    <a:pt x="16" y="120"/>
                  </a:lnTo>
                  <a:lnTo>
                    <a:pt x="16" y="122"/>
                  </a:lnTo>
                  <a:lnTo>
                    <a:pt x="16" y="124"/>
                  </a:lnTo>
                  <a:lnTo>
                    <a:pt x="16" y="127"/>
                  </a:lnTo>
                  <a:lnTo>
                    <a:pt x="16" y="130"/>
                  </a:lnTo>
                  <a:lnTo>
                    <a:pt x="16" y="127"/>
                  </a:lnTo>
                  <a:lnTo>
                    <a:pt x="13" y="127"/>
                  </a:lnTo>
                  <a:lnTo>
                    <a:pt x="11" y="127"/>
                  </a:lnTo>
                  <a:lnTo>
                    <a:pt x="9" y="127"/>
                  </a:lnTo>
                  <a:lnTo>
                    <a:pt x="6" y="127"/>
                  </a:lnTo>
                  <a:lnTo>
                    <a:pt x="4" y="127"/>
                  </a:lnTo>
                  <a:lnTo>
                    <a:pt x="2" y="127"/>
                  </a:lnTo>
                  <a:lnTo>
                    <a:pt x="0" y="127"/>
                  </a:lnTo>
                  <a:lnTo>
                    <a:pt x="0" y="13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8" name="Freeform 128">
              <a:extLst>
                <a:ext uri="{FF2B5EF4-FFF2-40B4-BE49-F238E27FC236}">
                  <a16:creationId xmlns:a16="http://schemas.microsoft.com/office/drawing/2014/main" id="{407E95E4-CE95-1107-11CB-C8E5511C12E5}"/>
                </a:ext>
              </a:extLst>
            </p:cNvPr>
            <p:cNvSpPr>
              <a:spLocks/>
            </p:cNvSpPr>
            <p:nvPr/>
          </p:nvSpPr>
          <p:spPr bwMode="auto">
            <a:xfrm>
              <a:off x="5021263" y="3821113"/>
              <a:ext cx="125413" cy="201612"/>
            </a:xfrm>
            <a:custGeom>
              <a:avLst/>
              <a:gdLst>
                <a:gd name="T0" fmla="*/ 23813 w 79"/>
                <a:gd name="T1" fmla="*/ 192161 h 128"/>
                <a:gd name="T2" fmla="*/ 30163 w 79"/>
                <a:gd name="T3" fmla="*/ 182711 h 128"/>
                <a:gd name="T4" fmla="*/ 33338 w 79"/>
                <a:gd name="T5" fmla="*/ 173260 h 128"/>
                <a:gd name="T6" fmla="*/ 39688 w 79"/>
                <a:gd name="T7" fmla="*/ 160660 h 128"/>
                <a:gd name="T8" fmla="*/ 42863 w 79"/>
                <a:gd name="T9" fmla="*/ 148059 h 128"/>
                <a:gd name="T10" fmla="*/ 49213 w 79"/>
                <a:gd name="T11" fmla="*/ 141758 h 128"/>
                <a:gd name="T12" fmla="*/ 39688 w 79"/>
                <a:gd name="T13" fmla="*/ 92931 h 128"/>
                <a:gd name="T14" fmla="*/ 36513 w 79"/>
                <a:gd name="T15" fmla="*/ 80330 h 128"/>
                <a:gd name="T16" fmla="*/ 33338 w 79"/>
                <a:gd name="T17" fmla="*/ 70879 h 128"/>
                <a:gd name="T18" fmla="*/ 26988 w 79"/>
                <a:gd name="T19" fmla="*/ 61429 h 128"/>
                <a:gd name="T20" fmla="*/ 23813 w 79"/>
                <a:gd name="T21" fmla="*/ 51978 h 128"/>
                <a:gd name="T22" fmla="*/ 20638 w 79"/>
                <a:gd name="T23" fmla="*/ 42528 h 128"/>
                <a:gd name="T24" fmla="*/ 12700 w 79"/>
                <a:gd name="T25" fmla="*/ 28352 h 128"/>
                <a:gd name="T26" fmla="*/ 9525 w 79"/>
                <a:gd name="T27" fmla="*/ 18901 h 128"/>
                <a:gd name="T28" fmla="*/ 3175 w 79"/>
                <a:gd name="T29" fmla="*/ 6300 h 128"/>
                <a:gd name="T30" fmla="*/ 3175 w 79"/>
                <a:gd name="T31" fmla="*/ 0 h 128"/>
                <a:gd name="T32" fmla="*/ 12700 w 79"/>
                <a:gd name="T33" fmla="*/ 3150 h 128"/>
                <a:gd name="T34" fmla="*/ 23813 w 79"/>
                <a:gd name="T35" fmla="*/ 0 h 128"/>
                <a:gd name="T36" fmla="*/ 30163 w 79"/>
                <a:gd name="T37" fmla="*/ 9451 h 128"/>
                <a:gd name="T38" fmla="*/ 33338 w 79"/>
                <a:gd name="T39" fmla="*/ 18901 h 128"/>
                <a:gd name="T40" fmla="*/ 36513 w 79"/>
                <a:gd name="T41" fmla="*/ 31502 h 128"/>
                <a:gd name="T42" fmla="*/ 42863 w 79"/>
                <a:gd name="T43" fmla="*/ 42528 h 128"/>
                <a:gd name="T44" fmla="*/ 46038 w 79"/>
                <a:gd name="T45" fmla="*/ 55128 h 128"/>
                <a:gd name="T46" fmla="*/ 49213 w 79"/>
                <a:gd name="T47" fmla="*/ 64579 h 128"/>
                <a:gd name="T48" fmla="*/ 55563 w 79"/>
                <a:gd name="T49" fmla="*/ 74029 h 128"/>
                <a:gd name="T50" fmla="*/ 74613 w 79"/>
                <a:gd name="T51" fmla="*/ 77180 h 128"/>
                <a:gd name="T52" fmla="*/ 80963 w 79"/>
                <a:gd name="T53" fmla="*/ 67729 h 128"/>
                <a:gd name="T54" fmla="*/ 84138 w 79"/>
                <a:gd name="T55" fmla="*/ 58278 h 128"/>
                <a:gd name="T56" fmla="*/ 87313 w 79"/>
                <a:gd name="T57" fmla="*/ 45678 h 128"/>
                <a:gd name="T58" fmla="*/ 95250 w 79"/>
                <a:gd name="T59" fmla="*/ 34652 h 128"/>
                <a:gd name="T60" fmla="*/ 98425 w 79"/>
                <a:gd name="T61" fmla="*/ 25202 h 128"/>
                <a:gd name="T62" fmla="*/ 101600 w 79"/>
                <a:gd name="T63" fmla="*/ 15751 h 128"/>
                <a:gd name="T64" fmla="*/ 104775 w 79"/>
                <a:gd name="T65" fmla="*/ 3150 h 128"/>
                <a:gd name="T66" fmla="*/ 111125 w 79"/>
                <a:gd name="T67" fmla="*/ 3150 h 128"/>
                <a:gd name="T68" fmla="*/ 120650 w 79"/>
                <a:gd name="T69" fmla="*/ 0 h 128"/>
                <a:gd name="T70" fmla="*/ 120650 w 79"/>
                <a:gd name="T71" fmla="*/ 6300 h 128"/>
                <a:gd name="T72" fmla="*/ 117475 w 79"/>
                <a:gd name="T73" fmla="*/ 15751 h 128"/>
                <a:gd name="T74" fmla="*/ 111125 w 79"/>
                <a:gd name="T75" fmla="*/ 22051 h 128"/>
                <a:gd name="T76" fmla="*/ 107950 w 79"/>
                <a:gd name="T77" fmla="*/ 31502 h 128"/>
                <a:gd name="T78" fmla="*/ 104775 w 79"/>
                <a:gd name="T79" fmla="*/ 42528 h 128"/>
                <a:gd name="T80" fmla="*/ 101600 w 79"/>
                <a:gd name="T81" fmla="*/ 51978 h 128"/>
                <a:gd name="T82" fmla="*/ 58738 w 79"/>
                <a:gd name="T83" fmla="*/ 141758 h 128"/>
                <a:gd name="T84" fmla="*/ 55563 w 79"/>
                <a:gd name="T85" fmla="*/ 154359 h 128"/>
                <a:gd name="T86" fmla="*/ 49213 w 79"/>
                <a:gd name="T87" fmla="*/ 160660 h 128"/>
                <a:gd name="T88" fmla="*/ 46038 w 79"/>
                <a:gd name="T89" fmla="*/ 170110 h 128"/>
                <a:gd name="T90" fmla="*/ 42863 w 79"/>
                <a:gd name="T91" fmla="*/ 179561 h 128"/>
                <a:gd name="T92" fmla="*/ 39688 w 79"/>
                <a:gd name="T93" fmla="*/ 189011 h 128"/>
                <a:gd name="T94" fmla="*/ 36513 w 79"/>
                <a:gd name="T95" fmla="*/ 200037 h 128"/>
                <a:gd name="T96" fmla="*/ 23813 w 79"/>
                <a:gd name="T97" fmla="*/ 200037 h 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9" h="128">
                  <a:moveTo>
                    <a:pt x="11" y="127"/>
                  </a:moveTo>
                  <a:lnTo>
                    <a:pt x="13" y="127"/>
                  </a:lnTo>
                  <a:lnTo>
                    <a:pt x="13" y="124"/>
                  </a:lnTo>
                  <a:lnTo>
                    <a:pt x="15" y="122"/>
                  </a:lnTo>
                  <a:lnTo>
                    <a:pt x="15" y="120"/>
                  </a:lnTo>
                  <a:lnTo>
                    <a:pt x="17" y="118"/>
                  </a:lnTo>
                  <a:lnTo>
                    <a:pt x="17" y="116"/>
                  </a:lnTo>
                  <a:lnTo>
                    <a:pt x="19" y="116"/>
                  </a:lnTo>
                  <a:lnTo>
                    <a:pt x="19" y="114"/>
                  </a:lnTo>
                  <a:lnTo>
                    <a:pt x="19" y="112"/>
                  </a:lnTo>
                  <a:lnTo>
                    <a:pt x="21" y="112"/>
                  </a:lnTo>
                  <a:lnTo>
                    <a:pt x="21" y="110"/>
                  </a:lnTo>
                  <a:lnTo>
                    <a:pt x="21" y="108"/>
                  </a:lnTo>
                  <a:lnTo>
                    <a:pt x="23" y="106"/>
                  </a:lnTo>
                  <a:lnTo>
                    <a:pt x="23" y="104"/>
                  </a:lnTo>
                  <a:lnTo>
                    <a:pt x="25" y="102"/>
                  </a:lnTo>
                  <a:lnTo>
                    <a:pt x="25" y="100"/>
                  </a:lnTo>
                  <a:lnTo>
                    <a:pt x="27" y="98"/>
                  </a:lnTo>
                  <a:lnTo>
                    <a:pt x="27" y="96"/>
                  </a:lnTo>
                  <a:lnTo>
                    <a:pt x="27" y="94"/>
                  </a:lnTo>
                  <a:lnTo>
                    <a:pt x="29" y="94"/>
                  </a:lnTo>
                  <a:lnTo>
                    <a:pt x="29" y="92"/>
                  </a:lnTo>
                  <a:lnTo>
                    <a:pt x="29" y="90"/>
                  </a:lnTo>
                  <a:lnTo>
                    <a:pt x="31" y="90"/>
                  </a:lnTo>
                  <a:lnTo>
                    <a:pt x="35" y="80"/>
                  </a:lnTo>
                  <a:lnTo>
                    <a:pt x="27" y="61"/>
                  </a:lnTo>
                  <a:lnTo>
                    <a:pt x="27" y="59"/>
                  </a:lnTo>
                  <a:lnTo>
                    <a:pt x="25" y="59"/>
                  </a:lnTo>
                  <a:lnTo>
                    <a:pt x="25" y="57"/>
                  </a:lnTo>
                  <a:lnTo>
                    <a:pt x="25" y="55"/>
                  </a:lnTo>
                  <a:lnTo>
                    <a:pt x="23" y="53"/>
                  </a:lnTo>
                  <a:lnTo>
                    <a:pt x="23" y="51"/>
                  </a:lnTo>
                  <a:lnTo>
                    <a:pt x="23" y="49"/>
                  </a:lnTo>
                  <a:lnTo>
                    <a:pt x="21" y="49"/>
                  </a:lnTo>
                  <a:lnTo>
                    <a:pt x="21" y="47"/>
                  </a:lnTo>
                  <a:lnTo>
                    <a:pt x="21" y="45"/>
                  </a:lnTo>
                  <a:lnTo>
                    <a:pt x="19" y="43"/>
                  </a:lnTo>
                  <a:lnTo>
                    <a:pt x="19" y="41"/>
                  </a:lnTo>
                  <a:lnTo>
                    <a:pt x="19" y="39"/>
                  </a:lnTo>
                  <a:lnTo>
                    <a:pt x="17" y="39"/>
                  </a:lnTo>
                  <a:lnTo>
                    <a:pt x="17" y="37"/>
                  </a:lnTo>
                  <a:lnTo>
                    <a:pt x="17" y="35"/>
                  </a:lnTo>
                  <a:lnTo>
                    <a:pt x="15" y="35"/>
                  </a:lnTo>
                  <a:lnTo>
                    <a:pt x="15" y="33"/>
                  </a:lnTo>
                  <a:lnTo>
                    <a:pt x="15" y="31"/>
                  </a:lnTo>
                  <a:lnTo>
                    <a:pt x="13" y="31"/>
                  </a:lnTo>
                  <a:lnTo>
                    <a:pt x="13" y="29"/>
                  </a:lnTo>
                  <a:lnTo>
                    <a:pt x="13" y="27"/>
                  </a:lnTo>
                  <a:lnTo>
                    <a:pt x="11" y="24"/>
                  </a:lnTo>
                  <a:lnTo>
                    <a:pt x="11" y="22"/>
                  </a:lnTo>
                  <a:lnTo>
                    <a:pt x="8" y="20"/>
                  </a:lnTo>
                  <a:lnTo>
                    <a:pt x="8" y="18"/>
                  </a:lnTo>
                  <a:lnTo>
                    <a:pt x="8" y="16"/>
                  </a:lnTo>
                  <a:lnTo>
                    <a:pt x="6" y="16"/>
                  </a:lnTo>
                  <a:lnTo>
                    <a:pt x="6" y="14"/>
                  </a:lnTo>
                  <a:lnTo>
                    <a:pt x="6" y="12"/>
                  </a:lnTo>
                  <a:lnTo>
                    <a:pt x="4" y="10"/>
                  </a:lnTo>
                  <a:lnTo>
                    <a:pt x="4" y="8"/>
                  </a:lnTo>
                  <a:lnTo>
                    <a:pt x="2" y="6"/>
                  </a:lnTo>
                  <a:lnTo>
                    <a:pt x="2" y="4"/>
                  </a:lnTo>
                  <a:lnTo>
                    <a:pt x="2" y="2"/>
                  </a:lnTo>
                  <a:lnTo>
                    <a:pt x="0" y="2"/>
                  </a:lnTo>
                  <a:lnTo>
                    <a:pt x="0" y="0"/>
                  </a:lnTo>
                  <a:lnTo>
                    <a:pt x="2" y="0"/>
                  </a:lnTo>
                  <a:lnTo>
                    <a:pt x="4" y="0"/>
                  </a:lnTo>
                  <a:lnTo>
                    <a:pt x="6" y="0"/>
                  </a:lnTo>
                  <a:lnTo>
                    <a:pt x="6" y="2"/>
                  </a:lnTo>
                  <a:lnTo>
                    <a:pt x="8" y="2"/>
                  </a:lnTo>
                  <a:lnTo>
                    <a:pt x="11" y="2"/>
                  </a:lnTo>
                  <a:lnTo>
                    <a:pt x="11" y="0"/>
                  </a:lnTo>
                  <a:lnTo>
                    <a:pt x="13" y="0"/>
                  </a:lnTo>
                  <a:lnTo>
                    <a:pt x="15" y="0"/>
                  </a:lnTo>
                  <a:lnTo>
                    <a:pt x="17" y="0"/>
                  </a:lnTo>
                  <a:lnTo>
                    <a:pt x="17" y="2"/>
                  </a:lnTo>
                  <a:lnTo>
                    <a:pt x="19" y="4"/>
                  </a:lnTo>
                  <a:lnTo>
                    <a:pt x="19" y="6"/>
                  </a:lnTo>
                  <a:lnTo>
                    <a:pt x="19" y="8"/>
                  </a:lnTo>
                  <a:lnTo>
                    <a:pt x="19" y="10"/>
                  </a:lnTo>
                  <a:lnTo>
                    <a:pt x="21" y="10"/>
                  </a:lnTo>
                  <a:lnTo>
                    <a:pt x="21" y="12"/>
                  </a:lnTo>
                  <a:lnTo>
                    <a:pt x="21" y="14"/>
                  </a:lnTo>
                  <a:lnTo>
                    <a:pt x="23" y="16"/>
                  </a:lnTo>
                  <a:lnTo>
                    <a:pt x="23" y="18"/>
                  </a:lnTo>
                  <a:lnTo>
                    <a:pt x="23" y="20"/>
                  </a:lnTo>
                  <a:lnTo>
                    <a:pt x="25" y="22"/>
                  </a:lnTo>
                  <a:lnTo>
                    <a:pt x="25" y="24"/>
                  </a:lnTo>
                  <a:lnTo>
                    <a:pt x="25" y="27"/>
                  </a:lnTo>
                  <a:lnTo>
                    <a:pt x="27" y="27"/>
                  </a:lnTo>
                  <a:lnTo>
                    <a:pt x="27" y="29"/>
                  </a:lnTo>
                  <a:lnTo>
                    <a:pt x="27" y="31"/>
                  </a:lnTo>
                  <a:lnTo>
                    <a:pt x="29" y="33"/>
                  </a:lnTo>
                  <a:lnTo>
                    <a:pt x="29" y="35"/>
                  </a:lnTo>
                  <a:lnTo>
                    <a:pt x="29" y="37"/>
                  </a:lnTo>
                  <a:lnTo>
                    <a:pt x="31" y="37"/>
                  </a:lnTo>
                  <a:lnTo>
                    <a:pt x="31" y="39"/>
                  </a:lnTo>
                  <a:lnTo>
                    <a:pt x="31" y="41"/>
                  </a:lnTo>
                  <a:lnTo>
                    <a:pt x="33" y="43"/>
                  </a:lnTo>
                  <a:lnTo>
                    <a:pt x="33" y="45"/>
                  </a:lnTo>
                  <a:lnTo>
                    <a:pt x="33" y="47"/>
                  </a:lnTo>
                  <a:lnTo>
                    <a:pt x="35" y="47"/>
                  </a:lnTo>
                  <a:lnTo>
                    <a:pt x="35" y="49"/>
                  </a:lnTo>
                  <a:lnTo>
                    <a:pt x="41" y="63"/>
                  </a:lnTo>
                  <a:lnTo>
                    <a:pt x="47" y="51"/>
                  </a:lnTo>
                  <a:lnTo>
                    <a:pt x="47" y="49"/>
                  </a:lnTo>
                  <a:lnTo>
                    <a:pt x="49" y="47"/>
                  </a:lnTo>
                  <a:lnTo>
                    <a:pt x="49" y="45"/>
                  </a:lnTo>
                  <a:lnTo>
                    <a:pt x="49" y="43"/>
                  </a:lnTo>
                  <a:lnTo>
                    <a:pt x="51" y="43"/>
                  </a:lnTo>
                  <a:lnTo>
                    <a:pt x="51" y="41"/>
                  </a:lnTo>
                  <a:lnTo>
                    <a:pt x="51" y="39"/>
                  </a:lnTo>
                  <a:lnTo>
                    <a:pt x="53" y="39"/>
                  </a:lnTo>
                  <a:lnTo>
                    <a:pt x="53" y="37"/>
                  </a:lnTo>
                  <a:lnTo>
                    <a:pt x="53" y="35"/>
                  </a:lnTo>
                  <a:lnTo>
                    <a:pt x="55" y="33"/>
                  </a:lnTo>
                  <a:lnTo>
                    <a:pt x="55" y="31"/>
                  </a:lnTo>
                  <a:lnTo>
                    <a:pt x="55" y="29"/>
                  </a:lnTo>
                  <a:lnTo>
                    <a:pt x="57" y="27"/>
                  </a:lnTo>
                  <a:lnTo>
                    <a:pt x="57" y="24"/>
                  </a:lnTo>
                  <a:lnTo>
                    <a:pt x="57" y="22"/>
                  </a:lnTo>
                  <a:lnTo>
                    <a:pt x="60" y="22"/>
                  </a:lnTo>
                  <a:lnTo>
                    <a:pt x="60" y="20"/>
                  </a:lnTo>
                  <a:lnTo>
                    <a:pt x="60" y="18"/>
                  </a:lnTo>
                  <a:lnTo>
                    <a:pt x="60" y="16"/>
                  </a:lnTo>
                  <a:lnTo>
                    <a:pt x="62" y="16"/>
                  </a:lnTo>
                  <a:lnTo>
                    <a:pt x="62" y="14"/>
                  </a:lnTo>
                  <a:lnTo>
                    <a:pt x="62" y="12"/>
                  </a:lnTo>
                  <a:lnTo>
                    <a:pt x="64" y="12"/>
                  </a:lnTo>
                  <a:lnTo>
                    <a:pt x="64" y="10"/>
                  </a:lnTo>
                  <a:lnTo>
                    <a:pt x="64" y="8"/>
                  </a:lnTo>
                  <a:lnTo>
                    <a:pt x="64" y="6"/>
                  </a:lnTo>
                  <a:lnTo>
                    <a:pt x="66" y="4"/>
                  </a:lnTo>
                  <a:lnTo>
                    <a:pt x="66" y="2"/>
                  </a:lnTo>
                  <a:lnTo>
                    <a:pt x="66" y="0"/>
                  </a:lnTo>
                  <a:lnTo>
                    <a:pt x="68" y="0"/>
                  </a:lnTo>
                  <a:lnTo>
                    <a:pt x="70" y="0"/>
                  </a:lnTo>
                  <a:lnTo>
                    <a:pt x="70" y="2"/>
                  </a:lnTo>
                  <a:lnTo>
                    <a:pt x="72" y="2"/>
                  </a:lnTo>
                  <a:lnTo>
                    <a:pt x="74" y="2"/>
                  </a:lnTo>
                  <a:lnTo>
                    <a:pt x="74" y="0"/>
                  </a:lnTo>
                  <a:lnTo>
                    <a:pt x="76" y="0"/>
                  </a:lnTo>
                  <a:lnTo>
                    <a:pt x="78" y="0"/>
                  </a:lnTo>
                  <a:lnTo>
                    <a:pt x="78" y="2"/>
                  </a:lnTo>
                  <a:lnTo>
                    <a:pt x="76" y="2"/>
                  </a:lnTo>
                  <a:lnTo>
                    <a:pt x="76" y="4"/>
                  </a:lnTo>
                  <a:lnTo>
                    <a:pt x="76" y="6"/>
                  </a:lnTo>
                  <a:lnTo>
                    <a:pt x="74" y="6"/>
                  </a:lnTo>
                  <a:lnTo>
                    <a:pt x="74" y="8"/>
                  </a:lnTo>
                  <a:lnTo>
                    <a:pt x="74" y="10"/>
                  </a:lnTo>
                  <a:lnTo>
                    <a:pt x="72" y="10"/>
                  </a:lnTo>
                  <a:lnTo>
                    <a:pt x="72" y="12"/>
                  </a:lnTo>
                  <a:lnTo>
                    <a:pt x="72" y="14"/>
                  </a:lnTo>
                  <a:lnTo>
                    <a:pt x="70" y="14"/>
                  </a:lnTo>
                  <a:lnTo>
                    <a:pt x="70" y="16"/>
                  </a:lnTo>
                  <a:lnTo>
                    <a:pt x="70" y="18"/>
                  </a:lnTo>
                  <a:lnTo>
                    <a:pt x="68" y="18"/>
                  </a:lnTo>
                  <a:lnTo>
                    <a:pt x="68" y="20"/>
                  </a:lnTo>
                  <a:lnTo>
                    <a:pt x="68" y="22"/>
                  </a:lnTo>
                  <a:lnTo>
                    <a:pt x="68" y="24"/>
                  </a:lnTo>
                  <a:lnTo>
                    <a:pt x="66" y="24"/>
                  </a:lnTo>
                  <a:lnTo>
                    <a:pt x="66" y="27"/>
                  </a:lnTo>
                  <a:lnTo>
                    <a:pt x="66" y="29"/>
                  </a:lnTo>
                  <a:lnTo>
                    <a:pt x="64" y="29"/>
                  </a:lnTo>
                  <a:lnTo>
                    <a:pt x="64" y="31"/>
                  </a:lnTo>
                  <a:lnTo>
                    <a:pt x="64" y="33"/>
                  </a:lnTo>
                  <a:lnTo>
                    <a:pt x="62" y="33"/>
                  </a:lnTo>
                  <a:lnTo>
                    <a:pt x="62" y="35"/>
                  </a:lnTo>
                  <a:lnTo>
                    <a:pt x="39" y="88"/>
                  </a:lnTo>
                  <a:lnTo>
                    <a:pt x="37" y="90"/>
                  </a:lnTo>
                  <a:lnTo>
                    <a:pt x="37" y="92"/>
                  </a:lnTo>
                  <a:lnTo>
                    <a:pt x="35" y="94"/>
                  </a:lnTo>
                  <a:lnTo>
                    <a:pt x="35" y="96"/>
                  </a:lnTo>
                  <a:lnTo>
                    <a:pt x="35" y="98"/>
                  </a:lnTo>
                  <a:lnTo>
                    <a:pt x="33" y="98"/>
                  </a:lnTo>
                  <a:lnTo>
                    <a:pt x="33" y="100"/>
                  </a:lnTo>
                  <a:lnTo>
                    <a:pt x="33" y="102"/>
                  </a:lnTo>
                  <a:lnTo>
                    <a:pt x="31" y="102"/>
                  </a:lnTo>
                  <a:lnTo>
                    <a:pt x="31" y="104"/>
                  </a:lnTo>
                  <a:lnTo>
                    <a:pt x="31" y="106"/>
                  </a:lnTo>
                  <a:lnTo>
                    <a:pt x="31" y="108"/>
                  </a:lnTo>
                  <a:lnTo>
                    <a:pt x="29" y="108"/>
                  </a:lnTo>
                  <a:lnTo>
                    <a:pt x="29" y="110"/>
                  </a:lnTo>
                  <a:lnTo>
                    <a:pt x="29" y="112"/>
                  </a:lnTo>
                  <a:lnTo>
                    <a:pt x="27" y="112"/>
                  </a:lnTo>
                  <a:lnTo>
                    <a:pt x="27" y="114"/>
                  </a:lnTo>
                  <a:lnTo>
                    <a:pt x="27" y="116"/>
                  </a:lnTo>
                  <a:lnTo>
                    <a:pt x="27" y="118"/>
                  </a:lnTo>
                  <a:lnTo>
                    <a:pt x="25" y="118"/>
                  </a:lnTo>
                  <a:lnTo>
                    <a:pt x="25" y="120"/>
                  </a:lnTo>
                  <a:lnTo>
                    <a:pt x="25" y="122"/>
                  </a:lnTo>
                  <a:lnTo>
                    <a:pt x="25" y="124"/>
                  </a:lnTo>
                  <a:lnTo>
                    <a:pt x="23" y="124"/>
                  </a:lnTo>
                  <a:lnTo>
                    <a:pt x="23" y="127"/>
                  </a:lnTo>
                  <a:lnTo>
                    <a:pt x="21" y="127"/>
                  </a:lnTo>
                  <a:lnTo>
                    <a:pt x="19" y="127"/>
                  </a:lnTo>
                  <a:lnTo>
                    <a:pt x="17" y="127"/>
                  </a:lnTo>
                  <a:lnTo>
                    <a:pt x="15" y="127"/>
                  </a:lnTo>
                  <a:lnTo>
                    <a:pt x="13" y="127"/>
                  </a:lnTo>
                  <a:lnTo>
                    <a:pt x="11" y="127"/>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9" name="Freeform 129">
              <a:extLst>
                <a:ext uri="{FF2B5EF4-FFF2-40B4-BE49-F238E27FC236}">
                  <a16:creationId xmlns:a16="http://schemas.microsoft.com/office/drawing/2014/main" id="{0B74783E-C45C-553E-C367-DF1C74DA3A78}"/>
                </a:ext>
              </a:extLst>
            </p:cNvPr>
            <p:cNvSpPr>
              <a:spLocks/>
            </p:cNvSpPr>
            <p:nvPr/>
          </p:nvSpPr>
          <p:spPr bwMode="auto">
            <a:xfrm>
              <a:off x="5241926" y="3762375"/>
              <a:ext cx="122237" cy="190500"/>
            </a:xfrm>
            <a:custGeom>
              <a:avLst/>
              <a:gdLst>
                <a:gd name="T0" fmla="*/ 36512 w 77"/>
                <a:gd name="T1" fmla="*/ 89740 h 121"/>
                <a:gd name="T2" fmla="*/ 52387 w 77"/>
                <a:gd name="T3" fmla="*/ 89740 h 121"/>
                <a:gd name="T4" fmla="*/ 68262 w 77"/>
                <a:gd name="T5" fmla="*/ 86591 h 121"/>
                <a:gd name="T6" fmla="*/ 80962 w 77"/>
                <a:gd name="T7" fmla="*/ 80293 h 121"/>
                <a:gd name="T8" fmla="*/ 90487 w 77"/>
                <a:gd name="T9" fmla="*/ 67698 h 121"/>
                <a:gd name="T10" fmla="*/ 93662 w 77"/>
                <a:gd name="T11" fmla="*/ 55103 h 121"/>
                <a:gd name="T12" fmla="*/ 93662 w 77"/>
                <a:gd name="T13" fmla="*/ 39360 h 121"/>
                <a:gd name="T14" fmla="*/ 87312 w 77"/>
                <a:gd name="T15" fmla="*/ 26764 h 121"/>
                <a:gd name="T16" fmla="*/ 77787 w 77"/>
                <a:gd name="T17" fmla="*/ 20467 h 121"/>
                <a:gd name="T18" fmla="*/ 68262 w 77"/>
                <a:gd name="T19" fmla="*/ 12595 h 121"/>
                <a:gd name="T20" fmla="*/ 52387 w 77"/>
                <a:gd name="T21" fmla="*/ 12595 h 121"/>
                <a:gd name="T22" fmla="*/ 39687 w 77"/>
                <a:gd name="T23" fmla="*/ 9446 h 121"/>
                <a:gd name="T24" fmla="*/ 25400 w 77"/>
                <a:gd name="T25" fmla="*/ 12595 h 121"/>
                <a:gd name="T26" fmla="*/ 25400 w 77"/>
                <a:gd name="T27" fmla="*/ 29913 h 121"/>
                <a:gd name="T28" fmla="*/ 25400 w 77"/>
                <a:gd name="T29" fmla="*/ 45657 h 121"/>
                <a:gd name="T30" fmla="*/ 22225 w 77"/>
                <a:gd name="T31" fmla="*/ 61401 h 121"/>
                <a:gd name="T32" fmla="*/ 0 w 77"/>
                <a:gd name="T33" fmla="*/ 184202 h 121"/>
                <a:gd name="T34" fmla="*/ 0 w 77"/>
                <a:gd name="T35" fmla="*/ 166884 h 121"/>
                <a:gd name="T36" fmla="*/ 3175 w 77"/>
                <a:gd name="T37" fmla="*/ 151140 h 121"/>
                <a:gd name="T38" fmla="*/ 3175 w 77"/>
                <a:gd name="T39" fmla="*/ 135397 h 121"/>
                <a:gd name="T40" fmla="*/ 3175 w 77"/>
                <a:gd name="T41" fmla="*/ 119653 h 121"/>
                <a:gd name="T42" fmla="*/ 3175 w 77"/>
                <a:gd name="T43" fmla="*/ 103909 h 121"/>
                <a:gd name="T44" fmla="*/ 3175 w 77"/>
                <a:gd name="T45" fmla="*/ 86591 h 121"/>
                <a:gd name="T46" fmla="*/ 3175 w 77"/>
                <a:gd name="T47" fmla="*/ 70847 h 121"/>
                <a:gd name="T48" fmla="*/ 3175 w 77"/>
                <a:gd name="T49" fmla="*/ 55103 h 121"/>
                <a:gd name="T50" fmla="*/ 3175 w 77"/>
                <a:gd name="T51" fmla="*/ 39360 h 121"/>
                <a:gd name="T52" fmla="*/ 0 w 77"/>
                <a:gd name="T53" fmla="*/ 23616 h 121"/>
                <a:gd name="T54" fmla="*/ 0 w 77"/>
                <a:gd name="T55" fmla="*/ 6298 h 121"/>
                <a:gd name="T56" fmla="*/ 6350 w 77"/>
                <a:gd name="T57" fmla="*/ 3149 h 121"/>
                <a:gd name="T58" fmla="*/ 22225 w 77"/>
                <a:gd name="T59" fmla="*/ 3149 h 121"/>
                <a:gd name="T60" fmla="*/ 39687 w 77"/>
                <a:gd name="T61" fmla="*/ 0 h 121"/>
                <a:gd name="T62" fmla="*/ 55562 w 77"/>
                <a:gd name="T63" fmla="*/ 0 h 121"/>
                <a:gd name="T64" fmla="*/ 71437 w 77"/>
                <a:gd name="T65" fmla="*/ 0 h 121"/>
                <a:gd name="T66" fmla="*/ 84137 w 77"/>
                <a:gd name="T67" fmla="*/ 3149 h 121"/>
                <a:gd name="T68" fmla="*/ 96837 w 77"/>
                <a:gd name="T69" fmla="*/ 9446 h 121"/>
                <a:gd name="T70" fmla="*/ 111125 w 77"/>
                <a:gd name="T71" fmla="*/ 20467 h 121"/>
                <a:gd name="T72" fmla="*/ 117475 w 77"/>
                <a:gd name="T73" fmla="*/ 33062 h 121"/>
                <a:gd name="T74" fmla="*/ 120650 w 77"/>
                <a:gd name="T75" fmla="*/ 45657 h 121"/>
                <a:gd name="T76" fmla="*/ 120650 w 77"/>
                <a:gd name="T77" fmla="*/ 61401 h 121"/>
                <a:gd name="T78" fmla="*/ 114300 w 77"/>
                <a:gd name="T79" fmla="*/ 70847 h 121"/>
                <a:gd name="T80" fmla="*/ 107950 w 77"/>
                <a:gd name="T81" fmla="*/ 83442 h 121"/>
                <a:gd name="T82" fmla="*/ 96837 w 77"/>
                <a:gd name="T83" fmla="*/ 89740 h 121"/>
                <a:gd name="T84" fmla="*/ 87312 w 77"/>
                <a:gd name="T85" fmla="*/ 96037 h 121"/>
                <a:gd name="T86" fmla="*/ 74612 w 77"/>
                <a:gd name="T87" fmla="*/ 100760 h 121"/>
                <a:gd name="T88" fmla="*/ 58737 w 77"/>
                <a:gd name="T89" fmla="*/ 100760 h 121"/>
                <a:gd name="T90" fmla="*/ 46037 w 77"/>
                <a:gd name="T91" fmla="*/ 103909 h 121"/>
                <a:gd name="T92" fmla="*/ 30162 w 77"/>
                <a:gd name="T93" fmla="*/ 103909 h 121"/>
                <a:gd name="T94" fmla="*/ 22225 w 77"/>
                <a:gd name="T95" fmla="*/ 141694 h 121"/>
                <a:gd name="T96" fmla="*/ 25400 w 77"/>
                <a:gd name="T97" fmla="*/ 157438 h 121"/>
                <a:gd name="T98" fmla="*/ 25400 w 77"/>
                <a:gd name="T99" fmla="*/ 173182 h 121"/>
                <a:gd name="T100" fmla="*/ 19050 w 77"/>
                <a:gd name="T101" fmla="*/ 184202 h 121"/>
                <a:gd name="T102" fmla="*/ 3175 w 77"/>
                <a:gd name="T103" fmla="*/ 184202 h 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7" h="121">
                  <a:moveTo>
                    <a:pt x="14" y="57"/>
                  </a:moveTo>
                  <a:lnTo>
                    <a:pt x="16" y="57"/>
                  </a:lnTo>
                  <a:lnTo>
                    <a:pt x="19" y="57"/>
                  </a:lnTo>
                  <a:lnTo>
                    <a:pt x="21" y="57"/>
                  </a:lnTo>
                  <a:lnTo>
                    <a:pt x="23" y="57"/>
                  </a:lnTo>
                  <a:lnTo>
                    <a:pt x="25" y="57"/>
                  </a:lnTo>
                  <a:lnTo>
                    <a:pt x="27" y="57"/>
                  </a:lnTo>
                  <a:lnTo>
                    <a:pt x="29" y="57"/>
                  </a:lnTo>
                  <a:lnTo>
                    <a:pt x="31" y="57"/>
                  </a:lnTo>
                  <a:lnTo>
                    <a:pt x="33" y="57"/>
                  </a:lnTo>
                  <a:lnTo>
                    <a:pt x="35" y="57"/>
                  </a:lnTo>
                  <a:lnTo>
                    <a:pt x="37" y="57"/>
                  </a:lnTo>
                  <a:lnTo>
                    <a:pt x="39" y="57"/>
                  </a:lnTo>
                  <a:lnTo>
                    <a:pt x="41" y="55"/>
                  </a:lnTo>
                  <a:lnTo>
                    <a:pt x="43" y="55"/>
                  </a:lnTo>
                  <a:lnTo>
                    <a:pt x="45" y="55"/>
                  </a:lnTo>
                  <a:lnTo>
                    <a:pt x="47" y="53"/>
                  </a:lnTo>
                  <a:lnTo>
                    <a:pt x="49" y="53"/>
                  </a:lnTo>
                  <a:lnTo>
                    <a:pt x="49" y="51"/>
                  </a:lnTo>
                  <a:lnTo>
                    <a:pt x="51" y="51"/>
                  </a:lnTo>
                  <a:lnTo>
                    <a:pt x="53" y="49"/>
                  </a:lnTo>
                  <a:lnTo>
                    <a:pt x="55" y="47"/>
                  </a:lnTo>
                  <a:lnTo>
                    <a:pt x="55" y="45"/>
                  </a:lnTo>
                  <a:lnTo>
                    <a:pt x="57" y="45"/>
                  </a:lnTo>
                  <a:lnTo>
                    <a:pt x="57" y="43"/>
                  </a:lnTo>
                  <a:lnTo>
                    <a:pt x="57" y="41"/>
                  </a:lnTo>
                  <a:lnTo>
                    <a:pt x="59" y="41"/>
                  </a:lnTo>
                  <a:lnTo>
                    <a:pt x="59" y="39"/>
                  </a:lnTo>
                  <a:lnTo>
                    <a:pt x="59" y="37"/>
                  </a:lnTo>
                  <a:lnTo>
                    <a:pt x="59" y="35"/>
                  </a:lnTo>
                  <a:lnTo>
                    <a:pt x="59" y="33"/>
                  </a:lnTo>
                  <a:lnTo>
                    <a:pt x="59" y="31"/>
                  </a:lnTo>
                  <a:lnTo>
                    <a:pt x="59" y="29"/>
                  </a:lnTo>
                  <a:lnTo>
                    <a:pt x="59" y="27"/>
                  </a:lnTo>
                  <a:lnTo>
                    <a:pt x="59" y="25"/>
                  </a:lnTo>
                  <a:lnTo>
                    <a:pt x="59" y="23"/>
                  </a:lnTo>
                  <a:lnTo>
                    <a:pt x="57" y="23"/>
                  </a:lnTo>
                  <a:lnTo>
                    <a:pt x="57" y="21"/>
                  </a:lnTo>
                  <a:lnTo>
                    <a:pt x="57" y="19"/>
                  </a:lnTo>
                  <a:lnTo>
                    <a:pt x="55" y="17"/>
                  </a:lnTo>
                  <a:lnTo>
                    <a:pt x="55" y="15"/>
                  </a:lnTo>
                  <a:lnTo>
                    <a:pt x="53" y="15"/>
                  </a:lnTo>
                  <a:lnTo>
                    <a:pt x="53" y="13"/>
                  </a:lnTo>
                  <a:lnTo>
                    <a:pt x="51" y="13"/>
                  </a:lnTo>
                  <a:lnTo>
                    <a:pt x="49" y="13"/>
                  </a:lnTo>
                  <a:lnTo>
                    <a:pt x="49" y="11"/>
                  </a:lnTo>
                  <a:lnTo>
                    <a:pt x="47" y="11"/>
                  </a:lnTo>
                  <a:lnTo>
                    <a:pt x="45" y="11"/>
                  </a:lnTo>
                  <a:lnTo>
                    <a:pt x="45" y="8"/>
                  </a:lnTo>
                  <a:lnTo>
                    <a:pt x="43" y="8"/>
                  </a:lnTo>
                  <a:lnTo>
                    <a:pt x="41" y="8"/>
                  </a:lnTo>
                  <a:lnTo>
                    <a:pt x="39" y="8"/>
                  </a:lnTo>
                  <a:lnTo>
                    <a:pt x="37" y="8"/>
                  </a:lnTo>
                  <a:lnTo>
                    <a:pt x="35" y="8"/>
                  </a:lnTo>
                  <a:lnTo>
                    <a:pt x="33" y="8"/>
                  </a:lnTo>
                  <a:lnTo>
                    <a:pt x="33" y="6"/>
                  </a:lnTo>
                  <a:lnTo>
                    <a:pt x="31" y="6"/>
                  </a:lnTo>
                  <a:lnTo>
                    <a:pt x="29" y="6"/>
                  </a:lnTo>
                  <a:lnTo>
                    <a:pt x="27" y="6"/>
                  </a:lnTo>
                  <a:lnTo>
                    <a:pt x="25" y="6"/>
                  </a:lnTo>
                  <a:lnTo>
                    <a:pt x="23" y="6"/>
                  </a:lnTo>
                  <a:lnTo>
                    <a:pt x="23" y="8"/>
                  </a:lnTo>
                  <a:lnTo>
                    <a:pt x="21" y="8"/>
                  </a:lnTo>
                  <a:lnTo>
                    <a:pt x="19" y="8"/>
                  </a:lnTo>
                  <a:lnTo>
                    <a:pt x="16" y="8"/>
                  </a:lnTo>
                  <a:lnTo>
                    <a:pt x="16" y="11"/>
                  </a:lnTo>
                  <a:lnTo>
                    <a:pt x="16" y="13"/>
                  </a:lnTo>
                  <a:lnTo>
                    <a:pt x="16" y="15"/>
                  </a:lnTo>
                  <a:lnTo>
                    <a:pt x="16" y="17"/>
                  </a:lnTo>
                  <a:lnTo>
                    <a:pt x="16" y="19"/>
                  </a:lnTo>
                  <a:lnTo>
                    <a:pt x="16" y="21"/>
                  </a:lnTo>
                  <a:lnTo>
                    <a:pt x="16" y="23"/>
                  </a:lnTo>
                  <a:lnTo>
                    <a:pt x="16" y="25"/>
                  </a:lnTo>
                  <a:lnTo>
                    <a:pt x="16" y="27"/>
                  </a:lnTo>
                  <a:lnTo>
                    <a:pt x="16" y="29"/>
                  </a:lnTo>
                  <a:lnTo>
                    <a:pt x="16" y="31"/>
                  </a:lnTo>
                  <a:lnTo>
                    <a:pt x="16" y="33"/>
                  </a:lnTo>
                  <a:lnTo>
                    <a:pt x="16" y="35"/>
                  </a:lnTo>
                  <a:lnTo>
                    <a:pt x="14" y="37"/>
                  </a:lnTo>
                  <a:lnTo>
                    <a:pt x="14" y="39"/>
                  </a:lnTo>
                  <a:lnTo>
                    <a:pt x="14" y="41"/>
                  </a:lnTo>
                  <a:lnTo>
                    <a:pt x="14" y="43"/>
                  </a:lnTo>
                  <a:lnTo>
                    <a:pt x="14" y="57"/>
                  </a:lnTo>
                  <a:lnTo>
                    <a:pt x="0" y="120"/>
                  </a:lnTo>
                  <a:lnTo>
                    <a:pt x="0" y="117"/>
                  </a:lnTo>
                  <a:lnTo>
                    <a:pt x="0" y="114"/>
                  </a:lnTo>
                  <a:lnTo>
                    <a:pt x="0" y="112"/>
                  </a:lnTo>
                  <a:lnTo>
                    <a:pt x="0" y="110"/>
                  </a:lnTo>
                  <a:lnTo>
                    <a:pt x="0" y="108"/>
                  </a:lnTo>
                  <a:lnTo>
                    <a:pt x="0" y="106"/>
                  </a:lnTo>
                  <a:lnTo>
                    <a:pt x="0"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4"/>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2" y="19"/>
                  </a:lnTo>
                  <a:lnTo>
                    <a:pt x="2" y="17"/>
                  </a:lnTo>
                  <a:lnTo>
                    <a:pt x="0" y="15"/>
                  </a:lnTo>
                  <a:lnTo>
                    <a:pt x="0" y="13"/>
                  </a:lnTo>
                  <a:lnTo>
                    <a:pt x="0" y="11"/>
                  </a:lnTo>
                  <a:lnTo>
                    <a:pt x="0" y="8"/>
                  </a:lnTo>
                  <a:lnTo>
                    <a:pt x="0" y="6"/>
                  </a:lnTo>
                  <a:lnTo>
                    <a:pt x="0" y="4"/>
                  </a:lnTo>
                  <a:lnTo>
                    <a:pt x="0" y="2"/>
                  </a:lnTo>
                  <a:lnTo>
                    <a:pt x="0" y="0"/>
                  </a:lnTo>
                  <a:lnTo>
                    <a:pt x="0" y="2"/>
                  </a:lnTo>
                  <a:lnTo>
                    <a:pt x="2" y="2"/>
                  </a:lnTo>
                  <a:lnTo>
                    <a:pt x="4" y="2"/>
                  </a:lnTo>
                  <a:lnTo>
                    <a:pt x="6" y="2"/>
                  </a:lnTo>
                  <a:lnTo>
                    <a:pt x="8" y="2"/>
                  </a:lnTo>
                  <a:lnTo>
                    <a:pt x="10" y="2"/>
                  </a:lnTo>
                  <a:lnTo>
                    <a:pt x="12" y="2"/>
                  </a:lnTo>
                  <a:lnTo>
                    <a:pt x="14" y="2"/>
                  </a:lnTo>
                  <a:lnTo>
                    <a:pt x="16" y="2"/>
                  </a:lnTo>
                  <a:lnTo>
                    <a:pt x="19" y="2"/>
                  </a:lnTo>
                  <a:lnTo>
                    <a:pt x="21" y="2"/>
                  </a:lnTo>
                  <a:lnTo>
                    <a:pt x="23" y="2"/>
                  </a:lnTo>
                  <a:lnTo>
                    <a:pt x="25" y="0"/>
                  </a:lnTo>
                  <a:lnTo>
                    <a:pt x="27" y="0"/>
                  </a:lnTo>
                  <a:lnTo>
                    <a:pt x="29" y="0"/>
                  </a:lnTo>
                  <a:lnTo>
                    <a:pt x="31" y="0"/>
                  </a:lnTo>
                  <a:lnTo>
                    <a:pt x="33" y="0"/>
                  </a:lnTo>
                  <a:lnTo>
                    <a:pt x="35" y="0"/>
                  </a:lnTo>
                  <a:lnTo>
                    <a:pt x="37" y="0"/>
                  </a:lnTo>
                  <a:lnTo>
                    <a:pt x="39" y="0"/>
                  </a:lnTo>
                  <a:lnTo>
                    <a:pt x="41" y="0"/>
                  </a:lnTo>
                  <a:lnTo>
                    <a:pt x="43" y="0"/>
                  </a:lnTo>
                  <a:lnTo>
                    <a:pt x="45" y="0"/>
                  </a:lnTo>
                  <a:lnTo>
                    <a:pt x="47" y="0"/>
                  </a:lnTo>
                  <a:lnTo>
                    <a:pt x="47" y="2"/>
                  </a:lnTo>
                  <a:lnTo>
                    <a:pt x="49" y="2"/>
                  </a:lnTo>
                  <a:lnTo>
                    <a:pt x="51" y="2"/>
                  </a:lnTo>
                  <a:lnTo>
                    <a:pt x="53" y="2"/>
                  </a:lnTo>
                  <a:lnTo>
                    <a:pt x="55" y="2"/>
                  </a:lnTo>
                  <a:lnTo>
                    <a:pt x="55" y="4"/>
                  </a:lnTo>
                  <a:lnTo>
                    <a:pt x="57" y="4"/>
                  </a:lnTo>
                  <a:lnTo>
                    <a:pt x="59" y="4"/>
                  </a:lnTo>
                  <a:lnTo>
                    <a:pt x="61" y="6"/>
                  </a:lnTo>
                  <a:lnTo>
                    <a:pt x="63" y="6"/>
                  </a:lnTo>
                  <a:lnTo>
                    <a:pt x="63" y="8"/>
                  </a:lnTo>
                  <a:lnTo>
                    <a:pt x="65" y="8"/>
                  </a:lnTo>
                  <a:lnTo>
                    <a:pt x="68" y="11"/>
                  </a:lnTo>
                  <a:lnTo>
                    <a:pt x="70" y="13"/>
                  </a:lnTo>
                  <a:lnTo>
                    <a:pt x="72" y="15"/>
                  </a:lnTo>
                  <a:lnTo>
                    <a:pt x="72" y="17"/>
                  </a:lnTo>
                  <a:lnTo>
                    <a:pt x="74" y="17"/>
                  </a:lnTo>
                  <a:lnTo>
                    <a:pt x="74" y="19"/>
                  </a:lnTo>
                  <a:lnTo>
                    <a:pt x="74" y="21"/>
                  </a:lnTo>
                  <a:lnTo>
                    <a:pt x="74" y="23"/>
                  </a:lnTo>
                  <a:lnTo>
                    <a:pt x="76" y="23"/>
                  </a:lnTo>
                  <a:lnTo>
                    <a:pt x="76" y="25"/>
                  </a:lnTo>
                  <a:lnTo>
                    <a:pt x="76" y="27"/>
                  </a:lnTo>
                  <a:lnTo>
                    <a:pt x="76" y="29"/>
                  </a:lnTo>
                  <a:lnTo>
                    <a:pt x="76" y="31"/>
                  </a:lnTo>
                  <a:lnTo>
                    <a:pt x="76" y="33"/>
                  </a:lnTo>
                  <a:lnTo>
                    <a:pt x="76" y="35"/>
                  </a:lnTo>
                  <a:lnTo>
                    <a:pt x="76" y="37"/>
                  </a:lnTo>
                  <a:lnTo>
                    <a:pt x="76" y="39"/>
                  </a:lnTo>
                  <a:lnTo>
                    <a:pt x="74" y="39"/>
                  </a:lnTo>
                  <a:lnTo>
                    <a:pt x="74" y="41"/>
                  </a:lnTo>
                  <a:lnTo>
                    <a:pt x="74" y="43"/>
                  </a:lnTo>
                  <a:lnTo>
                    <a:pt x="74" y="45"/>
                  </a:lnTo>
                  <a:lnTo>
                    <a:pt x="72" y="45"/>
                  </a:lnTo>
                  <a:lnTo>
                    <a:pt x="72" y="47"/>
                  </a:lnTo>
                  <a:lnTo>
                    <a:pt x="70" y="49"/>
                  </a:lnTo>
                  <a:lnTo>
                    <a:pt x="70" y="51"/>
                  </a:lnTo>
                  <a:lnTo>
                    <a:pt x="68" y="51"/>
                  </a:lnTo>
                  <a:lnTo>
                    <a:pt x="68" y="53"/>
                  </a:lnTo>
                  <a:lnTo>
                    <a:pt x="65" y="53"/>
                  </a:lnTo>
                  <a:lnTo>
                    <a:pt x="65" y="55"/>
                  </a:lnTo>
                  <a:lnTo>
                    <a:pt x="63" y="55"/>
                  </a:lnTo>
                  <a:lnTo>
                    <a:pt x="63" y="57"/>
                  </a:lnTo>
                  <a:lnTo>
                    <a:pt x="61" y="57"/>
                  </a:lnTo>
                  <a:lnTo>
                    <a:pt x="59" y="57"/>
                  </a:lnTo>
                  <a:lnTo>
                    <a:pt x="59" y="59"/>
                  </a:lnTo>
                  <a:lnTo>
                    <a:pt x="57" y="59"/>
                  </a:lnTo>
                  <a:lnTo>
                    <a:pt x="55" y="59"/>
                  </a:lnTo>
                  <a:lnTo>
                    <a:pt x="55" y="61"/>
                  </a:lnTo>
                  <a:lnTo>
                    <a:pt x="53" y="61"/>
                  </a:lnTo>
                  <a:lnTo>
                    <a:pt x="51" y="61"/>
                  </a:lnTo>
                  <a:lnTo>
                    <a:pt x="49" y="61"/>
                  </a:lnTo>
                  <a:lnTo>
                    <a:pt x="49" y="64"/>
                  </a:lnTo>
                  <a:lnTo>
                    <a:pt x="47" y="64"/>
                  </a:lnTo>
                  <a:lnTo>
                    <a:pt x="45" y="64"/>
                  </a:lnTo>
                  <a:lnTo>
                    <a:pt x="43" y="64"/>
                  </a:lnTo>
                  <a:lnTo>
                    <a:pt x="41" y="64"/>
                  </a:lnTo>
                  <a:lnTo>
                    <a:pt x="39" y="64"/>
                  </a:lnTo>
                  <a:lnTo>
                    <a:pt x="37" y="64"/>
                  </a:lnTo>
                  <a:lnTo>
                    <a:pt x="37" y="66"/>
                  </a:lnTo>
                  <a:lnTo>
                    <a:pt x="35" y="66"/>
                  </a:lnTo>
                  <a:lnTo>
                    <a:pt x="33" y="66"/>
                  </a:lnTo>
                  <a:lnTo>
                    <a:pt x="31" y="66"/>
                  </a:lnTo>
                  <a:lnTo>
                    <a:pt x="29" y="66"/>
                  </a:lnTo>
                  <a:lnTo>
                    <a:pt x="27" y="66"/>
                  </a:lnTo>
                  <a:lnTo>
                    <a:pt x="25" y="66"/>
                  </a:lnTo>
                  <a:lnTo>
                    <a:pt x="23" y="66"/>
                  </a:lnTo>
                  <a:lnTo>
                    <a:pt x="21" y="66"/>
                  </a:lnTo>
                  <a:lnTo>
                    <a:pt x="19" y="66"/>
                  </a:lnTo>
                  <a:lnTo>
                    <a:pt x="19" y="64"/>
                  </a:lnTo>
                  <a:lnTo>
                    <a:pt x="16" y="64"/>
                  </a:lnTo>
                  <a:lnTo>
                    <a:pt x="14" y="64"/>
                  </a:lnTo>
                  <a:lnTo>
                    <a:pt x="14" y="88"/>
                  </a:lnTo>
                  <a:lnTo>
                    <a:pt x="14" y="90"/>
                  </a:lnTo>
                  <a:lnTo>
                    <a:pt x="14" y="92"/>
                  </a:lnTo>
                  <a:lnTo>
                    <a:pt x="14" y="94"/>
                  </a:lnTo>
                  <a:lnTo>
                    <a:pt x="14" y="96"/>
                  </a:lnTo>
                  <a:lnTo>
                    <a:pt x="16" y="98"/>
                  </a:lnTo>
                  <a:lnTo>
                    <a:pt x="16" y="100"/>
                  </a:lnTo>
                  <a:lnTo>
                    <a:pt x="16" y="102"/>
                  </a:lnTo>
                  <a:lnTo>
                    <a:pt x="16" y="104"/>
                  </a:lnTo>
                  <a:lnTo>
                    <a:pt x="16" y="106"/>
                  </a:lnTo>
                  <a:lnTo>
                    <a:pt x="16" y="108"/>
                  </a:lnTo>
                  <a:lnTo>
                    <a:pt x="16" y="110"/>
                  </a:lnTo>
                  <a:lnTo>
                    <a:pt x="16" y="112"/>
                  </a:lnTo>
                  <a:lnTo>
                    <a:pt x="16" y="114"/>
                  </a:lnTo>
                  <a:lnTo>
                    <a:pt x="16" y="117"/>
                  </a:lnTo>
                  <a:lnTo>
                    <a:pt x="14" y="117"/>
                  </a:lnTo>
                  <a:lnTo>
                    <a:pt x="12" y="117"/>
                  </a:lnTo>
                  <a:lnTo>
                    <a:pt x="10" y="117"/>
                  </a:lnTo>
                  <a:lnTo>
                    <a:pt x="8" y="117"/>
                  </a:lnTo>
                  <a:lnTo>
                    <a:pt x="6" y="117"/>
                  </a:lnTo>
                  <a:lnTo>
                    <a:pt x="4" y="117"/>
                  </a:lnTo>
                  <a:lnTo>
                    <a:pt x="2" y="117"/>
                  </a:lnTo>
                  <a:lnTo>
                    <a:pt x="0" y="117"/>
                  </a:lnTo>
                  <a:lnTo>
                    <a:pt x="0" y="120"/>
                  </a:lnTo>
                  <a:lnTo>
                    <a:pt x="14" y="57"/>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90" name="Freeform 130">
              <a:extLst>
                <a:ext uri="{FF2B5EF4-FFF2-40B4-BE49-F238E27FC236}">
                  <a16:creationId xmlns:a16="http://schemas.microsoft.com/office/drawing/2014/main" id="{DBA40545-DEBA-CAAD-8F77-616B74D712EB}"/>
                </a:ext>
              </a:extLst>
            </p:cNvPr>
            <p:cNvSpPr>
              <a:spLocks/>
            </p:cNvSpPr>
            <p:nvPr/>
          </p:nvSpPr>
          <p:spPr bwMode="auto">
            <a:xfrm>
              <a:off x="4719637" y="3773488"/>
              <a:ext cx="69850" cy="80962"/>
            </a:xfrm>
            <a:custGeom>
              <a:avLst/>
              <a:gdLst>
                <a:gd name="T0" fmla="*/ 3175 w 44"/>
                <a:gd name="T1" fmla="*/ 79405 h 52"/>
                <a:gd name="T2" fmla="*/ 11113 w 44"/>
                <a:gd name="T3" fmla="*/ 79405 h 52"/>
                <a:gd name="T4" fmla="*/ 17463 w 44"/>
                <a:gd name="T5" fmla="*/ 79405 h 52"/>
                <a:gd name="T6" fmla="*/ 23813 w 44"/>
                <a:gd name="T7" fmla="*/ 79405 h 52"/>
                <a:gd name="T8" fmla="*/ 30163 w 44"/>
                <a:gd name="T9" fmla="*/ 79405 h 52"/>
                <a:gd name="T10" fmla="*/ 36513 w 44"/>
                <a:gd name="T11" fmla="*/ 79405 h 52"/>
                <a:gd name="T12" fmla="*/ 39688 w 44"/>
                <a:gd name="T13" fmla="*/ 76291 h 52"/>
                <a:gd name="T14" fmla="*/ 46038 w 44"/>
                <a:gd name="T15" fmla="*/ 76291 h 52"/>
                <a:gd name="T16" fmla="*/ 49213 w 44"/>
                <a:gd name="T17" fmla="*/ 73177 h 52"/>
                <a:gd name="T18" fmla="*/ 55563 w 44"/>
                <a:gd name="T19" fmla="*/ 70063 h 52"/>
                <a:gd name="T20" fmla="*/ 58738 w 44"/>
                <a:gd name="T21" fmla="*/ 66949 h 52"/>
                <a:gd name="T22" fmla="*/ 61913 w 44"/>
                <a:gd name="T23" fmla="*/ 63835 h 52"/>
                <a:gd name="T24" fmla="*/ 65088 w 44"/>
                <a:gd name="T25" fmla="*/ 57608 h 52"/>
                <a:gd name="T26" fmla="*/ 68263 w 44"/>
                <a:gd name="T27" fmla="*/ 51380 h 52"/>
                <a:gd name="T28" fmla="*/ 68263 w 44"/>
                <a:gd name="T29" fmla="*/ 45152 h 52"/>
                <a:gd name="T30" fmla="*/ 68263 w 44"/>
                <a:gd name="T31" fmla="*/ 38924 h 52"/>
                <a:gd name="T32" fmla="*/ 68263 w 44"/>
                <a:gd name="T33" fmla="*/ 32696 h 52"/>
                <a:gd name="T34" fmla="*/ 68263 w 44"/>
                <a:gd name="T35" fmla="*/ 26468 h 52"/>
                <a:gd name="T36" fmla="*/ 65088 w 44"/>
                <a:gd name="T37" fmla="*/ 23354 h 52"/>
                <a:gd name="T38" fmla="*/ 65088 w 44"/>
                <a:gd name="T39" fmla="*/ 17127 h 52"/>
                <a:gd name="T40" fmla="*/ 61913 w 44"/>
                <a:gd name="T41" fmla="*/ 14013 h 52"/>
                <a:gd name="T42" fmla="*/ 58738 w 44"/>
                <a:gd name="T43" fmla="*/ 10899 h 52"/>
                <a:gd name="T44" fmla="*/ 52388 w 44"/>
                <a:gd name="T45" fmla="*/ 7785 h 52"/>
                <a:gd name="T46" fmla="*/ 46038 w 44"/>
                <a:gd name="T47" fmla="*/ 7785 h 52"/>
                <a:gd name="T48" fmla="*/ 42863 w 44"/>
                <a:gd name="T49" fmla="*/ 3114 h 52"/>
                <a:gd name="T50" fmla="*/ 36513 w 44"/>
                <a:gd name="T51" fmla="*/ 3114 h 52"/>
                <a:gd name="T52" fmla="*/ 30163 w 44"/>
                <a:gd name="T53" fmla="*/ 3114 h 52"/>
                <a:gd name="T54" fmla="*/ 26988 w 44"/>
                <a:gd name="T55" fmla="*/ 0 h 52"/>
                <a:gd name="T56" fmla="*/ 20638 w 44"/>
                <a:gd name="T57" fmla="*/ 0 h 52"/>
                <a:gd name="T58" fmla="*/ 14288 w 44"/>
                <a:gd name="T59" fmla="*/ 0 h 52"/>
                <a:gd name="T60" fmla="*/ 11113 w 44"/>
                <a:gd name="T61" fmla="*/ 3114 h 52"/>
                <a:gd name="T62" fmla="*/ 3175 w 44"/>
                <a:gd name="T63" fmla="*/ 3114 h 52"/>
                <a:gd name="T64" fmla="*/ 0 w 44"/>
                <a:gd name="T65" fmla="*/ 7785 h 52"/>
                <a:gd name="T66" fmla="*/ 0 w 44"/>
                <a:gd name="T67" fmla="*/ 14013 h 52"/>
                <a:gd name="T68" fmla="*/ 0 w 44"/>
                <a:gd name="T69" fmla="*/ 20241 h 52"/>
                <a:gd name="T70" fmla="*/ 0 w 44"/>
                <a:gd name="T71" fmla="*/ 26468 h 52"/>
                <a:gd name="T72" fmla="*/ 0 w 44"/>
                <a:gd name="T73" fmla="*/ 32696 h 52"/>
                <a:gd name="T74" fmla="*/ 0 w 44"/>
                <a:gd name="T75" fmla="*/ 38924 h 52"/>
                <a:gd name="T76" fmla="*/ 0 w 44"/>
                <a:gd name="T77" fmla="*/ 45152 h 52"/>
                <a:gd name="T78" fmla="*/ 0 w 44"/>
                <a:gd name="T79" fmla="*/ 51380 h 52"/>
                <a:gd name="T80" fmla="*/ 0 w 44"/>
                <a:gd name="T81" fmla="*/ 57608 h 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 h="52">
                  <a:moveTo>
                    <a:pt x="0" y="51"/>
                  </a:moveTo>
                  <a:lnTo>
                    <a:pt x="2" y="51"/>
                  </a:lnTo>
                  <a:lnTo>
                    <a:pt x="5" y="51"/>
                  </a:lnTo>
                  <a:lnTo>
                    <a:pt x="7" y="51"/>
                  </a:lnTo>
                  <a:lnTo>
                    <a:pt x="9" y="51"/>
                  </a:lnTo>
                  <a:lnTo>
                    <a:pt x="11" y="51"/>
                  </a:lnTo>
                  <a:lnTo>
                    <a:pt x="13" y="51"/>
                  </a:lnTo>
                  <a:lnTo>
                    <a:pt x="15" y="51"/>
                  </a:lnTo>
                  <a:lnTo>
                    <a:pt x="17" y="51"/>
                  </a:lnTo>
                  <a:lnTo>
                    <a:pt x="19" y="51"/>
                  </a:lnTo>
                  <a:lnTo>
                    <a:pt x="21" y="51"/>
                  </a:lnTo>
                  <a:lnTo>
                    <a:pt x="23" y="51"/>
                  </a:lnTo>
                  <a:lnTo>
                    <a:pt x="25" y="51"/>
                  </a:lnTo>
                  <a:lnTo>
                    <a:pt x="25" y="49"/>
                  </a:lnTo>
                  <a:lnTo>
                    <a:pt x="27" y="49"/>
                  </a:lnTo>
                  <a:lnTo>
                    <a:pt x="29" y="49"/>
                  </a:lnTo>
                  <a:lnTo>
                    <a:pt x="31" y="49"/>
                  </a:lnTo>
                  <a:lnTo>
                    <a:pt x="31" y="47"/>
                  </a:lnTo>
                  <a:lnTo>
                    <a:pt x="33" y="47"/>
                  </a:lnTo>
                  <a:lnTo>
                    <a:pt x="35" y="45"/>
                  </a:lnTo>
                  <a:lnTo>
                    <a:pt x="37" y="45"/>
                  </a:lnTo>
                  <a:lnTo>
                    <a:pt x="37" y="43"/>
                  </a:lnTo>
                  <a:lnTo>
                    <a:pt x="39" y="43"/>
                  </a:lnTo>
                  <a:lnTo>
                    <a:pt x="39" y="41"/>
                  </a:lnTo>
                  <a:lnTo>
                    <a:pt x="41" y="39"/>
                  </a:lnTo>
                  <a:lnTo>
                    <a:pt x="41" y="37"/>
                  </a:lnTo>
                  <a:lnTo>
                    <a:pt x="43" y="35"/>
                  </a:lnTo>
                  <a:lnTo>
                    <a:pt x="43" y="33"/>
                  </a:lnTo>
                  <a:lnTo>
                    <a:pt x="43" y="31"/>
                  </a:lnTo>
                  <a:lnTo>
                    <a:pt x="43" y="29"/>
                  </a:lnTo>
                  <a:lnTo>
                    <a:pt x="43" y="27"/>
                  </a:lnTo>
                  <a:lnTo>
                    <a:pt x="43" y="25"/>
                  </a:lnTo>
                  <a:lnTo>
                    <a:pt x="43" y="23"/>
                  </a:lnTo>
                  <a:lnTo>
                    <a:pt x="43" y="21"/>
                  </a:lnTo>
                  <a:lnTo>
                    <a:pt x="43" y="19"/>
                  </a:lnTo>
                  <a:lnTo>
                    <a:pt x="43" y="17"/>
                  </a:lnTo>
                  <a:lnTo>
                    <a:pt x="43" y="15"/>
                  </a:lnTo>
                  <a:lnTo>
                    <a:pt x="41" y="15"/>
                  </a:lnTo>
                  <a:lnTo>
                    <a:pt x="41" y="13"/>
                  </a:lnTo>
                  <a:lnTo>
                    <a:pt x="41" y="11"/>
                  </a:lnTo>
                  <a:lnTo>
                    <a:pt x="39" y="11"/>
                  </a:lnTo>
                  <a:lnTo>
                    <a:pt x="39" y="9"/>
                  </a:lnTo>
                  <a:lnTo>
                    <a:pt x="37" y="9"/>
                  </a:lnTo>
                  <a:lnTo>
                    <a:pt x="37" y="7"/>
                  </a:lnTo>
                  <a:lnTo>
                    <a:pt x="35" y="7"/>
                  </a:lnTo>
                  <a:lnTo>
                    <a:pt x="33" y="5"/>
                  </a:lnTo>
                  <a:lnTo>
                    <a:pt x="31" y="5"/>
                  </a:lnTo>
                  <a:lnTo>
                    <a:pt x="29" y="5"/>
                  </a:lnTo>
                  <a:lnTo>
                    <a:pt x="29" y="2"/>
                  </a:lnTo>
                  <a:lnTo>
                    <a:pt x="27" y="2"/>
                  </a:lnTo>
                  <a:lnTo>
                    <a:pt x="25" y="2"/>
                  </a:lnTo>
                  <a:lnTo>
                    <a:pt x="23" y="2"/>
                  </a:lnTo>
                  <a:lnTo>
                    <a:pt x="21" y="2"/>
                  </a:lnTo>
                  <a:lnTo>
                    <a:pt x="19" y="2"/>
                  </a:lnTo>
                  <a:lnTo>
                    <a:pt x="17" y="2"/>
                  </a:lnTo>
                  <a:lnTo>
                    <a:pt x="17" y="0"/>
                  </a:lnTo>
                  <a:lnTo>
                    <a:pt x="15" y="0"/>
                  </a:lnTo>
                  <a:lnTo>
                    <a:pt x="13" y="0"/>
                  </a:lnTo>
                  <a:lnTo>
                    <a:pt x="11" y="0"/>
                  </a:lnTo>
                  <a:lnTo>
                    <a:pt x="9" y="0"/>
                  </a:lnTo>
                  <a:lnTo>
                    <a:pt x="7" y="0"/>
                  </a:lnTo>
                  <a:lnTo>
                    <a:pt x="7" y="2"/>
                  </a:lnTo>
                  <a:lnTo>
                    <a:pt x="5" y="2"/>
                  </a:lnTo>
                  <a:lnTo>
                    <a:pt x="2" y="2"/>
                  </a:lnTo>
                  <a:lnTo>
                    <a:pt x="0" y="2"/>
                  </a:lnTo>
                  <a:lnTo>
                    <a:pt x="0" y="5"/>
                  </a:lnTo>
                  <a:lnTo>
                    <a:pt x="0" y="7"/>
                  </a:lnTo>
                  <a:lnTo>
                    <a:pt x="0" y="9"/>
                  </a:lnTo>
                  <a:lnTo>
                    <a:pt x="0" y="11"/>
                  </a:lnTo>
                  <a:lnTo>
                    <a:pt x="0" y="13"/>
                  </a:lnTo>
                  <a:lnTo>
                    <a:pt x="0" y="15"/>
                  </a:lnTo>
                  <a:lnTo>
                    <a:pt x="0" y="17"/>
                  </a:lnTo>
                  <a:lnTo>
                    <a:pt x="0" y="19"/>
                  </a:lnTo>
                  <a:lnTo>
                    <a:pt x="0" y="21"/>
                  </a:lnTo>
                  <a:lnTo>
                    <a:pt x="0" y="23"/>
                  </a:lnTo>
                  <a:lnTo>
                    <a:pt x="0" y="25"/>
                  </a:lnTo>
                  <a:lnTo>
                    <a:pt x="0" y="27"/>
                  </a:lnTo>
                  <a:lnTo>
                    <a:pt x="0" y="29"/>
                  </a:lnTo>
                  <a:lnTo>
                    <a:pt x="0" y="31"/>
                  </a:lnTo>
                  <a:lnTo>
                    <a:pt x="0" y="33"/>
                  </a:lnTo>
                  <a:lnTo>
                    <a:pt x="0" y="35"/>
                  </a:lnTo>
                  <a:lnTo>
                    <a:pt x="0" y="37"/>
                  </a:lnTo>
                  <a:lnTo>
                    <a:pt x="0" y="5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91" name="Freeform 131">
              <a:extLst>
                <a:ext uri="{FF2B5EF4-FFF2-40B4-BE49-F238E27FC236}">
                  <a16:creationId xmlns:a16="http://schemas.microsoft.com/office/drawing/2014/main" id="{A98AB6AC-2DD8-B166-D022-DBA0779919F1}"/>
                </a:ext>
              </a:extLst>
            </p:cNvPr>
            <p:cNvSpPr>
              <a:spLocks/>
            </p:cNvSpPr>
            <p:nvPr/>
          </p:nvSpPr>
          <p:spPr bwMode="auto">
            <a:xfrm>
              <a:off x="4694237" y="3762375"/>
              <a:ext cx="122238" cy="190500"/>
            </a:xfrm>
            <a:custGeom>
              <a:avLst/>
              <a:gdLst>
                <a:gd name="T0" fmla="*/ 3175 w 77"/>
                <a:gd name="T1" fmla="*/ 179479 h 121"/>
                <a:gd name="T2" fmla="*/ 3175 w 77"/>
                <a:gd name="T3" fmla="*/ 170033 h 121"/>
                <a:gd name="T4" fmla="*/ 3175 w 77"/>
                <a:gd name="T5" fmla="*/ 160587 h 121"/>
                <a:gd name="T6" fmla="*/ 3175 w 77"/>
                <a:gd name="T7" fmla="*/ 151140 h 121"/>
                <a:gd name="T8" fmla="*/ 3175 w 77"/>
                <a:gd name="T9" fmla="*/ 141694 h 121"/>
                <a:gd name="T10" fmla="*/ 3175 w 77"/>
                <a:gd name="T11" fmla="*/ 132248 h 121"/>
                <a:gd name="T12" fmla="*/ 3175 w 77"/>
                <a:gd name="T13" fmla="*/ 122802 h 121"/>
                <a:gd name="T14" fmla="*/ 3175 w 77"/>
                <a:gd name="T15" fmla="*/ 113355 h 121"/>
                <a:gd name="T16" fmla="*/ 3175 w 77"/>
                <a:gd name="T17" fmla="*/ 103909 h 121"/>
                <a:gd name="T18" fmla="*/ 3175 w 77"/>
                <a:gd name="T19" fmla="*/ 92888 h 121"/>
                <a:gd name="T20" fmla="*/ 3175 w 77"/>
                <a:gd name="T21" fmla="*/ 83442 h 121"/>
                <a:gd name="T22" fmla="*/ 3175 w 77"/>
                <a:gd name="T23" fmla="*/ 73996 h 121"/>
                <a:gd name="T24" fmla="*/ 3175 w 77"/>
                <a:gd name="T25" fmla="*/ 64550 h 121"/>
                <a:gd name="T26" fmla="*/ 3175 w 77"/>
                <a:gd name="T27" fmla="*/ 55103 h 121"/>
                <a:gd name="T28" fmla="*/ 3175 w 77"/>
                <a:gd name="T29" fmla="*/ 45657 h 121"/>
                <a:gd name="T30" fmla="*/ 3175 w 77"/>
                <a:gd name="T31" fmla="*/ 36211 h 121"/>
                <a:gd name="T32" fmla="*/ 3175 w 77"/>
                <a:gd name="T33" fmla="*/ 26764 h 121"/>
                <a:gd name="T34" fmla="*/ 3175 w 77"/>
                <a:gd name="T35" fmla="*/ 17318 h 121"/>
                <a:gd name="T36" fmla="*/ 3175 w 77"/>
                <a:gd name="T37" fmla="*/ 6298 h 121"/>
                <a:gd name="T38" fmla="*/ 3175 w 77"/>
                <a:gd name="T39" fmla="*/ 0 h 121"/>
                <a:gd name="T40" fmla="*/ 9525 w 77"/>
                <a:gd name="T41" fmla="*/ 3149 h 121"/>
                <a:gd name="T42" fmla="*/ 19050 w 77"/>
                <a:gd name="T43" fmla="*/ 3149 h 121"/>
                <a:gd name="T44" fmla="*/ 28575 w 77"/>
                <a:gd name="T45" fmla="*/ 3149 h 121"/>
                <a:gd name="T46" fmla="*/ 39688 w 77"/>
                <a:gd name="T47" fmla="*/ 0 h 121"/>
                <a:gd name="T48" fmla="*/ 49213 w 77"/>
                <a:gd name="T49" fmla="*/ 0 h 121"/>
                <a:gd name="T50" fmla="*/ 58738 w 77"/>
                <a:gd name="T51" fmla="*/ 0 h 121"/>
                <a:gd name="T52" fmla="*/ 68263 w 77"/>
                <a:gd name="T53" fmla="*/ 0 h 121"/>
                <a:gd name="T54" fmla="*/ 74613 w 77"/>
                <a:gd name="T55" fmla="*/ 3149 h 121"/>
                <a:gd name="T56" fmla="*/ 84138 w 77"/>
                <a:gd name="T57" fmla="*/ 3149 h 121"/>
                <a:gd name="T58" fmla="*/ 93663 w 77"/>
                <a:gd name="T59" fmla="*/ 6298 h 121"/>
                <a:gd name="T60" fmla="*/ 100013 w 77"/>
                <a:gd name="T61" fmla="*/ 9446 h 121"/>
                <a:gd name="T62" fmla="*/ 106363 w 77"/>
                <a:gd name="T63" fmla="*/ 17318 h 121"/>
                <a:gd name="T64" fmla="*/ 114300 w 77"/>
                <a:gd name="T65" fmla="*/ 20467 h 121"/>
                <a:gd name="T66" fmla="*/ 117475 w 77"/>
                <a:gd name="T67" fmla="*/ 26764 h 121"/>
                <a:gd name="T68" fmla="*/ 120650 w 77"/>
                <a:gd name="T69" fmla="*/ 33062 h 121"/>
                <a:gd name="T70" fmla="*/ 120650 w 77"/>
                <a:gd name="T71" fmla="*/ 42508 h 121"/>
                <a:gd name="T72" fmla="*/ 120650 w 77"/>
                <a:gd name="T73" fmla="*/ 51955 h 121"/>
                <a:gd name="T74" fmla="*/ 120650 w 77"/>
                <a:gd name="T75" fmla="*/ 61401 h 121"/>
                <a:gd name="T76" fmla="*/ 117475 w 77"/>
                <a:gd name="T77" fmla="*/ 67698 h 121"/>
                <a:gd name="T78" fmla="*/ 114300 w 77"/>
                <a:gd name="T79" fmla="*/ 73996 h 121"/>
                <a:gd name="T80" fmla="*/ 111125 w 77"/>
                <a:gd name="T81" fmla="*/ 80293 h 121"/>
                <a:gd name="T82" fmla="*/ 103188 w 77"/>
                <a:gd name="T83" fmla="*/ 86591 h 121"/>
                <a:gd name="T84" fmla="*/ 96838 w 77"/>
                <a:gd name="T85" fmla="*/ 89740 h 121"/>
                <a:gd name="T86" fmla="*/ 87313 w 77"/>
                <a:gd name="T87" fmla="*/ 92888 h 121"/>
                <a:gd name="T88" fmla="*/ 80963 w 77"/>
                <a:gd name="T89" fmla="*/ 96037 h 121"/>
                <a:gd name="T90" fmla="*/ 74613 w 77"/>
                <a:gd name="T91" fmla="*/ 100760 h 121"/>
                <a:gd name="T92" fmla="*/ 65088 w 77"/>
                <a:gd name="T93" fmla="*/ 100760 h 121"/>
                <a:gd name="T94" fmla="*/ 55563 w 77"/>
                <a:gd name="T95" fmla="*/ 103909 h 121"/>
                <a:gd name="T96" fmla="*/ 46038 w 77"/>
                <a:gd name="T97" fmla="*/ 103909 h 121"/>
                <a:gd name="T98" fmla="*/ 36513 w 77"/>
                <a:gd name="T99" fmla="*/ 103909 h 121"/>
                <a:gd name="T100" fmla="*/ 28575 w 77"/>
                <a:gd name="T101" fmla="*/ 100760 h 121"/>
                <a:gd name="T102" fmla="*/ 25400 w 77"/>
                <a:gd name="T103" fmla="*/ 141694 h 121"/>
                <a:gd name="T104" fmla="*/ 25400 w 77"/>
                <a:gd name="T105" fmla="*/ 151140 h 121"/>
                <a:gd name="T106" fmla="*/ 25400 w 77"/>
                <a:gd name="T107" fmla="*/ 160587 h 121"/>
                <a:gd name="T108" fmla="*/ 25400 w 77"/>
                <a:gd name="T109" fmla="*/ 170033 h 121"/>
                <a:gd name="T110" fmla="*/ 25400 w 77"/>
                <a:gd name="T111" fmla="*/ 179479 h 121"/>
                <a:gd name="T112" fmla="*/ 19050 w 77"/>
                <a:gd name="T113" fmla="*/ 184202 h 121"/>
                <a:gd name="T114" fmla="*/ 9525 w 77"/>
                <a:gd name="T115" fmla="*/ 184202 h 121"/>
                <a:gd name="T116" fmla="*/ 3175 w 77"/>
                <a:gd name="T117" fmla="*/ 188926 h 1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7" h="121">
                  <a:moveTo>
                    <a:pt x="2" y="120"/>
                  </a:moveTo>
                  <a:lnTo>
                    <a:pt x="2" y="117"/>
                  </a:lnTo>
                  <a:lnTo>
                    <a:pt x="2" y="114"/>
                  </a:lnTo>
                  <a:lnTo>
                    <a:pt x="2" y="112"/>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4"/>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2" y="19"/>
                  </a:lnTo>
                  <a:lnTo>
                    <a:pt x="2" y="17"/>
                  </a:lnTo>
                  <a:lnTo>
                    <a:pt x="2" y="15"/>
                  </a:lnTo>
                  <a:lnTo>
                    <a:pt x="2" y="13"/>
                  </a:lnTo>
                  <a:lnTo>
                    <a:pt x="2" y="11"/>
                  </a:lnTo>
                  <a:lnTo>
                    <a:pt x="2" y="8"/>
                  </a:lnTo>
                  <a:lnTo>
                    <a:pt x="2" y="6"/>
                  </a:lnTo>
                  <a:lnTo>
                    <a:pt x="2" y="4"/>
                  </a:lnTo>
                  <a:lnTo>
                    <a:pt x="2" y="2"/>
                  </a:lnTo>
                  <a:lnTo>
                    <a:pt x="0" y="0"/>
                  </a:lnTo>
                  <a:lnTo>
                    <a:pt x="2" y="0"/>
                  </a:lnTo>
                  <a:lnTo>
                    <a:pt x="2" y="2"/>
                  </a:lnTo>
                  <a:lnTo>
                    <a:pt x="4" y="2"/>
                  </a:lnTo>
                  <a:lnTo>
                    <a:pt x="6" y="2"/>
                  </a:lnTo>
                  <a:lnTo>
                    <a:pt x="8" y="2"/>
                  </a:lnTo>
                  <a:lnTo>
                    <a:pt x="10" y="2"/>
                  </a:lnTo>
                  <a:lnTo>
                    <a:pt x="12" y="2"/>
                  </a:lnTo>
                  <a:lnTo>
                    <a:pt x="14" y="2"/>
                  </a:lnTo>
                  <a:lnTo>
                    <a:pt x="16" y="2"/>
                  </a:lnTo>
                  <a:lnTo>
                    <a:pt x="18" y="2"/>
                  </a:lnTo>
                  <a:lnTo>
                    <a:pt x="21" y="2"/>
                  </a:lnTo>
                  <a:lnTo>
                    <a:pt x="23" y="2"/>
                  </a:lnTo>
                  <a:lnTo>
                    <a:pt x="25" y="0"/>
                  </a:lnTo>
                  <a:lnTo>
                    <a:pt x="27" y="0"/>
                  </a:lnTo>
                  <a:lnTo>
                    <a:pt x="29" y="0"/>
                  </a:lnTo>
                  <a:lnTo>
                    <a:pt x="31" y="0"/>
                  </a:lnTo>
                  <a:lnTo>
                    <a:pt x="33" y="0"/>
                  </a:lnTo>
                  <a:lnTo>
                    <a:pt x="35" y="0"/>
                  </a:lnTo>
                  <a:lnTo>
                    <a:pt x="37" y="0"/>
                  </a:lnTo>
                  <a:lnTo>
                    <a:pt x="39" y="0"/>
                  </a:lnTo>
                  <a:lnTo>
                    <a:pt x="41" y="0"/>
                  </a:lnTo>
                  <a:lnTo>
                    <a:pt x="43" y="0"/>
                  </a:lnTo>
                  <a:lnTo>
                    <a:pt x="45" y="0"/>
                  </a:lnTo>
                  <a:lnTo>
                    <a:pt x="47" y="0"/>
                  </a:lnTo>
                  <a:lnTo>
                    <a:pt x="47" y="2"/>
                  </a:lnTo>
                  <a:lnTo>
                    <a:pt x="49" y="2"/>
                  </a:lnTo>
                  <a:lnTo>
                    <a:pt x="51" y="2"/>
                  </a:lnTo>
                  <a:lnTo>
                    <a:pt x="53" y="2"/>
                  </a:lnTo>
                  <a:lnTo>
                    <a:pt x="55" y="2"/>
                  </a:lnTo>
                  <a:lnTo>
                    <a:pt x="57" y="4"/>
                  </a:lnTo>
                  <a:lnTo>
                    <a:pt x="59" y="4"/>
                  </a:lnTo>
                  <a:lnTo>
                    <a:pt x="61" y="4"/>
                  </a:lnTo>
                  <a:lnTo>
                    <a:pt x="61" y="6"/>
                  </a:lnTo>
                  <a:lnTo>
                    <a:pt x="63" y="6"/>
                  </a:lnTo>
                  <a:lnTo>
                    <a:pt x="65" y="8"/>
                  </a:lnTo>
                  <a:lnTo>
                    <a:pt x="67" y="8"/>
                  </a:lnTo>
                  <a:lnTo>
                    <a:pt x="67" y="11"/>
                  </a:lnTo>
                  <a:lnTo>
                    <a:pt x="70" y="11"/>
                  </a:lnTo>
                  <a:lnTo>
                    <a:pt x="70" y="13"/>
                  </a:lnTo>
                  <a:lnTo>
                    <a:pt x="72" y="13"/>
                  </a:lnTo>
                  <a:lnTo>
                    <a:pt x="72" y="15"/>
                  </a:lnTo>
                  <a:lnTo>
                    <a:pt x="72" y="17"/>
                  </a:lnTo>
                  <a:lnTo>
                    <a:pt x="74" y="17"/>
                  </a:lnTo>
                  <a:lnTo>
                    <a:pt x="74" y="19"/>
                  </a:lnTo>
                  <a:lnTo>
                    <a:pt x="74" y="21"/>
                  </a:lnTo>
                  <a:lnTo>
                    <a:pt x="76" y="21"/>
                  </a:lnTo>
                  <a:lnTo>
                    <a:pt x="76" y="23"/>
                  </a:lnTo>
                  <a:lnTo>
                    <a:pt x="76" y="25"/>
                  </a:lnTo>
                  <a:lnTo>
                    <a:pt x="76" y="27"/>
                  </a:lnTo>
                  <a:lnTo>
                    <a:pt x="76" y="29"/>
                  </a:lnTo>
                  <a:lnTo>
                    <a:pt x="76" y="31"/>
                  </a:lnTo>
                  <a:lnTo>
                    <a:pt x="76" y="33"/>
                  </a:lnTo>
                  <a:lnTo>
                    <a:pt x="76" y="35"/>
                  </a:lnTo>
                  <a:lnTo>
                    <a:pt x="76" y="37"/>
                  </a:lnTo>
                  <a:lnTo>
                    <a:pt x="76" y="39"/>
                  </a:lnTo>
                  <a:lnTo>
                    <a:pt x="76" y="41"/>
                  </a:lnTo>
                  <a:lnTo>
                    <a:pt x="74" y="41"/>
                  </a:lnTo>
                  <a:lnTo>
                    <a:pt x="74" y="43"/>
                  </a:lnTo>
                  <a:lnTo>
                    <a:pt x="74" y="45"/>
                  </a:lnTo>
                  <a:lnTo>
                    <a:pt x="72" y="45"/>
                  </a:lnTo>
                  <a:lnTo>
                    <a:pt x="72" y="47"/>
                  </a:lnTo>
                  <a:lnTo>
                    <a:pt x="72" y="49"/>
                  </a:lnTo>
                  <a:lnTo>
                    <a:pt x="70" y="49"/>
                  </a:lnTo>
                  <a:lnTo>
                    <a:pt x="70" y="51"/>
                  </a:lnTo>
                  <a:lnTo>
                    <a:pt x="67" y="53"/>
                  </a:lnTo>
                  <a:lnTo>
                    <a:pt x="65" y="53"/>
                  </a:lnTo>
                  <a:lnTo>
                    <a:pt x="65" y="55"/>
                  </a:lnTo>
                  <a:lnTo>
                    <a:pt x="63" y="55"/>
                  </a:lnTo>
                  <a:lnTo>
                    <a:pt x="63" y="57"/>
                  </a:lnTo>
                  <a:lnTo>
                    <a:pt x="61" y="57"/>
                  </a:lnTo>
                  <a:lnTo>
                    <a:pt x="59" y="59"/>
                  </a:lnTo>
                  <a:lnTo>
                    <a:pt x="57" y="59"/>
                  </a:lnTo>
                  <a:lnTo>
                    <a:pt x="55" y="59"/>
                  </a:lnTo>
                  <a:lnTo>
                    <a:pt x="55" y="61"/>
                  </a:lnTo>
                  <a:lnTo>
                    <a:pt x="53" y="61"/>
                  </a:lnTo>
                  <a:lnTo>
                    <a:pt x="51" y="61"/>
                  </a:lnTo>
                  <a:lnTo>
                    <a:pt x="49" y="61"/>
                  </a:lnTo>
                  <a:lnTo>
                    <a:pt x="49" y="64"/>
                  </a:lnTo>
                  <a:lnTo>
                    <a:pt x="47" y="64"/>
                  </a:lnTo>
                  <a:lnTo>
                    <a:pt x="45" y="64"/>
                  </a:lnTo>
                  <a:lnTo>
                    <a:pt x="43" y="64"/>
                  </a:lnTo>
                  <a:lnTo>
                    <a:pt x="41" y="64"/>
                  </a:lnTo>
                  <a:lnTo>
                    <a:pt x="39" y="64"/>
                  </a:lnTo>
                  <a:lnTo>
                    <a:pt x="37" y="66"/>
                  </a:lnTo>
                  <a:lnTo>
                    <a:pt x="35" y="66"/>
                  </a:lnTo>
                  <a:lnTo>
                    <a:pt x="33" y="66"/>
                  </a:lnTo>
                  <a:lnTo>
                    <a:pt x="31" y="66"/>
                  </a:lnTo>
                  <a:lnTo>
                    <a:pt x="29" y="66"/>
                  </a:lnTo>
                  <a:lnTo>
                    <a:pt x="27" y="66"/>
                  </a:lnTo>
                  <a:lnTo>
                    <a:pt x="25" y="66"/>
                  </a:lnTo>
                  <a:lnTo>
                    <a:pt x="23" y="66"/>
                  </a:lnTo>
                  <a:lnTo>
                    <a:pt x="21" y="66"/>
                  </a:lnTo>
                  <a:lnTo>
                    <a:pt x="18" y="66"/>
                  </a:lnTo>
                  <a:lnTo>
                    <a:pt x="18" y="64"/>
                  </a:lnTo>
                  <a:lnTo>
                    <a:pt x="16" y="64"/>
                  </a:lnTo>
                  <a:lnTo>
                    <a:pt x="16" y="88"/>
                  </a:lnTo>
                  <a:lnTo>
                    <a:pt x="16" y="90"/>
                  </a:lnTo>
                  <a:lnTo>
                    <a:pt x="16" y="92"/>
                  </a:lnTo>
                  <a:lnTo>
                    <a:pt x="16" y="94"/>
                  </a:lnTo>
                  <a:lnTo>
                    <a:pt x="16" y="96"/>
                  </a:lnTo>
                  <a:lnTo>
                    <a:pt x="16" y="98"/>
                  </a:lnTo>
                  <a:lnTo>
                    <a:pt x="16" y="100"/>
                  </a:lnTo>
                  <a:lnTo>
                    <a:pt x="16" y="102"/>
                  </a:lnTo>
                  <a:lnTo>
                    <a:pt x="16" y="104"/>
                  </a:lnTo>
                  <a:lnTo>
                    <a:pt x="16" y="106"/>
                  </a:lnTo>
                  <a:lnTo>
                    <a:pt x="16" y="108"/>
                  </a:lnTo>
                  <a:lnTo>
                    <a:pt x="16" y="110"/>
                  </a:lnTo>
                  <a:lnTo>
                    <a:pt x="16" y="112"/>
                  </a:lnTo>
                  <a:lnTo>
                    <a:pt x="16" y="114"/>
                  </a:lnTo>
                  <a:lnTo>
                    <a:pt x="16" y="117"/>
                  </a:lnTo>
                  <a:lnTo>
                    <a:pt x="14" y="117"/>
                  </a:lnTo>
                  <a:lnTo>
                    <a:pt x="12" y="117"/>
                  </a:lnTo>
                  <a:lnTo>
                    <a:pt x="10" y="117"/>
                  </a:lnTo>
                  <a:lnTo>
                    <a:pt x="8" y="117"/>
                  </a:lnTo>
                  <a:lnTo>
                    <a:pt x="6" y="117"/>
                  </a:lnTo>
                  <a:lnTo>
                    <a:pt x="4" y="117"/>
                  </a:lnTo>
                  <a:lnTo>
                    <a:pt x="2" y="117"/>
                  </a:lnTo>
                  <a:lnTo>
                    <a:pt x="2" y="12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92" name="Freeform 132">
              <a:extLst>
                <a:ext uri="{FF2B5EF4-FFF2-40B4-BE49-F238E27FC236}">
                  <a16:creationId xmlns:a16="http://schemas.microsoft.com/office/drawing/2014/main" id="{8962E51F-DBF3-4E41-267E-98E01CB28588}"/>
                </a:ext>
              </a:extLst>
            </p:cNvPr>
            <p:cNvSpPr>
              <a:spLocks/>
            </p:cNvSpPr>
            <p:nvPr/>
          </p:nvSpPr>
          <p:spPr bwMode="auto">
            <a:xfrm>
              <a:off x="4840288" y="3825876"/>
              <a:ext cx="85725" cy="119063"/>
            </a:xfrm>
            <a:custGeom>
              <a:avLst/>
              <a:gdLst>
                <a:gd name="T0" fmla="*/ 46038 w 54"/>
                <a:gd name="T1" fmla="*/ 117475 h 75"/>
                <a:gd name="T2" fmla="*/ 52388 w 54"/>
                <a:gd name="T3" fmla="*/ 117475 h 75"/>
                <a:gd name="T4" fmla="*/ 55563 w 54"/>
                <a:gd name="T5" fmla="*/ 112713 h 75"/>
                <a:gd name="T6" fmla="*/ 61913 w 54"/>
                <a:gd name="T7" fmla="*/ 112713 h 75"/>
                <a:gd name="T8" fmla="*/ 65088 w 54"/>
                <a:gd name="T9" fmla="*/ 109538 h 75"/>
                <a:gd name="T10" fmla="*/ 68263 w 54"/>
                <a:gd name="T11" fmla="*/ 106363 h 75"/>
                <a:gd name="T12" fmla="*/ 71438 w 54"/>
                <a:gd name="T13" fmla="*/ 100013 h 75"/>
                <a:gd name="T14" fmla="*/ 74613 w 54"/>
                <a:gd name="T15" fmla="*/ 96838 h 75"/>
                <a:gd name="T16" fmla="*/ 77788 w 54"/>
                <a:gd name="T17" fmla="*/ 93663 h 75"/>
                <a:gd name="T18" fmla="*/ 77788 w 54"/>
                <a:gd name="T19" fmla="*/ 87313 h 75"/>
                <a:gd name="T20" fmla="*/ 80963 w 54"/>
                <a:gd name="T21" fmla="*/ 84138 h 75"/>
                <a:gd name="T22" fmla="*/ 80963 w 54"/>
                <a:gd name="T23" fmla="*/ 77788 h 75"/>
                <a:gd name="T24" fmla="*/ 80963 w 54"/>
                <a:gd name="T25" fmla="*/ 71438 h 75"/>
                <a:gd name="T26" fmla="*/ 84138 w 54"/>
                <a:gd name="T27" fmla="*/ 68263 h 75"/>
                <a:gd name="T28" fmla="*/ 84138 w 54"/>
                <a:gd name="T29" fmla="*/ 61913 h 75"/>
                <a:gd name="T30" fmla="*/ 84138 w 54"/>
                <a:gd name="T31" fmla="*/ 55563 h 75"/>
                <a:gd name="T32" fmla="*/ 84138 w 54"/>
                <a:gd name="T33" fmla="*/ 49213 h 75"/>
                <a:gd name="T34" fmla="*/ 80963 w 54"/>
                <a:gd name="T35" fmla="*/ 42863 h 75"/>
                <a:gd name="T36" fmla="*/ 80963 w 54"/>
                <a:gd name="T37" fmla="*/ 36513 h 75"/>
                <a:gd name="T38" fmla="*/ 80963 w 54"/>
                <a:gd name="T39" fmla="*/ 28575 h 75"/>
                <a:gd name="T40" fmla="*/ 77788 w 54"/>
                <a:gd name="T41" fmla="*/ 25400 h 75"/>
                <a:gd name="T42" fmla="*/ 74613 w 54"/>
                <a:gd name="T43" fmla="*/ 19050 h 75"/>
                <a:gd name="T44" fmla="*/ 71438 w 54"/>
                <a:gd name="T45" fmla="*/ 15875 h 75"/>
                <a:gd name="T46" fmla="*/ 68263 w 54"/>
                <a:gd name="T47" fmla="*/ 9525 h 75"/>
                <a:gd name="T48" fmla="*/ 61913 w 54"/>
                <a:gd name="T49" fmla="*/ 6350 h 75"/>
                <a:gd name="T50" fmla="*/ 58738 w 54"/>
                <a:gd name="T51" fmla="*/ 3175 h 75"/>
                <a:gd name="T52" fmla="*/ 55563 w 54"/>
                <a:gd name="T53" fmla="*/ 0 h 75"/>
                <a:gd name="T54" fmla="*/ 49213 w 54"/>
                <a:gd name="T55" fmla="*/ 0 h 75"/>
                <a:gd name="T56" fmla="*/ 42863 w 54"/>
                <a:gd name="T57" fmla="*/ 0 h 75"/>
                <a:gd name="T58" fmla="*/ 34925 w 54"/>
                <a:gd name="T59" fmla="*/ 0 h 75"/>
                <a:gd name="T60" fmla="*/ 28575 w 54"/>
                <a:gd name="T61" fmla="*/ 0 h 75"/>
                <a:gd name="T62" fmla="*/ 25400 w 54"/>
                <a:gd name="T63" fmla="*/ 3175 h 75"/>
                <a:gd name="T64" fmla="*/ 22225 w 54"/>
                <a:gd name="T65" fmla="*/ 6350 h 75"/>
                <a:gd name="T66" fmla="*/ 15875 w 54"/>
                <a:gd name="T67" fmla="*/ 6350 h 75"/>
                <a:gd name="T68" fmla="*/ 12700 w 54"/>
                <a:gd name="T69" fmla="*/ 9525 h 75"/>
                <a:gd name="T70" fmla="*/ 9525 w 54"/>
                <a:gd name="T71" fmla="*/ 15875 h 75"/>
                <a:gd name="T72" fmla="*/ 6350 w 54"/>
                <a:gd name="T73" fmla="*/ 19050 h 75"/>
                <a:gd name="T74" fmla="*/ 6350 w 54"/>
                <a:gd name="T75" fmla="*/ 25400 h 75"/>
                <a:gd name="T76" fmla="*/ 3175 w 54"/>
                <a:gd name="T77" fmla="*/ 31750 h 75"/>
                <a:gd name="T78" fmla="*/ 3175 w 54"/>
                <a:gd name="T79" fmla="*/ 39688 h 75"/>
                <a:gd name="T80" fmla="*/ 3175 w 54"/>
                <a:gd name="T81" fmla="*/ 46038 h 75"/>
                <a:gd name="T82" fmla="*/ 0 w 54"/>
                <a:gd name="T83" fmla="*/ 52388 h 75"/>
                <a:gd name="T84" fmla="*/ 0 w 54"/>
                <a:gd name="T85" fmla="*/ 58738 h 75"/>
                <a:gd name="T86" fmla="*/ 0 w 54"/>
                <a:gd name="T87" fmla="*/ 65088 h 75"/>
                <a:gd name="T88" fmla="*/ 3175 w 54"/>
                <a:gd name="T89" fmla="*/ 68263 h 75"/>
                <a:gd name="T90" fmla="*/ 3175 w 54"/>
                <a:gd name="T91" fmla="*/ 74613 h 75"/>
                <a:gd name="T92" fmla="*/ 3175 w 54"/>
                <a:gd name="T93" fmla="*/ 80963 h 75"/>
                <a:gd name="T94" fmla="*/ 3175 w 54"/>
                <a:gd name="T95" fmla="*/ 87313 h 75"/>
                <a:gd name="T96" fmla="*/ 6350 w 54"/>
                <a:gd name="T97" fmla="*/ 90488 h 75"/>
                <a:gd name="T98" fmla="*/ 9525 w 54"/>
                <a:gd name="T99" fmla="*/ 96838 h 75"/>
                <a:gd name="T100" fmla="*/ 12700 w 54"/>
                <a:gd name="T101" fmla="*/ 100013 h 75"/>
                <a:gd name="T102" fmla="*/ 15875 w 54"/>
                <a:gd name="T103" fmla="*/ 106363 h 75"/>
                <a:gd name="T104" fmla="*/ 19050 w 54"/>
                <a:gd name="T105" fmla="*/ 109538 h 75"/>
                <a:gd name="T106" fmla="*/ 25400 w 54"/>
                <a:gd name="T107" fmla="*/ 112713 h 75"/>
                <a:gd name="T108" fmla="*/ 31750 w 54"/>
                <a:gd name="T109" fmla="*/ 112713 h 75"/>
                <a:gd name="T110" fmla="*/ 34925 w 54"/>
                <a:gd name="T111" fmla="*/ 117475 h 75"/>
                <a:gd name="T112" fmla="*/ 42863 w 54"/>
                <a:gd name="T113" fmla="*/ 117475 h 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4" h="75">
                  <a:moveTo>
                    <a:pt x="27" y="74"/>
                  </a:moveTo>
                  <a:lnTo>
                    <a:pt x="29" y="74"/>
                  </a:lnTo>
                  <a:lnTo>
                    <a:pt x="31" y="74"/>
                  </a:lnTo>
                  <a:lnTo>
                    <a:pt x="33" y="74"/>
                  </a:lnTo>
                  <a:lnTo>
                    <a:pt x="33" y="71"/>
                  </a:lnTo>
                  <a:lnTo>
                    <a:pt x="35" y="71"/>
                  </a:lnTo>
                  <a:lnTo>
                    <a:pt x="37" y="71"/>
                  </a:lnTo>
                  <a:lnTo>
                    <a:pt x="39" y="71"/>
                  </a:lnTo>
                  <a:lnTo>
                    <a:pt x="39" y="69"/>
                  </a:lnTo>
                  <a:lnTo>
                    <a:pt x="41" y="69"/>
                  </a:lnTo>
                  <a:lnTo>
                    <a:pt x="41" y="67"/>
                  </a:lnTo>
                  <a:lnTo>
                    <a:pt x="43" y="67"/>
                  </a:lnTo>
                  <a:lnTo>
                    <a:pt x="45" y="65"/>
                  </a:lnTo>
                  <a:lnTo>
                    <a:pt x="45" y="63"/>
                  </a:lnTo>
                  <a:lnTo>
                    <a:pt x="47" y="63"/>
                  </a:lnTo>
                  <a:lnTo>
                    <a:pt x="47" y="61"/>
                  </a:lnTo>
                  <a:lnTo>
                    <a:pt x="49" y="61"/>
                  </a:lnTo>
                  <a:lnTo>
                    <a:pt x="49" y="59"/>
                  </a:lnTo>
                  <a:lnTo>
                    <a:pt x="49" y="57"/>
                  </a:lnTo>
                  <a:lnTo>
                    <a:pt x="49" y="55"/>
                  </a:lnTo>
                  <a:lnTo>
                    <a:pt x="51" y="55"/>
                  </a:lnTo>
                  <a:lnTo>
                    <a:pt x="51" y="53"/>
                  </a:lnTo>
                  <a:lnTo>
                    <a:pt x="51" y="51"/>
                  </a:lnTo>
                  <a:lnTo>
                    <a:pt x="51" y="49"/>
                  </a:lnTo>
                  <a:lnTo>
                    <a:pt x="51" y="47"/>
                  </a:lnTo>
                  <a:lnTo>
                    <a:pt x="51" y="45"/>
                  </a:lnTo>
                  <a:lnTo>
                    <a:pt x="53" y="45"/>
                  </a:lnTo>
                  <a:lnTo>
                    <a:pt x="53" y="43"/>
                  </a:lnTo>
                  <a:lnTo>
                    <a:pt x="53" y="41"/>
                  </a:lnTo>
                  <a:lnTo>
                    <a:pt x="53" y="39"/>
                  </a:lnTo>
                  <a:lnTo>
                    <a:pt x="53" y="37"/>
                  </a:lnTo>
                  <a:lnTo>
                    <a:pt x="53" y="35"/>
                  </a:lnTo>
                  <a:lnTo>
                    <a:pt x="53" y="33"/>
                  </a:lnTo>
                  <a:lnTo>
                    <a:pt x="53" y="31"/>
                  </a:lnTo>
                  <a:lnTo>
                    <a:pt x="51" y="29"/>
                  </a:lnTo>
                  <a:lnTo>
                    <a:pt x="51" y="27"/>
                  </a:lnTo>
                  <a:lnTo>
                    <a:pt x="51" y="25"/>
                  </a:lnTo>
                  <a:lnTo>
                    <a:pt x="51" y="23"/>
                  </a:lnTo>
                  <a:lnTo>
                    <a:pt x="51" y="20"/>
                  </a:lnTo>
                  <a:lnTo>
                    <a:pt x="51" y="18"/>
                  </a:lnTo>
                  <a:lnTo>
                    <a:pt x="49" y="18"/>
                  </a:lnTo>
                  <a:lnTo>
                    <a:pt x="49" y="16"/>
                  </a:lnTo>
                  <a:lnTo>
                    <a:pt x="49" y="14"/>
                  </a:lnTo>
                  <a:lnTo>
                    <a:pt x="47" y="12"/>
                  </a:lnTo>
                  <a:lnTo>
                    <a:pt x="47" y="10"/>
                  </a:lnTo>
                  <a:lnTo>
                    <a:pt x="45" y="10"/>
                  </a:lnTo>
                  <a:lnTo>
                    <a:pt x="45" y="8"/>
                  </a:lnTo>
                  <a:lnTo>
                    <a:pt x="43" y="6"/>
                  </a:lnTo>
                  <a:lnTo>
                    <a:pt x="41" y="4"/>
                  </a:lnTo>
                  <a:lnTo>
                    <a:pt x="39" y="4"/>
                  </a:lnTo>
                  <a:lnTo>
                    <a:pt x="39" y="2"/>
                  </a:lnTo>
                  <a:lnTo>
                    <a:pt x="37" y="2"/>
                  </a:lnTo>
                  <a:lnTo>
                    <a:pt x="35" y="2"/>
                  </a:lnTo>
                  <a:lnTo>
                    <a:pt x="35" y="0"/>
                  </a:lnTo>
                  <a:lnTo>
                    <a:pt x="33" y="0"/>
                  </a:lnTo>
                  <a:lnTo>
                    <a:pt x="31" y="0"/>
                  </a:lnTo>
                  <a:lnTo>
                    <a:pt x="29" y="0"/>
                  </a:lnTo>
                  <a:lnTo>
                    <a:pt x="27" y="0"/>
                  </a:lnTo>
                  <a:lnTo>
                    <a:pt x="24" y="0"/>
                  </a:lnTo>
                  <a:lnTo>
                    <a:pt x="22" y="0"/>
                  </a:lnTo>
                  <a:lnTo>
                    <a:pt x="20" y="0"/>
                  </a:lnTo>
                  <a:lnTo>
                    <a:pt x="18" y="0"/>
                  </a:lnTo>
                  <a:lnTo>
                    <a:pt x="18" y="2"/>
                  </a:lnTo>
                  <a:lnTo>
                    <a:pt x="16" y="2"/>
                  </a:lnTo>
                  <a:lnTo>
                    <a:pt x="14" y="2"/>
                  </a:lnTo>
                  <a:lnTo>
                    <a:pt x="14" y="4"/>
                  </a:lnTo>
                  <a:lnTo>
                    <a:pt x="12" y="4"/>
                  </a:lnTo>
                  <a:lnTo>
                    <a:pt x="10" y="4"/>
                  </a:lnTo>
                  <a:lnTo>
                    <a:pt x="10" y="6"/>
                  </a:lnTo>
                  <a:lnTo>
                    <a:pt x="8" y="6"/>
                  </a:lnTo>
                  <a:lnTo>
                    <a:pt x="8" y="8"/>
                  </a:lnTo>
                  <a:lnTo>
                    <a:pt x="6" y="10"/>
                  </a:lnTo>
                  <a:lnTo>
                    <a:pt x="6" y="12"/>
                  </a:lnTo>
                  <a:lnTo>
                    <a:pt x="4" y="12"/>
                  </a:lnTo>
                  <a:lnTo>
                    <a:pt x="4" y="14"/>
                  </a:lnTo>
                  <a:lnTo>
                    <a:pt x="4" y="16"/>
                  </a:lnTo>
                  <a:lnTo>
                    <a:pt x="2" y="18"/>
                  </a:lnTo>
                  <a:lnTo>
                    <a:pt x="2" y="20"/>
                  </a:lnTo>
                  <a:lnTo>
                    <a:pt x="2" y="23"/>
                  </a:lnTo>
                  <a:lnTo>
                    <a:pt x="2" y="25"/>
                  </a:lnTo>
                  <a:lnTo>
                    <a:pt x="2" y="27"/>
                  </a:lnTo>
                  <a:lnTo>
                    <a:pt x="2" y="29"/>
                  </a:lnTo>
                  <a:lnTo>
                    <a:pt x="0" y="31"/>
                  </a:lnTo>
                  <a:lnTo>
                    <a:pt x="0" y="33"/>
                  </a:lnTo>
                  <a:lnTo>
                    <a:pt x="0" y="35"/>
                  </a:lnTo>
                  <a:lnTo>
                    <a:pt x="0" y="37"/>
                  </a:lnTo>
                  <a:lnTo>
                    <a:pt x="0" y="39"/>
                  </a:lnTo>
                  <a:lnTo>
                    <a:pt x="0" y="41"/>
                  </a:lnTo>
                  <a:lnTo>
                    <a:pt x="0" y="43"/>
                  </a:lnTo>
                  <a:lnTo>
                    <a:pt x="2" y="43"/>
                  </a:lnTo>
                  <a:lnTo>
                    <a:pt x="2" y="45"/>
                  </a:lnTo>
                  <a:lnTo>
                    <a:pt x="2" y="47"/>
                  </a:lnTo>
                  <a:lnTo>
                    <a:pt x="2" y="49"/>
                  </a:lnTo>
                  <a:lnTo>
                    <a:pt x="2" y="51"/>
                  </a:lnTo>
                  <a:lnTo>
                    <a:pt x="2" y="53"/>
                  </a:lnTo>
                  <a:lnTo>
                    <a:pt x="2" y="55"/>
                  </a:lnTo>
                  <a:lnTo>
                    <a:pt x="4" y="55"/>
                  </a:lnTo>
                  <a:lnTo>
                    <a:pt x="4" y="57"/>
                  </a:lnTo>
                  <a:lnTo>
                    <a:pt x="4" y="59"/>
                  </a:lnTo>
                  <a:lnTo>
                    <a:pt x="6" y="61"/>
                  </a:lnTo>
                  <a:lnTo>
                    <a:pt x="6" y="63"/>
                  </a:lnTo>
                  <a:lnTo>
                    <a:pt x="8" y="63"/>
                  </a:lnTo>
                  <a:lnTo>
                    <a:pt x="8" y="65"/>
                  </a:lnTo>
                  <a:lnTo>
                    <a:pt x="10" y="67"/>
                  </a:lnTo>
                  <a:lnTo>
                    <a:pt x="12" y="67"/>
                  </a:lnTo>
                  <a:lnTo>
                    <a:pt x="12" y="69"/>
                  </a:lnTo>
                  <a:lnTo>
                    <a:pt x="14" y="69"/>
                  </a:lnTo>
                  <a:lnTo>
                    <a:pt x="16" y="71"/>
                  </a:lnTo>
                  <a:lnTo>
                    <a:pt x="18" y="71"/>
                  </a:lnTo>
                  <a:lnTo>
                    <a:pt x="20" y="71"/>
                  </a:lnTo>
                  <a:lnTo>
                    <a:pt x="20" y="74"/>
                  </a:lnTo>
                  <a:lnTo>
                    <a:pt x="22" y="74"/>
                  </a:lnTo>
                  <a:lnTo>
                    <a:pt x="24" y="74"/>
                  </a:lnTo>
                  <a:lnTo>
                    <a:pt x="27" y="7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93" name="Freeform 133">
              <a:extLst>
                <a:ext uri="{FF2B5EF4-FFF2-40B4-BE49-F238E27FC236}">
                  <a16:creationId xmlns:a16="http://schemas.microsoft.com/office/drawing/2014/main" id="{7189D772-800A-2133-1AE2-A53BAFFE4968}"/>
                </a:ext>
              </a:extLst>
            </p:cNvPr>
            <p:cNvSpPr>
              <a:spLocks/>
            </p:cNvSpPr>
            <p:nvPr/>
          </p:nvSpPr>
          <p:spPr bwMode="auto">
            <a:xfrm>
              <a:off x="4818063" y="3817939"/>
              <a:ext cx="130175" cy="134937"/>
            </a:xfrm>
            <a:custGeom>
              <a:avLst/>
              <a:gdLst>
                <a:gd name="T0" fmla="*/ 57150 w 82"/>
                <a:gd name="T1" fmla="*/ 133368 h 86"/>
                <a:gd name="T2" fmla="*/ 47625 w 82"/>
                <a:gd name="T3" fmla="*/ 133368 h 86"/>
                <a:gd name="T4" fmla="*/ 41275 w 82"/>
                <a:gd name="T5" fmla="*/ 128661 h 86"/>
                <a:gd name="T6" fmla="*/ 31750 w 82"/>
                <a:gd name="T7" fmla="*/ 123954 h 86"/>
                <a:gd name="T8" fmla="*/ 25400 w 82"/>
                <a:gd name="T9" fmla="*/ 117678 h 86"/>
                <a:gd name="T10" fmla="*/ 15875 w 82"/>
                <a:gd name="T11" fmla="*/ 111401 h 86"/>
                <a:gd name="T12" fmla="*/ 12700 w 82"/>
                <a:gd name="T13" fmla="*/ 105125 h 86"/>
                <a:gd name="T14" fmla="*/ 9525 w 82"/>
                <a:gd name="T15" fmla="*/ 98849 h 86"/>
                <a:gd name="T16" fmla="*/ 6350 w 82"/>
                <a:gd name="T17" fmla="*/ 92573 h 86"/>
                <a:gd name="T18" fmla="*/ 3175 w 82"/>
                <a:gd name="T19" fmla="*/ 86297 h 86"/>
                <a:gd name="T20" fmla="*/ 0 w 82"/>
                <a:gd name="T21" fmla="*/ 76883 h 86"/>
                <a:gd name="T22" fmla="*/ 0 w 82"/>
                <a:gd name="T23" fmla="*/ 67469 h 86"/>
                <a:gd name="T24" fmla="*/ 0 w 82"/>
                <a:gd name="T25" fmla="*/ 58054 h 86"/>
                <a:gd name="T26" fmla="*/ 3175 w 82"/>
                <a:gd name="T27" fmla="*/ 48640 h 86"/>
                <a:gd name="T28" fmla="*/ 6350 w 82"/>
                <a:gd name="T29" fmla="*/ 40795 h 86"/>
                <a:gd name="T30" fmla="*/ 9525 w 82"/>
                <a:gd name="T31" fmla="*/ 31381 h 86"/>
                <a:gd name="T32" fmla="*/ 12700 w 82"/>
                <a:gd name="T33" fmla="*/ 25105 h 86"/>
                <a:gd name="T34" fmla="*/ 19050 w 82"/>
                <a:gd name="T35" fmla="*/ 18828 h 86"/>
                <a:gd name="T36" fmla="*/ 25400 w 82"/>
                <a:gd name="T37" fmla="*/ 12552 h 86"/>
                <a:gd name="T38" fmla="*/ 31750 w 82"/>
                <a:gd name="T39" fmla="*/ 9414 h 86"/>
                <a:gd name="T40" fmla="*/ 41275 w 82"/>
                <a:gd name="T41" fmla="*/ 6276 h 86"/>
                <a:gd name="T42" fmla="*/ 50800 w 82"/>
                <a:gd name="T43" fmla="*/ 3138 h 86"/>
                <a:gd name="T44" fmla="*/ 57150 w 82"/>
                <a:gd name="T45" fmla="*/ 0 h 86"/>
                <a:gd name="T46" fmla="*/ 68263 w 82"/>
                <a:gd name="T47" fmla="*/ 0 h 86"/>
                <a:gd name="T48" fmla="*/ 74613 w 82"/>
                <a:gd name="T49" fmla="*/ 3138 h 86"/>
                <a:gd name="T50" fmla="*/ 84138 w 82"/>
                <a:gd name="T51" fmla="*/ 3138 h 86"/>
                <a:gd name="T52" fmla="*/ 90488 w 82"/>
                <a:gd name="T53" fmla="*/ 6276 h 86"/>
                <a:gd name="T54" fmla="*/ 100013 w 82"/>
                <a:gd name="T55" fmla="*/ 9414 h 86"/>
                <a:gd name="T56" fmla="*/ 106363 w 82"/>
                <a:gd name="T57" fmla="*/ 15690 h 86"/>
                <a:gd name="T58" fmla="*/ 112713 w 82"/>
                <a:gd name="T59" fmla="*/ 18828 h 86"/>
                <a:gd name="T60" fmla="*/ 115888 w 82"/>
                <a:gd name="T61" fmla="*/ 28243 h 86"/>
                <a:gd name="T62" fmla="*/ 122238 w 82"/>
                <a:gd name="T63" fmla="*/ 34519 h 86"/>
                <a:gd name="T64" fmla="*/ 125413 w 82"/>
                <a:gd name="T65" fmla="*/ 40795 h 86"/>
                <a:gd name="T66" fmla="*/ 125413 w 82"/>
                <a:gd name="T67" fmla="*/ 51778 h 86"/>
                <a:gd name="T68" fmla="*/ 128588 w 82"/>
                <a:gd name="T69" fmla="*/ 61192 h 86"/>
                <a:gd name="T70" fmla="*/ 128588 w 82"/>
                <a:gd name="T71" fmla="*/ 70607 h 86"/>
                <a:gd name="T72" fmla="*/ 125413 w 82"/>
                <a:gd name="T73" fmla="*/ 80021 h 86"/>
                <a:gd name="T74" fmla="*/ 125413 w 82"/>
                <a:gd name="T75" fmla="*/ 89435 h 86"/>
                <a:gd name="T76" fmla="*/ 122238 w 82"/>
                <a:gd name="T77" fmla="*/ 95711 h 86"/>
                <a:gd name="T78" fmla="*/ 119063 w 82"/>
                <a:gd name="T79" fmla="*/ 101987 h 86"/>
                <a:gd name="T80" fmla="*/ 115888 w 82"/>
                <a:gd name="T81" fmla="*/ 108263 h 86"/>
                <a:gd name="T82" fmla="*/ 109538 w 82"/>
                <a:gd name="T83" fmla="*/ 114540 h 86"/>
                <a:gd name="T84" fmla="*/ 103188 w 82"/>
                <a:gd name="T85" fmla="*/ 120816 h 86"/>
                <a:gd name="T86" fmla="*/ 93663 w 82"/>
                <a:gd name="T87" fmla="*/ 123954 h 86"/>
                <a:gd name="T88" fmla="*/ 84138 w 82"/>
                <a:gd name="T89" fmla="*/ 128661 h 86"/>
                <a:gd name="T90" fmla="*/ 77788 w 82"/>
                <a:gd name="T91" fmla="*/ 133368 h 86"/>
                <a:gd name="T92" fmla="*/ 68263 w 82"/>
                <a:gd name="T93" fmla="*/ 133368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2" h="86">
                  <a:moveTo>
                    <a:pt x="41" y="85"/>
                  </a:moveTo>
                  <a:lnTo>
                    <a:pt x="38" y="85"/>
                  </a:lnTo>
                  <a:lnTo>
                    <a:pt x="36" y="85"/>
                  </a:lnTo>
                  <a:lnTo>
                    <a:pt x="34" y="85"/>
                  </a:lnTo>
                  <a:lnTo>
                    <a:pt x="32" y="85"/>
                  </a:lnTo>
                  <a:lnTo>
                    <a:pt x="30" y="85"/>
                  </a:lnTo>
                  <a:lnTo>
                    <a:pt x="28" y="85"/>
                  </a:lnTo>
                  <a:lnTo>
                    <a:pt x="28" y="82"/>
                  </a:lnTo>
                  <a:lnTo>
                    <a:pt x="26" y="82"/>
                  </a:lnTo>
                  <a:lnTo>
                    <a:pt x="24" y="82"/>
                  </a:lnTo>
                  <a:lnTo>
                    <a:pt x="22" y="79"/>
                  </a:lnTo>
                  <a:lnTo>
                    <a:pt x="20" y="79"/>
                  </a:lnTo>
                  <a:lnTo>
                    <a:pt x="18" y="77"/>
                  </a:lnTo>
                  <a:lnTo>
                    <a:pt x="16" y="77"/>
                  </a:lnTo>
                  <a:lnTo>
                    <a:pt x="16" y="75"/>
                  </a:lnTo>
                  <a:lnTo>
                    <a:pt x="14" y="75"/>
                  </a:lnTo>
                  <a:lnTo>
                    <a:pt x="12" y="73"/>
                  </a:lnTo>
                  <a:lnTo>
                    <a:pt x="10" y="71"/>
                  </a:lnTo>
                  <a:lnTo>
                    <a:pt x="10" y="69"/>
                  </a:lnTo>
                  <a:lnTo>
                    <a:pt x="8" y="69"/>
                  </a:lnTo>
                  <a:lnTo>
                    <a:pt x="8" y="67"/>
                  </a:lnTo>
                  <a:lnTo>
                    <a:pt x="6" y="67"/>
                  </a:lnTo>
                  <a:lnTo>
                    <a:pt x="6" y="65"/>
                  </a:lnTo>
                  <a:lnTo>
                    <a:pt x="6" y="63"/>
                  </a:lnTo>
                  <a:lnTo>
                    <a:pt x="4" y="63"/>
                  </a:lnTo>
                  <a:lnTo>
                    <a:pt x="4" y="61"/>
                  </a:lnTo>
                  <a:lnTo>
                    <a:pt x="4" y="59"/>
                  </a:lnTo>
                  <a:lnTo>
                    <a:pt x="2" y="59"/>
                  </a:lnTo>
                  <a:lnTo>
                    <a:pt x="2" y="57"/>
                  </a:lnTo>
                  <a:lnTo>
                    <a:pt x="2" y="55"/>
                  </a:lnTo>
                  <a:lnTo>
                    <a:pt x="2" y="53"/>
                  </a:lnTo>
                  <a:lnTo>
                    <a:pt x="2" y="51"/>
                  </a:lnTo>
                  <a:lnTo>
                    <a:pt x="0" y="49"/>
                  </a:lnTo>
                  <a:lnTo>
                    <a:pt x="0" y="47"/>
                  </a:lnTo>
                  <a:lnTo>
                    <a:pt x="0" y="45"/>
                  </a:lnTo>
                  <a:lnTo>
                    <a:pt x="0" y="43"/>
                  </a:lnTo>
                  <a:lnTo>
                    <a:pt x="0" y="41"/>
                  </a:lnTo>
                  <a:lnTo>
                    <a:pt x="0" y="39"/>
                  </a:lnTo>
                  <a:lnTo>
                    <a:pt x="0" y="37"/>
                  </a:lnTo>
                  <a:lnTo>
                    <a:pt x="2" y="35"/>
                  </a:lnTo>
                  <a:lnTo>
                    <a:pt x="2" y="33"/>
                  </a:lnTo>
                  <a:lnTo>
                    <a:pt x="2" y="31"/>
                  </a:lnTo>
                  <a:lnTo>
                    <a:pt x="2" y="29"/>
                  </a:lnTo>
                  <a:lnTo>
                    <a:pt x="2" y="26"/>
                  </a:lnTo>
                  <a:lnTo>
                    <a:pt x="4" y="26"/>
                  </a:lnTo>
                  <a:lnTo>
                    <a:pt x="4" y="24"/>
                  </a:lnTo>
                  <a:lnTo>
                    <a:pt x="4" y="22"/>
                  </a:lnTo>
                  <a:lnTo>
                    <a:pt x="6" y="20"/>
                  </a:lnTo>
                  <a:lnTo>
                    <a:pt x="6" y="18"/>
                  </a:lnTo>
                  <a:lnTo>
                    <a:pt x="8" y="18"/>
                  </a:lnTo>
                  <a:lnTo>
                    <a:pt x="8" y="16"/>
                  </a:lnTo>
                  <a:lnTo>
                    <a:pt x="10" y="16"/>
                  </a:lnTo>
                  <a:lnTo>
                    <a:pt x="10" y="14"/>
                  </a:lnTo>
                  <a:lnTo>
                    <a:pt x="12" y="12"/>
                  </a:lnTo>
                  <a:lnTo>
                    <a:pt x="14" y="10"/>
                  </a:lnTo>
                  <a:lnTo>
                    <a:pt x="16" y="10"/>
                  </a:lnTo>
                  <a:lnTo>
                    <a:pt x="16" y="8"/>
                  </a:lnTo>
                  <a:lnTo>
                    <a:pt x="18" y="8"/>
                  </a:lnTo>
                  <a:lnTo>
                    <a:pt x="18" y="6"/>
                  </a:lnTo>
                  <a:lnTo>
                    <a:pt x="20" y="6"/>
                  </a:lnTo>
                  <a:lnTo>
                    <a:pt x="22" y="4"/>
                  </a:lnTo>
                  <a:lnTo>
                    <a:pt x="24" y="4"/>
                  </a:lnTo>
                  <a:lnTo>
                    <a:pt x="26" y="4"/>
                  </a:lnTo>
                  <a:lnTo>
                    <a:pt x="28" y="2"/>
                  </a:lnTo>
                  <a:lnTo>
                    <a:pt x="30" y="2"/>
                  </a:lnTo>
                  <a:lnTo>
                    <a:pt x="32" y="2"/>
                  </a:lnTo>
                  <a:lnTo>
                    <a:pt x="34" y="2"/>
                  </a:lnTo>
                  <a:lnTo>
                    <a:pt x="36" y="2"/>
                  </a:lnTo>
                  <a:lnTo>
                    <a:pt x="36" y="0"/>
                  </a:lnTo>
                  <a:lnTo>
                    <a:pt x="38" y="0"/>
                  </a:lnTo>
                  <a:lnTo>
                    <a:pt x="41" y="0"/>
                  </a:lnTo>
                  <a:lnTo>
                    <a:pt x="43" y="0"/>
                  </a:lnTo>
                  <a:lnTo>
                    <a:pt x="45" y="0"/>
                  </a:lnTo>
                  <a:lnTo>
                    <a:pt x="45" y="2"/>
                  </a:lnTo>
                  <a:lnTo>
                    <a:pt x="47" y="2"/>
                  </a:lnTo>
                  <a:lnTo>
                    <a:pt x="49" y="2"/>
                  </a:lnTo>
                  <a:lnTo>
                    <a:pt x="51" y="2"/>
                  </a:lnTo>
                  <a:lnTo>
                    <a:pt x="53" y="2"/>
                  </a:lnTo>
                  <a:lnTo>
                    <a:pt x="55" y="2"/>
                  </a:lnTo>
                  <a:lnTo>
                    <a:pt x="55" y="4"/>
                  </a:lnTo>
                  <a:lnTo>
                    <a:pt x="57" y="4"/>
                  </a:lnTo>
                  <a:lnTo>
                    <a:pt x="59" y="4"/>
                  </a:lnTo>
                  <a:lnTo>
                    <a:pt x="61" y="6"/>
                  </a:lnTo>
                  <a:lnTo>
                    <a:pt x="63" y="6"/>
                  </a:lnTo>
                  <a:lnTo>
                    <a:pt x="63" y="8"/>
                  </a:lnTo>
                  <a:lnTo>
                    <a:pt x="65" y="8"/>
                  </a:lnTo>
                  <a:lnTo>
                    <a:pt x="67" y="10"/>
                  </a:lnTo>
                  <a:lnTo>
                    <a:pt x="69" y="10"/>
                  </a:lnTo>
                  <a:lnTo>
                    <a:pt x="69" y="12"/>
                  </a:lnTo>
                  <a:lnTo>
                    <a:pt x="71" y="12"/>
                  </a:lnTo>
                  <a:lnTo>
                    <a:pt x="71" y="14"/>
                  </a:lnTo>
                  <a:lnTo>
                    <a:pt x="73" y="16"/>
                  </a:lnTo>
                  <a:lnTo>
                    <a:pt x="73" y="18"/>
                  </a:lnTo>
                  <a:lnTo>
                    <a:pt x="75" y="18"/>
                  </a:lnTo>
                  <a:lnTo>
                    <a:pt x="75" y="20"/>
                  </a:lnTo>
                  <a:lnTo>
                    <a:pt x="77" y="22"/>
                  </a:lnTo>
                  <a:lnTo>
                    <a:pt x="77" y="24"/>
                  </a:lnTo>
                  <a:lnTo>
                    <a:pt x="77" y="26"/>
                  </a:lnTo>
                  <a:lnTo>
                    <a:pt x="79" y="26"/>
                  </a:lnTo>
                  <a:lnTo>
                    <a:pt x="79" y="29"/>
                  </a:lnTo>
                  <a:lnTo>
                    <a:pt x="79" y="31"/>
                  </a:lnTo>
                  <a:lnTo>
                    <a:pt x="79" y="33"/>
                  </a:lnTo>
                  <a:lnTo>
                    <a:pt x="79" y="35"/>
                  </a:lnTo>
                  <a:lnTo>
                    <a:pt x="81" y="37"/>
                  </a:lnTo>
                  <a:lnTo>
                    <a:pt x="81" y="39"/>
                  </a:lnTo>
                  <a:lnTo>
                    <a:pt x="81" y="41"/>
                  </a:lnTo>
                  <a:lnTo>
                    <a:pt x="81" y="43"/>
                  </a:lnTo>
                  <a:lnTo>
                    <a:pt x="81" y="45"/>
                  </a:lnTo>
                  <a:lnTo>
                    <a:pt x="81" y="47"/>
                  </a:lnTo>
                  <a:lnTo>
                    <a:pt x="81" y="49"/>
                  </a:lnTo>
                  <a:lnTo>
                    <a:pt x="79" y="51"/>
                  </a:lnTo>
                  <a:lnTo>
                    <a:pt x="79" y="53"/>
                  </a:lnTo>
                  <a:lnTo>
                    <a:pt x="79" y="55"/>
                  </a:lnTo>
                  <a:lnTo>
                    <a:pt x="79" y="57"/>
                  </a:lnTo>
                  <a:lnTo>
                    <a:pt x="79" y="59"/>
                  </a:lnTo>
                  <a:lnTo>
                    <a:pt x="77" y="59"/>
                  </a:lnTo>
                  <a:lnTo>
                    <a:pt x="77" y="61"/>
                  </a:lnTo>
                  <a:lnTo>
                    <a:pt x="77" y="63"/>
                  </a:lnTo>
                  <a:lnTo>
                    <a:pt x="75" y="63"/>
                  </a:lnTo>
                  <a:lnTo>
                    <a:pt x="75" y="65"/>
                  </a:lnTo>
                  <a:lnTo>
                    <a:pt x="75" y="67"/>
                  </a:lnTo>
                  <a:lnTo>
                    <a:pt x="73" y="67"/>
                  </a:lnTo>
                  <a:lnTo>
                    <a:pt x="73" y="69"/>
                  </a:lnTo>
                  <a:lnTo>
                    <a:pt x="71" y="69"/>
                  </a:lnTo>
                  <a:lnTo>
                    <a:pt x="71" y="71"/>
                  </a:lnTo>
                  <a:lnTo>
                    <a:pt x="69" y="73"/>
                  </a:lnTo>
                  <a:lnTo>
                    <a:pt x="67" y="75"/>
                  </a:lnTo>
                  <a:lnTo>
                    <a:pt x="65" y="75"/>
                  </a:lnTo>
                  <a:lnTo>
                    <a:pt x="65" y="77"/>
                  </a:lnTo>
                  <a:lnTo>
                    <a:pt x="63" y="77"/>
                  </a:lnTo>
                  <a:lnTo>
                    <a:pt x="61" y="79"/>
                  </a:lnTo>
                  <a:lnTo>
                    <a:pt x="59" y="79"/>
                  </a:lnTo>
                  <a:lnTo>
                    <a:pt x="57" y="82"/>
                  </a:lnTo>
                  <a:lnTo>
                    <a:pt x="55" y="82"/>
                  </a:lnTo>
                  <a:lnTo>
                    <a:pt x="53" y="82"/>
                  </a:lnTo>
                  <a:lnTo>
                    <a:pt x="53" y="85"/>
                  </a:lnTo>
                  <a:lnTo>
                    <a:pt x="51" y="85"/>
                  </a:lnTo>
                  <a:lnTo>
                    <a:pt x="49" y="85"/>
                  </a:lnTo>
                  <a:lnTo>
                    <a:pt x="47" y="85"/>
                  </a:lnTo>
                  <a:lnTo>
                    <a:pt x="45" y="85"/>
                  </a:lnTo>
                  <a:lnTo>
                    <a:pt x="43" y="85"/>
                  </a:lnTo>
                  <a:lnTo>
                    <a:pt x="41" y="8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94" name="Freeform 134">
              <a:extLst>
                <a:ext uri="{FF2B5EF4-FFF2-40B4-BE49-F238E27FC236}">
                  <a16:creationId xmlns:a16="http://schemas.microsoft.com/office/drawing/2014/main" id="{F90BFD43-0A90-CF6B-0922-DF76D89E2AEC}"/>
                </a:ext>
              </a:extLst>
            </p:cNvPr>
            <p:cNvSpPr>
              <a:spLocks/>
            </p:cNvSpPr>
            <p:nvPr/>
          </p:nvSpPr>
          <p:spPr bwMode="auto">
            <a:xfrm>
              <a:off x="4976812" y="3746501"/>
              <a:ext cx="26988" cy="206375"/>
            </a:xfrm>
            <a:custGeom>
              <a:avLst/>
              <a:gdLst>
                <a:gd name="T0" fmla="*/ 0 w 17"/>
                <a:gd name="T1" fmla="*/ 200073 h 131"/>
                <a:gd name="T2" fmla="*/ 0 w 17"/>
                <a:gd name="T3" fmla="*/ 192197 h 131"/>
                <a:gd name="T4" fmla="*/ 0 w 17"/>
                <a:gd name="T5" fmla="*/ 185895 h 131"/>
                <a:gd name="T6" fmla="*/ 0 w 17"/>
                <a:gd name="T7" fmla="*/ 179594 h 131"/>
                <a:gd name="T8" fmla="*/ 0 w 17"/>
                <a:gd name="T9" fmla="*/ 173292 h 131"/>
                <a:gd name="T10" fmla="*/ 0 w 17"/>
                <a:gd name="T11" fmla="*/ 166990 h 131"/>
                <a:gd name="T12" fmla="*/ 0 w 17"/>
                <a:gd name="T13" fmla="*/ 160689 h 131"/>
                <a:gd name="T14" fmla="*/ 0 w 17"/>
                <a:gd name="T15" fmla="*/ 154387 h 131"/>
                <a:gd name="T16" fmla="*/ 0 w 17"/>
                <a:gd name="T17" fmla="*/ 148086 h 131"/>
                <a:gd name="T18" fmla="*/ 0 w 17"/>
                <a:gd name="T19" fmla="*/ 141784 h 131"/>
                <a:gd name="T20" fmla="*/ 0 w 17"/>
                <a:gd name="T21" fmla="*/ 135483 h 131"/>
                <a:gd name="T22" fmla="*/ 0 w 17"/>
                <a:gd name="T23" fmla="*/ 129181 h 131"/>
                <a:gd name="T24" fmla="*/ 0 w 17"/>
                <a:gd name="T25" fmla="*/ 122880 h 131"/>
                <a:gd name="T26" fmla="*/ 0 w 17"/>
                <a:gd name="T27" fmla="*/ 51988 h 131"/>
                <a:gd name="T28" fmla="*/ 0 w 17"/>
                <a:gd name="T29" fmla="*/ 45686 h 131"/>
                <a:gd name="T30" fmla="*/ 0 w 17"/>
                <a:gd name="T31" fmla="*/ 39385 h 131"/>
                <a:gd name="T32" fmla="*/ 0 w 17"/>
                <a:gd name="T33" fmla="*/ 33083 h 131"/>
                <a:gd name="T34" fmla="*/ 0 w 17"/>
                <a:gd name="T35" fmla="*/ 25206 h 131"/>
                <a:gd name="T36" fmla="*/ 0 w 17"/>
                <a:gd name="T37" fmla="*/ 18905 h 131"/>
                <a:gd name="T38" fmla="*/ 0 w 17"/>
                <a:gd name="T39" fmla="*/ 12603 h 131"/>
                <a:gd name="T40" fmla="*/ 0 w 17"/>
                <a:gd name="T41" fmla="*/ 6302 h 131"/>
                <a:gd name="T42" fmla="*/ 0 w 17"/>
                <a:gd name="T43" fmla="*/ 0 h 131"/>
                <a:gd name="T44" fmla="*/ 6350 w 17"/>
                <a:gd name="T45" fmla="*/ 0 h 131"/>
                <a:gd name="T46" fmla="*/ 14288 w 17"/>
                <a:gd name="T47" fmla="*/ 0 h 131"/>
                <a:gd name="T48" fmla="*/ 20638 w 17"/>
                <a:gd name="T49" fmla="*/ 0 h 131"/>
                <a:gd name="T50" fmla="*/ 25400 w 17"/>
                <a:gd name="T51" fmla="*/ 3151 h 131"/>
                <a:gd name="T52" fmla="*/ 25400 w 17"/>
                <a:gd name="T53" fmla="*/ 9452 h 131"/>
                <a:gd name="T54" fmla="*/ 25400 w 17"/>
                <a:gd name="T55" fmla="*/ 15754 h 131"/>
                <a:gd name="T56" fmla="*/ 25400 w 17"/>
                <a:gd name="T57" fmla="*/ 22055 h 131"/>
                <a:gd name="T58" fmla="*/ 25400 w 17"/>
                <a:gd name="T59" fmla="*/ 28357 h 131"/>
                <a:gd name="T60" fmla="*/ 25400 w 17"/>
                <a:gd name="T61" fmla="*/ 36234 h 131"/>
                <a:gd name="T62" fmla="*/ 25400 w 17"/>
                <a:gd name="T63" fmla="*/ 42535 h 131"/>
                <a:gd name="T64" fmla="*/ 25400 w 17"/>
                <a:gd name="T65" fmla="*/ 48837 h 131"/>
                <a:gd name="T66" fmla="*/ 25400 w 17"/>
                <a:gd name="T67" fmla="*/ 55138 h 131"/>
                <a:gd name="T68" fmla="*/ 25400 w 17"/>
                <a:gd name="T69" fmla="*/ 61440 h 131"/>
                <a:gd name="T70" fmla="*/ 25400 w 17"/>
                <a:gd name="T71" fmla="*/ 67741 h 131"/>
                <a:gd name="T72" fmla="*/ 25400 w 17"/>
                <a:gd name="T73" fmla="*/ 74043 h 131"/>
                <a:gd name="T74" fmla="*/ 25400 w 17"/>
                <a:gd name="T75" fmla="*/ 80344 h 131"/>
                <a:gd name="T76" fmla="*/ 25400 w 17"/>
                <a:gd name="T77" fmla="*/ 86646 h 131"/>
                <a:gd name="T78" fmla="*/ 25400 w 17"/>
                <a:gd name="T79" fmla="*/ 92948 h 131"/>
                <a:gd name="T80" fmla="*/ 25400 w 17"/>
                <a:gd name="T81" fmla="*/ 99249 h 131"/>
                <a:gd name="T82" fmla="*/ 25400 w 17"/>
                <a:gd name="T83" fmla="*/ 105551 h 131"/>
                <a:gd name="T84" fmla="*/ 25400 w 17"/>
                <a:gd name="T85" fmla="*/ 111852 h 131"/>
                <a:gd name="T86" fmla="*/ 25400 w 17"/>
                <a:gd name="T87" fmla="*/ 119729 h 131"/>
                <a:gd name="T88" fmla="*/ 25400 w 17"/>
                <a:gd name="T89" fmla="*/ 126031 h 131"/>
                <a:gd name="T90" fmla="*/ 25400 w 17"/>
                <a:gd name="T91" fmla="*/ 132332 h 131"/>
                <a:gd name="T92" fmla="*/ 25400 w 17"/>
                <a:gd name="T93" fmla="*/ 138634 h 131"/>
                <a:gd name="T94" fmla="*/ 25400 w 17"/>
                <a:gd name="T95" fmla="*/ 144935 h 131"/>
                <a:gd name="T96" fmla="*/ 25400 w 17"/>
                <a:gd name="T97" fmla="*/ 151237 h 131"/>
                <a:gd name="T98" fmla="*/ 25400 w 17"/>
                <a:gd name="T99" fmla="*/ 157538 h 131"/>
                <a:gd name="T100" fmla="*/ 25400 w 17"/>
                <a:gd name="T101" fmla="*/ 163840 h 131"/>
                <a:gd name="T102" fmla="*/ 25400 w 17"/>
                <a:gd name="T103" fmla="*/ 170141 h 131"/>
                <a:gd name="T104" fmla="*/ 25400 w 17"/>
                <a:gd name="T105" fmla="*/ 176443 h 131"/>
                <a:gd name="T106" fmla="*/ 25400 w 17"/>
                <a:gd name="T107" fmla="*/ 182744 h 131"/>
                <a:gd name="T108" fmla="*/ 25400 w 17"/>
                <a:gd name="T109" fmla="*/ 189046 h 131"/>
                <a:gd name="T110" fmla="*/ 25400 w 17"/>
                <a:gd name="T111" fmla="*/ 195347 h 131"/>
                <a:gd name="T112" fmla="*/ 25400 w 17"/>
                <a:gd name="T113" fmla="*/ 204800 h 131"/>
                <a:gd name="T114" fmla="*/ 20638 w 17"/>
                <a:gd name="T115" fmla="*/ 200073 h 131"/>
                <a:gd name="T116" fmla="*/ 14288 w 17"/>
                <a:gd name="T117" fmla="*/ 200073 h 131"/>
                <a:gd name="T118" fmla="*/ 6350 w 17"/>
                <a:gd name="T119" fmla="*/ 200073 h 131"/>
                <a:gd name="T120" fmla="*/ 0 w 17"/>
                <a:gd name="T121" fmla="*/ 200073 h 1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 h="131">
                  <a:moveTo>
                    <a:pt x="0" y="130"/>
                  </a:moveTo>
                  <a:lnTo>
                    <a:pt x="0" y="127"/>
                  </a:lnTo>
                  <a:lnTo>
                    <a:pt x="0" y="124"/>
                  </a:lnTo>
                  <a:lnTo>
                    <a:pt x="0" y="122"/>
                  </a:lnTo>
                  <a:lnTo>
                    <a:pt x="0" y="120"/>
                  </a:lnTo>
                  <a:lnTo>
                    <a:pt x="0" y="118"/>
                  </a:lnTo>
                  <a:lnTo>
                    <a:pt x="0" y="116"/>
                  </a:lnTo>
                  <a:lnTo>
                    <a:pt x="0" y="114"/>
                  </a:lnTo>
                  <a:lnTo>
                    <a:pt x="0" y="112"/>
                  </a:lnTo>
                  <a:lnTo>
                    <a:pt x="0" y="110"/>
                  </a:lnTo>
                  <a:lnTo>
                    <a:pt x="0" y="108"/>
                  </a:lnTo>
                  <a:lnTo>
                    <a:pt x="0" y="106"/>
                  </a:lnTo>
                  <a:lnTo>
                    <a:pt x="0" y="104"/>
                  </a:lnTo>
                  <a:lnTo>
                    <a:pt x="0" y="102"/>
                  </a:lnTo>
                  <a:lnTo>
                    <a:pt x="0" y="100"/>
                  </a:lnTo>
                  <a:lnTo>
                    <a:pt x="0" y="98"/>
                  </a:lnTo>
                  <a:lnTo>
                    <a:pt x="0" y="96"/>
                  </a:lnTo>
                  <a:lnTo>
                    <a:pt x="0" y="94"/>
                  </a:lnTo>
                  <a:lnTo>
                    <a:pt x="0" y="92"/>
                  </a:lnTo>
                  <a:lnTo>
                    <a:pt x="0" y="90"/>
                  </a:lnTo>
                  <a:lnTo>
                    <a:pt x="0" y="88"/>
                  </a:lnTo>
                  <a:lnTo>
                    <a:pt x="0" y="86"/>
                  </a:lnTo>
                  <a:lnTo>
                    <a:pt x="0" y="84"/>
                  </a:lnTo>
                  <a:lnTo>
                    <a:pt x="0" y="82"/>
                  </a:lnTo>
                  <a:lnTo>
                    <a:pt x="0" y="80"/>
                  </a:lnTo>
                  <a:lnTo>
                    <a:pt x="0" y="78"/>
                  </a:lnTo>
                  <a:lnTo>
                    <a:pt x="0" y="49"/>
                  </a:lnTo>
                  <a:lnTo>
                    <a:pt x="0" y="33"/>
                  </a:lnTo>
                  <a:lnTo>
                    <a:pt x="0" y="31"/>
                  </a:lnTo>
                  <a:lnTo>
                    <a:pt x="0" y="29"/>
                  </a:lnTo>
                  <a:lnTo>
                    <a:pt x="0" y="27"/>
                  </a:lnTo>
                  <a:lnTo>
                    <a:pt x="0" y="25"/>
                  </a:lnTo>
                  <a:lnTo>
                    <a:pt x="0" y="23"/>
                  </a:lnTo>
                  <a:lnTo>
                    <a:pt x="0" y="21"/>
                  </a:lnTo>
                  <a:lnTo>
                    <a:pt x="0" y="18"/>
                  </a:lnTo>
                  <a:lnTo>
                    <a:pt x="0" y="16"/>
                  </a:lnTo>
                  <a:lnTo>
                    <a:pt x="0" y="14"/>
                  </a:lnTo>
                  <a:lnTo>
                    <a:pt x="0" y="12"/>
                  </a:lnTo>
                  <a:lnTo>
                    <a:pt x="0" y="10"/>
                  </a:lnTo>
                  <a:lnTo>
                    <a:pt x="0" y="8"/>
                  </a:lnTo>
                  <a:lnTo>
                    <a:pt x="0" y="6"/>
                  </a:lnTo>
                  <a:lnTo>
                    <a:pt x="0" y="4"/>
                  </a:lnTo>
                  <a:lnTo>
                    <a:pt x="0" y="2"/>
                  </a:lnTo>
                  <a:lnTo>
                    <a:pt x="0" y="0"/>
                  </a:lnTo>
                  <a:lnTo>
                    <a:pt x="2" y="0"/>
                  </a:lnTo>
                  <a:lnTo>
                    <a:pt x="4" y="0"/>
                  </a:lnTo>
                  <a:lnTo>
                    <a:pt x="6" y="0"/>
                  </a:lnTo>
                  <a:lnTo>
                    <a:pt x="9" y="0"/>
                  </a:lnTo>
                  <a:lnTo>
                    <a:pt x="11" y="0"/>
                  </a:lnTo>
                  <a:lnTo>
                    <a:pt x="13" y="0"/>
                  </a:lnTo>
                  <a:lnTo>
                    <a:pt x="16" y="0"/>
                  </a:lnTo>
                  <a:lnTo>
                    <a:pt x="16" y="2"/>
                  </a:lnTo>
                  <a:lnTo>
                    <a:pt x="16" y="4"/>
                  </a:lnTo>
                  <a:lnTo>
                    <a:pt x="16" y="6"/>
                  </a:lnTo>
                  <a:lnTo>
                    <a:pt x="16" y="8"/>
                  </a:lnTo>
                  <a:lnTo>
                    <a:pt x="16" y="10"/>
                  </a:lnTo>
                  <a:lnTo>
                    <a:pt x="16" y="12"/>
                  </a:lnTo>
                  <a:lnTo>
                    <a:pt x="16" y="14"/>
                  </a:lnTo>
                  <a:lnTo>
                    <a:pt x="16" y="16"/>
                  </a:lnTo>
                  <a:lnTo>
                    <a:pt x="16" y="18"/>
                  </a:lnTo>
                  <a:lnTo>
                    <a:pt x="16" y="21"/>
                  </a:lnTo>
                  <a:lnTo>
                    <a:pt x="16" y="23"/>
                  </a:lnTo>
                  <a:lnTo>
                    <a:pt x="16" y="25"/>
                  </a:lnTo>
                  <a:lnTo>
                    <a:pt x="16" y="27"/>
                  </a:lnTo>
                  <a:lnTo>
                    <a:pt x="16" y="29"/>
                  </a:lnTo>
                  <a:lnTo>
                    <a:pt x="16" y="31"/>
                  </a:lnTo>
                  <a:lnTo>
                    <a:pt x="16" y="33"/>
                  </a:lnTo>
                  <a:lnTo>
                    <a:pt x="16" y="35"/>
                  </a:lnTo>
                  <a:lnTo>
                    <a:pt x="16" y="37"/>
                  </a:lnTo>
                  <a:lnTo>
                    <a:pt x="16" y="39"/>
                  </a:lnTo>
                  <a:lnTo>
                    <a:pt x="16" y="41"/>
                  </a:lnTo>
                  <a:lnTo>
                    <a:pt x="16" y="43"/>
                  </a:lnTo>
                  <a:lnTo>
                    <a:pt x="16" y="45"/>
                  </a:lnTo>
                  <a:lnTo>
                    <a:pt x="16" y="47"/>
                  </a:lnTo>
                  <a:lnTo>
                    <a:pt x="16" y="49"/>
                  </a:lnTo>
                  <a:lnTo>
                    <a:pt x="16" y="51"/>
                  </a:lnTo>
                  <a:lnTo>
                    <a:pt x="16" y="53"/>
                  </a:lnTo>
                  <a:lnTo>
                    <a:pt x="16" y="55"/>
                  </a:lnTo>
                  <a:lnTo>
                    <a:pt x="16" y="57"/>
                  </a:lnTo>
                  <a:lnTo>
                    <a:pt x="16" y="59"/>
                  </a:lnTo>
                  <a:lnTo>
                    <a:pt x="16" y="61"/>
                  </a:lnTo>
                  <a:lnTo>
                    <a:pt x="16" y="63"/>
                  </a:lnTo>
                  <a:lnTo>
                    <a:pt x="16" y="65"/>
                  </a:lnTo>
                  <a:lnTo>
                    <a:pt x="16" y="67"/>
                  </a:lnTo>
                  <a:lnTo>
                    <a:pt x="16" y="69"/>
                  </a:lnTo>
                  <a:lnTo>
                    <a:pt x="16" y="71"/>
                  </a:lnTo>
                  <a:lnTo>
                    <a:pt x="16" y="74"/>
                  </a:lnTo>
                  <a:lnTo>
                    <a:pt x="16" y="76"/>
                  </a:lnTo>
                  <a:lnTo>
                    <a:pt x="16" y="78"/>
                  </a:lnTo>
                  <a:lnTo>
                    <a:pt x="16" y="80"/>
                  </a:lnTo>
                  <a:lnTo>
                    <a:pt x="16" y="82"/>
                  </a:lnTo>
                  <a:lnTo>
                    <a:pt x="16" y="84"/>
                  </a:lnTo>
                  <a:lnTo>
                    <a:pt x="16" y="86"/>
                  </a:lnTo>
                  <a:lnTo>
                    <a:pt x="16" y="88"/>
                  </a:lnTo>
                  <a:lnTo>
                    <a:pt x="16" y="90"/>
                  </a:lnTo>
                  <a:lnTo>
                    <a:pt x="16" y="92"/>
                  </a:lnTo>
                  <a:lnTo>
                    <a:pt x="16" y="94"/>
                  </a:lnTo>
                  <a:lnTo>
                    <a:pt x="16" y="96"/>
                  </a:lnTo>
                  <a:lnTo>
                    <a:pt x="16" y="98"/>
                  </a:lnTo>
                  <a:lnTo>
                    <a:pt x="16" y="100"/>
                  </a:lnTo>
                  <a:lnTo>
                    <a:pt x="16" y="102"/>
                  </a:lnTo>
                  <a:lnTo>
                    <a:pt x="16" y="104"/>
                  </a:lnTo>
                  <a:lnTo>
                    <a:pt x="16" y="106"/>
                  </a:lnTo>
                  <a:lnTo>
                    <a:pt x="16" y="108"/>
                  </a:lnTo>
                  <a:lnTo>
                    <a:pt x="16" y="110"/>
                  </a:lnTo>
                  <a:lnTo>
                    <a:pt x="16" y="112"/>
                  </a:lnTo>
                  <a:lnTo>
                    <a:pt x="16" y="114"/>
                  </a:lnTo>
                  <a:lnTo>
                    <a:pt x="16" y="116"/>
                  </a:lnTo>
                  <a:lnTo>
                    <a:pt x="16" y="118"/>
                  </a:lnTo>
                  <a:lnTo>
                    <a:pt x="16" y="120"/>
                  </a:lnTo>
                  <a:lnTo>
                    <a:pt x="16" y="122"/>
                  </a:lnTo>
                  <a:lnTo>
                    <a:pt x="16" y="124"/>
                  </a:lnTo>
                  <a:lnTo>
                    <a:pt x="16" y="127"/>
                  </a:lnTo>
                  <a:lnTo>
                    <a:pt x="16" y="130"/>
                  </a:lnTo>
                  <a:lnTo>
                    <a:pt x="16" y="127"/>
                  </a:lnTo>
                  <a:lnTo>
                    <a:pt x="13" y="127"/>
                  </a:lnTo>
                  <a:lnTo>
                    <a:pt x="11" y="127"/>
                  </a:lnTo>
                  <a:lnTo>
                    <a:pt x="9" y="127"/>
                  </a:lnTo>
                  <a:lnTo>
                    <a:pt x="6" y="127"/>
                  </a:lnTo>
                  <a:lnTo>
                    <a:pt x="4" y="127"/>
                  </a:lnTo>
                  <a:lnTo>
                    <a:pt x="2" y="127"/>
                  </a:lnTo>
                  <a:lnTo>
                    <a:pt x="0" y="127"/>
                  </a:lnTo>
                  <a:lnTo>
                    <a:pt x="0" y="13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95" name="Freeform 135">
              <a:extLst>
                <a:ext uri="{FF2B5EF4-FFF2-40B4-BE49-F238E27FC236}">
                  <a16:creationId xmlns:a16="http://schemas.microsoft.com/office/drawing/2014/main" id="{C86375EE-3589-40AE-7AEE-7FF93285FCB5}"/>
                </a:ext>
              </a:extLst>
            </p:cNvPr>
            <p:cNvSpPr>
              <a:spLocks/>
            </p:cNvSpPr>
            <p:nvPr/>
          </p:nvSpPr>
          <p:spPr bwMode="auto">
            <a:xfrm>
              <a:off x="5021263" y="3821113"/>
              <a:ext cx="125413" cy="201612"/>
            </a:xfrm>
            <a:custGeom>
              <a:avLst/>
              <a:gdLst>
                <a:gd name="T0" fmla="*/ 23813 w 79"/>
                <a:gd name="T1" fmla="*/ 192161 h 128"/>
                <a:gd name="T2" fmla="*/ 30163 w 79"/>
                <a:gd name="T3" fmla="*/ 182711 h 128"/>
                <a:gd name="T4" fmla="*/ 33338 w 79"/>
                <a:gd name="T5" fmla="*/ 173260 h 128"/>
                <a:gd name="T6" fmla="*/ 39688 w 79"/>
                <a:gd name="T7" fmla="*/ 160660 h 128"/>
                <a:gd name="T8" fmla="*/ 42863 w 79"/>
                <a:gd name="T9" fmla="*/ 148059 h 128"/>
                <a:gd name="T10" fmla="*/ 49213 w 79"/>
                <a:gd name="T11" fmla="*/ 141758 h 128"/>
                <a:gd name="T12" fmla="*/ 39688 w 79"/>
                <a:gd name="T13" fmla="*/ 92931 h 128"/>
                <a:gd name="T14" fmla="*/ 36513 w 79"/>
                <a:gd name="T15" fmla="*/ 80330 h 128"/>
                <a:gd name="T16" fmla="*/ 33338 w 79"/>
                <a:gd name="T17" fmla="*/ 70879 h 128"/>
                <a:gd name="T18" fmla="*/ 26988 w 79"/>
                <a:gd name="T19" fmla="*/ 61429 h 128"/>
                <a:gd name="T20" fmla="*/ 23813 w 79"/>
                <a:gd name="T21" fmla="*/ 51978 h 128"/>
                <a:gd name="T22" fmla="*/ 20638 w 79"/>
                <a:gd name="T23" fmla="*/ 42528 h 128"/>
                <a:gd name="T24" fmla="*/ 12700 w 79"/>
                <a:gd name="T25" fmla="*/ 28352 h 128"/>
                <a:gd name="T26" fmla="*/ 9525 w 79"/>
                <a:gd name="T27" fmla="*/ 18901 h 128"/>
                <a:gd name="T28" fmla="*/ 3175 w 79"/>
                <a:gd name="T29" fmla="*/ 6300 h 128"/>
                <a:gd name="T30" fmla="*/ 3175 w 79"/>
                <a:gd name="T31" fmla="*/ 0 h 128"/>
                <a:gd name="T32" fmla="*/ 12700 w 79"/>
                <a:gd name="T33" fmla="*/ 3150 h 128"/>
                <a:gd name="T34" fmla="*/ 23813 w 79"/>
                <a:gd name="T35" fmla="*/ 0 h 128"/>
                <a:gd name="T36" fmla="*/ 30163 w 79"/>
                <a:gd name="T37" fmla="*/ 9451 h 128"/>
                <a:gd name="T38" fmla="*/ 33338 w 79"/>
                <a:gd name="T39" fmla="*/ 18901 h 128"/>
                <a:gd name="T40" fmla="*/ 36513 w 79"/>
                <a:gd name="T41" fmla="*/ 31502 h 128"/>
                <a:gd name="T42" fmla="*/ 42863 w 79"/>
                <a:gd name="T43" fmla="*/ 42528 h 128"/>
                <a:gd name="T44" fmla="*/ 46038 w 79"/>
                <a:gd name="T45" fmla="*/ 55128 h 128"/>
                <a:gd name="T46" fmla="*/ 49213 w 79"/>
                <a:gd name="T47" fmla="*/ 64579 h 128"/>
                <a:gd name="T48" fmla="*/ 55563 w 79"/>
                <a:gd name="T49" fmla="*/ 74029 h 128"/>
                <a:gd name="T50" fmla="*/ 74613 w 79"/>
                <a:gd name="T51" fmla="*/ 77180 h 128"/>
                <a:gd name="T52" fmla="*/ 80963 w 79"/>
                <a:gd name="T53" fmla="*/ 67729 h 128"/>
                <a:gd name="T54" fmla="*/ 84138 w 79"/>
                <a:gd name="T55" fmla="*/ 58278 h 128"/>
                <a:gd name="T56" fmla="*/ 87313 w 79"/>
                <a:gd name="T57" fmla="*/ 45678 h 128"/>
                <a:gd name="T58" fmla="*/ 95250 w 79"/>
                <a:gd name="T59" fmla="*/ 34652 h 128"/>
                <a:gd name="T60" fmla="*/ 98425 w 79"/>
                <a:gd name="T61" fmla="*/ 25202 h 128"/>
                <a:gd name="T62" fmla="*/ 101600 w 79"/>
                <a:gd name="T63" fmla="*/ 15751 h 128"/>
                <a:gd name="T64" fmla="*/ 104775 w 79"/>
                <a:gd name="T65" fmla="*/ 3150 h 128"/>
                <a:gd name="T66" fmla="*/ 111125 w 79"/>
                <a:gd name="T67" fmla="*/ 3150 h 128"/>
                <a:gd name="T68" fmla="*/ 120650 w 79"/>
                <a:gd name="T69" fmla="*/ 0 h 128"/>
                <a:gd name="T70" fmla="*/ 120650 w 79"/>
                <a:gd name="T71" fmla="*/ 6300 h 128"/>
                <a:gd name="T72" fmla="*/ 117475 w 79"/>
                <a:gd name="T73" fmla="*/ 15751 h 128"/>
                <a:gd name="T74" fmla="*/ 111125 w 79"/>
                <a:gd name="T75" fmla="*/ 22051 h 128"/>
                <a:gd name="T76" fmla="*/ 107950 w 79"/>
                <a:gd name="T77" fmla="*/ 31502 h 128"/>
                <a:gd name="T78" fmla="*/ 104775 w 79"/>
                <a:gd name="T79" fmla="*/ 42528 h 128"/>
                <a:gd name="T80" fmla="*/ 101600 w 79"/>
                <a:gd name="T81" fmla="*/ 51978 h 128"/>
                <a:gd name="T82" fmla="*/ 58738 w 79"/>
                <a:gd name="T83" fmla="*/ 141758 h 128"/>
                <a:gd name="T84" fmla="*/ 55563 w 79"/>
                <a:gd name="T85" fmla="*/ 154359 h 128"/>
                <a:gd name="T86" fmla="*/ 49213 w 79"/>
                <a:gd name="T87" fmla="*/ 160660 h 128"/>
                <a:gd name="T88" fmla="*/ 46038 w 79"/>
                <a:gd name="T89" fmla="*/ 170110 h 128"/>
                <a:gd name="T90" fmla="*/ 42863 w 79"/>
                <a:gd name="T91" fmla="*/ 179561 h 128"/>
                <a:gd name="T92" fmla="*/ 39688 w 79"/>
                <a:gd name="T93" fmla="*/ 189011 h 128"/>
                <a:gd name="T94" fmla="*/ 36513 w 79"/>
                <a:gd name="T95" fmla="*/ 200037 h 128"/>
                <a:gd name="T96" fmla="*/ 23813 w 79"/>
                <a:gd name="T97" fmla="*/ 200037 h 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9" h="128">
                  <a:moveTo>
                    <a:pt x="11" y="127"/>
                  </a:moveTo>
                  <a:lnTo>
                    <a:pt x="13" y="127"/>
                  </a:lnTo>
                  <a:lnTo>
                    <a:pt x="13" y="124"/>
                  </a:lnTo>
                  <a:lnTo>
                    <a:pt x="15" y="122"/>
                  </a:lnTo>
                  <a:lnTo>
                    <a:pt x="15" y="120"/>
                  </a:lnTo>
                  <a:lnTo>
                    <a:pt x="17" y="118"/>
                  </a:lnTo>
                  <a:lnTo>
                    <a:pt x="17" y="116"/>
                  </a:lnTo>
                  <a:lnTo>
                    <a:pt x="19" y="116"/>
                  </a:lnTo>
                  <a:lnTo>
                    <a:pt x="19" y="114"/>
                  </a:lnTo>
                  <a:lnTo>
                    <a:pt x="19" y="112"/>
                  </a:lnTo>
                  <a:lnTo>
                    <a:pt x="21" y="112"/>
                  </a:lnTo>
                  <a:lnTo>
                    <a:pt x="21" y="110"/>
                  </a:lnTo>
                  <a:lnTo>
                    <a:pt x="21" y="108"/>
                  </a:lnTo>
                  <a:lnTo>
                    <a:pt x="23" y="106"/>
                  </a:lnTo>
                  <a:lnTo>
                    <a:pt x="23" y="104"/>
                  </a:lnTo>
                  <a:lnTo>
                    <a:pt x="25" y="102"/>
                  </a:lnTo>
                  <a:lnTo>
                    <a:pt x="25" y="100"/>
                  </a:lnTo>
                  <a:lnTo>
                    <a:pt x="27" y="98"/>
                  </a:lnTo>
                  <a:lnTo>
                    <a:pt x="27" y="96"/>
                  </a:lnTo>
                  <a:lnTo>
                    <a:pt x="27" y="94"/>
                  </a:lnTo>
                  <a:lnTo>
                    <a:pt x="29" y="94"/>
                  </a:lnTo>
                  <a:lnTo>
                    <a:pt x="29" y="92"/>
                  </a:lnTo>
                  <a:lnTo>
                    <a:pt x="29" y="90"/>
                  </a:lnTo>
                  <a:lnTo>
                    <a:pt x="31" y="90"/>
                  </a:lnTo>
                  <a:lnTo>
                    <a:pt x="35" y="80"/>
                  </a:lnTo>
                  <a:lnTo>
                    <a:pt x="27" y="61"/>
                  </a:lnTo>
                  <a:lnTo>
                    <a:pt x="27" y="59"/>
                  </a:lnTo>
                  <a:lnTo>
                    <a:pt x="25" y="59"/>
                  </a:lnTo>
                  <a:lnTo>
                    <a:pt x="25" y="57"/>
                  </a:lnTo>
                  <a:lnTo>
                    <a:pt x="25" y="55"/>
                  </a:lnTo>
                  <a:lnTo>
                    <a:pt x="23" y="53"/>
                  </a:lnTo>
                  <a:lnTo>
                    <a:pt x="23" y="51"/>
                  </a:lnTo>
                  <a:lnTo>
                    <a:pt x="23" y="49"/>
                  </a:lnTo>
                  <a:lnTo>
                    <a:pt x="21" y="49"/>
                  </a:lnTo>
                  <a:lnTo>
                    <a:pt x="21" y="47"/>
                  </a:lnTo>
                  <a:lnTo>
                    <a:pt x="21" y="45"/>
                  </a:lnTo>
                  <a:lnTo>
                    <a:pt x="19" y="43"/>
                  </a:lnTo>
                  <a:lnTo>
                    <a:pt x="19" y="41"/>
                  </a:lnTo>
                  <a:lnTo>
                    <a:pt x="19" y="39"/>
                  </a:lnTo>
                  <a:lnTo>
                    <a:pt x="17" y="39"/>
                  </a:lnTo>
                  <a:lnTo>
                    <a:pt x="17" y="37"/>
                  </a:lnTo>
                  <a:lnTo>
                    <a:pt x="17" y="35"/>
                  </a:lnTo>
                  <a:lnTo>
                    <a:pt x="15" y="35"/>
                  </a:lnTo>
                  <a:lnTo>
                    <a:pt x="15" y="33"/>
                  </a:lnTo>
                  <a:lnTo>
                    <a:pt x="15" y="31"/>
                  </a:lnTo>
                  <a:lnTo>
                    <a:pt x="13" y="31"/>
                  </a:lnTo>
                  <a:lnTo>
                    <a:pt x="13" y="29"/>
                  </a:lnTo>
                  <a:lnTo>
                    <a:pt x="13" y="27"/>
                  </a:lnTo>
                  <a:lnTo>
                    <a:pt x="11" y="24"/>
                  </a:lnTo>
                  <a:lnTo>
                    <a:pt x="11" y="22"/>
                  </a:lnTo>
                  <a:lnTo>
                    <a:pt x="8" y="20"/>
                  </a:lnTo>
                  <a:lnTo>
                    <a:pt x="8" y="18"/>
                  </a:lnTo>
                  <a:lnTo>
                    <a:pt x="8" y="16"/>
                  </a:lnTo>
                  <a:lnTo>
                    <a:pt x="6" y="16"/>
                  </a:lnTo>
                  <a:lnTo>
                    <a:pt x="6" y="14"/>
                  </a:lnTo>
                  <a:lnTo>
                    <a:pt x="6" y="12"/>
                  </a:lnTo>
                  <a:lnTo>
                    <a:pt x="4" y="10"/>
                  </a:lnTo>
                  <a:lnTo>
                    <a:pt x="4" y="8"/>
                  </a:lnTo>
                  <a:lnTo>
                    <a:pt x="2" y="6"/>
                  </a:lnTo>
                  <a:lnTo>
                    <a:pt x="2" y="4"/>
                  </a:lnTo>
                  <a:lnTo>
                    <a:pt x="2" y="2"/>
                  </a:lnTo>
                  <a:lnTo>
                    <a:pt x="0" y="2"/>
                  </a:lnTo>
                  <a:lnTo>
                    <a:pt x="0" y="0"/>
                  </a:lnTo>
                  <a:lnTo>
                    <a:pt x="2" y="0"/>
                  </a:lnTo>
                  <a:lnTo>
                    <a:pt x="4" y="0"/>
                  </a:lnTo>
                  <a:lnTo>
                    <a:pt x="6" y="0"/>
                  </a:lnTo>
                  <a:lnTo>
                    <a:pt x="6" y="2"/>
                  </a:lnTo>
                  <a:lnTo>
                    <a:pt x="8" y="2"/>
                  </a:lnTo>
                  <a:lnTo>
                    <a:pt x="11" y="2"/>
                  </a:lnTo>
                  <a:lnTo>
                    <a:pt x="11" y="0"/>
                  </a:lnTo>
                  <a:lnTo>
                    <a:pt x="13" y="0"/>
                  </a:lnTo>
                  <a:lnTo>
                    <a:pt x="15" y="0"/>
                  </a:lnTo>
                  <a:lnTo>
                    <a:pt x="17" y="0"/>
                  </a:lnTo>
                  <a:lnTo>
                    <a:pt x="17" y="2"/>
                  </a:lnTo>
                  <a:lnTo>
                    <a:pt x="19" y="4"/>
                  </a:lnTo>
                  <a:lnTo>
                    <a:pt x="19" y="6"/>
                  </a:lnTo>
                  <a:lnTo>
                    <a:pt x="19" y="8"/>
                  </a:lnTo>
                  <a:lnTo>
                    <a:pt x="19" y="10"/>
                  </a:lnTo>
                  <a:lnTo>
                    <a:pt x="21" y="10"/>
                  </a:lnTo>
                  <a:lnTo>
                    <a:pt x="21" y="12"/>
                  </a:lnTo>
                  <a:lnTo>
                    <a:pt x="21" y="14"/>
                  </a:lnTo>
                  <a:lnTo>
                    <a:pt x="23" y="16"/>
                  </a:lnTo>
                  <a:lnTo>
                    <a:pt x="23" y="18"/>
                  </a:lnTo>
                  <a:lnTo>
                    <a:pt x="23" y="20"/>
                  </a:lnTo>
                  <a:lnTo>
                    <a:pt x="25" y="22"/>
                  </a:lnTo>
                  <a:lnTo>
                    <a:pt x="25" y="24"/>
                  </a:lnTo>
                  <a:lnTo>
                    <a:pt x="25" y="27"/>
                  </a:lnTo>
                  <a:lnTo>
                    <a:pt x="27" y="27"/>
                  </a:lnTo>
                  <a:lnTo>
                    <a:pt x="27" y="29"/>
                  </a:lnTo>
                  <a:lnTo>
                    <a:pt x="27" y="31"/>
                  </a:lnTo>
                  <a:lnTo>
                    <a:pt x="29" y="33"/>
                  </a:lnTo>
                  <a:lnTo>
                    <a:pt x="29" y="35"/>
                  </a:lnTo>
                  <a:lnTo>
                    <a:pt x="29" y="37"/>
                  </a:lnTo>
                  <a:lnTo>
                    <a:pt x="31" y="37"/>
                  </a:lnTo>
                  <a:lnTo>
                    <a:pt x="31" y="39"/>
                  </a:lnTo>
                  <a:lnTo>
                    <a:pt x="31" y="41"/>
                  </a:lnTo>
                  <a:lnTo>
                    <a:pt x="33" y="43"/>
                  </a:lnTo>
                  <a:lnTo>
                    <a:pt x="33" y="45"/>
                  </a:lnTo>
                  <a:lnTo>
                    <a:pt x="33" y="47"/>
                  </a:lnTo>
                  <a:lnTo>
                    <a:pt x="35" y="47"/>
                  </a:lnTo>
                  <a:lnTo>
                    <a:pt x="35" y="49"/>
                  </a:lnTo>
                  <a:lnTo>
                    <a:pt x="41" y="63"/>
                  </a:lnTo>
                  <a:lnTo>
                    <a:pt x="47" y="51"/>
                  </a:lnTo>
                  <a:lnTo>
                    <a:pt x="47" y="49"/>
                  </a:lnTo>
                  <a:lnTo>
                    <a:pt x="49" y="47"/>
                  </a:lnTo>
                  <a:lnTo>
                    <a:pt x="49" y="45"/>
                  </a:lnTo>
                  <a:lnTo>
                    <a:pt x="49" y="43"/>
                  </a:lnTo>
                  <a:lnTo>
                    <a:pt x="51" y="43"/>
                  </a:lnTo>
                  <a:lnTo>
                    <a:pt x="51" y="41"/>
                  </a:lnTo>
                  <a:lnTo>
                    <a:pt x="51" y="39"/>
                  </a:lnTo>
                  <a:lnTo>
                    <a:pt x="53" y="39"/>
                  </a:lnTo>
                  <a:lnTo>
                    <a:pt x="53" y="37"/>
                  </a:lnTo>
                  <a:lnTo>
                    <a:pt x="53" y="35"/>
                  </a:lnTo>
                  <a:lnTo>
                    <a:pt x="55" y="33"/>
                  </a:lnTo>
                  <a:lnTo>
                    <a:pt x="55" y="31"/>
                  </a:lnTo>
                  <a:lnTo>
                    <a:pt x="55" y="29"/>
                  </a:lnTo>
                  <a:lnTo>
                    <a:pt x="57" y="27"/>
                  </a:lnTo>
                  <a:lnTo>
                    <a:pt x="57" y="24"/>
                  </a:lnTo>
                  <a:lnTo>
                    <a:pt x="57" y="22"/>
                  </a:lnTo>
                  <a:lnTo>
                    <a:pt x="60" y="22"/>
                  </a:lnTo>
                  <a:lnTo>
                    <a:pt x="60" y="20"/>
                  </a:lnTo>
                  <a:lnTo>
                    <a:pt x="60" y="18"/>
                  </a:lnTo>
                  <a:lnTo>
                    <a:pt x="60" y="16"/>
                  </a:lnTo>
                  <a:lnTo>
                    <a:pt x="62" y="16"/>
                  </a:lnTo>
                  <a:lnTo>
                    <a:pt x="62" y="14"/>
                  </a:lnTo>
                  <a:lnTo>
                    <a:pt x="62" y="12"/>
                  </a:lnTo>
                  <a:lnTo>
                    <a:pt x="64" y="12"/>
                  </a:lnTo>
                  <a:lnTo>
                    <a:pt x="64" y="10"/>
                  </a:lnTo>
                  <a:lnTo>
                    <a:pt x="64" y="8"/>
                  </a:lnTo>
                  <a:lnTo>
                    <a:pt x="64" y="6"/>
                  </a:lnTo>
                  <a:lnTo>
                    <a:pt x="66" y="4"/>
                  </a:lnTo>
                  <a:lnTo>
                    <a:pt x="66" y="2"/>
                  </a:lnTo>
                  <a:lnTo>
                    <a:pt x="66" y="0"/>
                  </a:lnTo>
                  <a:lnTo>
                    <a:pt x="68" y="0"/>
                  </a:lnTo>
                  <a:lnTo>
                    <a:pt x="70" y="0"/>
                  </a:lnTo>
                  <a:lnTo>
                    <a:pt x="70" y="2"/>
                  </a:lnTo>
                  <a:lnTo>
                    <a:pt x="72" y="2"/>
                  </a:lnTo>
                  <a:lnTo>
                    <a:pt x="74" y="2"/>
                  </a:lnTo>
                  <a:lnTo>
                    <a:pt x="74" y="0"/>
                  </a:lnTo>
                  <a:lnTo>
                    <a:pt x="76" y="0"/>
                  </a:lnTo>
                  <a:lnTo>
                    <a:pt x="78" y="0"/>
                  </a:lnTo>
                  <a:lnTo>
                    <a:pt x="78" y="2"/>
                  </a:lnTo>
                  <a:lnTo>
                    <a:pt x="76" y="2"/>
                  </a:lnTo>
                  <a:lnTo>
                    <a:pt x="76" y="4"/>
                  </a:lnTo>
                  <a:lnTo>
                    <a:pt x="76" y="6"/>
                  </a:lnTo>
                  <a:lnTo>
                    <a:pt x="74" y="6"/>
                  </a:lnTo>
                  <a:lnTo>
                    <a:pt x="74" y="8"/>
                  </a:lnTo>
                  <a:lnTo>
                    <a:pt x="74" y="10"/>
                  </a:lnTo>
                  <a:lnTo>
                    <a:pt x="72" y="10"/>
                  </a:lnTo>
                  <a:lnTo>
                    <a:pt x="72" y="12"/>
                  </a:lnTo>
                  <a:lnTo>
                    <a:pt x="72" y="14"/>
                  </a:lnTo>
                  <a:lnTo>
                    <a:pt x="70" y="14"/>
                  </a:lnTo>
                  <a:lnTo>
                    <a:pt x="70" y="16"/>
                  </a:lnTo>
                  <a:lnTo>
                    <a:pt x="70" y="18"/>
                  </a:lnTo>
                  <a:lnTo>
                    <a:pt x="68" y="18"/>
                  </a:lnTo>
                  <a:lnTo>
                    <a:pt x="68" y="20"/>
                  </a:lnTo>
                  <a:lnTo>
                    <a:pt x="68" y="22"/>
                  </a:lnTo>
                  <a:lnTo>
                    <a:pt x="68" y="24"/>
                  </a:lnTo>
                  <a:lnTo>
                    <a:pt x="66" y="24"/>
                  </a:lnTo>
                  <a:lnTo>
                    <a:pt x="66" y="27"/>
                  </a:lnTo>
                  <a:lnTo>
                    <a:pt x="66" y="29"/>
                  </a:lnTo>
                  <a:lnTo>
                    <a:pt x="64" y="29"/>
                  </a:lnTo>
                  <a:lnTo>
                    <a:pt x="64" y="31"/>
                  </a:lnTo>
                  <a:lnTo>
                    <a:pt x="64" y="33"/>
                  </a:lnTo>
                  <a:lnTo>
                    <a:pt x="62" y="33"/>
                  </a:lnTo>
                  <a:lnTo>
                    <a:pt x="62" y="35"/>
                  </a:lnTo>
                  <a:lnTo>
                    <a:pt x="39" y="88"/>
                  </a:lnTo>
                  <a:lnTo>
                    <a:pt x="37" y="90"/>
                  </a:lnTo>
                  <a:lnTo>
                    <a:pt x="37" y="92"/>
                  </a:lnTo>
                  <a:lnTo>
                    <a:pt x="35" y="94"/>
                  </a:lnTo>
                  <a:lnTo>
                    <a:pt x="35" y="96"/>
                  </a:lnTo>
                  <a:lnTo>
                    <a:pt x="35" y="98"/>
                  </a:lnTo>
                  <a:lnTo>
                    <a:pt x="33" y="98"/>
                  </a:lnTo>
                  <a:lnTo>
                    <a:pt x="33" y="100"/>
                  </a:lnTo>
                  <a:lnTo>
                    <a:pt x="33" y="102"/>
                  </a:lnTo>
                  <a:lnTo>
                    <a:pt x="31" y="102"/>
                  </a:lnTo>
                  <a:lnTo>
                    <a:pt x="31" y="104"/>
                  </a:lnTo>
                  <a:lnTo>
                    <a:pt x="31" y="106"/>
                  </a:lnTo>
                  <a:lnTo>
                    <a:pt x="31" y="108"/>
                  </a:lnTo>
                  <a:lnTo>
                    <a:pt x="29" y="108"/>
                  </a:lnTo>
                  <a:lnTo>
                    <a:pt x="29" y="110"/>
                  </a:lnTo>
                  <a:lnTo>
                    <a:pt x="29" y="112"/>
                  </a:lnTo>
                  <a:lnTo>
                    <a:pt x="27" y="112"/>
                  </a:lnTo>
                  <a:lnTo>
                    <a:pt x="27" y="114"/>
                  </a:lnTo>
                  <a:lnTo>
                    <a:pt x="27" y="116"/>
                  </a:lnTo>
                  <a:lnTo>
                    <a:pt x="27" y="118"/>
                  </a:lnTo>
                  <a:lnTo>
                    <a:pt x="25" y="118"/>
                  </a:lnTo>
                  <a:lnTo>
                    <a:pt x="25" y="120"/>
                  </a:lnTo>
                  <a:lnTo>
                    <a:pt x="25" y="122"/>
                  </a:lnTo>
                  <a:lnTo>
                    <a:pt x="25" y="124"/>
                  </a:lnTo>
                  <a:lnTo>
                    <a:pt x="23" y="124"/>
                  </a:lnTo>
                  <a:lnTo>
                    <a:pt x="23" y="127"/>
                  </a:lnTo>
                  <a:lnTo>
                    <a:pt x="21" y="127"/>
                  </a:lnTo>
                  <a:lnTo>
                    <a:pt x="19" y="127"/>
                  </a:lnTo>
                  <a:lnTo>
                    <a:pt x="17" y="127"/>
                  </a:lnTo>
                  <a:lnTo>
                    <a:pt x="15" y="127"/>
                  </a:lnTo>
                  <a:lnTo>
                    <a:pt x="13" y="127"/>
                  </a:lnTo>
                  <a:lnTo>
                    <a:pt x="11" y="12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96" name="Freeform 136">
              <a:extLst>
                <a:ext uri="{FF2B5EF4-FFF2-40B4-BE49-F238E27FC236}">
                  <a16:creationId xmlns:a16="http://schemas.microsoft.com/office/drawing/2014/main" id="{031AE5DA-92FF-0D31-FC71-F6ED6ABC64EC}"/>
                </a:ext>
              </a:extLst>
            </p:cNvPr>
            <p:cNvSpPr>
              <a:spLocks/>
            </p:cNvSpPr>
            <p:nvPr/>
          </p:nvSpPr>
          <p:spPr bwMode="auto">
            <a:xfrm>
              <a:off x="5264151" y="3773488"/>
              <a:ext cx="73025" cy="80962"/>
            </a:xfrm>
            <a:custGeom>
              <a:avLst/>
              <a:gdLst>
                <a:gd name="T0" fmla="*/ 3175 w 46"/>
                <a:gd name="T1" fmla="*/ 79405 h 52"/>
                <a:gd name="T2" fmla="*/ 11113 w 46"/>
                <a:gd name="T3" fmla="*/ 79405 h 52"/>
                <a:gd name="T4" fmla="*/ 17463 w 46"/>
                <a:gd name="T5" fmla="*/ 79405 h 52"/>
                <a:gd name="T6" fmla="*/ 23813 w 46"/>
                <a:gd name="T7" fmla="*/ 79405 h 52"/>
                <a:gd name="T8" fmla="*/ 30163 w 46"/>
                <a:gd name="T9" fmla="*/ 79405 h 52"/>
                <a:gd name="T10" fmla="*/ 36513 w 46"/>
                <a:gd name="T11" fmla="*/ 79405 h 52"/>
                <a:gd name="T12" fmla="*/ 42863 w 46"/>
                <a:gd name="T13" fmla="*/ 76291 h 52"/>
                <a:gd name="T14" fmla="*/ 49213 w 46"/>
                <a:gd name="T15" fmla="*/ 76291 h 52"/>
                <a:gd name="T16" fmla="*/ 55563 w 46"/>
                <a:gd name="T17" fmla="*/ 73177 h 52"/>
                <a:gd name="T18" fmla="*/ 58738 w 46"/>
                <a:gd name="T19" fmla="*/ 70063 h 52"/>
                <a:gd name="T20" fmla="*/ 65088 w 46"/>
                <a:gd name="T21" fmla="*/ 63835 h 52"/>
                <a:gd name="T22" fmla="*/ 68263 w 46"/>
                <a:gd name="T23" fmla="*/ 60722 h 52"/>
                <a:gd name="T24" fmla="*/ 68263 w 46"/>
                <a:gd name="T25" fmla="*/ 54494 h 52"/>
                <a:gd name="T26" fmla="*/ 71438 w 46"/>
                <a:gd name="T27" fmla="*/ 51380 h 52"/>
                <a:gd name="T28" fmla="*/ 71438 w 46"/>
                <a:gd name="T29" fmla="*/ 45152 h 52"/>
                <a:gd name="T30" fmla="*/ 71438 w 46"/>
                <a:gd name="T31" fmla="*/ 38924 h 52"/>
                <a:gd name="T32" fmla="*/ 71438 w 46"/>
                <a:gd name="T33" fmla="*/ 32696 h 52"/>
                <a:gd name="T34" fmla="*/ 71438 w 46"/>
                <a:gd name="T35" fmla="*/ 26468 h 52"/>
                <a:gd name="T36" fmla="*/ 68263 w 46"/>
                <a:gd name="T37" fmla="*/ 23354 h 52"/>
                <a:gd name="T38" fmla="*/ 65088 w 46"/>
                <a:gd name="T39" fmla="*/ 17127 h 52"/>
                <a:gd name="T40" fmla="*/ 61913 w 46"/>
                <a:gd name="T41" fmla="*/ 14013 h 52"/>
                <a:gd name="T42" fmla="*/ 58738 w 46"/>
                <a:gd name="T43" fmla="*/ 10899 h 52"/>
                <a:gd name="T44" fmla="*/ 55563 w 46"/>
                <a:gd name="T45" fmla="*/ 7785 h 52"/>
                <a:gd name="T46" fmla="*/ 49213 w 46"/>
                <a:gd name="T47" fmla="*/ 7785 h 52"/>
                <a:gd name="T48" fmla="*/ 46038 w 46"/>
                <a:gd name="T49" fmla="*/ 3114 h 52"/>
                <a:gd name="T50" fmla="*/ 39688 w 46"/>
                <a:gd name="T51" fmla="*/ 3114 h 52"/>
                <a:gd name="T52" fmla="*/ 33338 w 46"/>
                <a:gd name="T53" fmla="*/ 3114 h 52"/>
                <a:gd name="T54" fmla="*/ 30163 w 46"/>
                <a:gd name="T55" fmla="*/ 0 h 52"/>
                <a:gd name="T56" fmla="*/ 23813 w 46"/>
                <a:gd name="T57" fmla="*/ 0 h 52"/>
                <a:gd name="T58" fmla="*/ 17463 w 46"/>
                <a:gd name="T59" fmla="*/ 0 h 52"/>
                <a:gd name="T60" fmla="*/ 14288 w 46"/>
                <a:gd name="T61" fmla="*/ 3114 h 52"/>
                <a:gd name="T62" fmla="*/ 7938 w 46"/>
                <a:gd name="T63" fmla="*/ 3114 h 52"/>
                <a:gd name="T64" fmla="*/ 3175 w 46"/>
                <a:gd name="T65" fmla="*/ 7785 h 52"/>
                <a:gd name="T66" fmla="*/ 3175 w 46"/>
                <a:gd name="T67" fmla="*/ 14013 h 52"/>
                <a:gd name="T68" fmla="*/ 3175 w 46"/>
                <a:gd name="T69" fmla="*/ 20241 h 52"/>
                <a:gd name="T70" fmla="*/ 3175 w 46"/>
                <a:gd name="T71" fmla="*/ 26468 h 52"/>
                <a:gd name="T72" fmla="*/ 3175 w 46"/>
                <a:gd name="T73" fmla="*/ 32696 h 52"/>
                <a:gd name="T74" fmla="*/ 3175 w 46"/>
                <a:gd name="T75" fmla="*/ 38924 h 52"/>
                <a:gd name="T76" fmla="*/ 3175 w 46"/>
                <a:gd name="T77" fmla="*/ 45152 h 52"/>
                <a:gd name="T78" fmla="*/ 0 w 46"/>
                <a:gd name="T79" fmla="*/ 51380 h 52"/>
                <a:gd name="T80" fmla="*/ 0 w 46"/>
                <a:gd name="T81" fmla="*/ 57608 h 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6" h="52">
                  <a:moveTo>
                    <a:pt x="0" y="51"/>
                  </a:moveTo>
                  <a:lnTo>
                    <a:pt x="2" y="51"/>
                  </a:lnTo>
                  <a:lnTo>
                    <a:pt x="5" y="51"/>
                  </a:lnTo>
                  <a:lnTo>
                    <a:pt x="7" y="51"/>
                  </a:lnTo>
                  <a:lnTo>
                    <a:pt x="9" y="51"/>
                  </a:lnTo>
                  <a:lnTo>
                    <a:pt x="11" y="51"/>
                  </a:lnTo>
                  <a:lnTo>
                    <a:pt x="13" y="51"/>
                  </a:lnTo>
                  <a:lnTo>
                    <a:pt x="15" y="51"/>
                  </a:lnTo>
                  <a:lnTo>
                    <a:pt x="17" y="51"/>
                  </a:lnTo>
                  <a:lnTo>
                    <a:pt x="19" y="51"/>
                  </a:lnTo>
                  <a:lnTo>
                    <a:pt x="21" y="51"/>
                  </a:lnTo>
                  <a:lnTo>
                    <a:pt x="23" y="51"/>
                  </a:lnTo>
                  <a:lnTo>
                    <a:pt x="25" y="51"/>
                  </a:lnTo>
                  <a:lnTo>
                    <a:pt x="27" y="49"/>
                  </a:lnTo>
                  <a:lnTo>
                    <a:pt x="29" y="49"/>
                  </a:lnTo>
                  <a:lnTo>
                    <a:pt x="31" y="49"/>
                  </a:lnTo>
                  <a:lnTo>
                    <a:pt x="33" y="47"/>
                  </a:lnTo>
                  <a:lnTo>
                    <a:pt x="35" y="47"/>
                  </a:lnTo>
                  <a:lnTo>
                    <a:pt x="35" y="45"/>
                  </a:lnTo>
                  <a:lnTo>
                    <a:pt x="37" y="45"/>
                  </a:lnTo>
                  <a:lnTo>
                    <a:pt x="39" y="43"/>
                  </a:lnTo>
                  <a:lnTo>
                    <a:pt x="41" y="41"/>
                  </a:lnTo>
                  <a:lnTo>
                    <a:pt x="41" y="39"/>
                  </a:lnTo>
                  <a:lnTo>
                    <a:pt x="43" y="39"/>
                  </a:lnTo>
                  <a:lnTo>
                    <a:pt x="43" y="37"/>
                  </a:lnTo>
                  <a:lnTo>
                    <a:pt x="43" y="35"/>
                  </a:lnTo>
                  <a:lnTo>
                    <a:pt x="45" y="35"/>
                  </a:lnTo>
                  <a:lnTo>
                    <a:pt x="45" y="33"/>
                  </a:lnTo>
                  <a:lnTo>
                    <a:pt x="45" y="31"/>
                  </a:lnTo>
                  <a:lnTo>
                    <a:pt x="45" y="29"/>
                  </a:lnTo>
                  <a:lnTo>
                    <a:pt x="45" y="27"/>
                  </a:lnTo>
                  <a:lnTo>
                    <a:pt x="45" y="25"/>
                  </a:lnTo>
                  <a:lnTo>
                    <a:pt x="45" y="23"/>
                  </a:lnTo>
                  <a:lnTo>
                    <a:pt x="45" y="21"/>
                  </a:lnTo>
                  <a:lnTo>
                    <a:pt x="45" y="19"/>
                  </a:lnTo>
                  <a:lnTo>
                    <a:pt x="45" y="17"/>
                  </a:lnTo>
                  <a:lnTo>
                    <a:pt x="43" y="17"/>
                  </a:lnTo>
                  <a:lnTo>
                    <a:pt x="43" y="15"/>
                  </a:lnTo>
                  <a:lnTo>
                    <a:pt x="43" y="13"/>
                  </a:lnTo>
                  <a:lnTo>
                    <a:pt x="41" y="11"/>
                  </a:lnTo>
                  <a:lnTo>
                    <a:pt x="41" y="9"/>
                  </a:lnTo>
                  <a:lnTo>
                    <a:pt x="39" y="9"/>
                  </a:lnTo>
                  <a:lnTo>
                    <a:pt x="39" y="7"/>
                  </a:lnTo>
                  <a:lnTo>
                    <a:pt x="37" y="7"/>
                  </a:lnTo>
                  <a:lnTo>
                    <a:pt x="35" y="7"/>
                  </a:lnTo>
                  <a:lnTo>
                    <a:pt x="35" y="5"/>
                  </a:lnTo>
                  <a:lnTo>
                    <a:pt x="33" y="5"/>
                  </a:lnTo>
                  <a:lnTo>
                    <a:pt x="31" y="5"/>
                  </a:lnTo>
                  <a:lnTo>
                    <a:pt x="31" y="2"/>
                  </a:lnTo>
                  <a:lnTo>
                    <a:pt x="29" y="2"/>
                  </a:lnTo>
                  <a:lnTo>
                    <a:pt x="27" y="2"/>
                  </a:lnTo>
                  <a:lnTo>
                    <a:pt x="25" y="2"/>
                  </a:lnTo>
                  <a:lnTo>
                    <a:pt x="23" y="2"/>
                  </a:lnTo>
                  <a:lnTo>
                    <a:pt x="21" y="2"/>
                  </a:lnTo>
                  <a:lnTo>
                    <a:pt x="19" y="2"/>
                  </a:lnTo>
                  <a:lnTo>
                    <a:pt x="19" y="0"/>
                  </a:lnTo>
                  <a:lnTo>
                    <a:pt x="17" y="0"/>
                  </a:lnTo>
                  <a:lnTo>
                    <a:pt x="15" y="0"/>
                  </a:lnTo>
                  <a:lnTo>
                    <a:pt x="13" y="0"/>
                  </a:lnTo>
                  <a:lnTo>
                    <a:pt x="11" y="0"/>
                  </a:lnTo>
                  <a:lnTo>
                    <a:pt x="9" y="0"/>
                  </a:lnTo>
                  <a:lnTo>
                    <a:pt x="9" y="2"/>
                  </a:lnTo>
                  <a:lnTo>
                    <a:pt x="7" y="2"/>
                  </a:lnTo>
                  <a:lnTo>
                    <a:pt x="5" y="2"/>
                  </a:lnTo>
                  <a:lnTo>
                    <a:pt x="2" y="2"/>
                  </a:lnTo>
                  <a:lnTo>
                    <a:pt x="2" y="5"/>
                  </a:lnTo>
                  <a:lnTo>
                    <a:pt x="2" y="7"/>
                  </a:lnTo>
                  <a:lnTo>
                    <a:pt x="2" y="9"/>
                  </a:lnTo>
                  <a:lnTo>
                    <a:pt x="2" y="11"/>
                  </a:lnTo>
                  <a:lnTo>
                    <a:pt x="2" y="13"/>
                  </a:lnTo>
                  <a:lnTo>
                    <a:pt x="2" y="15"/>
                  </a:lnTo>
                  <a:lnTo>
                    <a:pt x="2" y="17"/>
                  </a:lnTo>
                  <a:lnTo>
                    <a:pt x="2" y="19"/>
                  </a:lnTo>
                  <a:lnTo>
                    <a:pt x="2" y="21"/>
                  </a:lnTo>
                  <a:lnTo>
                    <a:pt x="2" y="23"/>
                  </a:lnTo>
                  <a:lnTo>
                    <a:pt x="2" y="25"/>
                  </a:lnTo>
                  <a:lnTo>
                    <a:pt x="2" y="27"/>
                  </a:lnTo>
                  <a:lnTo>
                    <a:pt x="2" y="29"/>
                  </a:lnTo>
                  <a:lnTo>
                    <a:pt x="0" y="31"/>
                  </a:lnTo>
                  <a:lnTo>
                    <a:pt x="0" y="33"/>
                  </a:lnTo>
                  <a:lnTo>
                    <a:pt x="0" y="35"/>
                  </a:lnTo>
                  <a:lnTo>
                    <a:pt x="0" y="37"/>
                  </a:lnTo>
                  <a:lnTo>
                    <a:pt x="0" y="5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97" name="Freeform 137">
              <a:extLst>
                <a:ext uri="{FF2B5EF4-FFF2-40B4-BE49-F238E27FC236}">
                  <a16:creationId xmlns:a16="http://schemas.microsoft.com/office/drawing/2014/main" id="{34F67CD8-634D-47B4-8C29-59E0B7D19E69}"/>
                </a:ext>
              </a:extLst>
            </p:cNvPr>
            <p:cNvSpPr>
              <a:spLocks/>
            </p:cNvSpPr>
            <p:nvPr/>
          </p:nvSpPr>
          <p:spPr bwMode="auto">
            <a:xfrm>
              <a:off x="5241926" y="3762375"/>
              <a:ext cx="122237" cy="190500"/>
            </a:xfrm>
            <a:custGeom>
              <a:avLst/>
              <a:gdLst>
                <a:gd name="T0" fmla="*/ 0 w 77"/>
                <a:gd name="T1" fmla="*/ 179479 h 121"/>
                <a:gd name="T2" fmla="*/ 0 w 77"/>
                <a:gd name="T3" fmla="*/ 170033 h 121"/>
                <a:gd name="T4" fmla="*/ 3175 w 77"/>
                <a:gd name="T5" fmla="*/ 160587 h 121"/>
                <a:gd name="T6" fmla="*/ 3175 w 77"/>
                <a:gd name="T7" fmla="*/ 151140 h 121"/>
                <a:gd name="T8" fmla="*/ 3175 w 77"/>
                <a:gd name="T9" fmla="*/ 141694 h 121"/>
                <a:gd name="T10" fmla="*/ 3175 w 77"/>
                <a:gd name="T11" fmla="*/ 132248 h 121"/>
                <a:gd name="T12" fmla="*/ 3175 w 77"/>
                <a:gd name="T13" fmla="*/ 122802 h 121"/>
                <a:gd name="T14" fmla="*/ 3175 w 77"/>
                <a:gd name="T15" fmla="*/ 113355 h 121"/>
                <a:gd name="T16" fmla="*/ 3175 w 77"/>
                <a:gd name="T17" fmla="*/ 103909 h 121"/>
                <a:gd name="T18" fmla="*/ 3175 w 77"/>
                <a:gd name="T19" fmla="*/ 92888 h 121"/>
                <a:gd name="T20" fmla="*/ 3175 w 77"/>
                <a:gd name="T21" fmla="*/ 83442 h 121"/>
                <a:gd name="T22" fmla="*/ 3175 w 77"/>
                <a:gd name="T23" fmla="*/ 73996 h 121"/>
                <a:gd name="T24" fmla="*/ 3175 w 77"/>
                <a:gd name="T25" fmla="*/ 64550 h 121"/>
                <a:gd name="T26" fmla="*/ 3175 w 77"/>
                <a:gd name="T27" fmla="*/ 55103 h 121"/>
                <a:gd name="T28" fmla="*/ 3175 w 77"/>
                <a:gd name="T29" fmla="*/ 45657 h 121"/>
                <a:gd name="T30" fmla="*/ 3175 w 77"/>
                <a:gd name="T31" fmla="*/ 36211 h 121"/>
                <a:gd name="T32" fmla="*/ 3175 w 77"/>
                <a:gd name="T33" fmla="*/ 26764 h 121"/>
                <a:gd name="T34" fmla="*/ 0 w 77"/>
                <a:gd name="T35" fmla="*/ 17318 h 121"/>
                <a:gd name="T36" fmla="*/ 0 w 77"/>
                <a:gd name="T37" fmla="*/ 6298 h 121"/>
                <a:gd name="T38" fmla="*/ 0 w 77"/>
                <a:gd name="T39" fmla="*/ 3149 h 121"/>
                <a:gd name="T40" fmla="*/ 9525 w 77"/>
                <a:gd name="T41" fmla="*/ 3149 h 121"/>
                <a:gd name="T42" fmla="*/ 19050 w 77"/>
                <a:gd name="T43" fmla="*/ 3149 h 121"/>
                <a:gd name="T44" fmla="*/ 30162 w 77"/>
                <a:gd name="T45" fmla="*/ 3149 h 121"/>
                <a:gd name="T46" fmla="*/ 39687 w 77"/>
                <a:gd name="T47" fmla="*/ 0 h 121"/>
                <a:gd name="T48" fmla="*/ 49212 w 77"/>
                <a:gd name="T49" fmla="*/ 0 h 121"/>
                <a:gd name="T50" fmla="*/ 58737 w 77"/>
                <a:gd name="T51" fmla="*/ 0 h 121"/>
                <a:gd name="T52" fmla="*/ 68262 w 77"/>
                <a:gd name="T53" fmla="*/ 0 h 121"/>
                <a:gd name="T54" fmla="*/ 74612 w 77"/>
                <a:gd name="T55" fmla="*/ 3149 h 121"/>
                <a:gd name="T56" fmla="*/ 84137 w 77"/>
                <a:gd name="T57" fmla="*/ 3149 h 121"/>
                <a:gd name="T58" fmla="*/ 90487 w 77"/>
                <a:gd name="T59" fmla="*/ 6298 h 121"/>
                <a:gd name="T60" fmla="*/ 100012 w 77"/>
                <a:gd name="T61" fmla="*/ 9446 h 121"/>
                <a:gd name="T62" fmla="*/ 107950 w 77"/>
                <a:gd name="T63" fmla="*/ 17318 h 121"/>
                <a:gd name="T64" fmla="*/ 114300 w 77"/>
                <a:gd name="T65" fmla="*/ 26764 h 121"/>
                <a:gd name="T66" fmla="*/ 117475 w 77"/>
                <a:gd name="T67" fmla="*/ 33062 h 121"/>
                <a:gd name="T68" fmla="*/ 120650 w 77"/>
                <a:gd name="T69" fmla="*/ 39360 h 121"/>
                <a:gd name="T70" fmla="*/ 120650 w 77"/>
                <a:gd name="T71" fmla="*/ 48806 h 121"/>
                <a:gd name="T72" fmla="*/ 120650 w 77"/>
                <a:gd name="T73" fmla="*/ 58252 h 121"/>
                <a:gd name="T74" fmla="*/ 117475 w 77"/>
                <a:gd name="T75" fmla="*/ 64550 h 121"/>
                <a:gd name="T76" fmla="*/ 114300 w 77"/>
                <a:gd name="T77" fmla="*/ 70847 h 121"/>
                <a:gd name="T78" fmla="*/ 111125 w 77"/>
                <a:gd name="T79" fmla="*/ 80293 h 121"/>
                <a:gd name="T80" fmla="*/ 103187 w 77"/>
                <a:gd name="T81" fmla="*/ 83442 h 121"/>
                <a:gd name="T82" fmla="*/ 100012 w 77"/>
                <a:gd name="T83" fmla="*/ 89740 h 121"/>
                <a:gd name="T84" fmla="*/ 93662 w 77"/>
                <a:gd name="T85" fmla="*/ 92888 h 121"/>
                <a:gd name="T86" fmla="*/ 87312 w 77"/>
                <a:gd name="T87" fmla="*/ 96037 h 121"/>
                <a:gd name="T88" fmla="*/ 77787 w 77"/>
                <a:gd name="T89" fmla="*/ 96037 h 121"/>
                <a:gd name="T90" fmla="*/ 71437 w 77"/>
                <a:gd name="T91" fmla="*/ 100760 h 121"/>
                <a:gd name="T92" fmla="*/ 61912 w 77"/>
                <a:gd name="T93" fmla="*/ 100760 h 121"/>
                <a:gd name="T94" fmla="*/ 55562 w 77"/>
                <a:gd name="T95" fmla="*/ 103909 h 121"/>
                <a:gd name="T96" fmla="*/ 46037 w 77"/>
                <a:gd name="T97" fmla="*/ 103909 h 121"/>
                <a:gd name="T98" fmla="*/ 36512 w 77"/>
                <a:gd name="T99" fmla="*/ 103909 h 121"/>
                <a:gd name="T100" fmla="*/ 30162 w 77"/>
                <a:gd name="T101" fmla="*/ 100760 h 121"/>
                <a:gd name="T102" fmla="*/ 22225 w 77"/>
                <a:gd name="T103" fmla="*/ 138545 h 121"/>
                <a:gd name="T104" fmla="*/ 22225 w 77"/>
                <a:gd name="T105" fmla="*/ 147992 h 121"/>
                <a:gd name="T106" fmla="*/ 25400 w 77"/>
                <a:gd name="T107" fmla="*/ 157438 h 121"/>
                <a:gd name="T108" fmla="*/ 25400 w 77"/>
                <a:gd name="T109" fmla="*/ 166884 h 121"/>
                <a:gd name="T110" fmla="*/ 25400 w 77"/>
                <a:gd name="T111" fmla="*/ 176331 h 121"/>
                <a:gd name="T112" fmla="*/ 22225 w 77"/>
                <a:gd name="T113" fmla="*/ 184202 h 121"/>
                <a:gd name="T114" fmla="*/ 12700 w 77"/>
                <a:gd name="T115" fmla="*/ 184202 h 121"/>
                <a:gd name="T116" fmla="*/ 3175 w 77"/>
                <a:gd name="T117" fmla="*/ 184202 h 1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7" h="121">
                  <a:moveTo>
                    <a:pt x="0" y="120"/>
                  </a:moveTo>
                  <a:lnTo>
                    <a:pt x="0" y="117"/>
                  </a:lnTo>
                  <a:lnTo>
                    <a:pt x="0" y="114"/>
                  </a:lnTo>
                  <a:lnTo>
                    <a:pt x="0" y="112"/>
                  </a:lnTo>
                  <a:lnTo>
                    <a:pt x="0" y="110"/>
                  </a:lnTo>
                  <a:lnTo>
                    <a:pt x="0" y="108"/>
                  </a:lnTo>
                  <a:lnTo>
                    <a:pt x="0" y="106"/>
                  </a:lnTo>
                  <a:lnTo>
                    <a:pt x="0"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4"/>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2" y="19"/>
                  </a:lnTo>
                  <a:lnTo>
                    <a:pt x="2" y="17"/>
                  </a:lnTo>
                  <a:lnTo>
                    <a:pt x="0" y="15"/>
                  </a:lnTo>
                  <a:lnTo>
                    <a:pt x="0" y="13"/>
                  </a:lnTo>
                  <a:lnTo>
                    <a:pt x="0" y="11"/>
                  </a:lnTo>
                  <a:lnTo>
                    <a:pt x="0" y="8"/>
                  </a:lnTo>
                  <a:lnTo>
                    <a:pt x="0" y="6"/>
                  </a:lnTo>
                  <a:lnTo>
                    <a:pt x="0" y="4"/>
                  </a:lnTo>
                  <a:lnTo>
                    <a:pt x="0" y="2"/>
                  </a:lnTo>
                  <a:lnTo>
                    <a:pt x="0" y="0"/>
                  </a:lnTo>
                  <a:lnTo>
                    <a:pt x="0" y="2"/>
                  </a:lnTo>
                  <a:lnTo>
                    <a:pt x="2" y="2"/>
                  </a:lnTo>
                  <a:lnTo>
                    <a:pt x="4" y="2"/>
                  </a:lnTo>
                  <a:lnTo>
                    <a:pt x="6" y="2"/>
                  </a:lnTo>
                  <a:lnTo>
                    <a:pt x="8" y="2"/>
                  </a:lnTo>
                  <a:lnTo>
                    <a:pt x="10" y="2"/>
                  </a:lnTo>
                  <a:lnTo>
                    <a:pt x="12" y="2"/>
                  </a:lnTo>
                  <a:lnTo>
                    <a:pt x="14" y="2"/>
                  </a:lnTo>
                  <a:lnTo>
                    <a:pt x="16" y="2"/>
                  </a:lnTo>
                  <a:lnTo>
                    <a:pt x="19" y="2"/>
                  </a:lnTo>
                  <a:lnTo>
                    <a:pt x="21" y="2"/>
                  </a:lnTo>
                  <a:lnTo>
                    <a:pt x="23" y="2"/>
                  </a:lnTo>
                  <a:lnTo>
                    <a:pt x="25" y="0"/>
                  </a:lnTo>
                  <a:lnTo>
                    <a:pt x="27" y="0"/>
                  </a:lnTo>
                  <a:lnTo>
                    <a:pt x="29" y="0"/>
                  </a:lnTo>
                  <a:lnTo>
                    <a:pt x="31" y="0"/>
                  </a:lnTo>
                  <a:lnTo>
                    <a:pt x="33" y="0"/>
                  </a:lnTo>
                  <a:lnTo>
                    <a:pt x="35" y="0"/>
                  </a:lnTo>
                  <a:lnTo>
                    <a:pt x="37" y="0"/>
                  </a:lnTo>
                  <a:lnTo>
                    <a:pt x="39" y="0"/>
                  </a:lnTo>
                  <a:lnTo>
                    <a:pt x="41" y="0"/>
                  </a:lnTo>
                  <a:lnTo>
                    <a:pt x="43" y="0"/>
                  </a:lnTo>
                  <a:lnTo>
                    <a:pt x="45" y="0"/>
                  </a:lnTo>
                  <a:lnTo>
                    <a:pt x="47" y="0"/>
                  </a:lnTo>
                  <a:lnTo>
                    <a:pt x="47" y="2"/>
                  </a:lnTo>
                  <a:lnTo>
                    <a:pt x="49" y="2"/>
                  </a:lnTo>
                  <a:lnTo>
                    <a:pt x="51" y="2"/>
                  </a:lnTo>
                  <a:lnTo>
                    <a:pt x="53" y="2"/>
                  </a:lnTo>
                  <a:lnTo>
                    <a:pt x="55" y="2"/>
                  </a:lnTo>
                  <a:lnTo>
                    <a:pt x="55" y="4"/>
                  </a:lnTo>
                  <a:lnTo>
                    <a:pt x="57" y="4"/>
                  </a:lnTo>
                  <a:lnTo>
                    <a:pt x="59" y="4"/>
                  </a:lnTo>
                  <a:lnTo>
                    <a:pt x="61" y="6"/>
                  </a:lnTo>
                  <a:lnTo>
                    <a:pt x="63" y="6"/>
                  </a:lnTo>
                  <a:lnTo>
                    <a:pt x="63" y="8"/>
                  </a:lnTo>
                  <a:lnTo>
                    <a:pt x="65" y="8"/>
                  </a:lnTo>
                  <a:lnTo>
                    <a:pt x="68" y="11"/>
                  </a:lnTo>
                  <a:lnTo>
                    <a:pt x="70" y="13"/>
                  </a:lnTo>
                  <a:lnTo>
                    <a:pt x="72" y="15"/>
                  </a:lnTo>
                  <a:lnTo>
                    <a:pt x="72" y="17"/>
                  </a:lnTo>
                  <a:lnTo>
                    <a:pt x="74" y="17"/>
                  </a:lnTo>
                  <a:lnTo>
                    <a:pt x="74" y="19"/>
                  </a:lnTo>
                  <a:lnTo>
                    <a:pt x="74" y="21"/>
                  </a:lnTo>
                  <a:lnTo>
                    <a:pt x="74" y="23"/>
                  </a:lnTo>
                  <a:lnTo>
                    <a:pt x="76" y="23"/>
                  </a:lnTo>
                  <a:lnTo>
                    <a:pt x="76" y="25"/>
                  </a:lnTo>
                  <a:lnTo>
                    <a:pt x="76" y="27"/>
                  </a:lnTo>
                  <a:lnTo>
                    <a:pt x="76" y="29"/>
                  </a:lnTo>
                  <a:lnTo>
                    <a:pt x="76" y="31"/>
                  </a:lnTo>
                  <a:lnTo>
                    <a:pt x="76" y="33"/>
                  </a:lnTo>
                  <a:lnTo>
                    <a:pt x="76" y="35"/>
                  </a:lnTo>
                  <a:lnTo>
                    <a:pt x="76" y="37"/>
                  </a:lnTo>
                  <a:lnTo>
                    <a:pt x="76" y="39"/>
                  </a:lnTo>
                  <a:lnTo>
                    <a:pt x="74" y="39"/>
                  </a:lnTo>
                  <a:lnTo>
                    <a:pt x="74" y="41"/>
                  </a:lnTo>
                  <a:lnTo>
                    <a:pt x="74" y="43"/>
                  </a:lnTo>
                  <a:lnTo>
                    <a:pt x="74" y="45"/>
                  </a:lnTo>
                  <a:lnTo>
                    <a:pt x="72" y="45"/>
                  </a:lnTo>
                  <a:lnTo>
                    <a:pt x="72" y="47"/>
                  </a:lnTo>
                  <a:lnTo>
                    <a:pt x="70" y="49"/>
                  </a:lnTo>
                  <a:lnTo>
                    <a:pt x="70" y="51"/>
                  </a:lnTo>
                  <a:lnTo>
                    <a:pt x="68" y="51"/>
                  </a:lnTo>
                  <a:lnTo>
                    <a:pt x="68" y="53"/>
                  </a:lnTo>
                  <a:lnTo>
                    <a:pt x="65" y="53"/>
                  </a:lnTo>
                  <a:lnTo>
                    <a:pt x="65" y="55"/>
                  </a:lnTo>
                  <a:lnTo>
                    <a:pt x="63" y="55"/>
                  </a:lnTo>
                  <a:lnTo>
                    <a:pt x="63" y="57"/>
                  </a:lnTo>
                  <a:lnTo>
                    <a:pt x="61" y="57"/>
                  </a:lnTo>
                  <a:lnTo>
                    <a:pt x="59" y="57"/>
                  </a:lnTo>
                  <a:lnTo>
                    <a:pt x="59" y="59"/>
                  </a:lnTo>
                  <a:lnTo>
                    <a:pt x="57" y="59"/>
                  </a:lnTo>
                  <a:lnTo>
                    <a:pt x="55" y="59"/>
                  </a:lnTo>
                  <a:lnTo>
                    <a:pt x="55" y="61"/>
                  </a:lnTo>
                  <a:lnTo>
                    <a:pt x="53" y="61"/>
                  </a:lnTo>
                  <a:lnTo>
                    <a:pt x="51" y="61"/>
                  </a:lnTo>
                  <a:lnTo>
                    <a:pt x="49" y="61"/>
                  </a:lnTo>
                  <a:lnTo>
                    <a:pt x="49" y="64"/>
                  </a:lnTo>
                  <a:lnTo>
                    <a:pt x="47" y="64"/>
                  </a:lnTo>
                  <a:lnTo>
                    <a:pt x="45" y="64"/>
                  </a:lnTo>
                  <a:lnTo>
                    <a:pt x="43" y="64"/>
                  </a:lnTo>
                  <a:lnTo>
                    <a:pt x="41" y="64"/>
                  </a:lnTo>
                  <a:lnTo>
                    <a:pt x="39" y="64"/>
                  </a:lnTo>
                  <a:lnTo>
                    <a:pt x="37" y="64"/>
                  </a:lnTo>
                  <a:lnTo>
                    <a:pt x="37" y="66"/>
                  </a:lnTo>
                  <a:lnTo>
                    <a:pt x="35" y="66"/>
                  </a:lnTo>
                  <a:lnTo>
                    <a:pt x="33" y="66"/>
                  </a:lnTo>
                  <a:lnTo>
                    <a:pt x="31" y="66"/>
                  </a:lnTo>
                  <a:lnTo>
                    <a:pt x="29" y="66"/>
                  </a:lnTo>
                  <a:lnTo>
                    <a:pt x="27" y="66"/>
                  </a:lnTo>
                  <a:lnTo>
                    <a:pt x="25" y="66"/>
                  </a:lnTo>
                  <a:lnTo>
                    <a:pt x="23" y="66"/>
                  </a:lnTo>
                  <a:lnTo>
                    <a:pt x="21" y="66"/>
                  </a:lnTo>
                  <a:lnTo>
                    <a:pt x="19" y="66"/>
                  </a:lnTo>
                  <a:lnTo>
                    <a:pt x="19" y="64"/>
                  </a:lnTo>
                  <a:lnTo>
                    <a:pt x="16" y="64"/>
                  </a:lnTo>
                  <a:lnTo>
                    <a:pt x="14" y="64"/>
                  </a:lnTo>
                  <a:lnTo>
                    <a:pt x="14" y="88"/>
                  </a:lnTo>
                  <a:lnTo>
                    <a:pt x="14" y="90"/>
                  </a:lnTo>
                  <a:lnTo>
                    <a:pt x="14" y="92"/>
                  </a:lnTo>
                  <a:lnTo>
                    <a:pt x="14" y="94"/>
                  </a:lnTo>
                  <a:lnTo>
                    <a:pt x="14" y="96"/>
                  </a:lnTo>
                  <a:lnTo>
                    <a:pt x="16" y="98"/>
                  </a:lnTo>
                  <a:lnTo>
                    <a:pt x="16" y="100"/>
                  </a:lnTo>
                  <a:lnTo>
                    <a:pt x="16" y="102"/>
                  </a:lnTo>
                  <a:lnTo>
                    <a:pt x="16" y="104"/>
                  </a:lnTo>
                  <a:lnTo>
                    <a:pt x="16" y="106"/>
                  </a:lnTo>
                  <a:lnTo>
                    <a:pt x="16" y="108"/>
                  </a:lnTo>
                  <a:lnTo>
                    <a:pt x="16" y="110"/>
                  </a:lnTo>
                  <a:lnTo>
                    <a:pt x="16" y="112"/>
                  </a:lnTo>
                  <a:lnTo>
                    <a:pt x="16" y="114"/>
                  </a:lnTo>
                  <a:lnTo>
                    <a:pt x="16" y="117"/>
                  </a:lnTo>
                  <a:lnTo>
                    <a:pt x="14" y="117"/>
                  </a:lnTo>
                  <a:lnTo>
                    <a:pt x="12" y="117"/>
                  </a:lnTo>
                  <a:lnTo>
                    <a:pt x="10" y="117"/>
                  </a:lnTo>
                  <a:lnTo>
                    <a:pt x="8" y="117"/>
                  </a:lnTo>
                  <a:lnTo>
                    <a:pt x="6" y="117"/>
                  </a:lnTo>
                  <a:lnTo>
                    <a:pt x="4" y="117"/>
                  </a:lnTo>
                  <a:lnTo>
                    <a:pt x="2" y="117"/>
                  </a:lnTo>
                  <a:lnTo>
                    <a:pt x="0" y="117"/>
                  </a:lnTo>
                  <a:lnTo>
                    <a:pt x="0" y="12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98" name="Freeform 138">
              <a:extLst>
                <a:ext uri="{FF2B5EF4-FFF2-40B4-BE49-F238E27FC236}">
                  <a16:creationId xmlns:a16="http://schemas.microsoft.com/office/drawing/2014/main" id="{13B24648-4CDC-AAC5-EDCC-E23F88168887}"/>
                </a:ext>
              </a:extLst>
            </p:cNvPr>
            <p:cNvSpPr>
              <a:spLocks/>
            </p:cNvSpPr>
            <p:nvPr/>
          </p:nvSpPr>
          <p:spPr bwMode="auto">
            <a:xfrm>
              <a:off x="8602662" y="4586288"/>
              <a:ext cx="122238" cy="188912"/>
            </a:xfrm>
            <a:custGeom>
              <a:avLst/>
              <a:gdLst>
                <a:gd name="T0" fmla="*/ 36513 w 77"/>
                <a:gd name="T1" fmla="*/ 92882 h 120"/>
                <a:gd name="T2" fmla="*/ 52388 w 77"/>
                <a:gd name="T3" fmla="*/ 89733 h 120"/>
                <a:gd name="T4" fmla="*/ 65088 w 77"/>
                <a:gd name="T5" fmla="*/ 86585 h 120"/>
                <a:gd name="T6" fmla="*/ 77788 w 77"/>
                <a:gd name="T7" fmla="*/ 83436 h 120"/>
                <a:gd name="T8" fmla="*/ 92075 w 77"/>
                <a:gd name="T9" fmla="*/ 70842 h 120"/>
                <a:gd name="T10" fmla="*/ 95250 w 77"/>
                <a:gd name="T11" fmla="*/ 58248 h 120"/>
                <a:gd name="T12" fmla="*/ 95250 w 77"/>
                <a:gd name="T13" fmla="*/ 42505 h 120"/>
                <a:gd name="T14" fmla="*/ 92075 w 77"/>
                <a:gd name="T15" fmla="*/ 29911 h 120"/>
                <a:gd name="T16" fmla="*/ 80963 w 77"/>
                <a:gd name="T17" fmla="*/ 22040 h 120"/>
                <a:gd name="T18" fmla="*/ 68263 w 77"/>
                <a:gd name="T19" fmla="*/ 15743 h 120"/>
                <a:gd name="T20" fmla="*/ 55563 w 77"/>
                <a:gd name="T21" fmla="*/ 12594 h 120"/>
                <a:gd name="T22" fmla="*/ 39688 w 77"/>
                <a:gd name="T23" fmla="*/ 12594 h 120"/>
                <a:gd name="T24" fmla="*/ 26988 w 77"/>
                <a:gd name="T25" fmla="*/ 15743 h 120"/>
                <a:gd name="T26" fmla="*/ 26988 w 77"/>
                <a:gd name="T27" fmla="*/ 33060 h 120"/>
                <a:gd name="T28" fmla="*/ 23813 w 77"/>
                <a:gd name="T29" fmla="*/ 48802 h 120"/>
                <a:gd name="T30" fmla="*/ 23813 w 77"/>
                <a:gd name="T31" fmla="*/ 64545 h 120"/>
                <a:gd name="T32" fmla="*/ 0 w 77"/>
                <a:gd name="T33" fmla="*/ 179466 h 120"/>
                <a:gd name="T34" fmla="*/ 0 w 77"/>
                <a:gd name="T35" fmla="*/ 163724 h 120"/>
                <a:gd name="T36" fmla="*/ 0 w 77"/>
                <a:gd name="T37" fmla="*/ 147981 h 120"/>
                <a:gd name="T38" fmla="*/ 0 w 77"/>
                <a:gd name="T39" fmla="*/ 132238 h 120"/>
                <a:gd name="T40" fmla="*/ 0 w 77"/>
                <a:gd name="T41" fmla="*/ 116496 h 120"/>
                <a:gd name="T42" fmla="*/ 3175 w 77"/>
                <a:gd name="T43" fmla="*/ 102327 h 120"/>
                <a:gd name="T44" fmla="*/ 3175 w 77"/>
                <a:gd name="T45" fmla="*/ 86585 h 120"/>
                <a:gd name="T46" fmla="*/ 0 w 77"/>
                <a:gd name="T47" fmla="*/ 70842 h 120"/>
                <a:gd name="T48" fmla="*/ 0 w 77"/>
                <a:gd name="T49" fmla="*/ 55099 h 120"/>
                <a:gd name="T50" fmla="*/ 0 w 77"/>
                <a:gd name="T51" fmla="*/ 39357 h 120"/>
                <a:gd name="T52" fmla="*/ 0 w 77"/>
                <a:gd name="T53" fmla="*/ 22040 h 120"/>
                <a:gd name="T54" fmla="*/ 0 w 77"/>
                <a:gd name="T55" fmla="*/ 6297 h 120"/>
                <a:gd name="T56" fmla="*/ 14288 w 77"/>
                <a:gd name="T57" fmla="*/ 3149 h 120"/>
                <a:gd name="T58" fmla="*/ 30163 w 77"/>
                <a:gd name="T59" fmla="*/ 3149 h 120"/>
                <a:gd name="T60" fmla="*/ 46038 w 77"/>
                <a:gd name="T61" fmla="*/ 3149 h 120"/>
                <a:gd name="T62" fmla="*/ 58738 w 77"/>
                <a:gd name="T63" fmla="*/ 0 h 120"/>
                <a:gd name="T64" fmla="*/ 71438 w 77"/>
                <a:gd name="T65" fmla="*/ 3149 h 120"/>
                <a:gd name="T66" fmla="*/ 84138 w 77"/>
                <a:gd name="T67" fmla="*/ 6297 h 120"/>
                <a:gd name="T68" fmla="*/ 98425 w 77"/>
                <a:gd name="T69" fmla="*/ 9446 h 120"/>
                <a:gd name="T70" fmla="*/ 107950 w 77"/>
                <a:gd name="T71" fmla="*/ 15743 h 120"/>
                <a:gd name="T72" fmla="*/ 114300 w 77"/>
                <a:gd name="T73" fmla="*/ 26763 h 120"/>
                <a:gd name="T74" fmla="*/ 117475 w 77"/>
                <a:gd name="T75" fmla="*/ 39357 h 120"/>
                <a:gd name="T76" fmla="*/ 120650 w 77"/>
                <a:gd name="T77" fmla="*/ 51951 h 120"/>
                <a:gd name="T78" fmla="*/ 117475 w 77"/>
                <a:gd name="T79" fmla="*/ 64545 h 120"/>
                <a:gd name="T80" fmla="*/ 111125 w 77"/>
                <a:gd name="T81" fmla="*/ 80288 h 120"/>
                <a:gd name="T82" fmla="*/ 101600 w 77"/>
                <a:gd name="T83" fmla="*/ 86585 h 120"/>
                <a:gd name="T84" fmla="*/ 87313 w 77"/>
                <a:gd name="T85" fmla="*/ 92882 h 120"/>
                <a:gd name="T86" fmla="*/ 74613 w 77"/>
                <a:gd name="T87" fmla="*/ 99179 h 120"/>
                <a:gd name="T88" fmla="*/ 58738 w 77"/>
                <a:gd name="T89" fmla="*/ 102327 h 120"/>
                <a:gd name="T90" fmla="*/ 42863 w 77"/>
                <a:gd name="T91" fmla="*/ 102327 h 120"/>
                <a:gd name="T92" fmla="*/ 26988 w 77"/>
                <a:gd name="T93" fmla="*/ 102327 h 120"/>
                <a:gd name="T94" fmla="*/ 23813 w 77"/>
                <a:gd name="T95" fmla="*/ 151130 h 120"/>
                <a:gd name="T96" fmla="*/ 23813 w 77"/>
                <a:gd name="T97" fmla="*/ 166872 h 120"/>
                <a:gd name="T98" fmla="*/ 26988 w 77"/>
                <a:gd name="T99" fmla="*/ 179466 h 120"/>
                <a:gd name="T100" fmla="*/ 20638 w 77"/>
                <a:gd name="T101" fmla="*/ 182615 h 120"/>
                <a:gd name="T102" fmla="*/ 6350 w 77"/>
                <a:gd name="T103" fmla="*/ 18733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7" h="120">
                  <a:moveTo>
                    <a:pt x="15" y="59"/>
                  </a:moveTo>
                  <a:lnTo>
                    <a:pt x="17" y="59"/>
                  </a:lnTo>
                  <a:lnTo>
                    <a:pt x="19" y="59"/>
                  </a:lnTo>
                  <a:lnTo>
                    <a:pt x="21" y="59"/>
                  </a:lnTo>
                  <a:lnTo>
                    <a:pt x="23" y="59"/>
                  </a:lnTo>
                  <a:lnTo>
                    <a:pt x="25" y="59"/>
                  </a:lnTo>
                  <a:lnTo>
                    <a:pt x="27" y="59"/>
                  </a:lnTo>
                  <a:lnTo>
                    <a:pt x="29" y="59"/>
                  </a:lnTo>
                  <a:lnTo>
                    <a:pt x="31" y="59"/>
                  </a:lnTo>
                  <a:lnTo>
                    <a:pt x="33" y="57"/>
                  </a:lnTo>
                  <a:lnTo>
                    <a:pt x="35" y="57"/>
                  </a:lnTo>
                  <a:lnTo>
                    <a:pt x="37" y="57"/>
                  </a:lnTo>
                  <a:lnTo>
                    <a:pt x="39" y="57"/>
                  </a:lnTo>
                  <a:lnTo>
                    <a:pt x="41" y="57"/>
                  </a:lnTo>
                  <a:lnTo>
                    <a:pt x="41" y="55"/>
                  </a:lnTo>
                  <a:lnTo>
                    <a:pt x="43" y="55"/>
                  </a:lnTo>
                  <a:lnTo>
                    <a:pt x="45" y="55"/>
                  </a:lnTo>
                  <a:lnTo>
                    <a:pt x="47" y="55"/>
                  </a:lnTo>
                  <a:lnTo>
                    <a:pt x="47" y="53"/>
                  </a:lnTo>
                  <a:lnTo>
                    <a:pt x="49" y="53"/>
                  </a:lnTo>
                  <a:lnTo>
                    <a:pt x="51" y="51"/>
                  </a:lnTo>
                  <a:lnTo>
                    <a:pt x="53" y="49"/>
                  </a:lnTo>
                  <a:lnTo>
                    <a:pt x="55" y="47"/>
                  </a:lnTo>
                  <a:lnTo>
                    <a:pt x="55" y="45"/>
                  </a:lnTo>
                  <a:lnTo>
                    <a:pt x="58" y="45"/>
                  </a:lnTo>
                  <a:lnTo>
                    <a:pt x="58" y="43"/>
                  </a:lnTo>
                  <a:lnTo>
                    <a:pt x="58" y="41"/>
                  </a:lnTo>
                  <a:lnTo>
                    <a:pt x="58" y="39"/>
                  </a:lnTo>
                  <a:lnTo>
                    <a:pt x="60" y="39"/>
                  </a:lnTo>
                  <a:lnTo>
                    <a:pt x="60" y="37"/>
                  </a:lnTo>
                  <a:lnTo>
                    <a:pt x="60" y="35"/>
                  </a:lnTo>
                  <a:lnTo>
                    <a:pt x="60" y="33"/>
                  </a:lnTo>
                  <a:lnTo>
                    <a:pt x="60" y="31"/>
                  </a:lnTo>
                  <a:lnTo>
                    <a:pt x="60" y="29"/>
                  </a:lnTo>
                  <a:lnTo>
                    <a:pt x="60" y="27"/>
                  </a:lnTo>
                  <a:lnTo>
                    <a:pt x="60" y="25"/>
                  </a:lnTo>
                  <a:lnTo>
                    <a:pt x="58" y="25"/>
                  </a:lnTo>
                  <a:lnTo>
                    <a:pt x="58" y="23"/>
                  </a:lnTo>
                  <a:lnTo>
                    <a:pt x="58" y="21"/>
                  </a:lnTo>
                  <a:lnTo>
                    <a:pt x="58" y="19"/>
                  </a:lnTo>
                  <a:lnTo>
                    <a:pt x="55" y="19"/>
                  </a:lnTo>
                  <a:lnTo>
                    <a:pt x="55" y="17"/>
                  </a:lnTo>
                  <a:lnTo>
                    <a:pt x="53" y="17"/>
                  </a:lnTo>
                  <a:lnTo>
                    <a:pt x="53" y="14"/>
                  </a:lnTo>
                  <a:lnTo>
                    <a:pt x="51" y="14"/>
                  </a:lnTo>
                  <a:lnTo>
                    <a:pt x="51" y="12"/>
                  </a:lnTo>
                  <a:lnTo>
                    <a:pt x="49" y="12"/>
                  </a:lnTo>
                  <a:lnTo>
                    <a:pt x="47" y="10"/>
                  </a:lnTo>
                  <a:lnTo>
                    <a:pt x="45" y="10"/>
                  </a:lnTo>
                  <a:lnTo>
                    <a:pt x="43" y="10"/>
                  </a:lnTo>
                  <a:lnTo>
                    <a:pt x="43" y="8"/>
                  </a:lnTo>
                  <a:lnTo>
                    <a:pt x="41" y="8"/>
                  </a:lnTo>
                  <a:lnTo>
                    <a:pt x="39" y="8"/>
                  </a:lnTo>
                  <a:lnTo>
                    <a:pt x="37" y="8"/>
                  </a:lnTo>
                  <a:lnTo>
                    <a:pt x="35" y="8"/>
                  </a:lnTo>
                  <a:lnTo>
                    <a:pt x="33" y="8"/>
                  </a:lnTo>
                  <a:lnTo>
                    <a:pt x="31" y="8"/>
                  </a:lnTo>
                  <a:lnTo>
                    <a:pt x="29" y="8"/>
                  </a:lnTo>
                  <a:lnTo>
                    <a:pt x="27" y="8"/>
                  </a:lnTo>
                  <a:lnTo>
                    <a:pt x="25" y="8"/>
                  </a:lnTo>
                  <a:lnTo>
                    <a:pt x="23" y="8"/>
                  </a:lnTo>
                  <a:lnTo>
                    <a:pt x="21" y="8"/>
                  </a:lnTo>
                  <a:lnTo>
                    <a:pt x="19" y="8"/>
                  </a:lnTo>
                  <a:lnTo>
                    <a:pt x="17" y="8"/>
                  </a:lnTo>
                  <a:lnTo>
                    <a:pt x="17" y="10"/>
                  </a:lnTo>
                  <a:lnTo>
                    <a:pt x="17" y="12"/>
                  </a:lnTo>
                  <a:lnTo>
                    <a:pt x="17" y="14"/>
                  </a:lnTo>
                  <a:lnTo>
                    <a:pt x="17" y="17"/>
                  </a:lnTo>
                  <a:lnTo>
                    <a:pt x="17" y="19"/>
                  </a:lnTo>
                  <a:lnTo>
                    <a:pt x="17" y="21"/>
                  </a:lnTo>
                  <a:lnTo>
                    <a:pt x="15" y="23"/>
                  </a:lnTo>
                  <a:lnTo>
                    <a:pt x="15" y="25"/>
                  </a:lnTo>
                  <a:lnTo>
                    <a:pt x="15" y="27"/>
                  </a:lnTo>
                  <a:lnTo>
                    <a:pt x="15" y="29"/>
                  </a:lnTo>
                  <a:lnTo>
                    <a:pt x="15" y="31"/>
                  </a:lnTo>
                  <a:lnTo>
                    <a:pt x="15" y="33"/>
                  </a:lnTo>
                  <a:lnTo>
                    <a:pt x="15" y="35"/>
                  </a:lnTo>
                  <a:lnTo>
                    <a:pt x="15" y="37"/>
                  </a:lnTo>
                  <a:lnTo>
                    <a:pt x="15" y="39"/>
                  </a:lnTo>
                  <a:lnTo>
                    <a:pt x="15" y="41"/>
                  </a:lnTo>
                  <a:lnTo>
                    <a:pt x="15" y="43"/>
                  </a:lnTo>
                  <a:lnTo>
                    <a:pt x="15" y="59"/>
                  </a:lnTo>
                  <a:lnTo>
                    <a:pt x="0" y="119"/>
                  </a:lnTo>
                  <a:lnTo>
                    <a:pt x="0" y="116"/>
                  </a:lnTo>
                  <a:lnTo>
                    <a:pt x="0" y="114"/>
                  </a:lnTo>
                  <a:lnTo>
                    <a:pt x="0" y="112"/>
                  </a:lnTo>
                  <a:lnTo>
                    <a:pt x="0" y="110"/>
                  </a:lnTo>
                  <a:lnTo>
                    <a:pt x="0" y="108"/>
                  </a:lnTo>
                  <a:lnTo>
                    <a:pt x="0" y="106"/>
                  </a:lnTo>
                  <a:lnTo>
                    <a:pt x="0" y="104"/>
                  </a:lnTo>
                  <a:lnTo>
                    <a:pt x="0" y="102"/>
                  </a:lnTo>
                  <a:lnTo>
                    <a:pt x="0" y="100"/>
                  </a:lnTo>
                  <a:lnTo>
                    <a:pt x="0" y="98"/>
                  </a:lnTo>
                  <a:lnTo>
                    <a:pt x="0" y="96"/>
                  </a:lnTo>
                  <a:lnTo>
                    <a:pt x="0" y="94"/>
                  </a:lnTo>
                  <a:lnTo>
                    <a:pt x="0" y="92"/>
                  </a:lnTo>
                  <a:lnTo>
                    <a:pt x="0" y="90"/>
                  </a:lnTo>
                  <a:lnTo>
                    <a:pt x="0" y="88"/>
                  </a:lnTo>
                  <a:lnTo>
                    <a:pt x="0" y="86"/>
                  </a:lnTo>
                  <a:lnTo>
                    <a:pt x="0" y="84"/>
                  </a:lnTo>
                  <a:lnTo>
                    <a:pt x="0" y="82"/>
                  </a:lnTo>
                  <a:lnTo>
                    <a:pt x="0" y="80"/>
                  </a:lnTo>
                  <a:lnTo>
                    <a:pt x="0" y="78"/>
                  </a:lnTo>
                  <a:lnTo>
                    <a:pt x="0" y="76"/>
                  </a:lnTo>
                  <a:lnTo>
                    <a:pt x="0" y="74"/>
                  </a:lnTo>
                  <a:lnTo>
                    <a:pt x="0" y="72"/>
                  </a:lnTo>
                  <a:lnTo>
                    <a:pt x="0" y="70"/>
                  </a:lnTo>
                  <a:lnTo>
                    <a:pt x="0" y="67"/>
                  </a:lnTo>
                  <a:lnTo>
                    <a:pt x="2" y="67"/>
                  </a:lnTo>
                  <a:lnTo>
                    <a:pt x="2" y="65"/>
                  </a:lnTo>
                  <a:lnTo>
                    <a:pt x="2" y="63"/>
                  </a:lnTo>
                  <a:lnTo>
                    <a:pt x="2" y="61"/>
                  </a:lnTo>
                  <a:lnTo>
                    <a:pt x="2" y="59"/>
                  </a:lnTo>
                  <a:lnTo>
                    <a:pt x="2" y="57"/>
                  </a:lnTo>
                  <a:lnTo>
                    <a:pt x="2" y="55"/>
                  </a:lnTo>
                  <a:lnTo>
                    <a:pt x="2" y="53"/>
                  </a:lnTo>
                  <a:lnTo>
                    <a:pt x="0" y="51"/>
                  </a:lnTo>
                  <a:lnTo>
                    <a:pt x="0" y="49"/>
                  </a:lnTo>
                  <a:lnTo>
                    <a:pt x="0" y="47"/>
                  </a:lnTo>
                  <a:lnTo>
                    <a:pt x="0" y="45"/>
                  </a:lnTo>
                  <a:lnTo>
                    <a:pt x="0" y="43"/>
                  </a:lnTo>
                  <a:lnTo>
                    <a:pt x="0" y="41"/>
                  </a:lnTo>
                  <a:lnTo>
                    <a:pt x="0" y="39"/>
                  </a:lnTo>
                  <a:lnTo>
                    <a:pt x="0" y="37"/>
                  </a:lnTo>
                  <a:lnTo>
                    <a:pt x="0" y="35"/>
                  </a:lnTo>
                  <a:lnTo>
                    <a:pt x="0" y="33"/>
                  </a:lnTo>
                  <a:lnTo>
                    <a:pt x="0" y="31"/>
                  </a:lnTo>
                  <a:lnTo>
                    <a:pt x="0" y="29"/>
                  </a:lnTo>
                  <a:lnTo>
                    <a:pt x="0" y="27"/>
                  </a:lnTo>
                  <a:lnTo>
                    <a:pt x="0" y="25"/>
                  </a:lnTo>
                  <a:lnTo>
                    <a:pt x="0" y="23"/>
                  </a:lnTo>
                  <a:lnTo>
                    <a:pt x="0" y="21"/>
                  </a:lnTo>
                  <a:lnTo>
                    <a:pt x="0" y="19"/>
                  </a:lnTo>
                  <a:lnTo>
                    <a:pt x="0" y="17"/>
                  </a:lnTo>
                  <a:lnTo>
                    <a:pt x="0" y="14"/>
                  </a:lnTo>
                  <a:lnTo>
                    <a:pt x="0" y="12"/>
                  </a:lnTo>
                  <a:lnTo>
                    <a:pt x="0" y="10"/>
                  </a:lnTo>
                  <a:lnTo>
                    <a:pt x="0" y="8"/>
                  </a:lnTo>
                  <a:lnTo>
                    <a:pt x="0" y="6"/>
                  </a:lnTo>
                  <a:lnTo>
                    <a:pt x="0" y="4"/>
                  </a:lnTo>
                  <a:lnTo>
                    <a:pt x="0" y="2"/>
                  </a:lnTo>
                  <a:lnTo>
                    <a:pt x="2" y="2"/>
                  </a:lnTo>
                  <a:lnTo>
                    <a:pt x="4" y="2"/>
                  </a:lnTo>
                  <a:lnTo>
                    <a:pt x="6" y="2"/>
                  </a:lnTo>
                  <a:lnTo>
                    <a:pt x="9" y="2"/>
                  </a:lnTo>
                  <a:lnTo>
                    <a:pt x="11" y="2"/>
                  </a:lnTo>
                  <a:lnTo>
                    <a:pt x="13" y="2"/>
                  </a:lnTo>
                  <a:lnTo>
                    <a:pt x="15" y="2"/>
                  </a:lnTo>
                  <a:lnTo>
                    <a:pt x="17" y="2"/>
                  </a:lnTo>
                  <a:lnTo>
                    <a:pt x="19" y="2"/>
                  </a:lnTo>
                  <a:lnTo>
                    <a:pt x="21" y="2"/>
                  </a:lnTo>
                  <a:lnTo>
                    <a:pt x="23" y="2"/>
                  </a:lnTo>
                  <a:lnTo>
                    <a:pt x="25" y="2"/>
                  </a:lnTo>
                  <a:lnTo>
                    <a:pt x="27" y="2"/>
                  </a:lnTo>
                  <a:lnTo>
                    <a:pt x="29" y="2"/>
                  </a:lnTo>
                  <a:lnTo>
                    <a:pt x="31" y="2"/>
                  </a:lnTo>
                  <a:lnTo>
                    <a:pt x="33" y="2"/>
                  </a:lnTo>
                  <a:lnTo>
                    <a:pt x="35" y="2"/>
                  </a:lnTo>
                  <a:lnTo>
                    <a:pt x="35" y="0"/>
                  </a:lnTo>
                  <a:lnTo>
                    <a:pt x="37" y="0"/>
                  </a:lnTo>
                  <a:lnTo>
                    <a:pt x="39" y="0"/>
                  </a:lnTo>
                  <a:lnTo>
                    <a:pt x="39" y="2"/>
                  </a:lnTo>
                  <a:lnTo>
                    <a:pt x="41" y="2"/>
                  </a:lnTo>
                  <a:lnTo>
                    <a:pt x="43" y="2"/>
                  </a:lnTo>
                  <a:lnTo>
                    <a:pt x="45" y="2"/>
                  </a:lnTo>
                  <a:lnTo>
                    <a:pt x="47" y="2"/>
                  </a:lnTo>
                  <a:lnTo>
                    <a:pt x="49" y="2"/>
                  </a:lnTo>
                  <a:lnTo>
                    <a:pt x="51" y="2"/>
                  </a:lnTo>
                  <a:lnTo>
                    <a:pt x="53" y="2"/>
                  </a:lnTo>
                  <a:lnTo>
                    <a:pt x="53" y="4"/>
                  </a:lnTo>
                  <a:lnTo>
                    <a:pt x="55" y="4"/>
                  </a:lnTo>
                  <a:lnTo>
                    <a:pt x="58" y="4"/>
                  </a:lnTo>
                  <a:lnTo>
                    <a:pt x="60" y="4"/>
                  </a:lnTo>
                  <a:lnTo>
                    <a:pt x="60" y="6"/>
                  </a:lnTo>
                  <a:lnTo>
                    <a:pt x="62" y="6"/>
                  </a:lnTo>
                  <a:lnTo>
                    <a:pt x="64" y="6"/>
                  </a:lnTo>
                  <a:lnTo>
                    <a:pt x="64" y="8"/>
                  </a:lnTo>
                  <a:lnTo>
                    <a:pt x="66" y="8"/>
                  </a:lnTo>
                  <a:lnTo>
                    <a:pt x="66" y="10"/>
                  </a:lnTo>
                  <a:lnTo>
                    <a:pt x="68" y="10"/>
                  </a:lnTo>
                  <a:lnTo>
                    <a:pt x="68" y="12"/>
                  </a:lnTo>
                  <a:lnTo>
                    <a:pt x="70" y="12"/>
                  </a:lnTo>
                  <a:lnTo>
                    <a:pt x="70" y="14"/>
                  </a:lnTo>
                  <a:lnTo>
                    <a:pt x="72" y="14"/>
                  </a:lnTo>
                  <a:lnTo>
                    <a:pt x="72" y="17"/>
                  </a:lnTo>
                  <a:lnTo>
                    <a:pt x="72" y="19"/>
                  </a:lnTo>
                  <a:lnTo>
                    <a:pt x="74" y="19"/>
                  </a:lnTo>
                  <a:lnTo>
                    <a:pt x="74" y="21"/>
                  </a:lnTo>
                  <a:lnTo>
                    <a:pt x="74" y="23"/>
                  </a:lnTo>
                  <a:lnTo>
                    <a:pt x="74" y="25"/>
                  </a:lnTo>
                  <a:lnTo>
                    <a:pt x="74" y="27"/>
                  </a:lnTo>
                  <a:lnTo>
                    <a:pt x="76" y="27"/>
                  </a:lnTo>
                  <a:lnTo>
                    <a:pt x="76" y="29"/>
                  </a:lnTo>
                  <a:lnTo>
                    <a:pt x="76" y="31"/>
                  </a:lnTo>
                  <a:lnTo>
                    <a:pt x="76" y="33"/>
                  </a:lnTo>
                  <a:lnTo>
                    <a:pt x="76" y="35"/>
                  </a:lnTo>
                  <a:lnTo>
                    <a:pt x="76" y="37"/>
                  </a:lnTo>
                  <a:lnTo>
                    <a:pt x="74" y="37"/>
                  </a:lnTo>
                  <a:lnTo>
                    <a:pt x="74" y="39"/>
                  </a:lnTo>
                  <a:lnTo>
                    <a:pt x="74" y="41"/>
                  </a:lnTo>
                  <a:lnTo>
                    <a:pt x="74" y="43"/>
                  </a:lnTo>
                  <a:lnTo>
                    <a:pt x="72" y="45"/>
                  </a:lnTo>
                  <a:lnTo>
                    <a:pt x="72" y="47"/>
                  </a:lnTo>
                  <a:lnTo>
                    <a:pt x="70" y="49"/>
                  </a:lnTo>
                  <a:lnTo>
                    <a:pt x="70" y="51"/>
                  </a:lnTo>
                  <a:lnTo>
                    <a:pt x="68" y="51"/>
                  </a:lnTo>
                  <a:lnTo>
                    <a:pt x="68" y="53"/>
                  </a:lnTo>
                  <a:lnTo>
                    <a:pt x="66" y="53"/>
                  </a:lnTo>
                  <a:lnTo>
                    <a:pt x="66" y="55"/>
                  </a:lnTo>
                  <a:lnTo>
                    <a:pt x="64" y="55"/>
                  </a:lnTo>
                  <a:lnTo>
                    <a:pt x="64" y="57"/>
                  </a:lnTo>
                  <a:lnTo>
                    <a:pt x="62" y="57"/>
                  </a:lnTo>
                  <a:lnTo>
                    <a:pt x="60" y="59"/>
                  </a:lnTo>
                  <a:lnTo>
                    <a:pt x="58" y="59"/>
                  </a:lnTo>
                  <a:lnTo>
                    <a:pt x="55" y="59"/>
                  </a:lnTo>
                  <a:lnTo>
                    <a:pt x="55" y="61"/>
                  </a:lnTo>
                  <a:lnTo>
                    <a:pt x="53" y="61"/>
                  </a:lnTo>
                  <a:lnTo>
                    <a:pt x="51" y="61"/>
                  </a:lnTo>
                  <a:lnTo>
                    <a:pt x="49" y="63"/>
                  </a:lnTo>
                  <a:lnTo>
                    <a:pt x="47" y="63"/>
                  </a:lnTo>
                  <a:lnTo>
                    <a:pt x="45" y="63"/>
                  </a:lnTo>
                  <a:lnTo>
                    <a:pt x="43" y="63"/>
                  </a:lnTo>
                  <a:lnTo>
                    <a:pt x="41" y="63"/>
                  </a:lnTo>
                  <a:lnTo>
                    <a:pt x="39" y="65"/>
                  </a:lnTo>
                  <a:lnTo>
                    <a:pt x="37" y="65"/>
                  </a:lnTo>
                  <a:lnTo>
                    <a:pt x="35" y="65"/>
                  </a:lnTo>
                  <a:lnTo>
                    <a:pt x="33" y="65"/>
                  </a:lnTo>
                  <a:lnTo>
                    <a:pt x="31" y="65"/>
                  </a:lnTo>
                  <a:lnTo>
                    <a:pt x="29" y="65"/>
                  </a:lnTo>
                  <a:lnTo>
                    <a:pt x="27" y="65"/>
                  </a:lnTo>
                  <a:lnTo>
                    <a:pt x="25" y="65"/>
                  </a:lnTo>
                  <a:lnTo>
                    <a:pt x="23" y="65"/>
                  </a:lnTo>
                  <a:lnTo>
                    <a:pt x="21" y="65"/>
                  </a:lnTo>
                  <a:lnTo>
                    <a:pt x="19" y="65"/>
                  </a:lnTo>
                  <a:lnTo>
                    <a:pt x="17" y="65"/>
                  </a:lnTo>
                  <a:lnTo>
                    <a:pt x="15" y="65"/>
                  </a:lnTo>
                  <a:lnTo>
                    <a:pt x="15" y="90"/>
                  </a:lnTo>
                  <a:lnTo>
                    <a:pt x="15" y="92"/>
                  </a:lnTo>
                  <a:lnTo>
                    <a:pt x="15" y="94"/>
                  </a:lnTo>
                  <a:lnTo>
                    <a:pt x="15" y="96"/>
                  </a:lnTo>
                  <a:lnTo>
                    <a:pt x="15" y="98"/>
                  </a:lnTo>
                  <a:lnTo>
                    <a:pt x="15" y="100"/>
                  </a:lnTo>
                  <a:lnTo>
                    <a:pt x="15" y="102"/>
                  </a:lnTo>
                  <a:lnTo>
                    <a:pt x="15" y="104"/>
                  </a:lnTo>
                  <a:lnTo>
                    <a:pt x="15" y="106"/>
                  </a:lnTo>
                  <a:lnTo>
                    <a:pt x="15" y="108"/>
                  </a:lnTo>
                  <a:lnTo>
                    <a:pt x="15" y="110"/>
                  </a:lnTo>
                  <a:lnTo>
                    <a:pt x="15" y="112"/>
                  </a:lnTo>
                  <a:lnTo>
                    <a:pt x="17" y="112"/>
                  </a:lnTo>
                  <a:lnTo>
                    <a:pt x="17" y="114"/>
                  </a:lnTo>
                  <a:lnTo>
                    <a:pt x="17" y="116"/>
                  </a:lnTo>
                  <a:lnTo>
                    <a:pt x="17" y="119"/>
                  </a:lnTo>
                  <a:lnTo>
                    <a:pt x="15" y="119"/>
                  </a:lnTo>
                  <a:lnTo>
                    <a:pt x="13" y="119"/>
                  </a:lnTo>
                  <a:lnTo>
                    <a:pt x="13" y="116"/>
                  </a:lnTo>
                  <a:lnTo>
                    <a:pt x="11" y="116"/>
                  </a:lnTo>
                  <a:lnTo>
                    <a:pt x="9" y="116"/>
                  </a:lnTo>
                  <a:lnTo>
                    <a:pt x="6" y="116"/>
                  </a:lnTo>
                  <a:lnTo>
                    <a:pt x="4" y="116"/>
                  </a:lnTo>
                  <a:lnTo>
                    <a:pt x="4" y="119"/>
                  </a:lnTo>
                  <a:lnTo>
                    <a:pt x="2" y="119"/>
                  </a:lnTo>
                  <a:lnTo>
                    <a:pt x="0" y="119"/>
                  </a:lnTo>
                  <a:lnTo>
                    <a:pt x="15" y="5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99" name="Freeform 139">
              <a:extLst>
                <a:ext uri="{FF2B5EF4-FFF2-40B4-BE49-F238E27FC236}">
                  <a16:creationId xmlns:a16="http://schemas.microsoft.com/office/drawing/2014/main" id="{2FC7E15B-95FF-3678-6F41-59090592A426}"/>
                </a:ext>
              </a:extLst>
            </p:cNvPr>
            <p:cNvSpPr>
              <a:spLocks/>
            </p:cNvSpPr>
            <p:nvPr/>
          </p:nvSpPr>
          <p:spPr bwMode="auto">
            <a:xfrm>
              <a:off x="8751887" y="4589464"/>
              <a:ext cx="160338" cy="185737"/>
            </a:xfrm>
            <a:custGeom>
              <a:avLst/>
              <a:gdLst>
                <a:gd name="T0" fmla="*/ 0 w 101"/>
                <a:gd name="T1" fmla="*/ 166848 h 118"/>
                <a:gd name="T2" fmla="*/ 0 w 101"/>
                <a:gd name="T3" fmla="*/ 147960 h 118"/>
                <a:gd name="T4" fmla="*/ 3175 w 101"/>
                <a:gd name="T5" fmla="*/ 132220 h 118"/>
                <a:gd name="T6" fmla="*/ 3175 w 101"/>
                <a:gd name="T7" fmla="*/ 113331 h 118"/>
                <a:gd name="T8" fmla="*/ 3175 w 101"/>
                <a:gd name="T9" fmla="*/ 92869 h 118"/>
                <a:gd name="T10" fmla="*/ 3175 w 101"/>
                <a:gd name="T11" fmla="*/ 73980 h 118"/>
                <a:gd name="T12" fmla="*/ 3175 w 101"/>
                <a:gd name="T13" fmla="*/ 55091 h 118"/>
                <a:gd name="T14" fmla="*/ 3175 w 101"/>
                <a:gd name="T15" fmla="*/ 36203 h 118"/>
                <a:gd name="T16" fmla="*/ 0 w 101"/>
                <a:gd name="T17" fmla="*/ 18889 h 118"/>
                <a:gd name="T18" fmla="*/ 0 w 101"/>
                <a:gd name="T19" fmla="*/ 0 h 118"/>
                <a:gd name="T20" fmla="*/ 20638 w 101"/>
                <a:gd name="T21" fmla="*/ 0 h 118"/>
                <a:gd name="T22" fmla="*/ 26988 w 101"/>
                <a:gd name="T23" fmla="*/ 12592 h 118"/>
                <a:gd name="T24" fmla="*/ 23813 w 101"/>
                <a:gd name="T25" fmla="*/ 29907 h 118"/>
                <a:gd name="T26" fmla="*/ 23813 w 101"/>
                <a:gd name="T27" fmla="*/ 48795 h 118"/>
                <a:gd name="T28" fmla="*/ 23813 w 101"/>
                <a:gd name="T29" fmla="*/ 67684 h 118"/>
                <a:gd name="T30" fmla="*/ 39688 w 101"/>
                <a:gd name="T31" fmla="*/ 77128 h 118"/>
                <a:gd name="T32" fmla="*/ 58738 w 101"/>
                <a:gd name="T33" fmla="*/ 77128 h 118"/>
                <a:gd name="T34" fmla="*/ 77788 w 101"/>
                <a:gd name="T35" fmla="*/ 77128 h 118"/>
                <a:gd name="T36" fmla="*/ 98425 w 101"/>
                <a:gd name="T37" fmla="*/ 77128 h 118"/>
                <a:gd name="T38" fmla="*/ 117475 w 101"/>
                <a:gd name="T39" fmla="*/ 77128 h 118"/>
                <a:gd name="T40" fmla="*/ 136525 w 101"/>
                <a:gd name="T41" fmla="*/ 77128 h 118"/>
                <a:gd name="T42" fmla="*/ 136525 w 101"/>
                <a:gd name="T43" fmla="*/ 51943 h 118"/>
                <a:gd name="T44" fmla="*/ 136525 w 101"/>
                <a:gd name="T45" fmla="*/ 33055 h 118"/>
                <a:gd name="T46" fmla="*/ 133350 w 101"/>
                <a:gd name="T47" fmla="*/ 15740 h 118"/>
                <a:gd name="T48" fmla="*/ 136525 w 101"/>
                <a:gd name="T49" fmla="*/ 0 h 118"/>
                <a:gd name="T50" fmla="*/ 155575 w 101"/>
                <a:gd name="T51" fmla="*/ 0 h 118"/>
                <a:gd name="T52" fmla="*/ 158750 w 101"/>
                <a:gd name="T53" fmla="*/ 15740 h 118"/>
                <a:gd name="T54" fmla="*/ 158750 w 101"/>
                <a:gd name="T55" fmla="*/ 36203 h 118"/>
                <a:gd name="T56" fmla="*/ 155575 w 101"/>
                <a:gd name="T57" fmla="*/ 55091 h 118"/>
                <a:gd name="T58" fmla="*/ 155575 w 101"/>
                <a:gd name="T59" fmla="*/ 73980 h 118"/>
                <a:gd name="T60" fmla="*/ 155575 w 101"/>
                <a:gd name="T61" fmla="*/ 92869 h 118"/>
                <a:gd name="T62" fmla="*/ 155575 w 101"/>
                <a:gd name="T63" fmla="*/ 113331 h 118"/>
                <a:gd name="T64" fmla="*/ 158750 w 101"/>
                <a:gd name="T65" fmla="*/ 129071 h 118"/>
                <a:gd name="T66" fmla="*/ 158750 w 101"/>
                <a:gd name="T67" fmla="*/ 147960 h 118"/>
                <a:gd name="T68" fmla="*/ 158750 w 101"/>
                <a:gd name="T69" fmla="*/ 166848 h 118"/>
                <a:gd name="T70" fmla="*/ 155575 w 101"/>
                <a:gd name="T71" fmla="*/ 184163 h 118"/>
                <a:gd name="T72" fmla="*/ 139700 w 101"/>
                <a:gd name="T73" fmla="*/ 179441 h 118"/>
                <a:gd name="T74" fmla="*/ 133350 w 101"/>
                <a:gd name="T75" fmla="*/ 173145 h 118"/>
                <a:gd name="T76" fmla="*/ 133350 w 101"/>
                <a:gd name="T77" fmla="*/ 154256 h 118"/>
                <a:gd name="T78" fmla="*/ 136525 w 101"/>
                <a:gd name="T79" fmla="*/ 138516 h 118"/>
                <a:gd name="T80" fmla="*/ 136525 w 101"/>
                <a:gd name="T81" fmla="*/ 119627 h 118"/>
                <a:gd name="T82" fmla="*/ 136525 w 101"/>
                <a:gd name="T83" fmla="*/ 89720 h 118"/>
                <a:gd name="T84" fmla="*/ 117475 w 101"/>
                <a:gd name="T85" fmla="*/ 89720 h 118"/>
                <a:gd name="T86" fmla="*/ 98425 w 101"/>
                <a:gd name="T87" fmla="*/ 89720 h 118"/>
                <a:gd name="T88" fmla="*/ 77788 w 101"/>
                <a:gd name="T89" fmla="*/ 89720 h 118"/>
                <a:gd name="T90" fmla="*/ 58738 w 101"/>
                <a:gd name="T91" fmla="*/ 89720 h 118"/>
                <a:gd name="T92" fmla="*/ 39688 w 101"/>
                <a:gd name="T93" fmla="*/ 89720 h 118"/>
                <a:gd name="T94" fmla="*/ 23813 w 101"/>
                <a:gd name="T95" fmla="*/ 102313 h 118"/>
                <a:gd name="T96" fmla="*/ 23813 w 101"/>
                <a:gd name="T97" fmla="*/ 122775 h 118"/>
                <a:gd name="T98" fmla="*/ 23813 w 101"/>
                <a:gd name="T99" fmla="*/ 141664 h 118"/>
                <a:gd name="T100" fmla="*/ 23813 w 101"/>
                <a:gd name="T101" fmla="*/ 160552 h 118"/>
                <a:gd name="T102" fmla="*/ 26988 w 101"/>
                <a:gd name="T103" fmla="*/ 176293 h 118"/>
                <a:gd name="T104" fmla="*/ 15875 w 101"/>
                <a:gd name="T105" fmla="*/ 179441 h 118"/>
                <a:gd name="T106" fmla="*/ 0 w 101"/>
                <a:gd name="T107" fmla="*/ 184163 h 1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1" h="118">
                  <a:moveTo>
                    <a:pt x="0" y="117"/>
                  </a:moveTo>
                  <a:lnTo>
                    <a:pt x="0" y="114"/>
                  </a:lnTo>
                  <a:lnTo>
                    <a:pt x="0" y="112"/>
                  </a:lnTo>
                  <a:lnTo>
                    <a:pt x="0" y="110"/>
                  </a:lnTo>
                  <a:lnTo>
                    <a:pt x="0" y="108"/>
                  </a:lnTo>
                  <a:lnTo>
                    <a:pt x="0" y="106"/>
                  </a:lnTo>
                  <a:lnTo>
                    <a:pt x="0" y="104"/>
                  </a:lnTo>
                  <a:lnTo>
                    <a:pt x="0" y="102"/>
                  </a:lnTo>
                  <a:lnTo>
                    <a:pt x="0" y="100"/>
                  </a:lnTo>
                  <a:lnTo>
                    <a:pt x="0" y="98"/>
                  </a:lnTo>
                  <a:lnTo>
                    <a:pt x="0" y="96"/>
                  </a:lnTo>
                  <a:lnTo>
                    <a:pt x="0" y="94"/>
                  </a:lnTo>
                  <a:lnTo>
                    <a:pt x="0" y="92"/>
                  </a:lnTo>
                  <a:lnTo>
                    <a:pt x="0" y="90"/>
                  </a:lnTo>
                  <a:lnTo>
                    <a:pt x="0" y="88"/>
                  </a:lnTo>
                  <a:lnTo>
                    <a:pt x="2" y="88"/>
                  </a:lnTo>
                  <a:lnTo>
                    <a:pt x="2" y="86"/>
                  </a:lnTo>
                  <a:lnTo>
                    <a:pt x="2" y="84"/>
                  </a:lnTo>
                  <a:lnTo>
                    <a:pt x="2" y="82"/>
                  </a:lnTo>
                  <a:lnTo>
                    <a:pt x="2" y="80"/>
                  </a:lnTo>
                  <a:lnTo>
                    <a:pt x="2" y="78"/>
                  </a:lnTo>
                  <a:lnTo>
                    <a:pt x="2" y="76"/>
                  </a:lnTo>
                  <a:lnTo>
                    <a:pt x="2" y="74"/>
                  </a:lnTo>
                  <a:lnTo>
                    <a:pt x="2" y="72"/>
                  </a:lnTo>
                  <a:lnTo>
                    <a:pt x="2" y="70"/>
                  </a:lnTo>
                  <a:lnTo>
                    <a:pt x="2" y="68"/>
                  </a:lnTo>
                  <a:lnTo>
                    <a:pt x="2" y="65"/>
                  </a:lnTo>
                  <a:lnTo>
                    <a:pt x="2" y="63"/>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0" y="21"/>
                  </a:lnTo>
                  <a:lnTo>
                    <a:pt x="0" y="19"/>
                  </a:lnTo>
                  <a:lnTo>
                    <a:pt x="0" y="17"/>
                  </a:lnTo>
                  <a:lnTo>
                    <a:pt x="0" y="15"/>
                  </a:lnTo>
                  <a:lnTo>
                    <a:pt x="0" y="12"/>
                  </a:lnTo>
                  <a:lnTo>
                    <a:pt x="0" y="10"/>
                  </a:lnTo>
                  <a:lnTo>
                    <a:pt x="0" y="8"/>
                  </a:lnTo>
                  <a:lnTo>
                    <a:pt x="0" y="6"/>
                  </a:lnTo>
                  <a:lnTo>
                    <a:pt x="0" y="4"/>
                  </a:lnTo>
                  <a:lnTo>
                    <a:pt x="0" y="2"/>
                  </a:lnTo>
                  <a:lnTo>
                    <a:pt x="0" y="0"/>
                  </a:lnTo>
                  <a:lnTo>
                    <a:pt x="2" y="0"/>
                  </a:lnTo>
                  <a:lnTo>
                    <a:pt x="4" y="0"/>
                  </a:lnTo>
                  <a:lnTo>
                    <a:pt x="6" y="0"/>
                  </a:lnTo>
                  <a:lnTo>
                    <a:pt x="8" y="0"/>
                  </a:lnTo>
                  <a:lnTo>
                    <a:pt x="10" y="0"/>
                  </a:lnTo>
                  <a:lnTo>
                    <a:pt x="13" y="0"/>
                  </a:lnTo>
                  <a:lnTo>
                    <a:pt x="15" y="0"/>
                  </a:lnTo>
                  <a:lnTo>
                    <a:pt x="17" y="0"/>
                  </a:lnTo>
                  <a:lnTo>
                    <a:pt x="17" y="2"/>
                  </a:lnTo>
                  <a:lnTo>
                    <a:pt x="17" y="4"/>
                  </a:lnTo>
                  <a:lnTo>
                    <a:pt x="17" y="6"/>
                  </a:lnTo>
                  <a:lnTo>
                    <a:pt x="17" y="8"/>
                  </a:lnTo>
                  <a:lnTo>
                    <a:pt x="17" y="10"/>
                  </a:lnTo>
                  <a:lnTo>
                    <a:pt x="15" y="10"/>
                  </a:lnTo>
                  <a:lnTo>
                    <a:pt x="15" y="12"/>
                  </a:lnTo>
                  <a:lnTo>
                    <a:pt x="15" y="15"/>
                  </a:lnTo>
                  <a:lnTo>
                    <a:pt x="15" y="17"/>
                  </a:lnTo>
                  <a:lnTo>
                    <a:pt x="15" y="19"/>
                  </a:lnTo>
                  <a:lnTo>
                    <a:pt x="15" y="21"/>
                  </a:lnTo>
                  <a:lnTo>
                    <a:pt x="15" y="23"/>
                  </a:lnTo>
                  <a:lnTo>
                    <a:pt x="15" y="25"/>
                  </a:lnTo>
                  <a:lnTo>
                    <a:pt x="15" y="27"/>
                  </a:lnTo>
                  <a:lnTo>
                    <a:pt x="15" y="29"/>
                  </a:lnTo>
                  <a:lnTo>
                    <a:pt x="15" y="31"/>
                  </a:lnTo>
                  <a:lnTo>
                    <a:pt x="15" y="33"/>
                  </a:lnTo>
                  <a:lnTo>
                    <a:pt x="15" y="35"/>
                  </a:lnTo>
                  <a:lnTo>
                    <a:pt x="15" y="37"/>
                  </a:lnTo>
                  <a:lnTo>
                    <a:pt x="15" y="39"/>
                  </a:lnTo>
                  <a:lnTo>
                    <a:pt x="15" y="41"/>
                  </a:lnTo>
                  <a:lnTo>
                    <a:pt x="15" y="43"/>
                  </a:lnTo>
                  <a:lnTo>
                    <a:pt x="15" y="49"/>
                  </a:lnTo>
                  <a:lnTo>
                    <a:pt x="17" y="49"/>
                  </a:lnTo>
                  <a:lnTo>
                    <a:pt x="19" y="49"/>
                  </a:lnTo>
                  <a:lnTo>
                    <a:pt x="21" y="49"/>
                  </a:lnTo>
                  <a:lnTo>
                    <a:pt x="23" y="49"/>
                  </a:lnTo>
                  <a:lnTo>
                    <a:pt x="25" y="49"/>
                  </a:lnTo>
                  <a:lnTo>
                    <a:pt x="27" y="49"/>
                  </a:lnTo>
                  <a:lnTo>
                    <a:pt x="29" y="49"/>
                  </a:lnTo>
                  <a:lnTo>
                    <a:pt x="31" y="49"/>
                  </a:lnTo>
                  <a:lnTo>
                    <a:pt x="33" y="49"/>
                  </a:lnTo>
                  <a:lnTo>
                    <a:pt x="35" y="49"/>
                  </a:lnTo>
                  <a:lnTo>
                    <a:pt x="37" y="49"/>
                  </a:lnTo>
                  <a:lnTo>
                    <a:pt x="39" y="49"/>
                  </a:lnTo>
                  <a:lnTo>
                    <a:pt x="41" y="49"/>
                  </a:lnTo>
                  <a:lnTo>
                    <a:pt x="43" y="49"/>
                  </a:lnTo>
                  <a:lnTo>
                    <a:pt x="45" y="49"/>
                  </a:lnTo>
                  <a:lnTo>
                    <a:pt x="47" y="49"/>
                  </a:lnTo>
                  <a:lnTo>
                    <a:pt x="49" y="49"/>
                  </a:lnTo>
                  <a:lnTo>
                    <a:pt x="51" y="49"/>
                  </a:lnTo>
                  <a:lnTo>
                    <a:pt x="53" y="49"/>
                  </a:lnTo>
                  <a:lnTo>
                    <a:pt x="55" y="49"/>
                  </a:lnTo>
                  <a:lnTo>
                    <a:pt x="57" y="49"/>
                  </a:lnTo>
                  <a:lnTo>
                    <a:pt x="59" y="49"/>
                  </a:lnTo>
                  <a:lnTo>
                    <a:pt x="62" y="49"/>
                  </a:lnTo>
                  <a:lnTo>
                    <a:pt x="64" y="49"/>
                  </a:lnTo>
                  <a:lnTo>
                    <a:pt x="66" y="49"/>
                  </a:lnTo>
                  <a:lnTo>
                    <a:pt x="68" y="49"/>
                  </a:lnTo>
                  <a:lnTo>
                    <a:pt x="70" y="49"/>
                  </a:lnTo>
                  <a:lnTo>
                    <a:pt x="72" y="49"/>
                  </a:lnTo>
                  <a:lnTo>
                    <a:pt x="74" y="49"/>
                  </a:lnTo>
                  <a:lnTo>
                    <a:pt x="76" y="49"/>
                  </a:lnTo>
                  <a:lnTo>
                    <a:pt x="78" y="49"/>
                  </a:lnTo>
                  <a:lnTo>
                    <a:pt x="80" y="49"/>
                  </a:lnTo>
                  <a:lnTo>
                    <a:pt x="82" y="49"/>
                  </a:lnTo>
                  <a:lnTo>
                    <a:pt x="84" y="49"/>
                  </a:lnTo>
                  <a:lnTo>
                    <a:pt x="86" y="49"/>
                  </a:lnTo>
                  <a:lnTo>
                    <a:pt x="86" y="43"/>
                  </a:lnTo>
                  <a:lnTo>
                    <a:pt x="86" y="41"/>
                  </a:lnTo>
                  <a:lnTo>
                    <a:pt x="86" y="39"/>
                  </a:lnTo>
                  <a:lnTo>
                    <a:pt x="86" y="37"/>
                  </a:lnTo>
                  <a:lnTo>
                    <a:pt x="86" y="35"/>
                  </a:lnTo>
                  <a:lnTo>
                    <a:pt x="86" y="33"/>
                  </a:lnTo>
                  <a:lnTo>
                    <a:pt x="86" y="31"/>
                  </a:lnTo>
                  <a:lnTo>
                    <a:pt x="86" y="29"/>
                  </a:lnTo>
                  <a:lnTo>
                    <a:pt x="86" y="27"/>
                  </a:lnTo>
                  <a:lnTo>
                    <a:pt x="86" y="25"/>
                  </a:lnTo>
                  <a:lnTo>
                    <a:pt x="86" y="23"/>
                  </a:lnTo>
                  <a:lnTo>
                    <a:pt x="86" y="21"/>
                  </a:lnTo>
                  <a:lnTo>
                    <a:pt x="86" y="19"/>
                  </a:lnTo>
                  <a:lnTo>
                    <a:pt x="86" y="17"/>
                  </a:lnTo>
                  <a:lnTo>
                    <a:pt x="84" y="17"/>
                  </a:lnTo>
                  <a:lnTo>
                    <a:pt x="84" y="15"/>
                  </a:lnTo>
                  <a:lnTo>
                    <a:pt x="84" y="12"/>
                  </a:lnTo>
                  <a:lnTo>
                    <a:pt x="84" y="10"/>
                  </a:lnTo>
                  <a:lnTo>
                    <a:pt x="84" y="8"/>
                  </a:lnTo>
                  <a:lnTo>
                    <a:pt x="84" y="6"/>
                  </a:lnTo>
                  <a:lnTo>
                    <a:pt x="84" y="4"/>
                  </a:lnTo>
                  <a:lnTo>
                    <a:pt x="84" y="2"/>
                  </a:lnTo>
                  <a:lnTo>
                    <a:pt x="84" y="0"/>
                  </a:lnTo>
                  <a:lnTo>
                    <a:pt x="86" y="0"/>
                  </a:lnTo>
                  <a:lnTo>
                    <a:pt x="88" y="0"/>
                  </a:lnTo>
                  <a:lnTo>
                    <a:pt x="90" y="0"/>
                  </a:lnTo>
                  <a:lnTo>
                    <a:pt x="92" y="0"/>
                  </a:lnTo>
                  <a:lnTo>
                    <a:pt x="94" y="0"/>
                  </a:lnTo>
                  <a:lnTo>
                    <a:pt x="96" y="0"/>
                  </a:lnTo>
                  <a:lnTo>
                    <a:pt x="98" y="0"/>
                  </a:lnTo>
                  <a:lnTo>
                    <a:pt x="100" y="0"/>
                  </a:lnTo>
                  <a:lnTo>
                    <a:pt x="100" y="2"/>
                  </a:lnTo>
                  <a:lnTo>
                    <a:pt x="100" y="4"/>
                  </a:lnTo>
                  <a:lnTo>
                    <a:pt x="100" y="6"/>
                  </a:lnTo>
                  <a:lnTo>
                    <a:pt x="100" y="8"/>
                  </a:lnTo>
                  <a:lnTo>
                    <a:pt x="100" y="10"/>
                  </a:lnTo>
                  <a:lnTo>
                    <a:pt x="100" y="12"/>
                  </a:lnTo>
                  <a:lnTo>
                    <a:pt x="100" y="15"/>
                  </a:lnTo>
                  <a:lnTo>
                    <a:pt x="100" y="17"/>
                  </a:lnTo>
                  <a:lnTo>
                    <a:pt x="100" y="19"/>
                  </a:lnTo>
                  <a:lnTo>
                    <a:pt x="100" y="21"/>
                  </a:lnTo>
                  <a:lnTo>
                    <a:pt x="100" y="23"/>
                  </a:lnTo>
                  <a:lnTo>
                    <a:pt x="100" y="25"/>
                  </a:lnTo>
                  <a:lnTo>
                    <a:pt x="100" y="27"/>
                  </a:lnTo>
                  <a:lnTo>
                    <a:pt x="100" y="29"/>
                  </a:lnTo>
                  <a:lnTo>
                    <a:pt x="100" y="31"/>
                  </a:lnTo>
                  <a:lnTo>
                    <a:pt x="98" y="33"/>
                  </a:lnTo>
                  <a:lnTo>
                    <a:pt x="98" y="35"/>
                  </a:lnTo>
                  <a:lnTo>
                    <a:pt x="98" y="37"/>
                  </a:lnTo>
                  <a:lnTo>
                    <a:pt x="98" y="39"/>
                  </a:lnTo>
                  <a:lnTo>
                    <a:pt x="98" y="41"/>
                  </a:lnTo>
                  <a:lnTo>
                    <a:pt x="98" y="43"/>
                  </a:lnTo>
                  <a:lnTo>
                    <a:pt x="98" y="45"/>
                  </a:lnTo>
                  <a:lnTo>
                    <a:pt x="98" y="47"/>
                  </a:lnTo>
                  <a:lnTo>
                    <a:pt x="98" y="49"/>
                  </a:lnTo>
                  <a:lnTo>
                    <a:pt x="98" y="51"/>
                  </a:lnTo>
                  <a:lnTo>
                    <a:pt x="98" y="53"/>
                  </a:lnTo>
                  <a:lnTo>
                    <a:pt x="98" y="55"/>
                  </a:lnTo>
                  <a:lnTo>
                    <a:pt x="98" y="57"/>
                  </a:lnTo>
                  <a:lnTo>
                    <a:pt x="98" y="59"/>
                  </a:lnTo>
                  <a:lnTo>
                    <a:pt x="98" y="61"/>
                  </a:lnTo>
                  <a:lnTo>
                    <a:pt x="98" y="63"/>
                  </a:lnTo>
                  <a:lnTo>
                    <a:pt x="98" y="65"/>
                  </a:lnTo>
                  <a:lnTo>
                    <a:pt x="98" y="68"/>
                  </a:lnTo>
                  <a:lnTo>
                    <a:pt x="98" y="70"/>
                  </a:lnTo>
                  <a:lnTo>
                    <a:pt x="98" y="72"/>
                  </a:lnTo>
                  <a:lnTo>
                    <a:pt x="98" y="74"/>
                  </a:lnTo>
                  <a:lnTo>
                    <a:pt x="100" y="74"/>
                  </a:lnTo>
                  <a:lnTo>
                    <a:pt x="100" y="76"/>
                  </a:lnTo>
                  <a:lnTo>
                    <a:pt x="100" y="78"/>
                  </a:lnTo>
                  <a:lnTo>
                    <a:pt x="100" y="80"/>
                  </a:lnTo>
                  <a:lnTo>
                    <a:pt x="100" y="82"/>
                  </a:lnTo>
                  <a:lnTo>
                    <a:pt x="100" y="84"/>
                  </a:lnTo>
                  <a:lnTo>
                    <a:pt x="100" y="86"/>
                  </a:lnTo>
                  <a:lnTo>
                    <a:pt x="100" y="88"/>
                  </a:lnTo>
                  <a:lnTo>
                    <a:pt x="100" y="90"/>
                  </a:lnTo>
                  <a:lnTo>
                    <a:pt x="100" y="92"/>
                  </a:lnTo>
                  <a:lnTo>
                    <a:pt x="100" y="94"/>
                  </a:lnTo>
                  <a:lnTo>
                    <a:pt x="100" y="96"/>
                  </a:lnTo>
                  <a:lnTo>
                    <a:pt x="100" y="98"/>
                  </a:lnTo>
                  <a:lnTo>
                    <a:pt x="100" y="100"/>
                  </a:lnTo>
                  <a:lnTo>
                    <a:pt x="100" y="102"/>
                  </a:lnTo>
                  <a:lnTo>
                    <a:pt x="100" y="104"/>
                  </a:lnTo>
                  <a:lnTo>
                    <a:pt x="100" y="106"/>
                  </a:lnTo>
                  <a:lnTo>
                    <a:pt x="100" y="108"/>
                  </a:lnTo>
                  <a:lnTo>
                    <a:pt x="100" y="110"/>
                  </a:lnTo>
                  <a:lnTo>
                    <a:pt x="100" y="112"/>
                  </a:lnTo>
                  <a:lnTo>
                    <a:pt x="100" y="114"/>
                  </a:lnTo>
                  <a:lnTo>
                    <a:pt x="100" y="117"/>
                  </a:lnTo>
                  <a:lnTo>
                    <a:pt x="98" y="117"/>
                  </a:lnTo>
                  <a:lnTo>
                    <a:pt x="96" y="117"/>
                  </a:lnTo>
                  <a:lnTo>
                    <a:pt x="96" y="114"/>
                  </a:lnTo>
                  <a:lnTo>
                    <a:pt x="94" y="114"/>
                  </a:lnTo>
                  <a:lnTo>
                    <a:pt x="92" y="114"/>
                  </a:lnTo>
                  <a:lnTo>
                    <a:pt x="90" y="114"/>
                  </a:lnTo>
                  <a:lnTo>
                    <a:pt x="88" y="114"/>
                  </a:lnTo>
                  <a:lnTo>
                    <a:pt x="88" y="117"/>
                  </a:lnTo>
                  <a:lnTo>
                    <a:pt x="86" y="117"/>
                  </a:lnTo>
                  <a:lnTo>
                    <a:pt x="84" y="117"/>
                  </a:lnTo>
                  <a:lnTo>
                    <a:pt x="84" y="114"/>
                  </a:lnTo>
                  <a:lnTo>
                    <a:pt x="84" y="112"/>
                  </a:lnTo>
                  <a:lnTo>
                    <a:pt x="84" y="110"/>
                  </a:lnTo>
                  <a:lnTo>
                    <a:pt x="84" y="108"/>
                  </a:lnTo>
                  <a:lnTo>
                    <a:pt x="84" y="106"/>
                  </a:lnTo>
                  <a:lnTo>
                    <a:pt x="84" y="104"/>
                  </a:lnTo>
                  <a:lnTo>
                    <a:pt x="84" y="102"/>
                  </a:lnTo>
                  <a:lnTo>
                    <a:pt x="84" y="100"/>
                  </a:lnTo>
                  <a:lnTo>
                    <a:pt x="84" y="98"/>
                  </a:lnTo>
                  <a:lnTo>
                    <a:pt x="84" y="96"/>
                  </a:lnTo>
                  <a:lnTo>
                    <a:pt x="86" y="96"/>
                  </a:lnTo>
                  <a:lnTo>
                    <a:pt x="86" y="94"/>
                  </a:lnTo>
                  <a:lnTo>
                    <a:pt x="86" y="92"/>
                  </a:lnTo>
                  <a:lnTo>
                    <a:pt x="86" y="90"/>
                  </a:lnTo>
                  <a:lnTo>
                    <a:pt x="86" y="88"/>
                  </a:lnTo>
                  <a:lnTo>
                    <a:pt x="86" y="86"/>
                  </a:lnTo>
                  <a:lnTo>
                    <a:pt x="86" y="84"/>
                  </a:lnTo>
                  <a:lnTo>
                    <a:pt x="86" y="82"/>
                  </a:lnTo>
                  <a:lnTo>
                    <a:pt x="86" y="80"/>
                  </a:lnTo>
                  <a:lnTo>
                    <a:pt x="86" y="78"/>
                  </a:lnTo>
                  <a:lnTo>
                    <a:pt x="86" y="76"/>
                  </a:lnTo>
                  <a:lnTo>
                    <a:pt x="86" y="74"/>
                  </a:lnTo>
                  <a:lnTo>
                    <a:pt x="86" y="72"/>
                  </a:lnTo>
                  <a:lnTo>
                    <a:pt x="86" y="70"/>
                  </a:lnTo>
                  <a:lnTo>
                    <a:pt x="86" y="68"/>
                  </a:lnTo>
                  <a:lnTo>
                    <a:pt x="86" y="65"/>
                  </a:lnTo>
                  <a:lnTo>
                    <a:pt x="86" y="57"/>
                  </a:lnTo>
                  <a:lnTo>
                    <a:pt x="84" y="57"/>
                  </a:lnTo>
                  <a:lnTo>
                    <a:pt x="82" y="57"/>
                  </a:lnTo>
                  <a:lnTo>
                    <a:pt x="80" y="57"/>
                  </a:lnTo>
                  <a:lnTo>
                    <a:pt x="78" y="57"/>
                  </a:lnTo>
                  <a:lnTo>
                    <a:pt x="76" y="57"/>
                  </a:lnTo>
                  <a:lnTo>
                    <a:pt x="74" y="57"/>
                  </a:lnTo>
                  <a:lnTo>
                    <a:pt x="72" y="57"/>
                  </a:lnTo>
                  <a:lnTo>
                    <a:pt x="70" y="57"/>
                  </a:lnTo>
                  <a:lnTo>
                    <a:pt x="68" y="57"/>
                  </a:lnTo>
                  <a:lnTo>
                    <a:pt x="66" y="57"/>
                  </a:lnTo>
                  <a:lnTo>
                    <a:pt x="64" y="57"/>
                  </a:lnTo>
                  <a:lnTo>
                    <a:pt x="62" y="57"/>
                  </a:lnTo>
                  <a:lnTo>
                    <a:pt x="59" y="57"/>
                  </a:lnTo>
                  <a:lnTo>
                    <a:pt x="57" y="57"/>
                  </a:lnTo>
                  <a:lnTo>
                    <a:pt x="55" y="57"/>
                  </a:lnTo>
                  <a:lnTo>
                    <a:pt x="53" y="57"/>
                  </a:lnTo>
                  <a:lnTo>
                    <a:pt x="51" y="57"/>
                  </a:lnTo>
                  <a:lnTo>
                    <a:pt x="49" y="57"/>
                  </a:lnTo>
                  <a:lnTo>
                    <a:pt x="47" y="57"/>
                  </a:lnTo>
                  <a:lnTo>
                    <a:pt x="45" y="57"/>
                  </a:lnTo>
                  <a:lnTo>
                    <a:pt x="43" y="57"/>
                  </a:lnTo>
                  <a:lnTo>
                    <a:pt x="41" y="57"/>
                  </a:lnTo>
                  <a:lnTo>
                    <a:pt x="39" y="57"/>
                  </a:lnTo>
                  <a:lnTo>
                    <a:pt x="37" y="57"/>
                  </a:lnTo>
                  <a:lnTo>
                    <a:pt x="35" y="57"/>
                  </a:lnTo>
                  <a:lnTo>
                    <a:pt x="33" y="57"/>
                  </a:lnTo>
                  <a:lnTo>
                    <a:pt x="31" y="57"/>
                  </a:lnTo>
                  <a:lnTo>
                    <a:pt x="29" y="57"/>
                  </a:lnTo>
                  <a:lnTo>
                    <a:pt x="27" y="57"/>
                  </a:lnTo>
                  <a:lnTo>
                    <a:pt x="25" y="57"/>
                  </a:lnTo>
                  <a:lnTo>
                    <a:pt x="23" y="57"/>
                  </a:lnTo>
                  <a:lnTo>
                    <a:pt x="21" y="57"/>
                  </a:lnTo>
                  <a:lnTo>
                    <a:pt x="19" y="57"/>
                  </a:lnTo>
                  <a:lnTo>
                    <a:pt x="17" y="57"/>
                  </a:lnTo>
                  <a:lnTo>
                    <a:pt x="15" y="57"/>
                  </a:lnTo>
                  <a:lnTo>
                    <a:pt x="15" y="65"/>
                  </a:lnTo>
                  <a:lnTo>
                    <a:pt x="15" y="68"/>
                  </a:lnTo>
                  <a:lnTo>
                    <a:pt x="15" y="70"/>
                  </a:lnTo>
                  <a:lnTo>
                    <a:pt x="15" y="72"/>
                  </a:lnTo>
                  <a:lnTo>
                    <a:pt x="15" y="74"/>
                  </a:lnTo>
                  <a:lnTo>
                    <a:pt x="15" y="76"/>
                  </a:lnTo>
                  <a:lnTo>
                    <a:pt x="15" y="78"/>
                  </a:lnTo>
                  <a:lnTo>
                    <a:pt x="15" y="80"/>
                  </a:lnTo>
                  <a:lnTo>
                    <a:pt x="15" y="82"/>
                  </a:lnTo>
                  <a:lnTo>
                    <a:pt x="15" y="84"/>
                  </a:lnTo>
                  <a:lnTo>
                    <a:pt x="15" y="86"/>
                  </a:lnTo>
                  <a:lnTo>
                    <a:pt x="15" y="88"/>
                  </a:lnTo>
                  <a:lnTo>
                    <a:pt x="15" y="90"/>
                  </a:lnTo>
                  <a:lnTo>
                    <a:pt x="15" y="92"/>
                  </a:lnTo>
                  <a:lnTo>
                    <a:pt x="15" y="94"/>
                  </a:lnTo>
                  <a:lnTo>
                    <a:pt x="15" y="96"/>
                  </a:lnTo>
                  <a:lnTo>
                    <a:pt x="15" y="98"/>
                  </a:lnTo>
                  <a:lnTo>
                    <a:pt x="15" y="100"/>
                  </a:lnTo>
                  <a:lnTo>
                    <a:pt x="15" y="102"/>
                  </a:lnTo>
                  <a:lnTo>
                    <a:pt x="15" y="104"/>
                  </a:lnTo>
                  <a:lnTo>
                    <a:pt x="17" y="104"/>
                  </a:lnTo>
                  <a:lnTo>
                    <a:pt x="17" y="106"/>
                  </a:lnTo>
                  <a:lnTo>
                    <a:pt x="17" y="108"/>
                  </a:lnTo>
                  <a:lnTo>
                    <a:pt x="17" y="110"/>
                  </a:lnTo>
                  <a:lnTo>
                    <a:pt x="17" y="112"/>
                  </a:lnTo>
                  <a:lnTo>
                    <a:pt x="17" y="114"/>
                  </a:lnTo>
                  <a:lnTo>
                    <a:pt x="17" y="117"/>
                  </a:lnTo>
                  <a:lnTo>
                    <a:pt x="15" y="117"/>
                  </a:lnTo>
                  <a:lnTo>
                    <a:pt x="13" y="117"/>
                  </a:lnTo>
                  <a:lnTo>
                    <a:pt x="13" y="114"/>
                  </a:lnTo>
                  <a:lnTo>
                    <a:pt x="10" y="114"/>
                  </a:lnTo>
                  <a:lnTo>
                    <a:pt x="8" y="114"/>
                  </a:lnTo>
                  <a:lnTo>
                    <a:pt x="6" y="114"/>
                  </a:lnTo>
                  <a:lnTo>
                    <a:pt x="4" y="114"/>
                  </a:lnTo>
                  <a:lnTo>
                    <a:pt x="4" y="117"/>
                  </a:lnTo>
                  <a:lnTo>
                    <a:pt x="2" y="117"/>
                  </a:lnTo>
                  <a:lnTo>
                    <a:pt x="0" y="117"/>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0" name="Freeform 140">
              <a:extLst>
                <a:ext uri="{FF2B5EF4-FFF2-40B4-BE49-F238E27FC236}">
                  <a16:creationId xmlns:a16="http://schemas.microsoft.com/office/drawing/2014/main" id="{8831D047-E4C2-2AD6-D636-3F8503E04894}"/>
                </a:ext>
              </a:extLst>
            </p:cNvPr>
            <p:cNvSpPr>
              <a:spLocks/>
            </p:cNvSpPr>
            <p:nvPr/>
          </p:nvSpPr>
          <p:spPr bwMode="auto">
            <a:xfrm>
              <a:off x="8959850" y="4589464"/>
              <a:ext cx="120650" cy="185737"/>
            </a:xfrm>
            <a:custGeom>
              <a:avLst/>
              <a:gdLst>
                <a:gd name="T0" fmla="*/ 38100 w 76"/>
                <a:gd name="T1" fmla="*/ 80276 h 118"/>
                <a:gd name="T2" fmla="*/ 58738 w 76"/>
                <a:gd name="T3" fmla="*/ 80276 h 118"/>
                <a:gd name="T4" fmla="*/ 71438 w 76"/>
                <a:gd name="T5" fmla="*/ 73980 h 118"/>
                <a:gd name="T6" fmla="*/ 80963 w 76"/>
                <a:gd name="T7" fmla="*/ 64536 h 118"/>
                <a:gd name="T8" fmla="*/ 87313 w 76"/>
                <a:gd name="T9" fmla="*/ 51943 h 118"/>
                <a:gd name="T10" fmla="*/ 87313 w 76"/>
                <a:gd name="T11" fmla="*/ 33055 h 118"/>
                <a:gd name="T12" fmla="*/ 80963 w 76"/>
                <a:gd name="T13" fmla="*/ 18889 h 118"/>
                <a:gd name="T14" fmla="*/ 68263 w 76"/>
                <a:gd name="T15" fmla="*/ 12592 h 118"/>
                <a:gd name="T16" fmla="*/ 49213 w 76"/>
                <a:gd name="T17" fmla="*/ 9444 h 118"/>
                <a:gd name="T18" fmla="*/ 28575 w 76"/>
                <a:gd name="T19" fmla="*/ 9444 h 118"/>
                <a:gd name="T20" fmla="*/ 22225 w 76"/>
                <a:gd name="T21" fmla="*/ 23611 h 118"/>
                <a:gd name="T22" fmla="*/ 22225 w 76"/>
                <a:gd name="T23" fmla="*/ 42499 h 118"/>
                <a:gd name="T24" fmla="*/ 0 w 76"/>
                <a:gd name="T25" fmla="*/ 173145 h 118"/>
                <a:gd name="T26" fmla="*/ 0 w 76"/>
                <a:gd name="T27" fmla="*/ 154256 h 118"/>
                <a:gd name="T28" fmla="*/ 3175 w 76"/>
                <a:gd name="T29" fmla="*/ 138516 h 118"/>
                <a:gd name="T30" fmla="*/ 3175 w 76"/>
                <a:gd name="T31" fmla="*/ 119627 h 118"/>
                <a:gd name="T32" fmla="*/ 3175 w 76"/>
                <a:gd name="T33" fmla="*/ 99165 h 118"/>
                <a:gd name="T34" fmla="*/ 3175 w 76"/>
                <a:gd name="T35" fmla="*/ 80276 h 118"/>
                <a:gd name="T36" fmla="*/ 3175 w 76"/>
                <a:gd name="T37" fmla="*/ 61388 h 118"/>
                <a:gd name="T38" fmla="*/ 3175 w 76"/>
                <a:gd name="T39" fmla="*/ 42499 h 118"/>
                <a:gd name="T40" fmla="*/ 0 w 76"/>
                <a:gd name="T41" fmla="*/ 26759 h 118"/>
                <a:gd name="T42" fmla="*/ 0 w 76"/>
                <a:gd name="T43" fmla="*/ 6296 h 118"/>
                <a:gd name="T44" fmla="*/ 12700 w 76"/>
                <a:gd name="T45" fmla="*/ 0 h 118"/>
                <a:gd name="T46" fmla="*/ 31750 w 76"/>
                <a:gd name="T47" fmla="*/ 0 h 118"/>
                <a:gd name="T48" fmla="*/ 52388 w 76"/>
                <a:gd name="T49" fmla="*/ 0 h 118"/>
                <a:gd name="T50" fmla="*/ 71438 w 76"/>
                <a:gd name="T51" fmla="*/ 0 h 118"/>
                <a:gd name="T52" fmla="*/ 87313 w 76"/>
                <a:gd name="T53" fmla="*/ 3148 h 118"/>
                <a:gd name="T54" fmla="*/ 103188 w 76"/>
                <a:gd name="T55" fmla="*/ 12592 h 118"/>
                <a:gd name="T56" fmla="*/ 109538 w 76"/>
                <a:gd name="T57" fmla="*/ 26759 h 118"/>
                <a:gd name="T58" fmla="*/ 112713 w 76"/>
                <a:gd name="T59" fmla="*/ 45647 h 118"/>
                <a:gd name="T60" fmla="*/ 106363 w 76"/>
                <a:gd name="T61" fmla="*/ 61388 h 118"/>
                <a:gd name="T62" fmla="*/ 96838 w 76"/>
                <a:gd name="T63" fmla="*/ 73980 h 118"/>
                <a:gd name="T64" fmla="*/ 77788 w 76"/>
                <a:gd name="T65" fmla="*/ 80276 h 118"/>
                <a:gd name="T66" fmla="*/ 77788 w 76"/>
                <a:gd name="T67" fmla="*/ 86572 h 118"/>
                <a:gd name="T68" fmla="*/ 96838 w 76"/>
                <a:gd name="T69" fmla="*/ 89720 h 118"/>
                <a:gd name="T70" fmla="*/ 109538 w 76"/>
                <a:gd name="T71" fmla="*/ 99165 h 118"/>
                <a:gd name="T72" fmla="*/ 115888 w 76"/>
                <a:gd name="T73" fmla="*/ 113331 h 118"/>
                <a:gd name="T74" fmla="*/ 119063 w 76"/>
                <a:gd name="T75" fmla="*/ 132220 h 118"/>
                <a:gd name="T76" fmla="*/ 115888 w 76"/>
                <a:gd name="T77" fmla="*/ 147960 h 118"/>
                <a:gd name="T78" fmla="*/ 106363 w 76"/>
                <a:gd name="T79" fmla="*/ 160552 h 118"/>
                <a:gd name="T80" fmla="*/ 96838 w 76"/>
                <a:gd name="T81" fmla="*/ 169997 h 118"/>
                <a:gd name="T82" fmla="*/ 80963 w 76"/>
                <a:gd name="T83" fmla="*/ 179441 h 118"/>
                <a:gd name="T84" fmla="*/ 65088 w 76"/>
                <a:gd name="T85" fmla="*/ 184163 h 118"/>
                <a:gd name="T86" fmla="*/ 46038 w 76"/>
                <a:gd name="T87" fmla="*/ 184163 h 118"/>
                <a:gd name="T88" fmla="*/ 25400 w 76"/>
                <a:gd name="T89" fmla="*/ 184163 h 118"/>
                <a:gd name="T90" fmla="*/ 6350 w 76"/>
                <a:gd name="T91" fmla="*/ 184163 h 118"/>
                <a:gd name="T92" fmla="*/ 22225 w 76"/>
                <a:gd name="T93" fmla="*/ 125923 h 118"/>
                <a:gd name="T94" fmla="*/ 22225 w 76"/>
                <a:gd name="T95" fmla="*/ 144812 h 118"/>
                <a:gd name="T96" fmla="*/ 22225 w 76"/>
                <a:gd name="T97" fmla="*/ 163700 h 118"/>
                <a:gd name="T98" fmla="*/ 34925 w 76"/>
                <a:gd name="T99" fmla="*/ 173145 h 118"/>
                <a:gd name="T100" fmla="*/ 55563 w 76"/>
                <a:gd name="T101" fmla="*/ 173145 h 118"/>
                <a:gd name="T102" fmla="*/ 71438 w 76"/>
                <a:gd name="T103" fmla="*/ 166848 h 118"/>
                <a:gd name="T104" fmla="*/ 84138 w 76"/>
                <a:gd name="T105" fmla="*/ 157404 h 118"/>
                <a:gd name="T106" fmla="*/ 90488 w 76"/>
                <a:gd name="T107" fmla="*/ 144812 h 118"/>
                <a:gd name="T108" fmla="*/ 93663 w 76"/>
                <a:gd name="T109" fmla="*/ 125923 h 118"/>
                <a:gd name="T110" fmla="*/ 87313 w 76"/>
                <a:gd name="T111" fmla="*/ 110183 h 118"/>
                <a:gd name="T112" fmla="*/ 74613 w 76"/>
                <a:gd name="T113" fmla="*/ 96017 h 118"/>
                <a:gd name="T114" fmla="*/ 58738 w 76"/>
                <a:gd name="T115" fmla="*/ 89720 h 118"/>
                <a:gd name="T116" fmla="*/ 38100 w 76"/>
                <a:gd name="T117" fmla="*/ 89720 h 118"/>
                <a:gd name="T118" fmla="*/ 22225 w 76"/>
                <a:gd name="T119" fmla="*/ 80276 h 1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6" h="118">
                  <a:moveTo>
                    <a:pt x="14" y="51"/>
                  </a:moveTo>
                  <a:lnTo>
                    <a:pt x="16" y="51"/>
                  </a:lnTo>
                  <a:lnTo>
                    <a:pt x="18" y="51"/>
                  </a:lnTo>
                  <a:lnTo>
                    <a:pt x="20" y="51"/>
                  </a:lnTo>
                  <a:lnTo>
                    <a:pt x="22" y="51"/>
                  </a:lnTo>
                  <a:lnTo>
                    <a:pt x="24" y="51"/>
                  </a:lnTo>
                  <a:lnTo>
                    <a:pt x="26" y="51"/>
                  </a:lnTo>
                  <a:lnTo>
                    <a:pt x="29" y="51"/>
                  </a:lnTo>
                  <a:lnTo>
                    <a:pt x="31" y="51"/>
                  </a:lnTo>
                  <a:lnTo>
                    <a:pt x="33" y="51"/>
                  </a:lnTo>
                  <a:lnTo>
                    <a:pt x="35" y="51"/>
                  </a:lnTo>
                  <a:lnTo>
                    <a:pt x="37" y="51"/>
                  </a:lnTo>
                  <a:lnTo>
                    <a:pt x="37" y="49"/>
                  </a:lnTo>
                  <a:lnTo>
                    <a:pt x="39" y="49"/>
                  </a:lnTo>
                  <a:lnTo>
                    <a:pt x="41" y="49"/>
                  </a:lnTo>
                  <a:lnTo>
                    <a:pt x="43" y="49"/>
                  </a:lnTo>
                  <a:lnTo>
                    <a:pt x="43" y="47"/>
                  </a:lnTo>
                  <a:lnTo>
                    <a:pt x="45" y="47"/>
                  </a:lnTo>
                  <a:lnTo>
                    <a:pt x="47" y="47"/>
                  </a:lnTo>
                  <a:lnTo>
                    <a:pt x="47" y="45"/>
                  </a:lnTo>
                  <a:lnTo>
                    <a:pt x="49" y="45"/>
                  </a:lnTo>
                  <a:lnTo>
                    <a:pt x="49" y="43"/>
                  </a:lnTo>
                  <a:lnTo>
                    <a:pt x="51" y="43"/>
                  </a:lnTo>
                  <a:lnTo>
                    <a:pt x="51" y="41"/>
                  </a:lnTo>
                  <a:lnTo>
                    <a:pt x="53" y="41"/>
                  </a:lnTo>
                  <a:lnTo>
                    <a:pt x="53" y="39"/>
                  </a:lnTo>
                  <a:lnTo>
                    <a:pt x="53" y="37"/>
                  </a:lnTo>
                  <a:lnTo>
                    <a:pt x="55" y="37"/>
                  </a:lnTo>
                  <a:lnTo>
                    <a:pt x="55" y="35"/>
                  </a:lnTo>
                  <a:lnTo>
                    <a:pt x="55" y="33"/>
                  </a:lnTo>
                  <a:lnTo>
                    <a:pt x="55" y="31"/>
                  </a:lnTo>
                  <a:lnTo>
                    <a:pt x="55" y="29"/>
                  </a:lnTo>
                  <a:lnTo>
                    <a:pt x="55" y="27"/>
                  </a:lnTo>
                  <a:lnTo>
                    <a:pt x="55" y="25"/>
                  </a:lnTo>
                  <a:lnTo>
                    <a:pt x="55" y="23"/>
                  </a:lnTo>
                  <a:lnTo>
                    <a:pt x="55" y="21"/>
                  </a:lnTo>
                  <a:lnTo>
                    <a:pt x="55" y="19"/>
                  </a:lnTo>
                  <a:lnTo>
                    <a:pt x="55" y="17"/>
                  </a:lnTo>
                  <a:lnTo>
                    <a:pt x="53" y="17"/>
                  </a:lnTo>
                  <a:lnTo>
                    <a:pt x="53" y="15"/>
                  </a:lnTo>
                  <a:lnTo>
                    <a:pt x="51" y="15"/>
                  </a:lnTo>
                  <a:lnTo>
                    <a:pt x="51" y="12"/>
                  </a:lnTo>
                  <a:lnTo>
                    <a:pt x="49" y="12"/>
                  </a:lnTo>
                  <a:lnTo>
                    <a:pt x="49" y="10"/>
                  </a:lnTo>
                  <a:lnTo>
                    <a:pt x="47" y="10"/>
                  </a:lnTo>
                  <a:lnTo>
                    <a:pt x="47" y="8"/>
                  </a:lnTo>
                  <a:lnTo>
                    <a:pt x="45" y="8"/>
                  </a:lnTo>
                  <a:lnTo>
                    <a:pt x="43" y="8"/>
                  </a:lnTo>
                  <a:lnTo>
                    <a:pt x="41" y="6"/>
                  </a:lnTo>
                  <a:lnTo>
                    <a:pt x="39" y="6"/>
                  </a:lnTo>
                  <a:lnTo>
                    <a:pt x="37" y="6"/>
                  </a:lnTo>
                  <a:lnTo>
                    <a:pt x="35" y="6"/>
                  </a:lnTo>
                  <a:lnTo>
                    <a:pt x="33" y="6"/>
                  </a:lnTo>
                  <a:lnTo>
                    <a:pt x="31" y="6"/>
                  </a:lnTo>
                  <a:lnTo>
                    <a:pt x="29" y="6"/>
                  </a:lnTo>
                  <a:lnTo>
                    <a:pt x="26" y="6"/>
                  </a:lnTo>
                  <a:lnTo>
                    <a:pt x="24" y="6"/>
                  </a:lnTo>
                  <a:lnTo>
                    <a:pt x="22" y="6"/>
                  </a:lnTo>
                  <a:lnTo>
                    <a:pt x="20" y="6"/>
                  </a:lnTo>
                  <a:lnTo>
                    <a:pt x="18" y="6"/>
                  </a:lnTo>
                  <a:lnTo>
                    <a:pt x="16" y="6"/>
                  </a:lnTo>
                  <a:lnTo>
                    <a:pt x="16" y="8"/>
                  </a:lnTo>
                  <a:lnTo>
                    <a:pt x="16" y="10"/>
                  </a:lnTo>
                  <a:lnTo>
                    <a:pt x="16" y="12"/>
                  </a:lnTo>
                  <a:lnTo>
                    <a:pt x="14" y="12"/>
                  </a:lnTo>
                  <a:lnTo>
                    <a:pt x="14" y="15"/>
                  </a:lnTo>
                  <a:lnTo>
                    <a:pt x="14" y="17"/>
                  </a:lnTo>
                  <a:lnTo>
                    <a:pt x="14" y="19"/>
                  </a:lnTo>
                  <a:lnTo>
                    <a:pt x="14" y="21"/>
                  </a:lnTo>
                  <a:lnTo>
                    <a:pt x="14" y="23"/>
                  </a:lnTo>
                  <a:lnTo>
                    <a:pt x="14" y="25"/>
                  </a:lnTo>
                  <a:lnTo>
                    <a:pt x="14" y="27"/>
                  </a:lnTo>
                  <a:lnTo>
                    <a:pt x="14" y="29"/>
                  </a:lnTo>
                  <a:lnTo>
                    <a:pt x="14" y="51"/>
                  </a:lnTo>
                  <a:lnTo>
                    <a:pt x="0" y="117"/>
                  </a:lnTo>
                  <a:lnTo>
                    <a:pt x="0" y="114"/>
                  </a:lnTo>
                  <a:lnTo>
                    <a:pt x="0" y="112"/>
                  </a:lnTo>
                  <a:lnTo>
                    <a:pt x="0" y="110"/>
                  </a:lnTo>
                  <a:lnTo>
                    <a:pt x="0" y="108"/>
                  </a:lnTo>
                  <a:lnTo>
                    <a:pt x="0" y="106"/>
                  </a:lnTo>
                  <a:lnTo>
                    <a:pt x="0" y="104"/>
                  </a:lnTo>
                  <a:lnTo>
                    <a:pt x="0" y="102"/>
                  </a:lnTo>
                  <a:lnTo>
                    <a:pt x="0" y="100"/>
                  </a:lnTo>
                  <a:lnTo>
                    <a:pt x="0" y="98"/>
                  </a:lnTo>
                  <a:lnTo>
                    <a:pt x="0" y="96"/>
                  </a:lnTo>
                  <a:lnTo>
                    <a:pt x="0" y="94"/>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5"/>
                  </a:lnTo>
                  <a:lnTo>
                    <a:pt x="2" y="63"/>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0" y="27"/>
                  </a:lnTo>
                  <a:lnTo>
                    <a:pt x="0" y="25"/>
                  </a:lnTo>
                  <a:lnTo>
                    <a:pt x="0" y="23"/>
                  </a:lnTo>
                  <a:lnTo>
                    <a:pt x="0" y="21"/>
                  </a:lnTo>
                  <a:lnTo>
                    <a:pt x="0" y="19"/>
                  </a:lnTo>
                  <a:lnTo>
                    <a:pt x="0" y="17"/>
                  </a:lnTo>
                  <a:lnTo>
                    <a:pt x="0" y="15"/>
                  </a:lnTo>
                  <a:lnTo>
                    <a:pt x="0" y="12"/>
                  </a:lnTo>
                  <a:lnTo>
                    <a:pt x="0" y="10"/>
                  </a:lnTo>
                  <a:lnTo>
                    <a:pt x="0" y="8"/>
                  </a:lnTo>
                  <a:lnTo>
                    <a:pt x="0" y="6"/>
                  </a:lnTo>
                  <a:lnTo>
                    <a:pt x="0" y="4"/>
                  </a:lnTo>
                  <a:lnTo>
                    <a:pt x="0" y="2"/>
                  </a:lnTo>
                  <a:lnTo>
                    <a:pt x="0" y="0"/>
                  </a:lnTo>
                  <a:lnTo>
                    <a:pt x="2" y="0"/>
                  </a:lnTo>
                  <a:lnTo>
                    <a:pt x="4" y="0"/>
                  </a:lnTo>
                  <a:lnTo>
                    <a:pt x="6" y="0"/>
                  </a:lnTo>
                  <a:lnTo>
                    <a:pt x="8" y="0"/>
                  </a:lnTo>
                  <a:lnTo>
                    <a:pt x="10" y="0"/>
                  </a:lnTo>
                  <a:lnTo>
                    <a:pt x="12" y="0"/>
                  </a:lnTo>
                  <a:lnTo>
                    <a:pt x="14" y="0"/>
                  </a:lnTo>
                  <a:lnTo>
                    <a:pt x="16" y="0"/>
                  </a:lnTo>
                  <a:lnTo>
                    <a:pt x="18" y="0"/>
                  </a:lnTo>
                  <a:lnTo>
                    <a:pt x="20" y="0"/>
                  </a:lnTo>
                  <a:lnTo>
                    <a:pt x="22" y="0"/>
                  </a:lnTo>
                  <a:lnTo>
                    <a:pt x="24" y="0"/>
                  </a:lnTo>
                  <a:lnTo>
                    <a:pt x="26" y="0"/>
                  </a:lnTo>
                  <a:lnTo>
                    <a:pt x="29" y="0"/>
                  </a:lnTo>
                  <a:lnTo>
                    <a:pt x="31" y="0"/>
                  </a:lnTo>
                  <a:lnTo>
                    <a:pt x="33" y="0"/>
                  </a:lnTo>
                  <a:lnTo>
                    <a:pt x="35" y="0"/>
                  </a:lnTo>
                  <a:lnTo>
                    <a:pt x="37" y="0"/>
                  </a:lnTo>
                  <a:lnTo>
                    <a:pt x="39" y="0"/>
                  </a:lnTo>
                  <a:lnTo>
                    <a:pt x="41" y="0"/>
                  </a:lnTo>
                  <a:lnTo>
                    <a:pt x="43" y="0"/>
                  </a:lnTo>
                  <a:lnTo>
                    <a:pt x="45" y="0"/>
                  </a:lnTo>
                  <a:lnTo>
                    <a:pt x="47" y="0"/>
                  </a:lnTo>
                  <a:lnTo>
                    <a:pt x="49" y="0"/>
                  </a:lnTo>
                  <a:lnTo>
                    <a:pt x="49" y="2"/>
                  </a:lnTo>
                  <a:lnTo>
                    <a:pt x="51" y="2"/>
                  </a:lnTo>
                  <a:lnTo>
                    <a:pt x="53" y="2"/>
                  </a:lnTo>
                  <a:lnTo>
                    <a:pt x="55" y="2"/>
                  </a:lnTo>
                  <a:lnTo>
                    <a:pt x="57" y="4"/>
                  </a:lnTo>
                  <a:lnTo>
                    <a:pt x="59" y="4"/>
                  </a:lnTo>
                  <a:lnTo>
                    <a:pt x="61" y="6"/>
                  </a:lnTo>
                  <a:lnTo>
                    <a:pt x="63" y="6"/>
                  </a:lnTo>
                  <a:lnTo>
                    <a:pt x="63" y="8"/>
                  </a:lnTo>
                  <a:lnTo>
                    <a:pt x="65" y="8"/>
                  </a:lnTo>
                  <a:lnTo>
                    <a:pt x="65" y="10"/>
                  </a:lnTo>
                  <a:lnTo>
                    <a:pt x="67" y="10"/>
                  </a:lnTo>
                  <a:lnTo>
                    <a:pt x="67" y="12"/>
                  </a:lnTo>
                  <a:lnTo>
                    <a:pt x="69" y="12"/>
                  </a:lnTo>
                  <a:lnTo>
                    <a:pt x="69" y="15"/>
                  </a:lnTo>
                  <a:lnTo>
                    <a:pt x="69" y="17"/>
                  </a:lnTo>
                  <a:lnTo>
                    <a:pt x="71" y="19"/>
                  </a:lnTo>
                  <a:lnTo>
                    <a:pt x="71" y="21"/>
                  </a:lnTo>
                  <a:lnTo>
                    <a:pt x="71" y="23"/>
                  </a:lnTo>
                  <a:lnTo>
                    <a:pt x="71" y="25"/>
                  </a:lnTo>
                  <a:lnTo>
                    <a:pt x="71" y="27"/>
                  </a:lnTo>
                  <a:lnTo>
                    <a:pt x="71" y="29"/>
                  </a:lnTo>
                  <a:lnTo>
                    <a:pt x="71" y="31"/>
                  </a:lnTo>
                  <a:lnTo>
                    <a:pt x="71" y="33"/>
                  </a:lnTo>
                  <a:lnTo>
                    <a:pt x="69" y="35"/>
                  </a:lnTo>
                  <a:lnTo>
                    <a:pt x="69" y="37"/>
                  </a:lnTo>
                  <a:lnTo>
                    <a:pt x="69" y="39"/>
                  </a:lnTo>
                  <a:lnTo>
                    <a:pt x="67" y="39"/>
                  </a:lnTo>
                  <a:lnTo>
                    <a:pt x="67" y="41"/>
                  </a:lnTo>
                  <a:lnTo>
                    <a:pt x="65" y="41"/>
                  </a:lnTo>
                  <a:lnTo>
                    <a:pt x="65" y="43"/>
                  </a:lnTo>
                  <a:lnTo>
                    <a:pt x="63" y="45"/>
                  </a:lnTo>
                  <a:lnTo>
                    <a:pt x="61" y="45"/>
                  </a:lnTo>
                  <a:lnTo>
                    <a:pt x="61" y="47"/>
                  </a:lnTo>
                  <a:lnTo>
                    <a:pt x="59" y="47"/>
                  </a:lnTo>
                  <a:lnTo>
                    <a:pt x="57" y="49"/>
                  </a:lnTo>
                  <a:lnTo>
                    <a:pt x="55" y="49"/>
                  </a:lnTo>
                  <a:lnTo>
                    <a:pt x="53" y="51"/>
                  </a:lnTo>
                  <a:lnTo>
                    <a:pt x="51" y="51"/>
                  </a:lnTo>
                  <a:lnTo>
                    <a:pt x="49" y="51"/>
                  </a:lnTo>
                  <a:lnTo>
                    <a:pt x="47" y="53"/>
                  </a:lnTo>
                  <a:lnTo>
                    <a:pt x="45" y="53"/>
                  </a:lnTo>
                  <a:lnTo>
                    <a:pt x="43" y="53"/>
                  </a:lnTo>
                  <a:lnTo>
                    <a:pt x="45" y="53"/>
                  </a:lnTo>
                  <a:lnTo>
                    <a:pt x="47" y="53"/>
                  </a:lnTo>
                  <a:lnTo>
                    <a:pt x="49" y="55"/>
                  </a:lnTo>
                  <a:lnTo>
                    <a:pt x="51" y="55"/>
                  </a:lnTo>
                  <a:lnTo>
                    <a:pt x="53" y="55"/>
                  </a:lnTo>
                  <a:lnTo>
                    <a:pt x="55" y="55"/>
                  </a:lnTo>
                  <a:lnTo>
                    <a:pt x="57" y="57"/>
                  </a:lnTo>
                  <a:lnTo>
                    <a:pt x="59" y="57"/>
                  </a:lnTo>
                  <a:lnTo>
                    <a:pt x="61" y="57"/>
                  </a:lnTo>
                  <a:lnTo>
                    <a:pt x="61" y="59"/>
                  </a:lnTo>
                  <a:lnTo>
                    <a:pt x="63" y="59"/>
                  </a:lnTo>
                  <a:lnTo>
                    <a:pt x="65" y="61"/>
                  </a:lnTo>
                  <a:lnTo>
                    <a:pt x="67" y="61"/>
                  </a:lnTo>
                  <a:lnTo>
                    <a:pt x="67" y="63"/>
                  </a:lnTo>
                  <a:lnTo>
                    <a:pt x="69" y="63"/>
                  </a:lnTo>
                  <a:lnTo>
                    <a:pt x="69" y="65"/>
                  </a:lnTo>
                  <a:lnTo>
                    <a:pt x="71" y="65"/>
                  </a:lnTo>
                  <a:lnTo>
                    <a:pt x="71" y="68"/>
                  </a:lnTo>
                  <a:lnTo>
                    <a:pt x="71" y="70"/>
                  </a:lnTo>
                  <a:lnTo>
                    <a:pt x="73" y="70"/>
                  </a:lnTo>
                  <a:lnTo>
                    <a:pt x="73" y="72"/>
                  </a:lnTo>
                  <a:lnTo>
                    <a:pt x="73" y="74"/>
                  </a:lnTo>
                  <a:lnTo>
                    <a:pt x="73" y="76"/>
                  </a:lnTo>
                  <a:lnTo>
                    <a:pt x="73" y="78"/>
                  </a:lnTo>
                  <a:lnTo>
                    <a:pt x="75" y="80"/>
                  </a:lnTo>
                  <a:lnTo>
                    <a:pt x="75" y="82"/>
                  </a:lnTo>
                  <a:lnTo>
                    <a:pt x="75" y="84"/>
                  </a:lnTo>
                  <a:lnTo>
                    <a:pt x="73" y="84"/>
                  </a:lnTo>
                  <a:lnTo>
                    <a:pt x="73" y="86"/>
                  </a:lnTo>
                  <a:lnTo>
                    <a:pt x="73" y="88"/>
                  </a:lnTo>
                  <a:lnTo>
                    <a:pt x="73" y="90"/>
                  </a:lnTo>
                  <a:lnTo>
                    <a:pt x="73" y="92"/>
                  </a:lnTo>
                  <a:lnTo>
                    <a:pt x="73" y="94"/>
                  </a:lnTo>
                  <a:lnTo>
                    <a:pt x="71" y="94"/>
                  </a:lnTo>
                  <a:lnTo>
                    <a:pt x="71" y="96"/>
                  </a:lnTo>
                  <a:lnTo>
                    <a:pt x="71" y="98"/>
                  </a:lnTo>
                  <a:lnTo>
                    <a:pt x="69" y="100"/>
                  </a:lnTo>
                  <a:lnTo>
                    <a:pt x="69" y="102"/>
                  </a:lnTo>
                  <a:lnTo>
                    <a:pt x="67" y="102"/>
                  </a:lnTo>
                  <a:lnTo>
                    <a:pt x="67" y="104"/>
                  </a:lnTo>
                  <a:lnTo>
                    <a:pt x="65" y="104"/>
                  </a:lnTo>
                  <a:lnTo>
                    <a:pt x="65" y="106"/>
                  </a:lnTo>
                  <a:lnTo>
                    <a:pt x="63" y="106"/>
                  </a:lnTo>
                  <a:lnTo>
                    <a:pt x="63" y="108"/>
                  </a:lnTo>
                  <a:lnTo>
                    <a:pt x="61" y="108"/>
                  </a:lnTo>
                  <a:lnTo>
                    <a:pt x="59" y="110"/>
                  </a:lnTo>
                  <a:lnTo>
                    <a:pt x="57" y="110"/>
                  </a:lnTo>
                  <a:lnTo>
                    <a:pt x="55" y="112"/>
                  </a:lnTo>
                  <a:lnTo>
                    <a:pt x="53" y="112"/>
                  </a:lnTo>
                  <a:lnTo>
                    <a:pt x="51" y="112"/>
                  </a:lnTo>
                  <a:lnTo>
                    <a:pt x="51" y="114"/>
                  </a:lnTo>
                  <a:lnTo>
                    <a:pt x="49" y="114"/>
                  </a:lnTo>
                  <a:lnTo>
                    <a:pt x="47" y="114"/>
                  </a:lnTo>
                  <a:lnTo>
                    <a:pt x="45" y="114"/>
                  </a:lnTo>
                  <a:lnTo>
                    <a:pt x="43" y="114"/>
                  </a:lnTo>
                  <a:lnTo>
                    <a:pt x="41" y="114"/>
                  </a:lnTo>
                  <a:lnTo>
                    <a:pt x="41" y="117"/>
                  </a:lnTo>
                  <a:lnTo>
                    <a:pt x="39" y="117"/>
                  </a:lnTo>
                  <a:lnTo>
                    <a:pt x="37" y="117"/>
                  </a:lnTo>
                  <a:lnTo>
                    <a:pt x="35" y="117"/>
                  </a:lnTo>
                  <a:lnTo>
                    <a:pt x="33" y="117"/>
                  </a:lnTo>
                  <a:lnTo>
                    <a:pt x="31" y="117"/>
                  </a:lnTo>
                  <a:lnTo>
                    <a:pt x="29" y="117"/>
                  </a:lnTo>
                  <a:lnTo>
                    <a:pt x="26" y="117"/>
                  </a:lnTo>
                  <a:lnTo>
                    <a:pt x="24" y="117"/>
                  </a:lnTo>
                  <a:lnTo>
                    <a:pt x="22" y="117"/>
                  </a:lnTo>
                  <a:lnTo>
                    <a:pt x="20" y="117"/>
                  </a:lnTo>
                  <a:lnTo>
                    <a:pt x="18" y="117"/>
                  </a:lnTo>
                  <a:lnTo>
                    <a:pt x="16" y="117"/>
                  </a:lnTo>
                  <a:lnTo>
                    <a:pt x="14" y="117"/>
                  </a:lnTo>
                  <a:lnTo>
                    <a:pt x="12" y="117"/>
                  </a:lnTo>
                  <a:lnTo>
                    <a:pt x="10" y="117"/>
                  </a:lnTo>
                  <a:lnTo>
                    <a:pt x="8" y="117"/>
                  </a:lnTo>
                  <a:lnTo>
                    <a:pt x="6" y="117"/>
                  </a:lnTo>
                  <a:lnTo>
                    <a:pt x="4" y="117"/>
                  </a:lnTo>
                  <a:lnTo>
                    <a:pt x="2" y="117"/>
                  </a:lnTo>
                  <a:lnTo>
                    <a:pt x="0" y="117"/>
                  </a:lnTo>
                  <a:lnTo>
                    <a:pt x="14" y="57"/>
                  </a:lnTo>
                  <a:lnTo>
                    <a:pt x="14" y="76"/>
                  </a:lnTo>
                  <a:lnTo>
                    <a:pt x="14" y="78"/>
                  </a:lnTo>
                  <a:lnTo>
                    <a:pt x="14" y="80"/>
                  </a:lnTo>
                  <a:lnTo>
                    <a:pt x="14" y="82"/>
                  </a:lnTo>
                  <a:lnTo>
                    <a:pt x="14" y="84"/>
                  </a:lnTo>
                  <a:lnTo>
                    <a:pt x="14" y="86"/>
                  </a:lnTo>
                  <a:lnTo>
                    <a:pt x="14" y="88"/>
                  </a:lnTo>
                  <a:lnTo>
                    <a:pt x="14" y="90"/>
                  </a:lnTo>
                  <a:lnTo>
                    <a:pt x="14" y="92"/>
                  </a:lnTo>
                  <a:lnTo>
                    <a:pt x="14" y="94"/>
                  </a:lnTo>
                  <a:lnTo>
                    <a:pt x="14" y="96"/>
                  </a:lnTo>
                  <a:lnTo>
                    <a:pt x="14" y="98"/>
                  </a:lnTo>
                  <a:lnTo>
                    <a:pt x="14" y="100"/>
                  </a:lnTo>
                  <a:lnTo>
                    <a:pt x="14" y="102"/>
                  </a:lnTo>
                  <a:lnTo>
                    <a:pt x="14" y="104"/>
                  </a:lnTo>
                  <a:lnTo>
                    <a:pt x="14" y="106"/>
                  </a:lnTo>
                  <a:lnTo>
                    <a:pt x="16" y="108"/>
                  </a:lnTo>
                  <a:lnTo>
                    <a:pt x="18" y="108"/>
                  </a:lnTo>
                  <a:lnTo>
                    <a:pt x="18" y="110"/>
                  </a:lnTo>
                  <a:lnTo>
                    <a:pt x="20" y="110"/>
                  </a:lnTo>
                  <a:lnTo>
                    <a:pt x="22" y="110"/>
                  </a:lnTo>
                  <a:lnTo>
                    <a:pt x="24" y="110"/>
                  </a:lnTo>
                  <a:lnTo>
                    <a:pt x="26" y="110"/>
                  </a:lnTo>
                  <a:lnTo>
                    <a:pt x="29" y="110"/>
                  </a:lnTo>
                  <a:lnTo>
                    <a:pt x="31" y="110"/>
                  </a:lnTo>
                  <a:lnTo>
                    <a:pt x="33" y="110"/>
                  </a:lnTo>
                  <a:lnTo>
                    <a:pt x="35" y="110"/>
                  </a:lnTo>
                  <a:lnTo>
                    <a:pt x="37" y="108"/>
                  </a:lnTo>
                  <a:lnTo>
                    <a:pt x="39" y="108"/>
                  </a:lnTo>
                  <a:lnTo>
                    <a:pt x="41" y="108"/>
                  </a:lnTo>
                  <a:lnTo>
                    <a:pt x="43" y="108"/>
                  </a:lnTo>
                  <a:lnTo>
                    <a:pt x="43" y="106"/>
                  </a:lnTo>
                  <a:lnTo>
                    <a:pt x="45" y="106"/>
                  </a:lnTo>
                  <a:lnTo>
                    <a:pt x="47" y="106"/>
                  </a:lnTo>
                  <a:lnTo>
                    <a:pt x="47" y="104"/>
                  </a:lnTo>
                  <a:lnTo>
                    <a:pt x="49" y="104"/>
                  </a:lnTo>
                  <a:lnTo>
                    <a:pt x="51" y="102"/>
                  </a:lnTo>
                  <a:lnTo>
                    <a:pt x="53" y="102"/>
                  </a:lnTo>
                  <a:lnTo>
                    <a:pt x="53" y="100"/>
                  </a:lnTo>
                  <a:lnTo>
                    <a:pt x="55" y="100"/>
                  </a:lnTo>
                  <a:lnTo>
                    <a:pt x="55" y="98"/>
                  </a:lnTo>
                  <a:lnTo>
                    <a:pt x="55" y="96"/>
                  </a:lnTo>
                  <a:lnTo>
                    <a:pt x="57" y="96"/>
                  </a:lnTo>
                  <a:lnTo>
                    <a:pt x="57" y="94"/>
                  </a:lnTo>
                  <a:lnTo>
                    <a:pt x="57" y="92"/>
                  </a:lnTo>
                  <a:lnTo>
                    <a:pt x="59" y="90"/>
                  </a:lnTo>
                  <a:lnTo>
                    <a:pt x="59" y="88"/>
                  </a:lnTo>
                  <a:lnTo>
                    <a:pt x="59" y="86"/>
                  </a:lnTo>
                  <a:lnTo>
                    <a:pt x="59" y="84"/>
                  </a:lnTo>
                  <a:lnTo>
                    <a:pt x="59" y="82"/>
                  </a:lnTo>
                  <a:lnTo>
                    <a:pt x="59" y="80"/>
                  </a:lnTo>
                  <a:lnTo>
                    <a:pt x="59" y="78"/>
                  </a:lnTo>
                  <a:lnTo>
                    <a:pt x="59" y="76"/>
                  </a:lnTo>
                  <a:lnTo>
                    <a:pt x="57" y="74"/>
                  </a:lnTo>
                  <a:lnTo>
                    <a:pt x="57" y="72"/>
                  </a:lnTo>
                  <a:lnTo>
                    <a:pt x="57" y="70"/>
                  </a:lnTo>
                  <a:lnTo>
                    <a:pt x="55" y="70"/>
                  </a:lnTo>
                  <a:lnTo>
                    <a:pt x="55" y="68"/>
                  </a:lnTo>
                  <a:lnTo>
                    <a:pt x="53" y="65"/>
                  </a:lnTo>
                  <a:lnTo>
                    <a:pt x="51" y="63"/>
                  </a:lnTo>
                  <a:lnTo>
                    <a:pt x="49" y="63"/>
                  </a:lnTo>
                  <a:lnTo>
                    <a:pt x="49" y="61"/>
                  </a:lnTo>
                  <a:lnTo>
                    <a:pt x="47" y="61"/>
                  </a:lnTo>
                  <a:lnTo>
                    <a:pt x="45" y="61"/>
                  </a:lnTo>
                  <a:lnTo>
                    <a:pt x="45" y="59"/>
                  </a:lnTo>
                  <a:lnTo>
                    <a:pt x="43" y="59"/>
                  </a:lnTo>
                  <a:lnTo>
                    <a:pt x="41" y="59"/>
                  </a:lnTo>
                  <a:lnTo>
                    <a:pt x="39" y="59"/>
                  </a:lnTo>
                  <a:lnTo>
                    <a:pt x="37" y="57"/>
                  </a:lnTo>
                  <a:lnTo>
                    <a:pt x="35" y="57"/>
                  </a:lnTo>
                  <a:lnTo>
                    <a:pt x="33" y="57"/>
                  </a:lnTo>
                  <a:lnTo>
                    <a:pt x="31" y="57"/>
                  </a:lnTo>
                  <a:lnTo>
                    <a:pt x="29" y="57"/>
                  </a:lnTo>
                  <a:lnTo>
                    <a:pt x="26" y="57"/>
                  </a:lnTo>
                  <a:lnTo>
                    <a:pt x="24" y="57"/>
                  </a:lnTo>
                  <a:lnTo>
                    <a:pt x="22" y="57"/>
                  </a:lnTo>
                  <a:lnTo>
                    <a:pt x="20" y="57"/>
                  </a:lnTo>
                  <a:lnTo>
                    <a:pt x="18" y="57"/>
                  </a:lnTo>
                  <a:lnTo>
                    <a:pt x="16" y="57"/>
                  </a:lnTo>
                  <a:lnTo>
                    <a:pt x="14" y="57"/>
                  </a:lnTo>
                  <a:lnTo>
                    <a:pt x="14" y="51"/>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1" name="Freeform 141">
              <a:extLst>
                <a:ext uri="{FF2B5EF4-FFF2-40B4-BE49-F238E27FC236}">
                  <a16:creationId xmlns:a16="http://schemas.microsoft.com/office/drawing/2014/main" id="{FE96BD99-E8BA-65C9-71E7-290380F0A2EE}"/>
                </a:ext>
              </a:extLst>
            </p:cNvPr>
            <p:cNvSpPr>
              <a:spLocks/>
            </p:cNvSpPr>
            <p:nvPr/>
          </p:nvSpPr>
          <p:spPr bwMode="auto">
            <a:xfrm>
              <a:off x="8626476" y="4598988"/>
              <a:ext cx="73025" cy="82550"/>
            </a:xfrm>
            <a:custGeom>
              <a:avLst/>
              <a:gdLst>
                <a:gd name="T0" fmla="*/ 3175 w 46"/>
                <a:gd name="T1" fmla="*/ 80963 h 52"/>
                <a:gd name="T2" fmla="*/ 9525 w 46"/>
                <a:gd name="T3" fmla="*/ 80963 h 52"/>
                <a:gd name="T4" fmla="*/ 15875 w 46"/>
                <a:gd name="T5" fmla="*/ 80963 h 52"/>
                <a:gd name="T6" fmla="*/ 22225 w 46"/>
                <a:gd name="T7" fmla="*/ 80963 h 52"/>
                <a:gd name="T8" fmla="*/ 28575 w 46"/>
                <a:gd name="T9" fmla="*/ 77788 h 52"/>
                <a:gd name="T10" fmla="*/ 34925 w 46"/>
                <a:gd name="T11" fmla="*/ 77788 h 52"/>
                <a:gd name="T12" fmla="*/ 41275 w 46"/>
                <a:gd name="T13" fmla="*/ 77788 h 52"/>
                <a:gd name="T14" fmla="*/ 44450 w 46"/>
                <a:gd name="T15" fmla="*/ 74613 h 52"/>
                <a:gd name="T16" fmla="*/ 50800 w 46"/>
                <a:gd name="T17" fmla="*/ 74613 h 52"/>
                <a:gd name="T18" fmla="*/ 53975 w 46"/>
                <a:gd name="T19" fmla="*/ 71438 h 52"/>
                <a:gd name="T20" fmla="*/ 60325 w 46"/>
                <a:gd name="T21" fmla="*/ 65088 h 52"/>
                <a:gd name="T22" fmla="*/ 63500 w 46"/>
                <a:gd name="T23" fmla="*/ 58738 h 52"/>
                <a:gd name="T24" fmla="*/ 68263 w 46"/>
                <a:gd name="T25" fmla="*/ 55563 h 52"/>
                <a:gd name="T26" fmla="*/ 68263 w 46"/>
                <a:gd name="T27" fmla="*/ 49213 h 52"/>
                <a:gd name="T28" fmla="*/ 71438 w 46"/>
                <a:gd name="T29" fmla="*/ 46038 h 52"/>
                <a:gd name="T30" fmla="*/ 71438 w 46"/>
                <a:gd name="T31" fmla="*/ 39688 h 52"/>
                <a:gd name="T32" fmla="*/ 71438 w 46"/>
                <a:gd name="T33" fmla="*/ 33338 h 52"/>
                <a:gd name="T34" fmla="*/ 71438 w 46"/>
                <a:gd name="T35" fmla="*/ 26988 h 52"/>
                <a:gd name="T36" fmla="*/ 68263 w 46"/>
                <a:gd name="T37" fmla="*/ 23813 h 52"/>
                <a:gd name="T38" fmla="*/ 68263 w 46"/>
                <a:gd name="T39" fmla="*/ 17463 h 52"/>
                <a:gd name="T40" fmla="*/ 63500 w 46"/>
                <a:gd name="T41" fmla="*/ 14288 h 52"/>
                <a:gd name="T42" fmla="*/ 60325 w 46"/>
                <a:gd name="T43" fmla="*/ 9525 h 52"/>
                <a:gd name="T44" fmla="*/ 57150 w 46"/>
                <a:gd name="T45" fmla="*/ 6350 h 52"/>
                <a:gd name="T46" fmla="*/ 50800 w 46"/>
                <a:gd name="T47" fmla="*/ 3175 h 52"/>
                <a:gd name="T48" fmla="*/ 44450 w 46"/>
                <a:gd name="T49" fmla="*/ 3175 h 52"/>
                <a:gd name="T50" fmla="*/ 41275 w 46"/>
                <a:gd name="T51" fmla="*/ 0 h 52"/>
                <a:gd name="T52" fmla="*/ 34925 w 46"/>
                <a:gd name="T53" fmla="*/ 0 h 52"/>
                <a:gd name="T54" fmla="*/ 28575 w 46"/>
                <a:gd name="T55" fmla="*/ 0 h 52"/>
                <a:gd name="T56" fmla="*/ 22225 w 46"/>
                <a:gd name="T57" fmla="*/ 0 h 52"/>
                <a:gd name="T58" fmla="*/ 15875 w 46"/>
                <a:gd name="T59" fmla="*/ 0 h 52"/>
                <a:gd name="T60" fmla="*/ 9525 w 46"/>
                <a:gd name="T61" fmla="*/ 0 h 52"/>
                <a:gd name="T62" fmla="*/ 3175 w 46"/>
                <a:gd name="T63" fmla="*/ 0 h 52"/>
                <a:gd name="T64" fmla="*/ 3175 w 46"/>
                <a:gd name="T65" fmla="*/ 6350 h 52"/>
                <a:gd name="T66" fmla="*/ 3175 w 46"/>
                <a:gd name="T67" fmla="*/ 14288 h 52"/>
                <a:gd name="T68" fmla="*/ 3175 w 46"/>
                <a:gd name="T69" fmla="*/ 20638 h 52"/>
                <a:gd name="T70" fmla="*/ 0 w 46"/>
                <a:gd name="T71" fmla="*/ 26988 h 52"/>
                <a:gd name="T72" fmla="*/ 0 w 46"/>
                <a:gd name="T73" fmla="*/ 33338 h 52"/>
                <a:gd name="T74" fmla="*/ 0 w 46"/>
                <a:gd name="T75" fmla="*/ 39688 h 52"/>
                <a:gd name="T76" fmla="*/ 0 w 46"/>
                <a:gd name="T77" fmla="*/ 46038 h 52"/>
                <a:gd name="T78" fmla="*/ 0 w 46"/>
                <a:gd name="T79" fmla="*/ 52388 h 52"/>
                <a:gd name="T80" fmla="*/ 0 w 46"/>
                <a:gd name="T81" fmla="*/ 80963 h 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6" h="52">
                  <a:moveTo>
                    <a:pt x="0" y="51"/>
                  </a:moveTo>
                  <a:lnTo>
                    <a:pt x="2" y="51"/>
                  </a:lnTo>
                  <a:lnTo>
                    <a:pt x="4" y="51"/>
                  </a:lnTo>
                  <a:lnTo>
                    <a:pt x="6" y="51"/>
                  </a:lnTo>
                  <a:lnTo>
                    <a:pt x="8" y="51"/>
                  </a:lnTo>
                  <a:lnTo>
                    <a:pt x="10" y="51"/>
                  </a:lnTo>
                  <a:lnTo>
                    <a:pt x="12" y="51"/>
                  </a:lnTo>
                  <a:lnTo>
                    <a:pt x="14" y="51"/>
                  </a:lnTo>
                  <a:lnTo>
                    <a:pt x="16" y="51"/>
                  </a:lnTo>
                  <a:lnTo>
                    <a:pt x="18" y="49"/>
                  </a:lnTo>
                  <a:lnTo>
                    <a:pt x="20" y="49"/>
                  </a:lnTo>
                  <a:lnTo>
                    <a:pt x="22" y="49"/>
                  </a:lnTo>
                  <a:lnTo>
                    <a:pt x="24" y="49"/>
                  </a:lnTo>
                  <a:lnTo>
                    <a:pt x="26" y="49"/>
                  </a:lnTo>
                  <a:lnTo>
                    <a:pt x="26" y="47"/>
                  </a:lnTo>
                  <a:lnTo>
                    <a:pt x="28" y="47"/>
                  </a:lnTo>
                  <a:lnTo>
                    <a:pt x="30" y="47"/>
                  </a:lnTo>
                  <a:lnTo>
                    <a:pt x="32" y="47"/>
                  </a:lnTo>
                  <a:lnTo>
                    <a:pt x="32" y="45"/>
                  </a:lnTo>
                  <a:lnTo>
                    <a:pt x="34" y="45"/>
                  </a:lnTo>
                  <a:lnTo>
                    <a:pt x="36" y="43"/>
                  </a:lnTo>
                  <a:lnTo>
                    <a:pt x="38" y="41"/>
                  </a:lnTo>
                  <a:lnTo>
                    <a:pt x="40" y="39"/>
                  </a:lnTo>
                  <a:lnTo>
                    <a:pt x="40" y="37"/>
                  </a:lnTo>
                  <a:lnTo>
                    <a:pt x="43" y="37"/>
                  </a:lnTo>
                  <a:lnTo>
                    <a:pt x="43" y="35"/>
                  </a:lnTo>
                  <a:lnTo>
                    <a:pt x="43" y="33"/>
                  </a:lnTo>
                  <a:lnTo>
                    <a:pt x="43" y="31"/>
                  </a:lnTo>
                  <a:lnTo>
                    <a:pt x="45" y="31"/>
                  </a:lnTo>
                  <a:lnTo>
                    <a:pt x="45" y="29"/>
                  </a:lnTo>
                  <a:lnTo>
                    <a:pt x="45" y="27"/>
                  </a:lnTo>
                  <a:lnTo>
                    <a:pt x="45" y="25"/>
                  </a:lnTo>
                  <a:lnTo>
                    <a:pt x="45" y="23"/>
                  </a:lnTo>
                  <a:lnTo>
                    <a:pt x="45" y="21"/>
                  </a:lnTo>
                  <a:lnTo>
                    <a:pt x="45" y="19"/>
                  </a:lnTo>
                  <a:lnTo>
                    <a:pt x="45" y="17"/>
                  </a:lnTo>
                  <a:lnTo>
                    <a:pt x="43" y="17"/>
                  </a:lnTo>
                  <a:lnTo>
                    <a:pt x="43" y="15"/>
                  </a:lnTo>
                  <a:lnTo>
                    <a:pt x="43" y="13"/>
                  </a:lnTo>
                  <a:lnTo>
                    <a:pt x="43" y="11"/>
                  </a:lnTo>
                  <a:lnTo>
                    <a:pt x="40" y="11"/>
                  </a:lnTo>
                  <a:lnTo>
                    <a:pt x="40" y="9"/>
                  </a:lnTo>
                  <a:lnTo>
                    <a:pt x="38" y="9"/>
                  </a:lnTo>
                  <a:lnTo>
                    <a:pt x="38" y="6"/>
                  </a:lnTo>
                  <a:lnTo>
                    <a:pt x="36" y="6"/>
                  </a:lnTo>
                  <a:lnTo>
                    <a:pt x="36" y="4"/>
                  </a:lnTo>
                  <a:lnTo>
                    <a:pt x="34" y="4"/>
                  </a:lnTo>
                  <a:lnTo>
                    <a:pt x="32" y="2"/>
                  </a:lnTo>
                  <a:lnTo>
                    <a:pt x="30" y="2"/>
                  </a:lnTo>
                  <a:lnTo>
                    <a:pt x="28" y="2"/>
                  </a:lnTo>
                  <a:lnTo>
                    <a:pt x="28" y="0"/>
                  </a:lnTo>
                  <a:lnTo>
                    <a:pt x="26" y="0"/>
                  </a:lnTo>
                  <a:lnTo>
                    <a:pt x="24" y="0"/>
                  </a:lnTo>
                  <a:lnTo>
                    <a:pt x="22" y="0"/>
                  </a:lnTo>
                  <a:lnTo>
                    <a:pt x="20" y="0"/>
                  </a:lnTo>
                  <a:lnTo>
                    <a:pt x="18" y="0"/>
                  </a:lnTo>
                  <a:lnTo>
                    <a:pt x="16" y="0"/>
                  </a:lnTo>
                  <a:lnTo>
                    <a:pt x="14" y="0"/>
                  </a:lnTo>
                  <a:lnTo>
                    <a:pt x="12" y="0"/>
                  </a:lnTo>
                  <a:lnTo>
                    <a:pt x="10" y="0"/>
                  </a:lnTo>
                  <a:lnTo>
                    <a:pt x="8" y="0"/>
                  </a:lnTo>
                  <a:lnTo>
                    <a:pt x="6" y="0"/>
                  </a:lnTo>
                  <a:lnTo>
                    <a:pt x="4" y="0"/>
                  </a:lnTo>
                  <a:lnTo>
                    <a:pt x="2" y="0"/>
                  </a:lnTo>
                  <a:lnTo>
                    <a:pt x="2" y="2"/>
                  </a:lnTo>
                  <a:lnTo>
                    <a:pt x="2" y="4"/>
                  </a:lnTo>
                  <a:lnTo>
                    <a:pt x="2" y="6"/>
                  </a:lnTo>
                  <a:lnTo>
                    <a:pt x="2" y="9"/>
                  </a:lnTo>
                  <a:lnTo>
                    <a:pt x="2" y="11"/>
                  </a:lnTo>
                  <a:lnTo>
                    <a:pt x="2" y="13"/>
                  </a:lnTo>
                  <a:lnTo>
                    <a:pt x="0" y="15"/>
                  </a:lnTo>
                  <a:lnTo>
                    <a:pt x="0" y="17"/>
                  </a:lnTo>
                  <a:lnTo>
                    <a:pt x="0" y="19"/>
                  </a:lnTo>
                  <a:lnTo>
                    <a:pt x="0" y="21"/>
                  </a:lnTo>
                  <a:lnTo>
                    <a:pt x="0" y="23"/>
                  </a:lnTo>
                  <a:lnTo>
                    <a:pt x="0" y="25"/>
                  </a:lnTo>
                  <a:lnTo>
                    <a:pt x="0" y="27"/>
                  </a:lnTo>
                  <a:lnTo>
                    <a:pt x="0" y="29"/>
                  </a:lnTo>
                  <a:lnTo>
                    <a:pt x="0" y="31"/>
                  </a:lnTo>
                  <a:lnTo>
                    <a:pt x="0" y="33"/>
                  </a:lnTo>
                  <a:lnTo>
                    <a:pt x="0" y="35"/>
                  </a:lnTo>
                  <a:lnTo>
                    <a:pt x="0" y="5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2" name="Freeform 142">
              <a:extLst>
                <a:ext uri="{FF2B5EF4-FFF2-40B4-BE49-F238E27FC236}">
                  <a16:creationId xmlns:a16="http://schemas.microsoft.com/office/drawing/2014/main" id="{04163345-CAA2-789F-EA8B-C0C2C8679B61}"/>
                </a:ext>
              </a:extLst>
            </p:cNvPr>
            <p:cNvSpPr>
              <a:spLocks/>
            </p:cNvSpPr>
            <p:nvPr/>
          </p:nvSpPr>
          <p:spPr bwMode="auto">
            <a:xfrm>
              <a:off x="8602662" y="4586288"/>
              <a:ext cx="122238" cy="188912"/>
            </a:xfrm>
            <a:custGeom>
              <a:avLst/>
              <a:gdLst>
                <a:gd name="T0" fmla="*/ 0 w 77"/>
                <a:gd name="T1" fmla="*/ 179466 h 120"/>
                <a:gd name="T2" fmla="*/ 0 w 77"/>
                <a:gd name="T3" fmla="*/ 170021 h 120"/>
                <a:gd name="T4" fmla="*/ 0 w 77"/>
                <a:gd name="T5" fmla="*/ 160575 h 120"/>
                <a:gd name="T6" fmla="*/ 0 w 77"/>
                <a:gd name="T7" fmla="*/ 151130 h 120"/>
                <a:gd name="T8" fmla="*/ 0 w 77"/>
                <a:gd name="T9" fmla="*/ 141684 h 120"/>
                <a:gd name="T10" fmla="*/ 0 w 77"/>
                <a:gd name="T11" fmla="*/ 132238 h 120"/>
                <a:gd name="T12" fmla="*/ 0 w 77"/>
                <a:gd name="T13" fmla="*/ 122793 h 120"/>
                <a:gd name="T14" fmla="*/ 0 w 77"/>
                <a:gd name="T15" fmla="*/ 113347 h 120"/>
                <a:gd name="T16" fmla="*/ 3175 w 77"/>
                <a:gd name="T17" fmla="*/ 105476 h 120"/>
                <a:gd name="T18" fmla="*/ 3175 w 77"/>
                <a:gd name="T19" fmla="*/ 96030 h 120"/>
                <a:gd name="T20" fmla="*/ 3175 w 77"/>
                <a:gd name="T21" fmla="*/ 86585 h 120"/>
                <a:gd name="T22" fmla="*/ 0 w 77"/>
                <a:gd name="T23" fmla="*/ 77139 h 120"/>
                <a:gd name="T24" fmla="*/ 0 w 77"/>
                <a:gd name="T25" fmla="*/ 67693 h 120"/>
                <a:gd name="T26" fmla="*/ 0 w 77"/>
                <a:gd name="T27" fmla="*/ 58248 h 120"/>
                <a:gd name="T28" fmla="*/ 0 w 77"/>
                <a:gd name="T29" fmla="*/ 48802 h 120"/>
                <a:gd name="T30" fmla="*/ 0 w 77"/>
                <a:gd name="T31" fmla="*/ 39357 h 120"/>
                <a:gd name="T32" fmla="*/ 0 w 77"/>
                <a:gd name="T33" fmla="*/ 29911 h 120"/>
                <a:gd name="T34" fmla="*/ 0 w 77"/>
                <a:gd name="T35" fmla="*/ 18891 h 120"/>
                <a:gd name="T36" fmla="*/ 0 w 77"/>
                <a:gd name="T37" fmla="*/ 9446 h 120"/>
                <a:gd name="T38" fmla="*/ 3175 w 77"/>
                <a:gd name="T39" fmla="*/ 3149 h 120"/>
                <a:gd name="T40" fmla="*/ 14288 w 77"/>
                <a:gd name="T41" fmla="*/ 3149 h 120"/>
                <a:gd name="T42" fmla="*/ 23813 w 77"/>
                <a:gd name="T43" fmla="*/ 3149 h 120"/>
                <a:gd name="T44" fmla="*/ 33338 w 77"/>
                <a:gd name="T45" fmla="*/ 3149 h 120"/>
                <a:gd name="T46" fmla="*/ 42863 w 77"/>
                <a:gd name="T47" fmla="*/ 3149 h 120"/>
                <a:gd name="T48" fmla="*/ 52388 w 77"/>
                <a:gd name="T49" fmla="*/ 3149 h 120"/>
                <a:gd name="T50" fmla="*/ 58738 w 77"/>
                <a:gd name="T51" fmla="*/ 0 h 120"/>
                <a:gd name="T52" fmla="*/ 65088 w 77"/>
                <a:gd name="T53" fmla="*/ 3149 h 120"/>
                <a:gd name="T54" fmla="*/ 74613 w 77"/>
                <a:gd name="T55" fmla="*/ 3149 h 120"/>
                <a:gd name="T56" fmla="*/ 84138 w 77"/>
                <a:gd name="T57" fmla="*/ 3149 h 120"/>
                <a:gd name="T58" fmla="*/ 92075 w 77"/>
                <a:gd name="T59" fmla="*/ 6297 h 120"/>
                <a:gd name="T60" fmla="*/ 98425 w 77"/>
                <a:gd name="T61" fmla="*/ 9446 h 120"/>
                <a:gd name="T62" fmla="*/ 104775 w 77"/>
                <a:gd name="T63" fmla="*/ 12594 h 120"/>
                <a:gd name="T64" fmla="*/ 107950 w 77"/>
                <a:gd name="T65" fmla="*/ 18891 h 120"/>
                <a:gd name="T66" fmla="*/ 114300 w 77"/>
                <a:gd name="T67" fmla="*/ 22040 h 120"/>
                <a:gd name="T68" fmla="*/ 117475 w 77"/>
                <a:gd name="T69" fmla="*/ 29911 h 120"/>
                <a:gd name="T70" fmla="*/ 117475 w 77"/>
                <a:gd name="T71" fmla="*/ 39357 h 120"/>
                <a:gd name="T72" fmla="*/ 120650 w 77"/>
                <a:gd name="T73" fmla="*/ 45654 h 120"/>
                <a:gd name="T74" fmla="*/ 120650 w 77"/>
                <a:gd name="T75" fmla="*/ 55099 h 120"/>
                <a:gd name="T76" fmla="*/ 117475 w 77"/>
                <a:gd name="T77" fmla="*/ 61396 h 120"/>
                <a:gd name="T78" fmla="*/ 114300 w 77"/>
                <a:gd name="T79" fmla="*/ 70842 h 120"/>
                <a:gd name="T80" fmla="*/ 111125 w 77"/>
                <a:gd name="T81" fmla="*/ 80288 h 120"/>
                <a:gd name="T82" fmla="*/ 104775 w 77"/>
                <a:gd name="T83" fmla="*/ 83436 h 120"/>
                <a:gd name="T84" fmla="*/ 101600 w 77"/>
                <a:gd name="T85" fmla="*/ 89733 h 120"/>
                <a:gd name="T86" fmla="*/ 92075 w 77"/>
                <a:gd name="T87" fmla="*/ 92882 h 120"/>
                <a:gd name="T88" fmla="*/ 84138 w 77"/>
                <a:gd name="T89" fmla="*/ 96030 h 120"/>
                <a:gd name="T90" fmla="*/ 74613 w 77"/>
                <a:gd name="T91" fmla="*/ 99179 h 120"/>
                <a:gd name="T92" fmla="*/ 65088 w 77"/>
                <a:gd name="T93" fmla="*/ 99179 h 120"/>
                <a:gd name="T94" fmla="*/ 55563 w 77"/>
                <a:gd name="T95" fmla="*/ 102327 h 120"/>
                <a:gd name="T96" fmla="*/ 46038 w 77"/>
                <a:gd name="T97" fmla="*/ 102327 h 120"/>
                <a:gd name="T98" fmla="*/ 36513 w 77"/>
                <a:gd name="T99" fmla="*/ 102327 h 120"/>
                <a:gd name="T100" fmla="*/ 26988 w 77"/>
                <a:gd name="T101" fmla="*/ 102327 h 120"/>
                <a:gd name="T102" fmla="*/ 23813 w 77"/>
                <a:gd name="T103" fmla="*/ 144833 h 120"/>
                <a:gd name="T104" fmla="*/ 23813 w 77"/>
                <a:gd name="T105" fmla="*/ 154278 h 120"/>
                <a:gd name="T106" fmla="*/ 23813 w 77"/>
                <a:gd name="T107" fmla="*/ 163724 h 120"/>
                <a:gd name="T108" fmla="*/ 23813 w 77"/>
                <a:gd name="T109" fmla="*/ 173169 h 120"/>
                <a:gd name="T110" fmla="*/ 26988 w 77"/>
                <a:gd name="T111" fmla="*/ 179466 h 120"/>
                <a:gd name="T112" fmla="*/ 23813 w 77"/>
                <a:gd name="T113" fmla="*/ 187338 h 120"/>
                <a:gd name="T114" fmla="*/ 17463 w 77"/>
                <a:gd name="T115" fmla="*/ 182615 h 120"/>
                <a:gd name="T116" fmla="*/ 6350 w 77"/>
                <a:gd name="T117" fmla="*/ 182615 h 120"/>
                <a:gd name="T118" fmla="*/ 0 w 77"/>
                <a:gd name="T119" fmla="*/ 187338 h 1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7" h="120">
                  <a:moveTo>
                    <a:pt x="0" y="119"/>
                  </a:moveTo>
                  <a:lnTo>
                    <a:pt x="0" y="116"/>
                  </a:lnTo>
                  <a:lnTo>
                    <a:pt x="0" y="114"/>
                  </a:lnTo>
                  <a:lnTo>
                    <a:pt x="0" y="112"/>
                  </a:lnTo>
                  <a:lnTo>
                    <a:pt x="0" y="110"/>
                  </a:lnTo>
                  <a:lnTo>
                    <a:pt x="0" y="108"/>
                  </a:lnTo>
                  <a:lnTo>
                    <a:pt x="0" y="106"/>
                  </a:lnTo>
                  <a:lnTo>
                    <a:pt x="0" y="104"/>
                  </a:lnTo>
                  <a:lnTo>
                    <a:pt x="0" y="102"/>
                  </a:lnTo>
                  <a:lnTo>
                    <a:pt x="0" y="100"/>
                  </a:lnTo>
                  <a:lnTo>
                    <a:pt x="0" y="98"/>
                  </a:lnTo>
                  <a:lnTo>
                    <a:pt x="0" y="96"/>
                  </a:lnTo>
                  <a:lnTo>
                    <a:pt x="0" y="94"/>
                  </a:lnTo>
                  <a:lnTo>
                    <a:pt x="0" y="92"/>
                  </a:lnTo>
                  <a:lnTo>
                    <a:pt x="0" y="90"/>
                  </a:lnTo>
                  <a:lnTo>
                    <a:pt x="0" y="88"/>
                  </a:lnTo>
                  <a:lnTo>
                    <a:pt x="0" y="86"/>
                  </a:lnTo>
                  <a:lnTo>
                    <a:pt x="0" y="84"/>
                  </a:lnTo>
                  <a:lnTo>
                    <a:pt x="0" y="82"/>
                  </a:lnTo>
                  <a:lnTo>
                    <a:pt x="0" y="80"/>
                  </a:lnTo>
                  <a:lnTo>
                    <a:pt x="0" y="78"/>
                  </a:lnTo>
                  <a:lnTo>
                    <a:pt x="0" y="76"/>
                  </a:lnTo>
                  <a:lnTo>
                    <a:pt x="0" y="74"/>
                  </a:lnTo>
                  <a:lnTo>
                    <a:pt x="0" y="72"/>
                  </a:lnTo>
                  <a:lnTo>
                    <a:pt x="0" y="70"/>
                  </a:lnTo>
                  <a:lnTo>
                    <a:pt x="0" y="67"/>
                  </a:lnTo>
                  <a:lnTo>
                    <a:pt x="2" y="67"/>
                  </a:lnTo>
                  <a:lnTo>
                    <a:pt x="2" y="65"/>
                  </a:lnTo>
                  <a:lnTo>
                    <a:pt x="2" y="63"/>
                  </a:lnTo>
                  <a:lnTo>
                    <a:pt x="2" y="61"/>
                  </a:lnTo>
                  <a:lnTo>
                    <a:pt x="2" y="59"/>
                  </a:lnTo>
                  <a:lnTo>
                    <a:pt x="2" y="57"/>
                  </a:lnTo>
                  <a:lnTo>
                    <a:pt x="2" y="55"/>
                  </a:lnTo>
                  <a:lnTo>
                    <a:pt x="2" y="53"/>
                  </a:lnTo>
                  <a:lnTo>
                    <a:pt x="0" y="51"/>
                  </a:lnTo>
                  <a:lnTo>
                    <a:pt x="0" y="49"/>
                  </a:lnTo>
                  <a:lnTo>
                    <a:pt x="0" y="47"/>
                  </a:lnTo>
                  <a:lnTo>
                    <a:pt x="0" y="45"/>
                  </a:lnTo>
                  <a:lnTo>
                    <a:pt x="0" y="43"/>
                  </a:lnTo>
                  <a:lnTo>
                    <a:pt x="0" y="41"/>
                  </a:lnTo>
                  <a:lnTo>
                    <a:pt x="0" y="39"/>
                  </a:lnTo>
                  <a:lnTo>
                    <a:pt x="0" y="37"/>
                  </a:lnTo>
                  <a:lnTo>
                    <a:pt x="0" y="35"/>
                  </a:lnTo>
                  <a:lnTo>
                    <a:pt x="0" y="33"/>
                  </a:lnTo>
                  <a:lnTo>
                    <a:pt x="0" y="31"/>
                  </a:lnTo>
                  <a:lnTo>
                    <a:pt x="0" y="29"/>
                  </a:lnTo>
                  <a:lnTo>
                    <a:pt x="0" y="27"/>
                  </a:lnTo>
                  <a:lnTo>
                    <a:pt x="0" y="25"/>
                  </a:lnTo>
                  <a:lnTo>
                    <a:pt x="0" y="23"/>
                  </a:lnTo>
                  <a:lnTo>
                    <a:pt x="0" y="21"/>
                  </a:lnTo>
                  <a:lnTo>
                    <a:pt x="0" y="19"/>
                  </a:lnTo>
                  <a:lnTo>
                    <a:pt x="0" y="17"/>
                  </a:lnTo>
                  <a:lnTo>
                    <a:pt x="0" y="14"/>
                  </a:lnTo>
                  <a:lnTo>
                    <a:pt x="0" y="12"/>
                  </a:lnTo>
                  <a:lnTo>
                    <a:pt x="0" y="10"/>
                  </a:lnTo>
                  <a:lnTo>
                    <a:pt x="0" y="8"/>
                  </a:lnTo>
                  <a:lnTo>
                    <a:pt x="0" y="6"/>
                  </a:lnTo>
                  <a:lnTo>
                    <a:pt x="0" y="4"/>
                  </a:lnTo>
                  <a:lnTo>
                    <a:pt x="0" y="2"/>
                  </a:lnTo>
                  <a:lnTo>
                    <a:pt x="2" y="2"/>
                  </a:lnTo>
                  <a:lnTo>
                    <a:pt x="4" y="2"/>
                  </a:lnTo>
                  <a:lnTo>
                    <a:pt x="6" y="2"/>
                  </a:lnTo>
                  <a:lnTo>
                    <a:pt x="9" y="2"/>
                  </a:lnTo>
                  <a:lnTo>
                    <a:pt x="11" y="2"/>
                  </a:lnTo>
                  <a:lnTo>
                    <a:pt x="13" y="2"/>
                  </a:lnTo>
                  <a:lnTo>
                    <a:pt x="15" y="2"/>
                  </a:lnTo>
                  <a:lnTo>
                    <a:pt x="17" y="2"/>
                  </a:lnTo>
                  <a:lnTo>
                    <a:pt x="19" y="2"/>
                  </a:lnTo>
                  <a:lnTo>
                    <a:pt x="21" y="2"/>
                  </a:lnTo>
                  <a:lnTo>
                    <a:pt x="23" y="2"/>
                  </a:lnTo>
                  <a:lnTo>
                    <a:pt x="25" y="2"/>
                  </a:lnTo>
                  <a:lnTo>
                    <a:pt x="27" y="2"/>
                  </a:lnTo>
                  <a:lnTo>
                    <a:pt x="29" y="2"/>
                  </a:lnTo>
                  <a:lnTo>
                    <a:pt x="31" y="2"/>
                  </a:lnTo>
                  <a:lnTo>
                    <a:pt x="33" y="2"/>
                  </a:lnTo>
                  <a:lnTo>
                    <a:pt x="35" y="2"/>
                  </a:lnTo>
                  <a:lnTo>
                    <a:pt x="35" y="0"/>
                  </a:lnTo>
                  <a:lnTo>
                    <a:pt x="37" y="0"/>
                  </a:lnTo>
                  <a:lnTo>
                    <a:pt x="39" y="0"/>
                  </a:lnTo>
                  <a:lnTo>
                    <a:pt x="39" y="2"/>
                  </a:lnTo>
                  <a:lnTo>
                    <a:pt x="41" y="2"/>
                  </a:lnTo>
                  <a:lnTo>
                    <a:pt x="43" y="2"/>
                  </a:lnTo>
                  <a:lnTo>
                    <a:pt x="45" y="2"/>
                  </a:lnTo>
                  <a:lnTo>
                    <a:pt x="47" y="2"/>
                  </a:lnTo>
                  <a:lnTo>
                    <a:pt x="49" y="2"/>
                  </a:lnTo>
                  <a:lnTo>
                    <a:pt x="51" y="2"/>
                  </a:lnTo>
                  <a:lnTo>
                    <a:pt x="53" y="2"/>
                  </a:lnTo>
                  <a:lnTo>
                    <a:pt x="53" y="4"/>
                  </a:lnTo>
                  <a:lnTo>
                    <a:pt x="55" y="4"/>
                  </a:lnTo>
                  <a:lnTo>
                    <a:pt x="58" y="4"/>
                  </a:lnTo>
                  <a:lnTo>
                    <a:pt x="60" y="4"/>
                  </a:lnTo>
                  <a:lnTo>
                    <a:pt x="60" y="6"/>
                  </a:lnTo>
                  <a:lnTo>
                    <a:pt x="62" y="6"/>
                  </a:lnTo>
                  <a:lnTo>
                    <a:pt x="64" y="6"/>
                  </a:lnTo>
                  <a:lnTo>
                    <a:pt x="64" y="8"/>
                  </a:lnTo>
                  <a:lnTo>
                    <a:pt x="66" y="8"/>
                  </a:lnTo>
                  <a:lnTo>
                    <a:pt x="66" y="10"/>
                  </a:lnTo>
                  <a:lnTo>
                    <a:pt x="68" y="10"/>
                  </a:lnTo>
                  <a:lnTo>
                    <a:pt x="68" y="12"/>
                  </a:lnTo>
                  <a:lnTo>
                    <a:pt x="70" y="12"/>
                  </a:lnTo>
                  <a:lnTo>
                    <a:pt x="70" y="14"/>
                  </a:lnTo>
                  <a:lnTo>
                    <a:pt x="72" y="14"/>
                  </a:lnTo>
                  <a:lnTo>
                    <a:pt x="72" y="17"/>
                  </a:lnTo>
                  <a:lnTo>
                    <a:pt x="72" y="19"/>
                  </a:lnTo>
                  <a:lnTo>
                    <a:pt x="74" y="19"/>
                  </a:lnTo>
                  <a:lnTo>
                    <a:pt x="74" y="21"/>
                  </a:lnTo>
                  <a:lnTo>
                    <a:pt x="74" y="23"/>
                  </a:lnTo>
                  <a:lnTo>
                    <a:pt x="74" y="25"/>
                  </a:lnTo>
                  <a:lnTo>
                    <a:pt x="74" y="27"/>
                  </a:lnTo>
                  <a:lnTo>
                    <a:pt x="76" y="27"/>
                  </a:lnTo>
                  <a:lnTo>
                    <a:pt x="76" y="29"/>
                  </a:lnTo>
                  <a:lnTo>
                    <a:pt x="76" y="31"/>
                  </a:lnTo>
                  <a:lnTo>
                    <a:pt x="76" y="33"/>
                  </a:lnTo>
                  <a:lnTo>
                    <a:pt x="76" y="35"/>
                  </a:lnTo>
                  <a:lnTo>
                    <a:pt x="76" y="37"/>
                  </a:lnTo>
                  <a:lnTo>
                    <a:pt x="74" y="37"/>
                  </a:lnTo>
                  <a:lnTo>
                    <a:pt x="74" y="39"/>
                  </a:lnTo>
                  <a:lnTo>
                    <a:pt x="74" y="41"/>
                  </a:lnTo>
                  <a:lnTo>
                    <a:pt x="74" y="43"/>
                  </a:lnTo>
                  <a:lnTo>
                    <a:pt x="72" y="45"/>
                  </a:lnTo>
                  <a:lnTo>
                    <a:pt x="72" y="47"/>
                  </a:lnTo>
                  <a:lnTo>
                    <a:pt x="70" y="49"/>
                  </a:lnTo>
                  <a:lnTo>
                    <a:pt x="70" y="51"/>
                  </a:lnTo>
                  <a:lnTo>
                    <a:pt x="68" y="51"/>
                  </a:lnTo>
                  <a:lnTo>
                    <a:pt x="68" y="53"/>
                  </a:lnTo>
                  <a:lnTo>
                    <a:pt x="66" y="53"/>
                  </a:lnTo>
                  <a:lnTo>
                    <a:pt x="66" y="55"/>
                  </a:lnTo>
                  <a:lnTo>
                    <a:pt x="64" y="55"/>
                  </a:lnTo>
                  <a:lnTo>
                    <a:pt x="64" y="57"/>
                  </a:lnTo>
                  <a:lnTo>
                    <a:pt x="62" y="57"/>
                  </a:lnTo>
                  <a:lnTo>
                    <a:pt x="60" y="59"/>
                  </a:lnTo>
                  <a:lnTo>
                    <a:pt x="58" y="59"/>
                  </a:lnTo>
                  <a:lnTo>
                    <a:pt x="55" y="59"/>
                  </a:lnTo>
                  <a:lnTo>
                    <a:pt x="55" y="61"/>
                  </a:lnTo>
                  <a:lnTo>
                    <a:pt x="53" y="61"/>
                  </a:lnTo>
                  <a:lnTo>
                    <a:pt x="51" y="61"/>
                  </a:lnTo>
                  <a:lnTo>
                    <a:pt x="49" y="63"/>
                  </a:lnTo>
                  <a:lnTo>
                    <a:pt x="47" y="63"/>
                  </a:lnTo>
                  <a:lnTo>
                    <a:pt x="45" y="63"/>
                  </a:lnTo>
                  <a:lnTo>
                    <a:pt x="43" y="63"/>
                  </a:lnTo>
                  <a:lnTo>
                    <a:pt x="41" y="63"/>
                  </a:lnTo>
                  <a:lnTo>
                    <a:pt x="39" y="65"/>
                  </a:lnTo>
                  <a:lnTo>
                    <a:pt x="37" y="65"/>
                  </a:lnTo>
                  <a:lnTo>
                    <a:pt x="35" y="65"/>
                  </a:lnTo>
                  <a:lnTo>
                    <a:pt x="33" y="65"/>
                  </a:lnTo>
                  <a:lnTo>
                    <a:pt x="31" y="65"/>
                  </a:lnTo>
                  <a:lnTo>
                    <a:pt x="29" y="65"/>
                  </a:lnTo>
                  <a:lnTo>
                    <a:pt x="27" y="65"/>
                  </a:lnTo>
                  <a:lnTo>
                    <a:pt x="25" y="65"/>
                  </a:lnTo>
                  <a:lnTo>
                    <a:pt x="23" y="65"/>
                  </a:lnTo>
                  <a:lnTo>
                    <a:pt x="21" y="65"/>
                  </a:lnTo>
                  <a:lnTo>
                    <a:pt x="19" y="65"/>
                  </a:lnTo>
                  <a:lnTo>
                    <a:pt x="17" y="65"/>
                  </a:lnTo>
                  <a:lnTo>
                    <a:pt x="15" y="65"/>
                  </a:lnTo>
                  <a:lnTo>
                    <a:pt x="15" y="90"/>
                  </a:lnTo>
                  <a:lnTo>
                    <a:pt x="15" y="92"/>
                  </a:lnTo>
                  <a:lnTo>
                    <a:pt x="15" y="94"/>
                  </a:lnTo>
                  <a:lnTo>
                    <a:pt x="15" y="96"/>
                  </a:lnTo>
                  <a:lnTo>
                    <a:pt x="15" y="98"/>
                  </a:lnTo>
                  <a:lnTo>
                    <a:pt x="15" y="100"/>
                  </a:lnTo>
                  <a:lnTo>
                    <a:pt x="15" y="102"/>
                  </a:lnTo>
                  <a:lnTo>
                    <a:pt x="15" y="104"/>
                  </a:lnTo>
                  <a:lnTo>
                    <a:pt x="15" y="106"/>
                  </a:lnTo>
                  <a:lnTo>
                    <a:pt x="15" y="108"/>
                  </a:lnTo>
                  <a:lnTo>
                    <a:pt x="15" y="110"/>
                  </a:lnTo>
                  <a:lnTo>
                    <a:pt x="15" y="112"/>
                  </a:lnTo>
                  <a:lnTo>
                    <a:pt x="17" y="112"/>
                  </a:lnTo>
                  <a:lnTo>
                    <a:pt x="17" y="114"/>
                  </a:lnTo>
                  <a:lnTo>
                    <a:pt x="17" y="116"/>
                  </a:lnTo>
                  <a:lnTo>
                    <a:pt x="17" y="119"/>
                  </a:lnTo>
                  <a:lnTo>
                    <a:pt x="15" y="119"/>
                  </a:lnTo>
                  <a:lnTo>
                    <a:pt x="13" y="119"/>
                  </a:lnTo>
                  <a:lnTo>
                    <a:pt x="13" y="116"/>
                  </a:lnTo>
                  <a:lnTo>
                    <a:pt x="11" y="116"/>
                  </a:lnTo>
                  <a:lnTo>
                    <a:pt x="9" y="116"/>
                  </a:lnTo>
                  <a:lnTo>
                    <a:pt x="6" y="116"/>
                  </a:lnTo>
                  <a:lnTo>
                    <a:pt x="4" y="116"/>
                  </a:lnTo>
                  <a:lnTo>
                    <a:pt x="4" y="119"/>
                  </a:lnTo>
                  <a:lnTo>
                    <a:pt x="2" y="119"/>
                  </a:lnTo>
                  <a:lnTo>
                    <a:pt x="0" y="1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3" name="Freeform 143">
              <a:extLst>
                <a:ext uri="{FF2B5EF4-FFF2-40B4-BE49-F238E27FC236}">
                  <a16:creationId xmlns:a16="http://schemas.microsoft.com/office/drawing/2014/main" id="{4D76E09B-ECD8-9AE9-0DA3-E0091EA53193}"/>
                </a:ext>
              </a:extLst>
            </p:cNvPr>
            <p:cNvSpPr>
              <a:spLocks/>
            </p:cNvSpPr>
            <p:nvPr/>
          </p:nvSpPr>
          <p:spPr bwMode="auto">
            <a:xfrm>
              <a:off x="8751887" y="4589464"/>
              <a:ext cx="160338" cy="185737"/>
            </a:xfrm>
            <a:custGeom>
              <a:avLst/>
              <a:gdLst>
                <a:gd name="T0" fmla="*/ 0 w 101"/>
                <a:gd name="T1" fmla="*/ 166848 h 118"/>
                <a:gd name="T2" fmla="*/ 0 w 101"/>
                <a:gd name="T3" fmla="*/ 147960 h 118"/>
                <a:gd name="T4" fmla="*/ 3175 w 101"/>
                <a:gd name="T5" fmla="*/ 132220 h 118"/>
                <a:gd name="T6" fmla="*/ 3175 w 101"/>
                <a:gd name="T7" fmla="*/ 113331 h 118"/>
                <a:gd name="T8" fmla="*/ 3175 w 101"/>
                <a:gd name="T9" fmla="*/ 92869 h 118"/>
                <a:gd name="T10" fmla="*/ 3175 w 101"/>
                <a:gd name="T11" fmla="*/ 73980 h 118"/>
                <a:gd name="T12" fmla="*/ 3175 w 101"/>
                <a:gd name="T13" fmla="*/ 55091 h 118"/>
                <a:gd name="T14" fmla="*/ 3175 w 101"/>
                <a:gd name="T15" fmla="*/ 36203 h 118"/>
                <a:gd name="T16" fmla="*/ 0 w 101"/>
                <a:gd name="T17" fmla="*/ 18889 h 118"/>
                <a:gd name="T18" fmla="*/ 0 w 101"/>
                <a:gd name="T19" fmla="*/ 0 h 118"/>
                <a:gd name="T20" fmla="*/ 20638 w 101"/>
                <a:gd name="T21" fmla="*/ 0 h 118"/>
                <a:gd name="T22" fmla="*/ 26988 w 101"/>
                <a:gd name="T23" fmla="*/ 12592 h 118"/>
                <a:gd name="T24" fmla="*/ 23813 w 101"/>
                <a:gd name="T25" fmla="*/ 29907 h 118"/>
                <a:gd name="T26" fmla="*/ 23813 w 101"/>
                <a:gd name="T27" fmla="*/ 48795 h 118"/>
                <a:gd name="T28" fmla="*/ 23813 w 101"/>
                <a:gd name="T29" fmla="*/ 67684 h 118"/>
                <a:gd name="T30" fmla="*/ 39688 w 101"/>
                <a:gd name="T31" fmla="*/ 77128 h 118"/>
                <a:gd name="T32" fmla="*/ 58738 w 101"/>
                <a:gd name="T33" fmla="*/ 77128 h 118"/>
                <a:gd name="T34" fmla="*/ 77788 w 101"/>
                <a:gd name="T35" fmla="*/ 77128 h 118"/>
                <a:gd name="T36" fmla="*/ 98425 w 101"/>
                <a:gd name="T37" fmla="*/ 77128 h 118"/>
                <a:gd name="T38" fmla="*/ 117475 w 101"/>
                <a:gd name="T39" fmla="*/ 77128 h 118"/>
                <a:gd name="T40" fmla="*/ 136525 w 101"/>
                <a:gd name="T41" fmla="*/ 77128 h 118"/>
                <a:gd name="T42" fmla="*/ 136525 w 101"/>
                <a:gd name="T43" fmla="*/ 51943 h 118"/>
                <a:gd name="T44" fmla="*/ 136525 w 101"/>
                <a:gd name="T45" fmla="*/ 33055 h 118"/>
                <a:gd name="T46" fmla="*/ 133350 w 101"/>
                <a:gd name="T47" fmla="*/ 15740 h 118"/>
                <a:gd name="T48" fmla="*/ 136525 w 101"/>
                <a:gd name="T49" fmla="*/ 0 h 118"/>
                <a:gd name="T50" fmla="*/ 155575 w 101"/>
                <a:gd name="T51" fmla="*/ 0 h 118"/>
                <a:gd name="T52" fmla="*/ 158750 w 101"/>
                <a:gd name="T53" fmla="*/ 15740 h 118"/>
                <a:gd name="T54" fmla="*/ 158750 w 101"/>
                <a:gd name="T55" fmla="*/ 36203 h 118"/>
                <a:gd name="T56" fmla="*/ 155575 w 101"/>
                <a:gd name="T57" fmla="*/ 51943 h 118"/>
                <a:gd name="T58" fmla="*/ 155575 w 101"/>
                <a:gd name="T59" fmla="*/ 70832 h 118"/>
                <a:gd name="T60" fmla="*/ 155575 w 101"/>
                <a:gd name="T61" fmla="*/ 89720 h 118"/>
                <a:gd name="T62" fmla="*/ 155575 w 101"/>
                <a:gd name="T63" fmla="*/ 110183 h 118"/>
                <a:gd name="T64" fmla="*/ 158750 w 101"/>
                <a:gd name="T65" fmla="*/ 129071 h 118"/>
                <a:gd name="T66" fmla="*/ 158750 w 101"/>
                <a:gd name="T67" fmla="*/ 147960 h 118"/>
                <a:gd name="T68" fmla="*/ 158750 w 101"/>
                <a:gd name="T69" fmla="*/ 166848 h 118"/>
                <a:gd name="T70" fmla="*/ 155575 w 101"/>
                <a:gd name="T71" fmla="*/ 184163 h 118"/>
                <a:gd name="T72" fmla="*/ 139700 w 101"/>
                <a:gd name="T73" fmla="*/ 179441 h 118"/>
                <a:gd name="T74" fmla="*/ 133350 w 101"/>
                <a:gd name="T75" fmla="*/ 173145 h 118"/>
                <a:gd name="T76" fmla="*/ 133350 w 101"/>
                <a:gd name="T77" fmla="*/ 154256 h 118"/>
                <a:gd name="T78" fmla="*/ 136525 w 101"/>
                <a:gd name="T79" fmla="*/ 138516 h 118"/>
                <a:gd name="T80" fmla="*/ 136525 w 101"/>
                <a:gd name="T81" fmla="*/ 119627 h 118"/>
                <a:gd name="T82" fmla="*/ 136525 w 101"/>
                <a:gd name="T83" fmla="*/ 89720 h 118"/>
                <a:gd name="T84" fmla="*/ 117475 w 101"/>
                <a:gd name="T85" fmla="*/ 89720 h 118"/>
                <a:gd name="T86" fmla="*/ 98425 w 101"/>
                <a:gd name="T87" fmla="*/ 89720 h 118"/>
                <a:gd name="T88" fmla="*/ 77788 w 101"/>
                <a:gd name="T89" fmla="*/ 89720 h 118"/>
                <a:gd name="T90" fmla="*/ 58738 w 101"/>
                <a:gd name="T91" fmla="*/ 89720 h 118"/>
                <a:gd name="T92" fmla="*/ 39688 w 101"/>
                <a:gd name="T93" fmla="*/ 89720 h 118"/>
                <a:gd name="T94" fmla="*/ 23813 w 101"/>
                <a:gd name="T95" fmla="*/ 102313 h 118"/>
                <a:gd name="T96" fmla="*/ 23813 w 101"/>
                <a:gd name="T97" fmla="*/ 122775 h 118"/>
                <a:gd name="T98" fmla="*/ 23813 w 101"/>
                <a:gd name="T99" fmla="*/ 141664 h 118"/>
                <a:gd name="T100" fmla="*/ 23813 w 101"/>
                <a:gd name="T101" fmla="*/ 160552 h 118"/>
                <a:gd name="T102" fmla="*/ 26988 w 101"/>
                <a:gd name="T103" fmla="*/ 176293 h 118"/>
                <a:gd name="T104" fmla="*/ 15875 w 101"/>
                <a:gd name="T105" fmla="*/ 179441 h 118"/>
                <a:gd name="T106" fmla="*/ 0 w 101"/>
                <a:gd name="T107" fmla="*/ 184163 h 1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1" h="118">
                  <a:moveTo>
                    <a:pt x="0" y="117"/>
                  </a:moveTo>
                  <a:lnTo>
                    <a:pt x="0" y="114"/>
                  </a:lnTo>
                  <a:lnTo>
                    <a:pt x="0" y="112"/>
                  </a:lnTo>
                  <a:lnTo>
                    <a:pt x="0" y="110"/>
                  </a:lnTo>
                  <a:lnTo>
                    <a:pt x="0" y="108"/>
                  </a:lnTo>
                  <a:lnTo>
                    <a:pt x="0" y="106"/>
                  </a:lnTo>
                  <a:lnTo>
                    <a:pt x="0" y="104"/>
                  </a:lnTo>
                  <a:lnTo>
                    <a:pt x="0" y="102"/>
                  </a:lnTo>
                  <a:lnTo>
                    <a:pt x="0" y="100"/>
                  </a:lnTo>
                  <a:lnTo>
                    <a:pt x="0" y="98"/>
                  </a:lnTo>
                  <a:lnTo>
                    <a:pt x="0" y="96"/>
                  </a:lnTo>
                  <a:lnTo>
                    <a:pt x="0" y="94"/>
                  </a:lnTo>
                  <a:lnTo>
                    <a:pt x="0" y="92"/>
                  </a:lnTo>
                  <a:lnTo>
                    <a:pt x="0" y="90"/>
                  </a:lnTo>
                  <a:lnTo>
                    <a:pt x="0" y="88"/>
                  </a:lnTo>
                  <a:lnTo>
                    <a:pt x="2" y="88"/>
                  </a:lnTo>
                  <a:lnTo>
                    <a:pt x="2" y="86"/>
                  </a:lnTo>
                  <a:lnTo>
                    <a:pt x="2" y="84"/>
                  </a:lnTo>
                  <a:lnTo>
                    <a:pt x="2" y="82"/>
                  </a:lnTo>
                  <a:lnTo>
                    <a:pt x="2" y="80"/>
                  </a:lnTo>
                  <a:lnTo>
                    <a:pt x="2" y="78"/>
                  </a:lnTo>
                  <a:lnTo>
                    <a:pt x="2" y="76"/>
                  </a:lnTo>
                  <a:lnTo>
                    <a:pt x="2" y="74"/>
                  </a:lnTo>
                  <a:lnTo>
                    <a:pt x="2" y="72"/>
                  </a:lnTo>
                  <a:lnTo>
                    <a:pt x="2" y="70"/>
                  </a:lnTo>
                  <a:lnTo>
                    <a:pt x="2" y="68"/>
                  </a:lnTo>
                  <a:lnTo>
                    <a:pt x="2" y="65"/>
                  </a:lnTo>
                  <a:lnTo>
                    <a:pt x="2" y="63"/>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5"/>
                  </a:lnTo>
                  <a:lnTo>
                    <a:pt x="2" y="23"/>
                  </a:lnTo>
                  <a:lnTo>
                    <a:pt x="2" y="21"/>
                  </a:lnTo>
                  <a:lnTo>
                    <a:pt x="0" y="21"/>
                  </a:lnTo>
                  <a:lnTo>
                    <a:pt x="0" y="19"/>
                  </a:lnTo>
                  <a:lnTo>
                    <a:pt x="0" y="17"/>
                  </a:lnTo>
                  <a:lnTo>
                    <a:pt x="0" y="15"/>
                  </a:lnTo>
                  <a:lnTo>
                    <a:pt x="0" y="12"/>
                  </a:lnTo>
                  <a:lnTo>
                    <a:pt x="0" y="10"/>
                  </a:lnTo>
                  <a:lnTo>
                    <a:pt x="0" y="8"/>
                  </a:lnTo>
                  <a:lnTo>
                    <a:pt x="0" y="6"/>
                  </a:lnTo>
                  <a:lnTo>
                    <a:pt x="0" y="4"/>
                  </a:lnTo>
                  <a:lnTo>
                    <a:pt x="0" y="2"/>
                  </a:lnTo>
                  <a:lnTo>
                    <a:pt x="0" y="0"/>
                  </a:lnTo>
                  <a:lnTo>
                    <a:pt x="2" y="0"/>
                  </a:lnTo>
                  <a:lnTo>
                    <a:pt x="4" y="0"/>
                  </a:lnTo>
                  <a:lnTo>
                    <a:pt x="6" y="0"/>
                  </a:lnTo>
                  <a:lnTo>
                    <a:pt x="8" y="0"/>
                  </a:lnTo>
                  <a:lnTo>
                    <a:pt x="10" y="0"/>
                  </a:lnTo>
                  <a:lnTo>
                    <a:pt x="13" y="0"/>
                  </a:lnTo>
                  <a:lnTo>
                    <a:pt x="15" y="0"/>
                  </a:lnTo>
                  <a:lnTo>
                    <a:pt x="17" y="0"/>
                  </a:lnTo>
                  <a:lnTo>
                    <a:pt x="17" y="2"/>
                  </a:lnTo>
                  <a:lnTo>
                    <a:pt x="17" y="4"/>
                  </a:lnTo>
                  <a:lnTo>
                    <a:pt x="17" y="6"/>
                  </a:lnTo>
                  <a:lnTo>
                    <a:pt x="17" y="8"/>
                  </a:lnTo>
                  <a:lnTo>
                    <a:pt x="17" y="10"/>
                  </a:lnTo>
                  <a:lnTo>
                    <a:pt x="15" y="10"/>
                  </a:lnTo>
                  <a:lnTo>
                    <a:pt x="15" y="12"/>
                  </a:lnTo>
                  <a:lnTo>
                    <a:pt x="15" y="15"/>
                  </a:lnTo>
                  <a:lnTo>
                    <a:pt x="15" y="17"/>
                  </a:lnTo>
                  <a:lnTo>
                    <a:pt x="15" y="19"/>
                  </a:lnTo>
                  <a:lnTo>
                    <a:pt x="15" y="21"/>
                  </a:lnTo>
                  <a:lnTo>
                    <a:pt x="15" y="23"/>
                  </a:lnTo>
                  <a:lnTo>
                    <a:pt x="15" y="25"/>
                  </a:lnTo>
                  <a:lnTo>
                    <a:pt x="15" y="27"/>
                  </a:lnTo>
                  <a:lnTo>
                    <a:pt x="15" y="29"/>
                  </a:lnTo>
                  <a:lnTo>
                    <a:pt x="15" y="31"/>
                  </a:lnTo>
                  <a:lnTo>
                    <a:pt x="15" y="33"/>
                  </a:lnTo>
                  <a:lnTo>
                    <a:pt x="15" y="35"/>
                  </a:lnTo>
                  <a:lnTo>
                    <a:pt x="15" y="37"/>
                  </a:lnTo>
                  <a:lnTo>
                    <a:pt x="15" y="39"/>
                  </a:lnTo>
                  <a:lnTo>
                    <a:pt x="15" y="41"/>
                  </a:lnTo>
                  <a:lnTo>
                    <a:pt x="15" y="43"/>
                  </a:lnTo>
                  <a:lnTo>
                    <a:pt x="15" y="49"/>
                  </a:lnTo>
                  <a:lnTo>
                    <a:pt x="17" y="49"/>
                  </a:lnTo>
                  <a:lnTo>
                    <a:pt x="19" y="49"/>
                  </a:lnTo>
                  <a:lnTo>
                    <a:pt x="21" y="49"/>
                  </a:lnTo>
                  <a:lnTo>
                    <a:pt x="23" y="49"/>
                  </a:lnTo>
                  <a:lnTo>
                    <a:pt x="25" y="49"/>
                  </a:lnTo>
                  <a:lnTo>
                    <a:pt x="27" y="49"/>
                  </a:lnTo>
                  <a:lnTo>
                    <a:pt x="29" y="49"/>
                  </a:lnTo>
                  <a:lnTo>
                    <a:pt x="31" y="49"/>
                  </a:lnTo>
                  <a:lnTo>
                    <a:pt x="33" y="49"/>
                  </a:lnTo>
                  <a:lnTo>
                    <a:pt x="35" y="49"/>
                  </a:lnTo>
                  <a:lnTo>
                    <a:pt x="37" y="49"/>
                  </a:lnTo>
                  <a:lnTo>
                    <a:pt x="39" y="49"/>
                  </a:lnTo>
                  <a:lnTo>
                    <a:pt x="41" y="49"/>
                  </a:lnTo>
                  <a:lnTo>
                    <a:pt x="43" y="49"/>
                  </a:lnTo>
                  <a:lnTo>
                    <a:pt x="45" y="49"/>
                  </a:lnTo>
                  <a:lnTo>
                    <a:pt x="47" y="49"/>
                  </a:lnTo>
                  <a:lnTo>
                    <a:pt x="49" y="49"/>
                  </a:lnTo>
                  <a:lnTo>
                    <a:pt x="51" y="49"/>
                  </a:lnTo>
                  <a:lnTo>
                    <a:pt x="53" y="49"/>
                  </a:lnTo>
                  <a:lnTo>
                    <a:pt x="55" y="49"/>
                  </a:lnTo>
                  <a:lnTo>
                    <a:pt x="57" y="49"/>
                  </a:lnTo>
                  <a:lnTo>
                    <a:pt x="59" y="49"/>
                  </a:lnTo>
                  <a:lnTo>
                    <a:pt x="62" y="49"/>
                  </a:lnTo>
                  <a:lnTo>
                    <a:pt x="64" y="49"/>
                  </a:lnTo>
                  <a:lnTo>
                    <a:pt x="66" y="49"/>
                  </a:lnTo>
                  <a:lnTo>
                    <a:pt x="68" y="49"/>
                  </a:lnTo>
                  <a:lnTo>
                    <a:pt x="70" y="49"/>
                  </a:lnTo>
                  <a:lnTo>
                    <a:pt x="72" y="49"/>
                  </a:lnTo>
                  <a:lnTo>
                    <a:pt x="74" y="49"/>
                  </a:lnTo>
                  <a:lnTo>
                    <a:pt x="76" y="49"/>
                  </a:lnTo>
                  <a:lnTo>
                    <a:pt x="78" y="49"/>
                  </a:lnTo>
                  <a:lnTo>
                    <a:pt x="80" y="49"/>
                  </a:lnTo>
                  <a:lnTo>
                    <a:pt x="82" y="49"/>
                  </a:lnTo>
                  <a:lnTo>
                    <a:pt x="84" y="49"/>
                  </a:lnTo>
                  <a:lnTo>
                    <a:pt x="86" y="49"/>
                  </a:lnTo>
                  <a:lnTo>
                    <a:pt x="86" y="43"/>
                  </a:lnTo>
                  <a:lnTo>
                    <a:pt x="86" y="41"/>
                  </a:lnTo>
                  <a:lnTo>
                    <a:pt x="86" y="39"/>
                  </a:lnTo>
                  <a:lnTo>
                    <a:pt x="86" y="37"/>
                  </a:lnTo>
                  <a:lnTo>
                    <a:pt x="86" y="35"/>
                  </a:lnTo>
                  <a:lnTo>
                    <a:pt x="86" y="33"/>
                  </a:lnTo>
                  <a:lnTo>
                    <a:pt x="86" y="31"/>
                  </a:lnTo>
                  <a:lnTo>
                    <a:pt x="86" y="29"/>
                  </a:lnTo>
                  <a:lnTo>
                    <a:pt x="86" y="27"/>
                  </a:lnTo>
                  <a:lnTo>
                    <a:pt x="86" y="25"/>
                  </a:lnTo>
                  <a:lnTo>
                    <a:pt x="86" y="23"/>
                  </a:lnTo>
                  <a:lnTo>
                    <a:pt x="86" y="21"/>
                  </a:lnTo>
                  <a:lnTo>
                    <a:pt x="86" y="19"/>
                  </a:lnTo>
                  <a:lnTo>
                    <a:pt x="86" y="17"/>
                  </a:lnTo>
                  <a:lnTo>
                    <a:pt x="84" y="17"/>
                  </a:lnTo>
                  <a:lnTo>
                    <a:pt x="84" y="15"/>
                  </a:lnTo>
                  <a:lnTo>
                    <a:pt x="84" y="12"/>
                  </a:lnTo>
                  <a:lnTo>
                    <a:pt x="84" y="10"/>
                  </a:lnTo>
                  <a:lnTo>
                    <a:pt x="84" y="8"/>
                  </a:lnTo>
                  <a:lnTo>
                    <a:pt x="84" y="6"/>
                  </a:lnTo>
                  <a:lnTo>
                    <a:pt x="84" y="4"/>
                  </a:lnTo>
                  <a:lnTo>
                    <a:pt x="84" y="2"/>
                  </a:lnTo>
                  <a:lnTo>
                    <a:pt x="84" y="0"/>
                  </a:lnTo>
                  <a:lnTo>
                    <a:pt x="86" y="0"/>
                  </a:lnTo>
                  <a:lnTo>
                    <a:pt x="88" y="0"/>
                  </a:lnTo>
                  <a:lnTo>
                    <a:pt x="90" y="0"/>
                  </a:lnTo>
                  <a:lnTo>
                    <a:pt x="92" y="0"/>
                  </a:lnTo>
                  <a:lnTo>
                    <a:pt x="94" y="0"/>
                  </a:lnTo>
                  <a:lnTo>
                    <a:pt x="96" y="0"/>
                  </a:lnTo>
                  <a:lnTo>
                    <a:pt x="98" y="0"/>
                  </a:lnTo>
                  <a:lnTo>
                    <a:pt x="100" y="0"/>
                  </a:lnTo>
                  <a:lnTo>
                    <a:pt x="100" y="2"/>
                  </a:lnTo>
                  <a:lnTo>
                    <a:pt x="100" y="4"/>
                  </a:lnTo>
                  <a:lnTo>
                    <a:pt x="100" y="6"/>
                  </a:lnTo>
                  <a:lnTo>
                    <a:pt x="100" y="8"/>
                  </a:lnTo>
                  <a:lnTo>
                    <a:pt x="100" y="10"/>
                  </a:lnTo>
                  <a:lnTo>
                    <a:pt x="100" y="12"/>
                  </a:lnTo>
                  <a:lnTo>
                    <a:pt x="100" y="15"/>
                  </a:lnTo>
                  <a:lnTo>
                    <a:pt x="100" y="17"/>
                  </a:lnTo>
                  <a:lnTo>
                    <a:pt x="100" y="19"/>
                  </a:lnTo>
                  <a:lnTo>
                    <a:pt x="100" y="21"/>
                  </a:lnTo>
                  <a:lnTo>
                    <a:pt x="100" y="23"/>
                  </a:lnTo>
                  <a:lnTo>
                    <a:pt x="100" y="25"/>
                  </a:lnTo>
                  <a:lnTo>
                    <a:pt x="100" y="27"/>
                  </a:lnTo>
                  <a:lnTo>
                    <a:pt x="100" y="29"/>
                  </a:lnTo>
                  <a:lnTo>
                    <a:pt x="100" y="31"/>
                  </a:lnTo>
                  <a:lnTo>
                    <a:pt x="100" y="33"/>
                  </a:lnTo>
                  <a:lnTo>
                    <a:pt x="98" y="33"/>
                  </a:lnTo>
                  <a:lnTo>
                    <a:pt x="98" y="35"/>
                  </a:lnTo>
                  <a:lnTo>
                    <a:pt x="98" y="37"/>
                  </a:lnTo>
                  <a:lnTo>
                    <a:pt x="98" y="39"/>
                  </a:lnTo>
                  <a:lnTo>
                    <a:pt x="98" y="41"/>
                  </a:lnTo>
                  <a:lnTo>
                    <a:pt x="98" y="43"/>
                  </a:lnTo>
                  <a:lnTo>
                    <a:pt x="98" y="45"/>
                  </a:lnTo>
                  <a:lnTo>
                    <a:pt x="98" y="47"/>
                  </a:lnTo>
                  <a:lnTo>
                    <a:pt x="98" y="49"/>
                  </a:lnTo>
                  <a:lnTo>
                    <a:pt x="98" y="51"/>
                  </a:lnTo>
                  <a:lnTo>
                    <a:pt x="98" y="53"/>
                  </a:lnTo>
                  <a:lnTo>
                    <a:pt x="98" y="55"/>
                  </a:lnTo>
                  <a:lnTo>
                    <a:pt x="98" y="57"/>
                  </a:lnTo>
                  <a:lnTo>
                    <a:pt x="98" y="59"/>
                  </a:lnTo>
                  <a:lnTo>
                    <a:pt x="98" y="61"/>
                  </a:lnTo>
                  <a:lnTo>
                    <a:pt x="98" y="63"/>
                  </a:lnTo>
                  <a:lnTo>
                    <a:pt x="98" y="65"/>
                  </a:lnTo>
                  <a:lnTo>
                    <a:pt x="98" y="68"/>
                  </a:lnTo>
                  <a:lnTo>
                    <a:pt x="98" y="70"/>
                  </a:lnTo>
                  <a:lnTo>
                    <a:pt x="98" y="72"/>
                  </a:lnTo>
                  <a:lnTo>
                    <a:pt x="100" y="74"/>
                  </a:lnTo>
                  <a:lnTo>
                    <a:pt x="100" y="76"/>
                  </a:lnTo>
                  <a:lnTo>
                    <a:pt x="100" y="78"/>
                  </a:lnTo>
                  <a:lnTo>
                    <a:pt x="100" y="80"/>
                  </a:lnTo>
                  <a:lnTo>
                    <a:pt x="100" y="82"/>
                  </a:lnTo>
                  <a:lnTo>
                    <a:pt x="100" y="84"/>
                  </a:lnTo>
                  <a:lnTo>
                    <a:pt x="100" y="86"/>
                  </a:lnTo>
                  <a:lnTo>
                    <a:pt x="100" y="88"/>
                  </a:lnTo>
                  <a:lnTo>
                    <a:pt x="100" y="90"/>
                  </a:lnTo>
                  <a:lnTo>
                    <a:pt x="100" y="92"/>
                  </a:lnTo>
                  <a:lnTo>
                    <a:pt x="100" y="94"/>
                  </a:lnTo>
                  <a:lnTo>
                    <a:pt x="100" y="96"/>
                  </a:lnTo>
                  <a:lnTo>
                    <a:pt x="100" y="98"/>
                  </a:lnTo>
                  <a:lnTo>
                    <a:pt x="100" y="100"/>
                  </a:lnTo>
                  <a:lnTo>
                    <a:pt x="100" y="102"/>
                  </a:lnTo>
                  <a:lnTo>
                    <a:pt x="100" y="104"/>
                  </a:lnTo>
                  <a:lnTo>
                    <a:pt x="100" y="106"/>
                  </a:lnTo>
                  <a:lnTo>
                    <a:pt x="100" y="108"/>
                  </a:lnTo>
                  <a:lnTo>
                    <a:pt x="100" y="110"/>
                  </a:lnTo>
                  <a:lnTo>
                    <a:pt x="100" y="112"/>
                  </a:lnTo>
                  <a:lnTo>
                    <a:pt x="100" y="114"/>
                  </a:lnTo>
                  <a:lnTo>
                    <a:pt x="100" y="117"/>
                  </a:lnTo>
                  <a:lnTo>
                    <a:pt x="98" y="117"/>
                  </a:lnTo>
                  <a:lnTo>
                    <a:pt x="96" y="117"/>
                  </a:lnTo>
                  <a:lnTo>
                    <a:pt x="96" y="114"/>
                  </a:lnTo>
                  <a:lnTo>
                    <a:pt x="94" y="114"/>
                  </a:lnTo>
                  <a:lnTo>
                    <a:pt x="92" y="114"/>
                  </a:lnTo>
                  <a:lnTo>
                    <a:pt x="90" y="114"/>
                  </a:lnTo>
                  <a:lnTo>
                    <a:pt x="88" y="114"/>
                  </a:lnTo>
                  <a:lnTo>
                    <a:pt x="88" y="117"/>
                  </a:lnTo>
                  <a:lnTo>
                    <a:pt x="86" y="117"/>
                  </a:lnTo>
                  <a:lnTo>
                    <a:pt x="84" y="117"/>
                  </a:lnTo>
                  <a:lnTo>
                    <a:pt x="84" y="114"/>
                  </a:lnTo>
                  <a:lnTo>
                    <a:pt x="84" y="112"/>
                  </a:lnTo>
                  <a:lnTo>
                    <a:pt x="84" y="110"/>
                  </a:lnTo>
                  <a:lnTo>
                    <a:pt x="84" y="108"/>
                  </a:lnTo>
                  <a:lnTo>
                    <a:pt x="84" y="106"/>
                  </a:lnTo>
                  <a:lnTo>
                    <a:pt x="84" y="104"/>
                  </a:lnTo>
                  <a:lnTo>
                    <a:pt x="84" y="102"/>
                  </a:lnTo>
                  <a:lnTo>
                    <a:pt x="84" y="100"/>
                  </a:lnTo>
                  <a:lnTo>
                    <a:pt x="84" y="98"/>
                  </a:lnTo>
                  <a:lnTo>
                    <a:pt x="84" y="96"/>
                  </a:lnTo>
                  <a:lnTo>
                    <a:pt x="86" y="96"/>
                  </a:lnTo>
                  <a:lnTo>
                    <a:pt x="86" y="94"/>
                  </a:lnTo>
                  <a:lnTo>
                    <a:pt x="86" y="92"/>
                  </a:lnTo>
                  <a:lnTo>
                    <a:pt x="86" y="90"/>
                  </a:lnTo>
                  <a:lnTo>
                    <a:pt x="86" y="88"/>
                  </a:lnTo>
                  <a:lnTo>
                    <a:pt x="86" y="86"/>
                  </a:lnTo>
                  <a:lnTo>
                    <a:pt x="86" y="84"/>
                  </a:lnTo>
                  <a:lnTo>
                    <a:pt x="86" y="82"/>
                  </a:lnTo>
                  <a:lnTo>
                    <a:pt x="86" y="80"/>
                  </a:lnTo>
                  <a:lnTo>
                    <a:pt x="86" y="78"/>
                  </a:lnTo>
                  <a:lnTo>
                    <a:pt x="86" y="76"/>
                  </a:lnTo>
                  <a:lnTo>
                    <a:pt x="86" y="74"/>
                  </a:lnTo>
                  <a:lnTo>
                    <a:pt x="86" y="72"/>
                  </a:lnTo>
                  <a:lnTo>
                    <a:pt x="86" y="70"/>
                  </a:lnTo>
                  <a:lnTo>
                    <a:pt x="86" y="68"/>
                  </a:lnTo>
                  <a:lnTo>
                    <a:pt x="86" y="65"/>
                  </a:lnTo>
                  <a:lnTo>
                    <a:pt x="86" y="57"/>
                  </a:lnTo>
                  <a:lnTo>
                    <a:pt x="84" y="57"/>
                  </a:lnTo>
                  <a:lnTo>
                    <a:pt x="82" y="57"/>
                  </a:lnTo>
                  <a:lnTo>
                    <a:pt x="80" y="57"/>
                  </a:lnTo>
                  <a:lnTo>
                    <a:pt x="78" y="57"/>
                  </a:lnTo>
                  <a:lnTo>
                    <a:pt x="76" y="57"/>
                  </a:lnTo>
                  <a:lnTo>
                    <a:pt x="74" y="57"/>
                  </a:lnTo>
                  <a:lnTo>
                    <a:pt x="72" y="57"/>
                  </a:lnTo>
                  <a:lnTo>
                    <a:pt x="70" y="57"/>
                  </a:lnTo>
                  <a:lnTo>
                    <a:pt x="68" y="57"/>
                  </a:lnTo>
                  <a:lnTo>
                    <a:pt x="66" y="57"/>
                  </a:lnTo>
                  <a:lnTo>
                    <a:pt x="64" y="57"/>
                  </a:lnTo>
                  <a:lnTo>
                    <a:pt x="62" y="57"/>
                  </a:lnTo>
                  <a:lnTo>
                    <a:pt x="59" y="57"/>
                  </a:lnTo>
                  <a:lnTo>
                    <a:pt x="57" y="57"/>
                  </a:lnTo>
                  <a:lnTo>
                    <a:pt x="55" y="57"/>
                  </a:lnTo>
                  <a:lnTo>
                    <a:pt x="53" y="57"/>
                  </a:lnTo>
                  <a:lnTo>
                    <a:pt x="51" y="57"/>
                  </a:lnTo>
                  <a:lnTo>
                    <a:pt x="49" y="57"/>
                  </a:lnTo>
                  <a:lnTo>
                    <a:pt x="47" y="57"/>
                  </a:lnTo>
                  <a:lnTo>
                    <a:pt x="45" y="57"/>
                  </a:lnTo>
                  <a:lnTo>
                    <a:pt x="43" y="57"/>
                  </a:lnTo>
                  <a:lnTo>
                    <a:pt x="41" y="57"/>
                  </a:lnTo>
                  <a:lnTo>
                    <a:pt x="39" y="57"/>
                  </a:lnTo>
                  <a:lnTo>
                    <a:pt x="37" y="57"/>
                  </a:lnTo>
                  <a:lnTo>
                    <a:pt x="35" y="57"/>
                  </a:lnTo>
                  <a:lnTo>
                    <a:pt x="33" y="57"/>
                  </a:lnTo>
                  <a:lnTo>
                    <a:pt x="31" y="57"/>
                  </a:lnTo>
                  <a:lnTo>
                    <a:pt x="29" y="57"/>
                  </a:lnTo>
                  <a:lnTo>
                    <a:pt x="27" y="57"/>
                  </a:lnTo>
                  <a:lnTo>
                    <a:pt x="25" y="57"/>
                  </a:lnTo>
                  <a:lnTo>
                    <a:pt x="23" y="57"/>
                  </a:lnTo>
                  <a:lnTo>
                    <a:pt x="21" y="57"/>
                  </a:lnTo>
                  <a:lnTo>
                    <a:pt x="19" y="57"/>
                  </a:lnTo>
                  <a:lnTo>
                    <a:pt x="17" y="57"/>
                  </a:lnTo>
                  <a:lnTo>
                    <a:pt x="15" y="57"/>
                  </a:lnTo>
                  <a:lnTo>
                    <a:pt x="15" y="65"/>
                  </a:lnTo>
                  <a:lnTo>
                    <a:pt x="15" y="68"/>
                  </a:lnTo>
                  <a:lnTo>
                    <a:pt x="15" y="70"/>
                  </a:lnTo>
                  <a:lnTo>
                    <a:pt x="15" y="72"/>
                  </a:lnTo>
                  <a:lnTo>
                    <a:pt x="15" y="74"/>
                  </a:lnTo>
                  <a:lnTo>
                    <a:pt x="15" y="76"/>
                  </a:lnTo>
                  <a:lnTo>
                    <a:pt x="15" y="78"/>
                  </a:lnTo>
                  <a:lnTo>
                    <a:pt x="15" y="80"/>
                  </a:lnTo>
                  <a:lnTo>
                    <a:pt x="15" y="82"/>
                  </a:lnTo>
                  <a:lnTo>
                    <a:pt x="15" y="84"/>
                  </a:lnTo>
                  <a:lnTo>
                    <a:pt x="15" y="86"/>
                  </a:lnTo>
                  <a:lnTo>
                    <a:pt x="15" y="88"/>
                  </a:lnTo>
                  <a:lnTo>
                    <a:pt x="15" y="90"/>
                  </a:lnTo>
                  <a:lnTo>
                    <a:pt x="15" y="92"/>
                  </a:lnTo>
                  <a:lnTo>
                    <a:pt x="15" y="94"/>
                  </a:lnTo>
                  <a:lnTo>
                    <a:pt x="15" y="96"/>
                  </a:lnTo>
                  <a:lnTo>
                    <a:pt x="15" y="98"/>
                  </a:lnTo>
                  <a:lnTo>
                    <a:pt x="15" y="100"/>
                  </a:lnTo>
                  <a:lnTo>
                    <a:pt x="15" y="102"/>
                  </a:lnTo>
                  <a:lnTo>
                    <a:pt x="15" y="104"/>
                  </a:lnTo>
                  <a:lnTo>
                    <a:pt x="17" y="104"/>
                  </a:lnTo>
                  <a:lnTo>
                    <a:pt x="17" y="106"/>
                  </a:lnTo>
                  <a:lnTo>
                    <a:pt x="17" y="108"/>
                  </a:lnTo>
                  <a:lnTo>
                    <a:pt x="17" y="110"/>
                  </a:lnTo>
                  <a:lnTo>
                    <a:pt x="17" y="112"/>
                  </a:lnTo>
                  <a:lnTo>
                    <a:pt x="17" y="114"/>
                  </a:lnTo>
                  <a:lnTo>
                    <a:pt x="17" y="117"/>
                  </a:lnTo>
                  <a:lnTo>
                    <a:pt x="15" y="117"/>
                  </a:lnTo>
                  <a:lnTo>
                    <a:pt x="13" y="117"/>
                  </a:lnTo>
                  <a:lnTo>
                    <a:pt x="13" y="114"/>
                  </a:lnTo>
                  <a:lnTo>
                    <a:pt x="10" y="114"/>
                  </a:lnTo>
                  <a:lnTo>
                    <a:pt x="8" y="114"/>
                  </a:lnTo>
                  <a:lnTo>
                    <a:pt x="6" y="114"/>
                  </a:lnTo>
                  <a:lnTo>
                    <a:pt x="4" y="114"/>
                  </a:lnTo>
                  <a:lnTo>
                    <a:pt x="4" y="117"/>
                  </a:lnTo>
                  <a:lnTo>
                    <a:pt x="2" y="117"/>
                  </a:lnTo>
                  <a:lnTo>
                    <a:pt x="0" y="11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4" name="Freeform 144">
              <a:extLst>
                <a:ext uri="{FF2B5EF4-FFF2-40B4-BE49-F238E27FC236}">
                  <a16:creationId xmlns:a16="http://schemas.microsoft.com/office/drawing/2014/main" id="{A946BFBE-1903-67BD-C21F-5002962D5B37}"/>
                </a:ext>
              </a:extLst>
            </p:cNvPr>
            <p:cNvSpPr>
              <a:spLocks/>
            </p:cNvSpPr>
            <p:nvPr/>
          </p:nvSpPr>
          <p:spPr bwMode="auto">
            <a:xfrm>
              <a:off x="8982076" y="4598989"/>
              <a:ext cx="66675" cy="73025"/>
            </a:xfrm>
            <a:custGeom>
              <a:avLst/>
              <a:gdLst>
                <a:gd name="T0" fmla="*/ 3175 w 42"/>
                <a:gd name="T1" fmla="*/ 71438 h 46"/>
                <a:gd name="T2" fmla="*/ 9525 w 42"/>
                <a:gd name="T3" fmla="*/ 71438 h 46"/>
                <a:gd name="T4" fmla="*/ 15875 w 42"/>
                <a:gd name="T5" fmla="*/ 71438 h 46"/>
                <a:gd name="T6" fmla="*/ 23813 w 42"/>
                <a:gd name="T7" fmla="*/ 71438 h 46"/>
                <a:gd name="T8" fmla="*/ 30163 w 42"/>
                <a:gd name="T9" fmla="*/ 71438 h 46"/>
                <a:gd name="T10" fmla="*/ 36513 w 42"/>
                <a:gd name="T11" fmla="*/ 71438 h 46"/>
                <a:gd name="T12" fmla="*/ 39688 w 42"/>
                <a:gd name="T13" fmla="*/ 68263 h 46"/>
                <a:gd name="T14" fmla="*/ 46038 w 42"/>
                <a:gd name="T15" fmla="*/ 68263 h 46"/>
                <a:gd name="T16" fmla="*/ 49213 w 42"/>
                <a:gd name="T17" fmla="*/ 65088 h 46"/>
                <a:gd name="T18" fmla="*/ 52388 w 42"/>
                <a:gd name="T19" fmla="*/ 61913 h 46"/>
                <a:gd name="T20" fmla="*/ 55563 w 42"/>
                <a:gd name="T21" fmla="*/ 58738 h 46"/>
                <a:gd name="T22" fmla="*/ 58738 w 42"/>
                <a:gd name="T23" fmla="*/ 55563 h 46"/>
                <a:gd name="T24" fmla="*/ 61913 w 42"/>
                <a:gd name="T25" fmla="*/ 52388 h 46"/>
                <a:gd name="T26" fmla="*/ 65088 w 42"/>
                <a:gd name="T27" fmla="*/ 49213 h 46"/>
                <a:gd name="T28" fmla="*/ 65088 w 42"/>
                <a:gd name="T29" fmla="*/ 42863 h 46"/>
                <a:gd name="T30" fmla="*/ 65088 w 42"/>
                <a:gd name="T31" fmla="*/ 36513 h 46"/>
                <a:gd name="T32" fmla="*/ 65088 w 42"/>
                <a:gd name="T33" fmla="*/ 30163 h 46"/>
                <a:gd name="T34" fmla="*/ 65088 w 42"/>
                <a:gd name="T35" fmla="*/ 23813 h 46"/>
                <a:gd name="T36" fmla="*/ 65088 w 42"/>
                <a:gd name="T37" fmla="*/ 17463 h 46"/>
                <a:gd name="T38" fmla="*/ 61913 w 42"/>
                <a:gd name="T39" fmla="*/ 14288 h 46"/>
                <a:gd name="T40" fmla="*/ 58738 w 42"/>
                <a:gd name="T41" fmla="*/ 9525 h 46"/>
                <a:gd name="T42" fmla="*/ 55563 w 42"/>
                <a:gd name="T43" fmla="*/ 6350 h 46"/>
                <a:gd name="T44" fmla="*/ 52388 w 42"/>
                <a:gd name="T45" fmla="*/ 3175 h 46"/>
                <a:gd name="T46" fmla="*/ 46038 w 42"/>
                <a:gd name="T47" fmla="*/ 3175 h 46"/>
                <a:gd name="T48" fmla="*/ 39688 w 42"/>
                <a:gd name="T49" fmla="*/ 0 h 46"/>
                <a:gd name="T50" fmla="*/ 33338 w 42"/>
                <a:gd name="T51" fmla="*/ 0 h 46"/>
                <a:gd name="T52" fmla="*/ 26988 w 42"/>
                <a:gd name="T53" fmla="*/ 0 h 46"/>
                <a:gd name="T54" fmla="*/ 19050 w 42"/>
                <a:gd name="T55" fmla="*/ 0 h 46"/>
                <a:gd name="T56" fmla="*/ 12700 w 42"/>
                <a:gd name="T57" fmla="*/ 0 h 46"/>
                <a:gd name="T58" fmla="*/ 6350 w 42"/>
                <a:gd name="T59" fmla="*/ 0 h 46"/>
                <a:gd name="T60" fmla="*/ 3175 w 42"/>
                <a:gd name="T61" fmla="*/ 3175 h 46"/>
                <a:gd name="T62" fmla="*/ 3175 w 42"/>
                <a:gd name="T63" fmla="*/ 9525 h 46"/>
                <a:gd name="T64" fmla="*/ 0 w 42"/>
                <a:gd name="T65" fmla="*/ 14288 h 46"/>
                <a:gd name="T66" fmla="*/ 0 w 42"/>
                <a:gd name="T67" fmla="*/ 20638 h 46"/>
                <a:gd name="T68" fmla="*/ 0 w 42"/>
                <a:gd name="T69" fmla="*/ 26988 h 46"/>
                <a:gd name="T70" fmla="*/ 0 w 42"/>
                <a:gd name="T71" fmla="*/ 33338 h 46"/>
                <a:gd name="T72" fmla="*/ 0 w 42"/>
                <a:gd name="T73" fmla="*/ 71438 h 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2" h="46">
                  <a:moveTo>
                    <a:pt x="0" y="45"/>
                  </a:moveTo>
                  <a:lnTo>
                    <a:pt x="2" y="45"/>
                  </a:lnTo>
                  <a:lnTo>
                    <a:pt x="4" y="45"/>
                  </a:lnTo>
                  <a:lnTo>
                    <a:pt x="6" y="45"/>
                  </a:lnTo>
                  <a:lnTo>
                    <a:pt x="8" y="45"/>
                  </a:lnTo>
                  <a:lnTo>
                    <a:pt x="10" y="45"/>
                  </a:lnTo>
                  <a:lnTo>
                    <a:pt x="12" y="45"/>
                  </a:lnTo>
                  <a:lnTo>
                    <a:pt x="15" y="45"/>
                  </a:lnTo>
                  <a:lnTo>
                    <a:pt x="17" y="45"/>
                  </a:lnTo>
                  <a:lnTo>
                    <a:pt x="19" y="45"/>
                  </a:lnTo>
                  <a:lnTo>
                    <a:pt x="21" y="45"/>
                  </a:lnTo>
                  <a:lnTo>
                    <a:pt x="23" y="45"/>
                  </a:lnTo>
                  <a:lnTo>
                    <a:pt x="23" y="43"/>
                  </a:lnTo>
                  <a:lnTo>
                    <a:pt x="25" y="43"/>
                  </a:lnTo>
                  <a:lnTo>
                    <a:pt x="27" y="43"/>
                  </a:lnTo>
                  <a:lnTo>
                    <a:pt x="29" y="43"/>
                  </a:lnTo>
                  <a:lnTo>
                    <a:pt x="29" y="41"/>
                  </a:lnTo>
                  <a:lnTo>
                    <a:pt x="31" y="41"/>
                  </a:lnTo>
                  <a:lnTo>
                    <a:pt x="33" y="41"/>
                  </a:lnTo>
                  <a:lnTo>
                    <a:pt x="33" y="39"/>
                  </a:lnTo>
                  <a:lnTo>
                    <a:pt x="35" y="39"/>
                  </a:lnTo>
                  <a:lnTo>
                    <a:pt x="35" y="37"/>
                  </a:lnTo>
                  <a:lnTo>
                    <a:pt x="37" y="37"/>
                  </a:lnTo>
                  <a:lnTo>
                    <a:pt x="37" y="35"/>
                  </a:lnTo>
                  <a:lnTo>
                    <a:pt x="39" y="35"/>
                  </a:lnTo>
                  <a:lnTo>
                    <a:pt x="39" y="33"/>
                  </a:lnTo>
                  <a:lnTo>
                    <a:pt x="39" y="31"/>
                  </a:lnTo>
                  <a:lnTo>
                    <a:pt x="41" y="31"/>
                  </a:lnTo>
                  <a:lnTo>
                    <a:pt x="41" y="29"/>
                  </a:lnTo>
                  <a:lnTo>
                    <a:pt x="41" y="27"/>
                  </a:lnTo>
                  <a:lnTo>
                    <a:pt x="41" y="25"/>
                  </a:lnTo>
                  <a:lnTo>
                    <a:pt x="41" y="23"/>
                  </a:lnTo>
                  <a:lnTo>
                    <a:pt x="41" y="21"/>
                  </a:lnTo>
                  <a:lnTo>
                    <a:pt x="41" y="19"/>
                  </a:lnTo>
                  <a:lnTo>
                    <a:pt x="41" y="17"/>
                  </a:lnTo>
                  <a:lnTo>
                    <a:pt x="41" y="15"/>
                  </a:lnTo>
                  <a:lnTo>
                    <a:pt x="41" y="13"/>
                  </a:lnTo>
                  <a:lnTo>
                    <a:pt x="41" y="11"/>
                  </a:lnTo>
                  <a:lnTo>
                    <a:pt x="39" y="11"/>
                  </a:lnTo>
                  <a:lnTo>
                    <a:pt x="39" y="9"/>
                  </a:lnTo>
                  <a:lnTo>
                    <a:pt x="37" y="9"/>
                  </a:lnTo>
                  <a:lnTo>
                    <a:pt x="37" y="6"/>
                  </a:lnTo>
                  <a:lnTo>
                    <a:pt x="35" y="6"/>
                  </a:lnTo>
                  <a:lnTo>
                    <a:pt x="35" y="4"/>
                  </a:lnTo>
                  <a:lnTo>
                    <a:pt x="33" y="4"/>
                  </a:lnTo>
                  <a:lnTo>
                    <a:pt x="33" y="2"/>
                  </a:lnTo>
                  <a:lnTo>
                    <a:pt x="31" y="2"/>
                  </a:lnTo>
                  <a:lnTo>
                    <a:pt x="29" y="2"/>
                  </a:lnTo>
                  <a:lnTo>
                    <a:pt x="27" y="0"/>
                  </a:lnTo>
                  <a:lnTo>
                    <a:pt x="25" y="0"/>
                  </a:lnTo>
                  <a:lnTo>
                    <a:pt x="23" y="0"/>
                  </a:lnTo>
                  <a:lnTo>
                    <a:pt x="21" y="0"/>
                  </a:lnTo>
                  <a:lnTo>
                    <a:pt x="19" y="0"/>
                  </a:lnTo>
                  <a:lnTo>
                    <a:pt x="17" y="0"/>
                  </a:lnTo>
                  <a:lnTo>
                    <a:pt x="15" y="0"/>
                  </a:lnTo>
                  <a:lnTo>
                    <a:pt x="12" y="0"/>
                  </a:lnTo>
                  <a:lnTo>
                    <a:pt x="10" y="0"/>
                  </a:lnTo>
                  <a:lnTo>
                    <a:pt x="8" y="0"/>
                  </a:lnTo>
                  <a:lnTo>
                    <a:pt x="6" y="0"/>
                  </a:lnTo>
                  <a:lnTo>
                    <a:pt x="4" y="0"/>
                  </a:lnTo>
                  <a:lnTo>
                    <a:pt x="2" y="0"/>
                  </a:lnTo>
                  <a:lnTo>
                    <a:pt x="2" y="2"/>
                  </a:lnTo>
                  <a:lnTo>
                    <a:pt x="2" y="4"/>
                  </a:lnTo>
                  <a:lnTo>
                    <a:pt x="2" y="6"/>
                  </a:lnTo>
                  <a:lnTo>
                    <a:pt x="0" y="6"/>
                  </a:lnTo>
                  <a:lnTo>
                    <a:pt x="0" y="9"/>
                  </a:lnTo>
                  <a:lnTo>
                    <a:pt x="0" y="11"/>
                  </a:lnTo>
                  <a:lnTo>
                    <a:pt x="0" y="13"/>
                  </a:lnTo>
                  <a:lnTo>
                    <a:pt x="0" y="15"/>
                  </a:lnTo>
                  <a:lnTo>
                    <a:pt x="0" y="17"/>
                  </a:lnTo>
                  <a:lnTo>
                    <a:pt x="0" y="19"/>
                  </a:lnTo>
                  <a:lnTo>
                    <a:pt x="0" y="21"/>
                  </a:lnTo>
                  <a:lnTo>
                    <a:pt x="0" y="23"/>
                  </a:lnTo>
                  <a:lnTo>
                    <a:pt x="0" y="4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5" name="Freeform 145">
              <a:extLst>
                <a:ext uri="{FF2B5EF4-FFF2-40B4-BE49-F238E27FC236}">
                  <a16:creationId xmlns:a16="http://schemas.microsoft.com/office/drawing/2014/main" id="{632920C5-6AA7-22E0-D9BF-213B9CF1CF13}"/>
                </a:ext>
              </a:extLst>
            </p:cNvPr>
            <p:cNvSpPr>
              <a:spLocks/>
            </p:cNvSpPr>
            <p:nvPr/>
          </p:nvSpPr>
          <p:spPr bwMode="auto">
            <a:xfrm>
              <a:off x="8959850" y="4589464"/>
              <a:ext cx="120650" cy="185737"/>
            </a:xfrm>
            <a:custGeom>
              <a:avLst/>
              <a:gdLst>
                <a:gd name="T0" fmla="*/ 0 w 76"/>
                <a:gd name="T1" fmla="*/ 173145 h 118"/>
                <a:gd name="T2" fmla="*/ 0 w 76"/>
                <a:gd name="T3" fmla="*/ 160552 h 118"/>
                <a:gd name="T4" fmla="*/ 0 w 76"/>
                <a:gd name="T5" fmla="*/ 147960 h 118"/>
                <a:gd name="T6" fmla="*/ 3175 w 76"/>
                <a:gd name="T7" fmla="*/ 138516 h 118"/>
                <a:gd name="T8" fmla="*/ 3175 w 76"/>
                <a:gd name="T9" fmla="*/ 125923 h 118"/>
                <a:gd name="T10" fmla="*/ 3175 w 76"/>
                <a:gd name="T11" fmla="*/ 113331 h 118"/>
                <a:gd name="T12" fmla="*/ 3175 w 76"/>
                <a:gd name="T13" fmla="*/ 99165 h 118"/>
                <a:gd name="T14" fmla="*/ 3175 w 76"/>
                <a:gd name="T15" fmla="*/ 86572 h 118"/>
                <a:gd name="T16" fmla="*/ 3175 w 76"/>
                <a:gd name="T17" fmla="*/ 73980 h 118"/>
                <a:gd name="T18" fmla="*/ 3175 w 76"/>
                <a:gd name="T19" fmla="*/ 61388 h 118"/>
                <a:gd name="T20" fmla="*/ 3175 w 76"/>
                <a:gd name="T21" fmla="*/ 48795 h 118"/>
                <a:gd name="T22" fmla="*/ 0 w 76"/>
                <a:gd name="T23" fmla="*/ 39351 h 118"/>
                <a:gd name="T24" fmla="*/ 0 w 76"/>
                <a:gd name="T25" fmla="*/ 26759 h 118"/>
                <a:gd name="T26" fmla="*/ 0 w 76"/>
                <a:gd name="T27" fmla="*/ 12592 h 118"/>
                <a:gd name="T28" fmla="*/ 0 w 76"/>
                <a:gd name="T29" fmla="*/ 0 h 118"/>
                <a:gd name="T30" fmla="*/ 12700 w 76"/>
                <a:gd name="T31" fmla="*/ 0 h 118"/>
                <a:gd name="T32" fmla="*/ 25400 w 76"/>
                <a:gd name="T33" fmla="*/ 0 h 118"/>
                <a:gd name="T34" fmla="*/ 38100 w 76"/>
                <a:gd name="T35" fmla="*/ 0 h 118"/>
                <a:gd name="T36" fmla="*/ 52388 w 76"/>
                <a:gd name="T37" fmla="*/ 0 h 118"/>
                <a:gd name="T38" fmla="*/ 65088 w 76"/>
                <a:gd name="T39" fmla="*/ 0 h 118"/>
                <a:gd name="T40" fmla="*/ 77788 w 76"/>
                <a:gd name="T41" fmla="*/ 0 h 118"/>
                <a:gd name="T42" fmla="*/ 87313 w 76"/>
                <a:gd name="T43" fmla="*/ 3148 h 118"/>
                <a:gd name="T44" fmla="*/ 100013 w 76"/>
                <a:gd name="T45" fmla="*/ 9444 h 118"/>
                <a:gd name="T46" fmla="*/ 106363 w 76"/>
                <a:gd name="T47" fmla="*/ 15740 h 118"/>
                <a:gd name="T48" fmla="*/ 109538 w 76"/>
                <a:gd name="T49" fmla="*/ 26759 h 118"/>
                <a:gd name="T50" fmla="*/ 112713 w 76"/>
                <a:gd name="T51" fmla="*/ 39351 h 118"/>
                <a:gd name="T52" fmla="*/ 112713 w 76"/>
                <a:gd name="T53" fmla="*/ 51943 h 118"/>
                <a:gd name="T54" fmla="*/ 106363 w 76"/>
                <a:gd name="T55" fmla="*/ 61388 h 118"/>
                <a:gd name="T56" fmla="*/ 100013 w 76"/>
                <a:gd name="T57" fmla="*/ 70832 h 118"/>
                <a:gd name="T58" fmla="*/ 90488 w 76"/>
                <a:gd name="T59" fmla="*/ 77128 h 118"/>
                <a:gd name="T60" fmla="*/ 77788 w 76"/>
                <a:gd name="T61" fmla="*/ 80276 h 118"/>
                <a:gd name="T62" fmla="*/ 71438 w 76"/>
                <a:gd name="T63" fmla="*/ 83424 h 118"/>
                <a:gd name="T64" fmla="*/ 84138 w 76"/>
                <a:gd name="T65" fmla="*/ 86572 h 118"/>
                <a:gd name="T66" fmla="*/ 96838 w 76"/>
                <a:gd name="T67" fmla="*/ 89720 h 118"/>
                <a:gd name="T68" fmla="*/ 106363 w 76"/>
                <a:gd name="T69" fmla="*/ 96017 h 118"/>
                <a:gd name="T70" fmla="*/ 112713 w 76"/>
                <a:gd name="T71" fmla="*/ 102313 h 118"/>
                <a:gd name="T72" fmla="*/ 115888 w 76"/>
                <a:gd name="T73" fmla="*/ 113331 h 118"/>
                <a:gd name="T74" fmla="*/ 119063 w 76"/>
                <a:gd name="T75" fmla="*/ 125923 h 118"/>
                <a:gd name="T76" fmla="*/ 115888 w 76"/>
                <a:gd name="T77" fmla="*/ 135368 h 118"/>
                <a:gd name="T78" fmla="*/ 115888 w 76"/>
                <a:gd name="T79" fmla="*/ 147960 h 118"/>
                <a:gd name="T80" fmla="*/ 109538 w 76"/>
                <a:gd name="T81" fmla="*/ 157404 h 118"/>
                <a:gd name="T82" fmla="*/ 103188 w 76"/>
                <a:gd name="T83" fmla="*/ 163700 h 118"/>
                <a:gd name="T84" fmla="*/ 96838 w 76"/>
                <a:gd name="T85" fmla="*/ 169997 h 118"/>
                <a:gd name="T86" fmla="*/ 84138 w 76"/>
                <a:gd name="T87" fmla="*/ 176293 h 118"/>
                <a:gd name="T88" fmla="*/ 74613 w 76"/>
                <a:gd name="T89" fmla="*/ 179441 h 118"/>
                <a:gd name="T90" fmla="*/ 65088 w 76"/>
                <a:gd name="T91" fmla="*/ 184163 h 118"/>
                <a:gd name="T92" fmla="*/ 52388 w 76"/>
                <a:gd name="T93" fmla="*/ 184163 h 118"/>
                <a:gd name="T94" fmla="*/ 38100 w 76"/>
                <a:gd name="T95" fmla="*/ 184163 h 118"/>
                <a:gd name="T96" fmla="*/ 25400 w 76"/>
                <a:gd name="T97" fmla="*/ 184163 h 118"/>
                <a:gd name="T98" fmla="*/ 12700 w 76"/>
                <a:gd name="T99" fmla="*/ 184163 h 118"/>
                <a:gd name="T100" fmla="*/ 0 w 76"/>
                <a:gd name="T101" fmla="*/ 184163 h 1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6" h="118">
                  <a:moveTo>
                    <a:pt x="0" y="117"/>
                  </a:moveTo>
                  <a:lnTo>
                    <a:pt x="0" y="114"/>
                  </a:lnTo>
                  <a:lnTo>
                    <a:pt x="0" y="112"/>
                  </a:lnTo>
                  <a:lnTo>
                    <a:pt x="0" y="110"/>
                  </a:lnTo>
                  <a:lnTo>
                    <a:pt x="0" y="108"/>
                  </a:lnTo>
                  <a:lnTo>
                    <a:pt x="0" y="106"/>
                  </a:lnTo>
                  <a:lnTo>
                    <a:pt x="0" y="104"/>
                  </a:lnTo>
                  <a:lnTo>
                    <a:pt x="0" y="102"/>
                  </a:lnTo>
                  <a:lnTo>
                    <a:pt x="0" y="100"/>
                  </a:lnTo>
                  <a:lnTo>
                    <a:pt x="0" y="98"/>
                  </a:lnTo>
                  <a:lnTo>
                    <a:pt x="0" y="96"/>
                  </a:lnTo>
                  <a:lnTo>
                    <a:pt x="0" y="94"/>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5"/>
                  </a:lnTo>
                  <a:lnTo>
                    <a:pt x="2" y="63"/>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0" y="27"/>
                  </a:lnTo>
                  <a:lnTo>
                    <a:pt x="0" y="25"/>
                  </a:lnTo>
                  <a:lnTo>
                    <a:pt x="0" y="23"/>
                  </a:lnTo>
                  <a:lnTo>
                    <a:pt x="0" y="21"/>
                  </a:lnTo>
                  <a:lnTo>
                    <a:pt x="0" y="19"/>
                  </a:lnTo>
                  <a:lnTo>
                    <a:pt x="0" y="17"/>
                  </a:lnTo>
                  <a:lnTo>
                    <a:pt x="0" y="15"/>
                  </a:lnTo>
                  <a:lnTo>
                    <a:pt x="0" y="12"/>
                  </a:lnTo>
                  <a:lnTo>
                    <a:pt x="0" y="10"/>
                  </a:lnTo>
                  <a:lnTo>
                    <a:pt x="0" y="8"/>
                  </a:lnTo>
                  <a:lnTo>
                    <a:pt x="0" y="6"/>
                  </a:lnTo>
                  <a:lnTo>
                    <a:pt x="0" y="4"/>
                  </a:lnTo>
                  <a:lnTo>
                    <a:pt x="0" y="2"/>
                  </a:lnTo>
                  <a:lnTo>
                    <a:pt x="0" y="0"/>
                  </a:lnTo>
                  <a:lnTo>
                    <a:pt x="2" y="0"/>
                  </a:lnTo>
                  <a:lnTo>
                    <a:pt x="4" y="0"/>
                  </a:lnTo>
                  <a:lnTo>
                    <a:pt x="6" y="0"/>
                  </a:lnTo>
                  <a:lnTo>
                    <a:pt x="8" y="0"/>
                  </a:lnTo>
                  <a:lnTo>
                    <a:pt x="10" y="0"/>
                  </a:lnTo>
                  <a:lnTo>
                    <a:pt x="12" y="0"/>
                  </a:lnTo>
                  <a:lnTo>
                    <a:pt x="14" y="0"/>
                  </a:lnTo>
                  <a:lnTo>
                    <a:pt x="16" y="0"/>
                  </a:lnTo>
                  <a:lnTo>
                    <a:pt x="18" y="0"/>
                  </a:lnTo>
                  <a:lnTo>
                    <a:pt x="20" y="0"/>
                  </a:lnTo>
                  <a:lnTo>
                    <a:pt x="22" y="0"/>
                  </a:lnTo>
                  <a:lnTo>
                    <a:pt x="24" y="0"/>
                  </a:lnTo>
                  <a:lnTo>
                    <a:pt x="26" y="0"/>
                  </a:lnTo>
                  <a:lnTo>
                    <a:pt x="29" y="0"/>
                  </a:lnTo>
                  <a:lnTo>
                    <a:pt x="31" y="0"/>
                  </a:lnTo>
                  <a:lnTo>
                    <a:pt x="33" y="0"/>
                  </a:lnTo>
                  <a:lnTo>
                    <a:pt x="35" y="0"/>
                  </a:lnTo>
                  <a:lnTo>
                    <a:pt x="37" y="0"/>
                  </a:lnTo>
                  <a:lnTo>
                    <a:pt x="39" y="0"/>
                  </a:lnTo>
                  <a:lnTo>
                    <a:pt x="41" y="0"/>
                  </a:lnTo>
                  <a:lnTo>
                    <a:pt x="43" y="0"/>
                  </a:lnTo>
                  <a:lnTo>
                    <a:pt x="45" y="0"/>
                  </a:lnTo>
                  <a:lnTo>
                    <a:pt x="47" y="0"/>
                  </a:lnTo>
                  <a:lnTo>
                    <a:pt x="49" y="0"/>
                  </a:lnTo>
                  <a:lnTo>
                    <a:pt x="49" y="2"/>
                  </a:lnTo>
                  <a:lnTo>
                    <a:pt x="51" y="2"/>
                  </a:lnTo>
                  <a:lnTo>
                    <a:pt x="53" y="2"/>
                  </a:lnTo>
                  <a:lnTo>
                    <a:pt x="55" y="2"/>
                  </a:lnTo>
                  <a:lnTo>
                    <a:pt x="57" y="4"/>
                  </a:lnTo>
                  <a:lnTo>
                    <a:pt x="59" y="4"/>
                  </a:lnTo>
                  <a:lnTo>
                    <a:pt x="61" y="6"/>
                  </a:lnTo>
                  <a:lnTo>
                    <a:pt x="63" y="6"/>
                  </a:lnTo>
                  <a:lnTo>
                    <a:pt x="63" y="8"/>
                  </a:lnTo>
                  <a:lnTo>
                    <a:pt x="65" y="8"/>
                  </a:lnTo>
                  <a:lnTo>
                    <a:pt x="65" y="10"/>
                  </a:lnTo>
                  <a:lnTo>
                    <a:pt x="67" y="10"/>
                  </a:lnTo>
                  <a:lnTo>
                    <a:pt x="67" y="12"/>
                  </a:lnTo>
                  <a:lnTo>
                    <a:pt x="69" y="12"/>
                  </a:lnTo>
                  <a:lnTo>
                    <a:pt x="69" y="15"/>
                  </a:lnTo>
                  <a:lnTo>
                    <a:pt x="69" y="17"/>
                  </a:lnTo>
                  <a:lnTo>
                    <a:pt x="71" y="19"/>
                  </a:lnTo>
                  <a:lnTo>
                    <a:pt x="71" y="21"/>
                  </a:lnTo>
                  <a:lnTo>
                    <a:pt x="71" y="23"/>
                  </a:lnTo>
                  <a:lnTo>
                    <a:pt x="71" y="25"/>
                  </a:lnTo>
                  <a:lnTo>
                    <a:pt x="71" y="27"/>
                  </a:lnTo>
                  <a:lnTo>
                    <a:pt x="71" y="29"/>
                  </a:lnTo>
                  <a:lnTo>
                    <a:pt x="71" y="31"/>
                  </a:lnTo>
                  <a:lnTo>
                    <a:pt x="71" y="33"/>
                  </a:lnTo>
                  <a:lnTo>
                    <a:pt x="69" y="35"/>
                  </a:lnTo>
                  <a:lnTo>
                    <a:pt x="69" y="37"/>
                  </a:lnTo>
                  <a:lnTo>
                    <a:pt x="69" y="39"/>
                  </a:lnTo>
                  <a:lnTo>
                    <a:pt x="67" y="39"/>
                  </a:lnTo>
                  <a:lnTo>
                    <a:pt x="67" y="41"/>
                  </a:lnTo>
                  <a:lnTo>
                    <a:pt x="65" y="41"/>
                  </a:lnTo>
                  <a:lnTo>
                    <a:pt x="65" y="43"/>
                  </a:lnTo>
                  <a:lnTo>
                    <a:pt x="63" y="45"/>
                  </a:lnTo>
                  <a:lnTo>
                    <a:pt x="61" y="45"/>
                  </a:lnTo>
                  <a:lnTo>
                    <a:pt x="61" y="47"/>
                  </a:lnTo>
                  <a:lnTo>
                    <a:pt x="59" y="47"/>
                  </a:lnTo>
                  <a:lnTo>
                    <a:pt x="57" y="49"/>
                  </a:lnTo>
                  <a:lnTo>
                    <a:pt x="55" y="49"/>
                  </a:lnTo>
                  <a:lnTo>
                    <a:pt x="53" y="51"/>
                  </a:lnTo>
                  <a:lnTo>
                    <a:pt x="51" y="51"/>
                  </a:lnTo>
                  <a:lnTo>
                    <a:pt x="49" y="51"/>
                  </a:lnTo>
                  <a:lnTo>
                    <a:pt x="47" y="53"/>
                  </a:lnTo>
                  <a:lnTo>
                    <a:pt x="45" y="53"/>
                  </a:lnTo>
                  <a:lnTo>
                    <a:pt x="43" y="53"/>
                  </a:lnTo>
                  <a:lnTo>
                    <a:pt x="45" y="53"/>
                  </a:lnTo>
                  <a:lnTo>
                    <a:pt x="47" y="53"/>
                  </a:lnTo>
                  <a:lnTo>
                    <a:pt x="49" y="55"/>
                  </a:lnTo>
                  <a:lnTo>
                    <a:pt x="51" y="55"/>
                  </a:lnTo>
                  <a:lnTo>
                    <a:pt x="53" y="55"/>
                  </a:lnTo>
                  <a:lnTo>
                    <a:pt x="55" y="55"/>
                  </a:lnTo>
                  <a:lnTo>
                    <a:pt x="57" y="57"/>
                  </a:lnTo>
                  <a:lnTo>
                    <a:pt x="59" y="57"/>
                  </a:lnTo>
                  <a:lnTo>
                    <a:pt x="61" y="57"/>
                  </a:lnTo>
                  <a:lnTo>
                    <a:pt x="61" y="59"/>
                  </a:lnTo>
                  <a:lnTo>
                    <a:pt x="63" y="59"/>
                  </a:lnTo>
                  <a:lnTo>
                    <a:pt x="65" y="61"/>
                  </a:lnTo>
                  <a:lnTo>
                    <a:pt x="67" y="61"/>
                  </a:lnTo>
                  <a:lnTo>
                    <a:pt x="67" y="63"/>
                  </a:lnTo>
                  <a:lnTo>
                    <a:pt x="69" y="63"/>
                  </a:lnTo>
                  <a:lnTo>
                    <a:pt x="69" y="65"/>
                  </a:lnTo>
                  <a:lnTo>
                    <a:pt x="71" y="65"/>
                  </a:lnTo>
                  <a:lnTo>
                    <a:pt x="71" y="68"/>
                  </a:lnTo>
                  <a:lnTo>
                    <a:pt x="71" y="70"/>
                  </a:lnTo>
                  <a:lnTo>
                    <a:pt x="73" y="70"/>
                  </a:lnTo>
                  <a:lnTo>
                    <a:pt x="73" y="72"/>
                  </a:lnTo>
                  <a:lnTo>
                    <a:pt x="73" y="74"/>
                  </a:lnTo>
                  <a:lnTo>
                    <a:pt x="73" y="76"/>
                  </a:lnTo>
                  <a:lnTo>
                    <a:pt x="73" y="78"/>
                  </a:lnTo>
                  <a:lnTo>
                    <a:pt x="75" y="80"/>
                  </a:lnTo>
                  <a:lnTo>
                    <a:pt x="75" y="82"/>
                  </a:lnTo>
                  <a:lnTo>
                    <a:pt x="75" y="84"/>
                  </a:lnTo>
                  <a:lnTo>
                    <a:pt x="73" y="84"/>
                  </a:lnTo>
                  <a:lnTo>
                    <a:pt x="73" y="86"/>
                  </a:lnTo>
                  <a:lnTo>
                    <a:pt x="73" y="88"/>
                  </a:lnTo>
                  <a:lnTo>
                    <a:pt x="73" y="90"/>
                  </a:lnTo>
                  <a:lnTo>
                    <a:pt x="73" y="92"/>
                  </a:lnTo>
                  <a:lnTo>
                    <a:pt x="73" y="94"/>
                  </a:lnTo>
                  <a:lnTo>
                    <a:pt x="71" y="94"/>
                  </a:lnTo>
                  <a:lnTo>
                    <a:pt x="71" y="96"/>
                  </a:lnTo>
                  <a:lnTo>
                    <a:pt x="71" y="98"/>
                  </a:lnTo>
                  <a:lnTo>
                    <a:pt x="69" y="100"/>
                  </a:lnTo>
                  <a:lnTo>
                    <a:pt x="69" y="102"/>
                  </a:lnTo>
                  <a:lnTo>
                    <a:pt x="67" y="102"/>
                  </a:lnTo>
                  <a:lnTo>
                    <a:pt x="67" y="104"/>
                  </a:lnTo>
                  <a:lnTo>
                    <a:pt x="65" y="104"/>
                  </a:lnTo>
                  <a:lnTo>
                    <a:pt x="65" y="106"/>
                  </a:lnTo>
                  <a:lnTo>
                    <a:pt x="63" y="106"/>
                  </a:lnTo>
                  <a:lnTo>
                    <a:pt x="63" y="108"/>
                  </a:lnTo>
                  <a:lnTo>
                    <a:pt x="61" y="108"/>
                  </a:lnTo>
                  <a:lnTo>
                    <a:pt x="59" y="110"/>
                  </a:lnTo>
                  <a:lnTo>
                    <a:pt x="57" y="110"/>
                  </a:lnTo>
                  <a:lnTo>
                    <a:pt x="55" y="112"/>
                  </a:lnTo>
                  <a:lnTo>
                    <a:pt x="53" y="112"/>
                  </a:lnTo>
                  <a:lnTo>
                    <a:pt x="51" y="112"/>
                  </a:lnTo>
                  <a:lnTo>
                    <a:pt x="51" y="114"/>
                  </a:lnTo>
                  <a:lnTo>
                    <a:pt x="49" y="114"/>
                  </a:lnTo>
                  <a:lnTo>
                    <a:pt x="47" y="114"/>
                  </a:lnTo>
                  <a:lnTo>
                    <a:pt x="45" y="114"/>
                  </a:lnTo>
                  <a:lnTo>
                    <a:pt x="43" y="114"/>
                  </a:lnTo>
                  <a:lnTo>
                    <a:pt x="41" y="114"/>
                  </a:lnTo>
                  <a:lnTo>
                    <a:pt x="41" y="117"/>
                  </a:lnTo>
                  <a:lnTo>
                    <a:pt x="39" y="117"/>
                  </a:lnTo>
                  <a:lnTo>
                    <a:pt x="37" y="117"/>
                  </a:lnTo>
                  <a:lnTo>
                    <a:pt x="35" y="117"/>
                  </a:lnTo>
                  <a:lnTo>
                    <a:pt x="33" y="117"/>
                  </a:lnTo>
                  <a:lnTo>
                    <a:pt x="31" y="117"/>
                  </a:lnTo>
                  <a:lnTo>
                    <a:pt x="29" y="117"/>
                  </a:lnTo>
                  <a:lnTo>
                    <a:pt x="26" y="117"/>
                  </a:lnTo>
                  <a:lnTo>
                    <a:pt x="24" y="117"/>
                  </a:lnTo>
                  <a:lnTo>
                    <a:pt x="22" y="117"/>
                  </a:lnTo>
                  <a:lnTo>
                    <a:pt x="20" y="117"/>
                  </a:lnTo>
                  <a:lnTo>
                    <a:pt x="18" y="117"/>
                  </a:lnTo>
                  <a:lnTo>
                    <a:pt x="16" y="117"/>
                  </a:lnTo>
                  <a:lnTo>
                    <a:pt x="14" y="117"/>
                  </a:lnTo>
                  <a:lnTo>
                    <a:pt x="12" y="117"/>
                  </a:lnTo>
                  <a:lnTo>
                    <a:pt x="10" y="117"/>
                  </a:lnTo>
                  <a:lnTo>
                    <a:pt x="8" y="117"/>
                  </a:lnTo>
                  <a:lnTo>
                    <a:pt x="6" y="117"/>
                  </a:lnTo>
                  <a:lnTo>
                    <a:pt x="4" y="117"/>
                  </a:lnTo>
                  <a:lnTo>
                    <a:pt x="2" y="117"/>
                  </a:lnTo>
                  <a:lnTo>
                    <a:pt x="0" y="11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6" name="Freeform 146">
              <a:extLst>
                <a:ext uri="{FF2B5EF4-FFF2-40B4-BE49-F238E27FC236}">
                  <a16:creationId xmlns:a16="http://schemas.microsoft.com/office/drawing/2014/main" id="{6399CEE3-0CAA-AD18-B4A2-F0B8450FF702}"/>
                </a:ext>
              </a:extLst>
            </p:cNvPr>
            <p:cNvSpPr>
              <a:spLocks/>
            </p:cNvSpPr>
            <p:nvPr/>
          </p:nvSpPr>
          <p:spPr bwMode="auto">
            <a:xfrm>
              <a:off x="8982076" y="4679951"/>
              <a:ext cx="73025" cy="85725"/>
            </a:xfrm>
            <a:custGeom>
              <a:avLst/>
              <a:gdLst>
                <a:gd name="T0" fmla="*/ 0 w 46"/>
                <a:gd name="T1" fmla="*/ 30163 h 54"/>
                <a:gd name="T2" fmla="*/ 0 w 46"/>
                <a:gd name="T3" fmla="*/ 36513 h 54"/>
                <a:gd name="T4" fmla="*/ 0 w 46"/>
                <a:gd name="T5" fmla="*/ 42863 h 54"/>
                <a:gd name="T6" fmla="*/ 0 w 46"/>
                <a:gd name="T7" fmla="*/ 49213 h 54"/>
                <a:gd name="T8" fmla="*/ 0 w 46"/>
                <a:gd name="T9" fmla="*/ 55563 h 54"/>
                <a:gd name="T10" fmla="*/ 0 w 46"/>
                <a:gd name="T11" fmla="*/ 61913 h 54"/>
                <a:gd name="T12" fmla="*/ 0 w 46"/>
                <a:gd name="T13" fmla="*/ 68263 h 54"/>
                <a:gd name="T14" fmla="*/ 0 w 46"/>
                <a:gd name="T15" fmla="*/ 74613 h 54"/>
                <a:gd name="T16" fmla="*/ 3175 w 46"/>
                <a:gd name="T17" fmla="*/ 80963 h 54"/>
                <a:gd name="T18" fmla="*/ 6350 w 46"/>
                <a:gd name="T19" fmla="*/ 84138 h 54"/>
                <a:gd name="T20" fmla="*/ 12700 w 46"/>
                <a:gd name="T21" fmla="*/ 84138 h 54"/>
                <a:gd name="T22" fmla="*/ 19050 w 46"/>
                <a:gd name="T23" fmla="*/ 84138 h 54"/>
                <a:gd name="T24" fmla="*/ 26988 w 46"/>
                <a:gd name="T25" fmla="*/ 84138 h 54"/>
                <a:gd name="T26" fmla="*/ 33338 w 46"/>
                <a:gd name="T27" fmla="*/ 84138 h 54"/>
                <a:gd name="T28" fmla="*/ 39688 w 46"/>
                <a:gd name="T29" fmla="*/ 80963 h 54"/>
                <a:gd name="T30" fmla="*/ 46038 w 46"/>
                <a:gd name="T31" fmla="*/ 80963 h 54"/>
                <a:gd name="T32" fmla="*/ 49213 w 46"/>
                <a:gd name="T33" fmla="*/ 77788 h 54"/>
                <a:gd name="T34" fmla="*/ 52388 w 46"/>
                <a:gd name="T35" fmla="*/ 74613 h 54"/>
                <a:gd name="T36" fmla="*/ 58738 w 46"/>
                <a:gd name="T37" fmla="*/ 71438 h 54"/>
                <a:gd name="T38" fmla="*/ 61913 w 46"/>
                <a:gd name="T39" fmla="*/ 68263 h 54"/>
                <a:gd name="T40" fmla="*/ 65088 w 46"/>
                <a:gd name="T41" fmla="*/ 65088 h 54"/>
                <a:gd name="T42" fmla="*/ 68263 w 46"/>
                <a:gd name="T43" fmla="*/ 61913 h 54"/>
                <a:gd name="T44" fmla="*/ 68263 w 46"/>
                <a:gd name="T45" fmla="*/ 55563 h 54"/>
                <a:gd name="T46" fmla="*/ 71438 w 46"/>
                <a:gd name="T47" fmla="*/ 49213 h 54"/>
                <a:gd name="T48" fmla="*/ 71438 w 46"/>
                <a:gd name="T49" fmla="*/ 42863 h 54"/>
                <a:gd name="T50" fmla="*/ 71438 w 46"/>
                <a:gd name="T51" fmla="*/ 36513 h 54"/>
                <a:gd name="T52" fmla="*/ 71438 w 46"/>
                <a:gd name="T53" fmla="*/ 30163 h 54"/>
                <a:gd name="T54" fmla="*/ 68263 w 46"/>
                <a:gd name="T55" fmla="*/ 23813 h 54"/>
                <a:gd name="T56" fmla="*/ 65088 w 46"/>
                <a:gd name="T57" fmla="*/ 20638 h 54"/>
                <a:gd name="T58" fmla="*/ 61913 w 46"/>
                <a:gd name="T59" fmla="*/ 12700 h 54"/>
                <a:gd name="T60" fmla="*/ 55563 w 46"/>
                <a:gd name="T61" fmla="*/ 9525 h 54"/>
                <a:gd name="T62" fmla="*/ 52388 w 46"/>
                <a:gd name="T63" fmla="*/ 6350 h 54"/>
                <a:gd name="T64" fmla="*/ 49213 w 46"/>
                <a:gd name="T65" fmla="*/ 3175 h 54"/>
                <a:gd name="T66" fmla="*/ 42863 w 46"/>
                <a:gd name="T67" fmla="*/ 3175 h 54"/>
                <a:gd name="T68" fmla="*/ 36513 w 46"/>
                <a:gd name="T69" fmla="*/ 0 h 54"/>
                <a:gd name="T70" fmla="*/ 30163 w 46"/>
                <a:gd name="T71" fmla="*/ 0 h 54"/>
                <a:gd name="T72" fmla="*/ 23813 w 46"/>
                <a:gd name="T73" fmla="*/ 0 h 54"/>
                <a:gd name="T74" fmla="*/ 15875 w 46"/>
                <a:gd name="T75" fmla="*/ 0 h 54"/>
                <a:gd name="T76" fmla="*/ 9525 w 46"/>
                <a:gd name="T77" fmla="*/ 0 h 54"/>
                <a:gd name="T78" fmla="*/ 3175 w 46"/>
                <a:gd name="T79" fmla="*/ 0 h 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6" h="54">
                  <a:moveTo>
                    <a:pt x="0" y="0"/>
                  </a:moveTo>
                  <a:lnTo>
                    <a:pt x="0" y="19"/>
                  </a:lnTo>
                  <a:lnTo>
                    <a:pt x="0" y="21"/>
                  </a:lnTo>
                  <a:lnTo>
                    <a:pt x="0" y="23"/>
                  </a:lnTo>
                  <a:lnTo>
                    <a:pt x="0" y="25"/>
                  </a:lnTo>
                  <a:lnTo>
                    <a:pt x="0" y="27"/>
                  </a:lnTo>
                  <a:lnTo>
                    <a:pt x="0" y="29"/>
                  </a:lnTo>
                  <a:lnTo>
                    <a:pt x="0" y="31"/>
                  </a:lnTo>
                  <a:lnTo>
                    <a:pt x="0" y="33"/>
                  </a:lnTo>
                  <a:lnTo>
                    <a:pt x="0" y="35"/>
                  </a:lnTo>
                  <a:lnTo>
                    <a:pt x="0" y="37"/>
                  </a:lnTo>
                  <a:lnTo>
                    <a:pt x="0" y="39"/>
                  </a:lnTo>
                  <a:lnTo>
                    <a:pt x="0" y="41"/>
                  </a:lnTo>
                  <a:lnTo>
                    <a:pt x="0" y="43"/>
                  </a:lnTo>
                  <a:lnTo>
                    <a:pt x="0" y="45"/>
                  </a:lnTo>
                  <a:lnTo>
                    <a:pt x="0" y="47"/>
                  </a:lnTo>
                  <a:lnTo>
                    <a:pt x="0" y="49"/>
                  </a:lnTo>
                  <a:lnTo>
                    <a:pt x="2" y="51"/>
                  </a:lnTo>
                  <a:lnTo>
                    <a:pt x="4" y="51"/>
                  </a:lnTo>
                  <a:lnTo>
                    <a:pt x="4" y="53"/>
                  </a:lnTo>
                  <a:lnTo>
                    <a:pt x="6" y="53"/>
                  </a:lnTo>
                  <a:lnTo>
                    <a:pt x="8" y="53"/>
                  </a:lnTo>
                  <a:lnTo>
                    <a:pt x="10" y="53"/>
                  </a:lnTo>
                  <a:lnTo>
                    <a:pt x="12" y="53"/>
                  </a:lnTo>
                  <a:lnTo>
                    <a:pt x="15" y="53"/>
                  </a:lnTo>
                  <a:lnTo>
                    <a:pt x="17" y="53"/>
                  </a:lnTo>
                  <a:lnTo>
                    <a:pt x="19" y="53"/>
                  </a:lnTo>
                  <a:lnTo>
                    <a:pt x="21" y="53"/>
                  </a:lnTo>
                  <a:lnTo>
                    <a:pt x="23" y="51"/>
                  </a:lnTo>
                  <a:lnTo>
                    <a:pt x="25" y="51"/>
                  </a:lnTo>
                  <a:lnTo>
                    <a:pt x="27" y="51"/>
                  </a:lnTo>
                  <a:lnTo>
                    <a:pt x="29" y="51"/>
                  </a:lnTo>
                  <a:lnTo>
                    <a:pt x="29" y="49"/>
                  </a:lnTo>
                  <a:lnTo>
                    <a:pt x="31" y="49"/>
                  </a:lnTo>
                  <a:lnTo>
                    <a:pt x="33" y="49"/>
                  </a:lnTo>
                  <a:lnTo>
                    <a:pt x="33" y="47"/>
                  </a:lnTo>
                  <a:lnTo>
                    <a:pt x="35" y="47"/>
                  </a:lnTo>
                  <a:lnTo>
                    <a:pt x="37" y="45"/>
                  </a:lnTo>
                  <a:lnTo>
                    <a:pt x="39" y="45"/>
                  </a:lnTo>
                  <a:lnTo>
                    <a:pt x="39" y="43"/>
                  </a:lnTo>
                  <a:lnTo>
                    <a:pt x="41" y="43"/>
                  </a:lnTo>
                  <a:lnTo>
                    <a:pt x="41" y="41"/>
                  </a:lnTo>
                  <a:lnTo>
                    <a:pt x="41" y="39"/>
                  </a:lnTo>
                  <a:lnTo>
                    <a:pt x="43" y="39"/>
                  </a:lnTo>
                  <a:lnTo>
                    <a:pt x="43" y="37"/>
                  </a:lnTo>
                  <a:lnTo>
                    <a:pt x="43" y="35"/>
                  </a:lnTo>
                  <a:lnTo>
                    <a:pt x="45" y="33"/>
                  </a:lnTo>
                  <a:lnTo>
                    <a:pt x="45" y="31"/>
                  </a:lnTo>
                  <a:lnTo>
                    <a:pt x="45" y="29"/>
                  </a:lnTo>
                  <a:lnTo>
                    <a:pt x="45" y="27"/>
                  </a:lnTo>
                  <a:lnTo>
                    <a:pt x="45" y="25"/>
                  </a:lnTo>
                  <a:lnTo>
                    <a:pt x="45" y="23"/>
                  </a:lnTo>
                  <a:lnTo>
                    <a:pt x="45" y="21"/>
                  </a:lnTo>
                  <a:lnTo>
                    <a:pt x="45" y="19"/>
                  </a:lnTo>
                  <a:lnTo>
                    <a:pt x="43" y="17"/>
                  </a:lnTo>
                  <a:lnTo>
                    <a:pt x="43" y="15"/>
                  </a:lnTo>
                  <a:lnTo>
                    <a:pt x="43" y="13"/>
                  </a:lnTo>
                  <a:lnTo>
                    <a:pt x="41" y="13"/>
                  </a:lnTo>
                  <a:lnTo>
                    <a:pt x="41" y="11"/>
                  </a:lnTo>
                  <a:lnTo>
                    <a:pt x="39" y="8"/>
                  </a:lnTo>
                  <a:lnTo>
                    <a:pt x="37" y="6"/>
                  </a:lnTo>
                  <a:lnTo>
                    <a:pt x="35" y="6"/>
                  </a:lnTo>
                  <a:lnTo>
                    <a:pt x="35" y="4"/>
                  </a:lnTo>
                  <a:lnTo>
                    <a:pt x="33" y="4"/>
                  </a:lnTo>
                  <a:lnTo>
                    <a:pt x="31" y="4"/>
                  </a:lnTo>
                  <a:lnTo>
                    <a:pt x="31" y="2"/>
                  </a:lnTo>
                  <a:lnTo>
                    <a:pt x="29" y="2"/>
                  </a:lnTo>
                  <a:lnTo>
                    <a:pt x="27" y="2"/>
                  </a:lnTo>
                  <a:lnTo>
                    <a:pt x="25" y="2"/>
                  </a:lnTo>
                  <a:lnTo>
                    <a:pt x="23" y="0"/>
                  </a:lnTo>
                  <a:lnTo>
                    <a:pt x="21" y="0"/>
                  </a:lnTo>
                  <a:lnTo>
                    <a:pt x="19" y="0"/>
                  </a:lnTo>
                  <a:lnTo>
                    <a:pt x="17" y="0"/>
                  </a:lnTo>
                  <a:lnTo>
                    <a:pt x="15" y="0"/>
                  </a:lnTo>
                  <a:lnTo>
                    <a:pt x="12" y="0"/>
                  </a:lnTo>
                  <a:lnTo>
                    <a:pt x="10" y="0"/>
                  </a:lnTo>
                  <a:lnTo>
                    <a:pt x="8" y="0"/>
                  </a:lnTo>
                  <a:lnTo>
                    <a:pt x="6" y="0"/>
                  </a:lnTo>
                  <a:lnTo>
                    <a:pt x="4" y="0"/>
                  </a:lnTo>
                  <a:lnTo>
                    <a:pt x="2"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7" name="Freeform 147">
              <a:extLst>
                <a:ext uri="{FF2B5EF4-FFF2-40B4-BE49-F238E27FC236}">
                  <a16:creationId xmlns:a16="http://schemas.microsoft.com/office/drawing/2014/main" id="{30D37D1C-88C8-29EC-F45A-326BA65C02D0}"/>
                </a:ext>
              </a:extLst>
            </p:cNvPr>
            <p:cNvSpPr>
              <a:spLocks/>
            </p:cNvSpPr>
            <p:nvPr/>
          </p:nvSpPr>
          <p:spPr bwMode="auto">
            <a:xfrm>
              <a:off x="2678112" y="5051426"/>
              <a:ext cx="1054100" cy="422275"/>
            </a:xfrm>
            <a:custGeom>
              <a:avLst/>
              <a:gdLst>
                <a:gd name="T0" fmla="*/ 579438 w 664"/>
                <a:gd name="T1" fmla="*/ 0 h 268"/>
                <a:gd name="T2" fmla="*/ 657225 w 664"/>
                <a:gd name="T3" fmla="*/ 6303 h 268"/>
                <a:gd name="T4" fmla="*/ 728663 w 664"/>
                <a:gd name="T5" fmla="*/ 15757 h 268"/>
                <a:gd name="T6" fmla="*/ 795338 w 664"/>
                <a:gd name="T7" fmla="*/ 31513 h 268"/>
                <a:gd name="T8" fmla="*/ 860425 w 664"/>
                <a:gd name="T9" fmla="*/ 47270 h 268"/>
                <a:gd name="T10" fmla="*/ 912813 w 664"/>
                <a:gd name="T11" fmla="*/ 67753 h 268"/>
                <a:gd name="T12" fmla="*/ 962025 w 664"/>
                <a:gd name="T13" fmla="*/ 92964 h 268"/>
                <a:gd name="T14" fmla="*/ 1000125 w 664"/>
                <a:gd name="T15" fmla="*/ 118174 h 268"/>
                <a:gd name="T16" fmla="*/ 1028700 w 664"/>
                <a:gd name="T17" fmla="*/ 148111 h 268"/>
                <a:gd name="T18" fmla="*/ 1046163 w 664"/>
                <a:gd name="T19" fmla="*/ 176473 h 268"/>
                <a:gd name="T20" fmla="*/ 1052513 w 664"/>
                <a:gd name="T21" fmla="*/ 207986 h 268"/>
                <a:gd name="T22" fmla="*/ 1046163 w 664"/>
                <a:gd name="T23" fmla="*/ 242651 h 268"/>
                <a:gd name="T24" fmla="*/ 1028700 w 664"/>
                <a:gd name="T25" fmla="*/ 274164 h 268"/>
                <a:gd name="T26" fmla="*/ 1000125 w 664"/>
                <a:gd name="T27" fmla="*/ 302525 h 268"/>
                <a:gd name="T28" fmla="*/ 962025 w 664"/>
                <a:gd name="T29" fmla="*/ 329311 h 268"/>
                <a:gd name="T30" fmla="*/ 912813 w 664"/>
                <a:gd name="T31" fmla="*/ 351371 h 268"/>
                <a:gd name="T32" fmla="*/ 860425 w 664"/>
                <a:gd name="T33" fmla="*/ 373430 h 268"/>
                <a:gd name="T34" fmla="*/ 795338 w 664"/>
                <a:gd name="T35" fmla="*/ 389186 h 268"/>
                <a:gd name="T36" fmla="*/ 728663 w 664"/>
                <a:gd name="T37" fmla="*/ 403367 h 268"/>
                <a:gd name="T38" fmla="*/ 657225 w 664"/>
                <a:gd name="T39" fmla="*/ 412821 h 268"/>
                <a:gd name="T40" fmla="*/ 579438 w 664"/>
                <a:gd name="T41" fmla="*/ 420699 h 268"/>
                <a:gd name="T42" fmla="*/ 498475 w 664"/>
                <a:gd name="T43" fmla="*/ 420699 h 268"/>
                <a:gd name="T44" fmla="*/ 417513 w 664"/>
                <a:gd name="T45" fmla="*/ 415972 h 268"/>
                <a:gd name="T46" fmla="*/ 342900 w 664"/>
                <a:gd name="T47" fmla="*/ 409670 h 268"/>
                <a:gd name="T48" fmla="*/ 274638 w 664"/>
                <a:gd name="T49" fmla="*/ 397065 h 268"/>
                <a:gd name="T50" fmla="*/ 209550 w 664"/>
                <a:gd name="T51" fmla="*/ 379732 h 268"/>
                <a:gd name="T52" fmla="*/ 150813 w 664"/>
                <a:gd name="T53" fmla="*/ 357673 h 268"/>
                <a:gd name="T54" fmla="*/ 103188 w 664"/>
                <a:gd name="T55" fmla="*/ 335614 h 268"/>
                <a:gd name="T56" fmla="*/ 60325 w 664"/>
                <a:gd name="T57" fmla="*/ 308828 h 268"/>
                <a:gd name="T58" fmla="*/ 28575 w 664"/>
                <a:gd name="T59" fmla="*/ 283618 h 268"/>
                <a:gd name="T60" fmla="*/ 7938 w 664"/>
                <a:gd name="T61" fmla="*/ 252104 h 268"/>
                <a:gd name="T62" fmla="*/ 0 w 664"/>
                <a:gd name="T63" fmla="*/ 222167 h 268"/>
                <a:gd name="T64" fmla="*/ 0 w 664"/>
                <a:gd name="T65" fmla="*/ 189078 h 268"/>
                <a:gd name="T66" fmla="*/ 14288 w 664"/>
                <a:gd name="T67" fmla="*/ 157565 h 268"/>
                <a:gd name="T68" fmla="*/ 38100 w 664"/>
                <a:gd name="T69" fmla="*/ 127628 h 268"/>
                <a:gd name="T70" fmla="*/ 73025 w 664"/>
                <a:gd name="T71" fmla="*/ 102417 h 268"/>
                <a:gd name="T72" fmla="*/ 119063 w 664"/>
                <a:gd name="T73" fmla="*/ 77207 h 268"/>
                <a:gd name="T74" fmla="*/ 169863 w 664"/>
                <a:gd name="T75" fmla="*/ 53572 h 268"/>
                <a:gd name="T76" fmla="*/ 228600 w 664"/>
                <a:gd name="T77" fmla="*/ 34664 h 268"/>
                <a:gd name="T78" fmla="*/ 296863 w 664"/>
                <a:gd name="T79" fmla="*/ 22059 h 268"/>
                <a:gd name="T80" fmla="*/ 368300 w 664"/>
                <a:gd name="T81" fmla="*/ 9454 h 268"/>
                <a:gd name="T82" fmla="*/ 442913 w 664"/>
                <a:gd name="T83" fmla="*/ 3151 h 268"/>
                <a:gd name="T84" fmla="*/ 523875 w 664"/>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64" h="268">
                  <a:moveTo>
                    <a:pt x="330" y="0"/>
                  </a:moveTo>
                  <a:lnTo>
                    <a:pt x="348" y="0"/>
                  </a:lnTo>
                  <a:lnTo>
                    <a:pt x="365" y="0"/>
                  </a:lnTo>
                  <a:lnTo>
                    <a:pt x="381" y="2"/>
                  </a:lnTo>
                  <a:lnTo>
                    <a:pt x="397" y="2"/>
                  </a:lnTo>
                  <a:lnTo>
                    <a:pt x="414" y="4"/>
                  </a:lnTo>
                  <a:lnTo>
                    <a:pt x="428" y="6"/>
                  </a:lnTo>
                  <a:lnTo>
                    <a:pt x="444" y="8"/>
                  </a:lnTo>
                  <a:lnTo>
                    <a:pt x="459" y="10"/>
                  </a:lnTo>
                  <a:lnTo>
                    <a:pt x="475" y="14"/>
                  </a:lnTo>
                  <a:lnTo>
                    <a:pt x="489" y="16"/>
                  </a:lnTo>
                  <a:lnTo>
                    <a:pt x="501" y="20"/>
                  </a:lnTo>
                  <a:lnTo>
                    <a:pt x="516" y="22"/>
                  </a:lnTo>
                  <a:lnTo>
                    <a:pt x="528" y="26"/>
                  </a:lnTo>
                  <a:lnTo>
                    <a:pt x="542" y="30"/>
                  </a:lnTo>
                  <a:lnTo>
                    <a:pt x="552" y="34"/>
                  </a:lnTo>
                  <a:lnTo>
                    <a:pt x="565" y="39"/>
                  </a:lnTo>
                  <a:lnTo>
                    <a:pt x="575" y="43"/>
                  </a:lnTo>
                  <a:lnTo>
                    <a:pt x="587" y="49"/>
                  </a:lnTo>
                  <a:lnTo>
                    <a:pt x="595" y="53"/>
                  </a:lnTo>
                  <a:lnTo>
                    <a:pt x="606" y="59"/>
                  </a:lnTo>
                  <a:lnTo>
                    <a:pt x="614" y="65"/>
                  </a:lnTo>
                  <a:lnTo>
                    <a:pt x="622" y="69"/>
                  </a:lnTo>
                  <a:lnTo>
                    <a:pt x="630" y="75"/>
                  </a:lnTo>
                  <a:lnTo>
                    <a:pt x="636" y="81"/>
                  </a:lnTo>
                  <a:lnTo>
                    <a:pt x="642" y="87"/>
                  </a:lnTo>
                  <a:lnTo>
                    <a:pt x="648" y="94"/>
                  </a:lnTo>
                  <a:lnTo>
                    <a:pt x="653" y="100"/>
                  </a:lnTo>
                  <a:lnTo>
                    <a:pt x="657" y="106"/>
                  </a:lnTo>
                  <a:lnTo>
                    <a:pt x="659" y="112"/>
                  </a:lnTo>
                  <a:lnTo>
                    <a:pt x="661" y="120"/>
                  </a:lnTo>
                  <a:lnTo>
                    <a:pt x="663" y="126"/>
                  </a:lnTo>
                  <a:lnTo>
                    <a:pt x="663" y="132"/>
                  </a:lnTo>
                  <a:lnTo>
                    <a:pt x="663" y="141"/>
                  </a:lnTo>
                  <a:lnTo>
                    <a:pt x="661" y="148"/>
                  </a:lnTo>
                  <a:lnTo>
                    <a:pt x="659" y="154"/>
                  </a:lnTo>
                  <a:lnTo>
                    <a:pt x="657" y="160"/>
                  </a:lnTo>
                  <a:lnTo>
                    <a:pt x="653" y="168"/>
                  </a:lnTo>
                  <a:lnTo>
                    <a:pt x="648" y="174"/>
                  </a:lnTo>
                  <a:lnTo>
                    <a:pt x="642" y="180"/>
                  </a:lnTo>
                  <a:lnTo>
                    <a:pt x="636" y="186"/>
                  </a:lnTo>
                  <a:lnTo>
                    <a:pt x="630" y="192"/>
                  </a:lnTo>
                  <a:lnTo>
                    <a:pt x="622" y="196"/>
                  </a:lnTo>
                  <a:lnTo>
                    <a:pt x="614" y="203"/>
                  </a:lnTo>
                  <a:lnTo>
                    <a:pt x="606" y="209"/>
                  </a:lnTo>
                  <a:lnTo>
                    <a:pt x="595" y="213"/>
                  </a:lnTo>
                  <a:lnTo>
                    <a:pt x="587" y="219"/>
                  </a:lnTo>
                  <a:lnTo>
                    <a:pt x="575" y="223"/>
                  </a:lnTo>
                  <a:lnTo>
                    <a:pt x="565" y="227"/>
                  </a:lnTo>
                  <a:lnTo>
                    <a:pt x="552" y="233"/>
                  </a:lnTo>
                  <a:lnTo>
                    <a:pt x="542" y="237"/>
                  </a:lnTo>
                  <a:lnTo>
                    <a:pt x="528" y="241"/>
                  </a:lnTo>
                  <a:lnTo>
                    <a:pt x="516" y="243"/>
                  </a:lnTo>
                  <a:lnTo>
                    <a:pt x="501" y="247"/>
                  </a:lnTo>
                  <a:lnTo>
                    <a:pt x="489" y="252"/>
                  </a:lnTo>
                  <a:lnTo>
                    <a:pt x="475" y="254"/>
                  </a:lnTo>
                  <a:lnTo>
                    <a:pt x="459" y="256"/>
                  </a:lnTo>
                  <a:lnTo>
                    <a:pt x="444" y="260"/>
                  </a:lnTo>
                  <a:lnTo>
                    <a:pt x="428" y="262"/>
                  </a:lnTo>
                  <a:lnTo>
                    <a:pt x="414" y="262"/>
                  </a:lnTo>
                  <a:lnTo>
                    <a:pt x="397" y="264"/>
                  </a:lnTo>
                  <a:lnTo>
                    <a:pt x="381" y="267"/>
                  </a:lnTo>
                  <a:lnTo>
                    <a:pt x="365" y="267"/>
                  </a:lnTo>
                  <a:lnTo>
                    <a:pt x="348" y="267"/>
                  </a:lnTo>
                  <a:lnTo>
                    <a:pt x="330" y="267"/>
                  </a:lnTo>
                  <a:lnTo>
                    <a:pt x="314" y="267"/>
                  </a:lnTo>
                  <a:lnTo>
                    <a:pt x="297" y="267"/>
                  </a:lnTo>
                  <a:lnTo>
                    <a:pt x="279" y="267"/>
                  </a:lnTo>
                  <a:lnTo>
                    <a:pt x="263" y="264"/>
                  </a:lnTo>
                  <a:lnTo>
                    <a:pt x="248" y="262"/>
                  </a:lnTo>
                  <a:lnTo>
                    <a:pt x="232" y="262"/>
                  </a:lnTo>
                  <a:lnTo>
                    <a:pt x="216" y="260"/>
                  </a:lnTo>
                  <a:lnTo>
                    <a:pt x="201" y="256"/>
                  </a:lnTo>
                  <a:lnTo>
                    <a:pt x="187" y="254"/>
                  </a:lnTo>
                  <a:lnTo>
                    <a:pt x="173" y="252"/>
                  </a:lnTo>
                  <a:lnTo>
                    <a:pt x="158" y="247"/>
                  </a:lnTo>
                  <a:lnTo>
                    <a:pt x="144" y="243"/>
                  </a:lnTo>
                  <a:lnTo>
                    <a:pt x="132" y="241"/>
                  </a:lnTo>
                  <a:lnTo>
                    <a:pt x="120" y="237"/>
                  </a:lnTo>
                  <a:lnTo>
                    <a:pt x="107" y="233"/>
                  </a:lnTo>
                  <a:lnTo>
                    <a:pt x="95" y="227"/>
                  </a:lnTo>
                  <a:lnTo>
                    <a:pt x="85" y="223"/>
                  </a:lnTo>
                  <a:lnTo>
                    <a:pt x="75" y="219"/>
                  </a:lnTo>
                  <a:lnTo>
                    <a:pt x="65" y="213"/>
                  </a:lnTo>
                  <a:lnTo>
                    <a:pt x="54" y="209"/>
                  </a:lnTo>
                  <a:lnTo>
                    <a:pt x="46" y="203"/>
                  </a:lnTo>
                  <a:lnTo>
                    <a:pt x="38" y="196"/>
                  </a:lnTo>
                  <a:lnTo>
                    <a:pt x="32" y="192"/>
                  </a:lnTo>
                  <a:lnTo>
                    <a:pt x="24" y="186"/>
                  </a:lnTo>
                  <a:lnTo>
                    <a:pt x="18" y="180"/>
                  </a:lnTo>
                  <a:lnTo>
                    <a:pt x="13" y="174"/>
                  </a:lnTo>
                  <a:lnTo>
                    <a:pt x="9" y="168"/>
                  </a:lnTo>
                  <a:lnTo>
                    <a:pt x="5" y="160"/>
                  </a:lnTo>
                  <a:lnTo>
                    <a:pt x="1" y="154"/>
                  </a:lnTo>
                  <a:lnTo>
                    <a:pt x="0" y="148"/>
                  </a:lnTo>
                  <a:lnTo>
                    <a:pt x="0" y="141"/>
                  </a:lnTo>
                  <a:lnTo>
                    <a:pt x="0" y="132"/>
                  </a:lnTo>
                  <a:lnTo>
                    <a:pt x="0" y="126"/>
                  </a:lnTo>
                  <a:lnTo>
                    <a:pt x="0" y="120"/>
                  </a:lnTo>
                  <a:lnTo>
                    <a:pt x="1" y="112"/>
                  </a:lnTo>
                  <a:lnTo>
                    <a:pt x="5" y="106"/>
                  </a:lnTo>
                  <a:lnTo>
                    <a:pt x="9" y="100"/>
                  </a:lnTo>
                  <a:lnTo>
                    <a:pt x="13" y="94"/>
                  </a:lnTo>
                  <a:lnTo>
                    <a:pt x="18" y="87"/>
                  </a:lnTo>
                  <a:lnTo>
                    <a:pt x="24" y="81"/>
                  </a:lnTo>
                  <a:lnTo>
                    <a:pt x="32" y="75"/>
                  </a:lnTo>
                  <a:lnTo>
                    <a:pt x="38" y="69"/>
                  </a:lnTo>
                  <a:lnTo>
                    <a:pt x="46" y="65"/>
                  </a:lnTo>
                  <a:lnTo>
                    <a:pt x="54" y="59"/>
                  </a:lnTo>
                  <a:lnTo>
                    <a:pt x="65" y="53"/>
                  </a:lnTo>
                  <a:lnTo>
                    <a:pt x="75" y="49"/>
                  </a:lnTo>
                  <a:lnTo>
                    <a:pt x="85" y="43"/>
                  </a:lnTo>
                  <a:lnTo>
                    <a:pt x="95" y="39"/>
                  </a:lnTo>
                  <a:lnTo>
                    <a:pt x="107" y="34"/>
                  </a:lnTo>
                  <a:lnTo>
                    <a:pt x="120" y="30"/>
                  </a:lnTo>
                  <a:lnTo>
                    <a:pt x="132" y="26"/>
                  </a:lnTo>
                  <a:lnTo>
                    <a:pt x="144" y="22"/>
                  </a:lnTo>
                  <a:lnTo>
                    <a:pt x="158" y="20"/>
                  </a:lnTo>
                  <a:lnTo>
                    <a:pt x="173" y="16"/>
                  </a:lnTo>
                  <a:lnTo>
                    <a:pt x="187" y="14"/>
                  </a:lnTo>
                  <a:lnTo>
                    <a:pt x="201" y="10"/>
                  </a:lnTo>
                  <a:lnTo>
                    <a:pt x="216" y="8"/>
                  </a:lnTo>
                  <a:lnTo>
                    <a:pt x="232" y="6"/>
                  </a:lnTo>
                  <a:lnTo>
                    <a:pt x="248" y="4"/>
                  </a:lnTo>
                  <a:lnTo>
                    <a:pt x="263" y="2"/>
                  </a:lnTo>
                  <a:lnTo>
                    <a:pt x="279" y="2"/>
                  </a:lnTo>
                  <a:lnTo>
                    <a:pt x="297" y="0"/>
                  </a:lnTo>
                  <a:lnTo>
                    <a:pt x="314" y="0"/>
                  </a:lnTo>
                  <a:lnTo>
                    <a:pt x="330" y="0"/>
                  </a:lnTo>
                </a:path>
              </a:pathLst>
            </a:custGeom>
            <a:solidFill>
              <a:srgbClr val="CCCC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8" name="Freeform 148">
              <a:extLst>
                <a:ext uri="{FF2B5EF4-FFF2-40B4-BE49-F238E27FC236}">
                  <a16:creationId xmlns:a16="http://schemas.microsoft.com/office/drawing/2014/main" id="{31683079-B7DC-1DC2-64BB-27F3DE2C419A}"/>
                </a:ext>
              </a:extLst>
            </p:cNvPr>
            <p:cNvSpPr>
              <a:spLocks/>
            </p:cNvSpPr>
            <p:nvPr/>
          </p:nvSpPr>
          <p:spPr bwMode="auto">
            <a:xfrm>
              <a:off x="3203575" y="5043488"/>
              <a:ext cx="539750" cy="220662"/>
            </a:xfrm>
            <a:custGeom>
              <a:avLst/>
              <a:gdLst>
                <a:gd name="T0" fmla="*/ 538163 w 340"/>
                <a:gd name="T1" fmla="*/ 208053 h 140"/>
                <a:gd name="T2" fmla="*/ 531813 w 340"/>
                <a:gd name="T3" fmla="*/ 182834 h 140"/>
                <a:gd name="T4" fmla="*/ 522288 w 340"/>
                <a:gd name="T5" fmla="*/ 160768 h 140"/>
                <a:gd name="T6" fmla="*/ 501650 w 340"/>
                <a:gd name="T7" fmla="*/ 140278 h 140"/>
                <a:gd name="T8" fmla="*/ 482600 w 340"/>
                <a:gd name="T9" fmla="*/ 118212 h 140"/>
                <a:gd name="T10" fmla="*/ 457200 w 340"/>
                <a:gd name="T11" fmla="*/ 102450 h 140"/>
                <a:gd name="T12" fmla="*/ 427038 w 340"/>
                <a:gd name="T13" fmla="*/ 83536 h 140"/>
                <a:gd name="T14" fmla="*/ 395288 w 340"/>
                <a:gd name="T15" fmla="*/ 66199 h 140"/>
                <a:gd name="T16" fmla="*/ 360363 w 340"/>
                <a:gd name="T17" fmla="*/ 53589 h 140"/>
                <a:gd name="T18" fmla="*/ 317500 w 340"/>
                <a:gd name="T19" fmla="*/ 40980 h 140"/>
                <a:gd name="T20" fmla="*/ 274638 w 340"/>
                <a:gd name="T21" fmla="*/ 28371 h 140"/>
                <a:gd name="T22" fmla="*/ 230188 w 340"/>
                <a:gd name="T23" fmla="*/ 18914 h 140"/>
                <a:gd name="T24" fmla="*/ 180975 w 340"/>
                <a:gd name="T25" fmla="*/ 12609 h 140"/>
                <a:gd name="T26" fmla="*/ 133350 w 340"/>
                <a:gd name="T27" fmla="*/ 6305 h 140"/>
                <a:gd name="T28" fmla="*/ 80963 w 340"/>
                <a:gd name="T29" fmla="*/ 0 h 140"/>
                <a:gd name="T30" fmla="*/ 28575 w 340"/>
                <a:gd name="T31" fmla="*/ 0 h 140"/>
                <a:gd name="T32" fmla="*/ 0 w 340"/>
                <a:gd name="T33" fmla="*/ 22066 h 140"/>
                <a:gd name="T34" fmla="*/ 55563 w 340"/>
                <a:gd name="T35" fmla="*/ 22066 h 140"/>
                <a:gd name="T36" fmla="*/ 106363 w 340"/>
                <a:gd name="T37" fmla="*/ 25219 h 140"/>
                <a:gd name="T38" fmla="*/ 155575 w 340"/>
                <a:gd name="T39" fmla="*/ 28371 h 140"/>
                <a:gd name="T40" fmla="*/ 204788 w 340"/>
                <a:gd name="T41" fmla="*/ 37828 h 140"/>
                <a:gd name="T42" fmla="*/ 249238 w 340"/>
                <a:gd name="T43" fmla="*/ 44132 h 140"/>
                <a:gd name="T44" fmla="*/ 292100 w 340"/>
                <a:gd name="T45" fmla="*/ 56742 h 140"/>
                <a:gd name="T46" fmla="*/ 330200 w 340"/>
                <a:gd name="T47" fmla="*/ 66199 h 140"/>
                <a:gd name="T48" fmla="*/ 369888 w 340"/>
                <a:gd name="T49" fmla="*/ 80384 h 140"/>
                <a:gd name="T50" fmla="*/ 401638 w 340"/>
                <a:gd name="T51" fmla="*/ 96146 h 140"/>
                <a:gd name="T52" fmla="*/ 430213 w 340"/>
                <a:gd name="T53" fmla="*/ 111907 h 140"/>
                <a:gd name="T54" fmla="*/ 457200 w 340"/>
                <a:gd name="T55" fmla="*/ 127669 h 140"/>
                <a:gd name="T56" fmla="*/ 479425 w 340"/>
                <a:gd name="T57" fmla="*/ 143430 h 140"/>
                <a:gd name="T58" fmla="*/ 495300 w 340"/>
                <a:gd name="T59" fmla="*/ 163920 h 140"/>
                <a:gd name="T60" fmla="*/ 504825 w 340"/>
                <a:gd name="T61" fmla="*/ 182834 h 140"/>
                <a:gd name="T62" fmla="*/ 515938 w 340"/>
                <a:gd name="T63" fmla="*/ 198596 h 140"/>
                <a:gd name="T64" fmla="*/ 515938 w 340"/>
                <a:gd name="T65" fmla="*/ 219086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0" h="140">
                  <a:moveTo>
                    <a:pt x="339" y="139"/>
                  </a:moveTo>
                  <a:lnTo>
                    <a:pt x="339" y="132"/>
                  </a:lnTo>
                  <a:lnTo>
                    <a:pt x="337" y="124"/>
                  </a:lnTo>
                  <a:lnTo>
                    <a:pt x="335" y="116"/>
                  </a:lnTo>
                  <a:lnTo>
                    <a:pt x="333" y="110"/>
                  </a:lnTo>
                  <a:lnTo>
                    <a:pt x="329" y="102"/>
                  </a:lnTo>
                  <a:lnTo>
                    <a:pt x="323" y="95"/>
                  </a:lnTo>
                  <a:lnTo>
                    <a:pt x="316" y="89"/>
                  </a:lnTo>
                  <a:lnTo>
                    <a:pt x="310" y="81"/>
                  </a:lnTo>
                  <a:lnTo>
                    <a:pt x="304" y="75"/>
                  </a:lnTo>
                  <a:lnTo>
                    <a:pt x="296" y="69"/>
                  </a:lnTo>
                  <a:lnTo>
                    <a:pt x="288" y="65"/>
                  </a:lnTo>
                  <a:lnTo>
                    <a:pt x="280" y="59"/>
                  </a:lnTo>
                  <a:lnTo>
                    <a:pt x="269" y="53"/>
                  </a:lnTo>
                  <a:lnTo>
                    <a:pt x="259" y="49"/>
                  </a:lnTo>
                  <a:lnTo>
                    <a:pt x="249" y="42"/>
                  </a:lnTo>
                  <a:lnTo>
                    <a:pt x="237" y="38"/>
                  </a:lnTo>
                  <a:lnTo>
                    <a:pt x="227" y="34"/>
                  </a:lnTo>
                  <a:lnTo>
                    <a:pt x="214" y="30"/>
                  </a:lnTo>
                  <a:lnTo>
                    <a:pt x="200" y="26"/>
                  </a:lnTo>
                  <a:lnTo>
                    <a:pt x="188" y="22"/>
                  </a:lnTo>
                  <a:lnTo>
                    <a:pt x="173" y="18"/>
                  </a:lnTo>
                  <a:lnTo>
                    <a:pt x="159" y="16"/>
                  </a:lnTo>
                  <a:lnTo>
                    <a:pt x="145" y="12"/>
                  </a:lnTo>
                  <a:lnTo>
                    <a:pt x="131" y="10"/>
                  </a:lnTo>
                  <a:lnTo>
                    <a:pt x="114" y="8"/>
                  </a:lnTo>
                  <a:lnTo>
                    <a:pt x="100" y="6"/>
                  </a:lnTo>
                  <a:lnTo>
                    <a:pt x="84" y="4"/>
                  </a:lnTo>
                  <a:lnTo>
                    <a:pt x="67" y="2"/>
                  </a:lnTo>
                  <a:lnTo>
                    <a:pt x="51" y="0"/>
                  </a:lnTo>
                  <a:lnTo>
                    <a:pt x="35" y="0"/>
                  </a:lnTo>
                  <a:lnTo>
                    <a:pt x="18" y="0"/>
                  </a:lnTo>
                  <a:lnTo>
                    <a:pt x="0" y="0"/>
                  </a:lnTo>
                  <a:lnTo>
                    <a:pt x="0" y="14"/>
                  </a:lnTo>
                  <a:lnTo>
                    <a:pt x="16" y="14"/>
                  </a:lnTo>
                  <a:lnTo>
                    <a:pt x="35" y="14"/>
                  </a:lnTo>
                  <a:lnTo>
                    <a:pt x="51" y="14"/>
                  </a:lnTo>
                  <a:lnTo>
                    <a:pt x="67" y="16"/>
                  </a:lnTo>
                  <a:lnTo>
                    <a:pt x="82" y="18"/>
                  </a:lnTo>
                  <a:lnTo>
                    <a:pt x="98" y="18"/>
                  </a:lnTo>
                  <a:lnTo>
                    <a:pt x="114" y="20"/>
                  </a:lnTo>
                  <a:lnTo>
                    <a:pt x="129" y="24"/>
                  </a:lnTo>
                  <a:lnTo>
                    <a:pt x="143" y="26"/>
                  </a:lnTo>
                  <a:lnTo>
                    <a:pt x="157" y="28"/>
                  </a:lnTo>
                  <a:lnTo>
                    <a:pt x="171" y="32"/>
                  </a:lnTo>
                  <a:lnTo>
                    <a:pt x="184" y="36"/>
                  </a:lnTo>
                  <a:lnTo>
                    <a:pt x="196" y="38"/>
                  </a:lnTo>
                  <a:lnTo>
                    <a:pt x="208" y="42"/>
                  </a:lnTo>
                  <a:lnTo>
                    <a:pt x="220" y="47"/>
                  </a:lnTo>
                  <a:lnTo>
                    <a:pt x="233" y="51"/>
                  </a:lnTo>
                  <a:lnTo>
                    <a:pt x="243" y="57"/>
                  </a:lnTo>
                  <a:lnTo>
                    <a:pt x="253" y="61"/>
                  </a:lnTo>
                  <a:lnTo>
                    <a:pt x="263" y="65"/>
                  </a:lnTo>
                  <a:lnTo>
                    <a:pt x="271" y="71"/>
                  </a:lnTo>
                  <a:lnTo>
                    <a:pt x="280" y="75"/>
                  </a:lnTo>
                  <a:lnTo>
                    <a:pt x="288" y="81"/>
                  </a:lnTo>
                  <a:lnTo>
                    <a:pt x="296" y="87"/>
                  </a:lnTo>
                  <a:lnTo>
                    <a:pt x="302" y="91"/>
                  </a:lnTo>
                  <a:lnTo>
                    <a:pt x="306" y="98"/>
                  </a:lnTo>
                  <a:lnTo>
                    <a:pt x="312" y="104"/>
                  </a:lnTo>
                  <a:lnTo>
                    <a:pt x="316" y="110"/>
                  </a:lnTo>
                  <a:lnTo>
                    <a:pt x="318" y="116"/>
                  </a:lnTo>
                  <a:lnTo>
                    <a:pt x="323" y="122"/>
                  </a:lnTo>
                  <a:lnTo>
                    <a:pt x="325" y="126"/>
                  </a:lnTo>
                  <a:lnTo>
                    <a:pt x="325" y="132"/>
                  </a:lnTo>
                  <a:lnTo>
                    <a:pt x="325" y="139"/>
                  </a:lnTo>
                  <a:lnTo>
                    <a:pt x="339" y="13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9" name="Freeform 149">
              <a:extLst>
                <a:ext uri="{FF2B5EF4-FFF2-40B4-BE49-F238E27FC236}">
                  <a16:creationId xmlns:a16="http://schemas.microsoft.com/office/drawing/2014/main" id="{EFD45605-5FE5-B745-9730-75803533E586}"/>
                </a:ext>
              </a:extLst>
            </p:cNvPr>
            <p:cNvSpPr>
              <a:spLocks/>
            </p:cNvSpPr>
            <p:nvPr/>
          </p:nvSpPr>
          <p:spPr bwMode="auto">
            <a:xfrm>
              <a:off x="3203575" y="5260976"/>
              <a:ext cx="539750" cy="225425"/>
            </a:xfrm>
            <a:custGeom>
              <a:avLst/>
              <a:gdLst>
                <a:gd name="T0" fmla="*/ 28575 w 340"/>
                <a:gd name="T1" fmla="*/ 223849 h 143"/>
                <a:gd name="T2" fmla="*/ 80963 w 340"/>
                <a:gd name="T3" fmla="*/ 219119 h 143"/>
                <a:gd name="T4" fmla="*/ 133350 w 340"/>
                <a:gd name="T5" fmla="*/ 215967 h 143"/>
                <a:gd name="T6" fmla="*/ 180975 w 340"/>
                <a:gd name="T7" fmla="*/ 209661 h 143"/>
                <a:gd name="T8" fmla="*/ 230188 w 340"/>
                <a:gd name="T9" fmla="*/ 200203 h 143"/>
                <a:gd name="T10" fmla="*/ 274638 w 340"/>
                <a:gd name="T11" fmla="*/ 190744 h 143"/>
                <a:gd name="T12" fmla="*/ 317500 w 340"/>
                <a:gd name="T13" fmla="*/ 179709 h 143"/>
                <a:gd name="T14" fmla="*/ 360363 w 340"/>
                <a:gd name="T15" fmla="*/ 167098 h 143"/>
                <a:gd name="T16" fmla="*/ 395288 w 340"/>
                <a:gd name="T17" fmla="*/ 151334 h 143"/>
                <a:gd name="T18" fmla="*/ 427038 w 340"/>
                <a:gd name="T19" fmla="*/ 135570 h 143"/>
                <a:gd name="T20" fmla="*/ 457200 w 340"/>
                <a:gd name="T21" fmla="*/ 119806 h 143"/>
                <a:gd name="T22" fmla="*/ 482600 w 340"/>
                <a:gd name="T23" fmla="*/ 99313 h 143"/>
                <a:gd name="T24" fmla="*/ 501650 w 340"/>
                <a:gd name="T25" fmla="*/ 80396 h 143"/>
                <a:gd name="T26" fmla="*/ 522288 w 340"/>
                <a:gd name="T27" fmla="*/ 58327 h 143"/>
                <a:gd name="T28" fmla="*/ 531813 w 340"/>
                <a:gd name="T29" fmla="*/ 36257 h 143"/>
                <a:gd name="T30" fmla="*/ 538163 w 340"/>
                <a:gd name="T31" fmla="*/ 12611 h 143"/>
                <a:gd name="T32" fmla="*/ 515938 w 340"/>
                <a:gd name="T33" fmla="*/ 0 h 143"/>
                <a:gd name="T34" fmla="*/ 515938 w 340"/>
                <a:gd name="T35" fmla="*/ 20493 h 143"/>
                <a:gd name="T36" fmla="*/ 504825 w 340"/>
                <a:gd name="T37" fmla="*/ 39410 h 143"/>
                <a:gd name="T38" fmla="*/ 495300 w 340"/>
                <a:gd name="T39" fmla="*/ 58327 h 143"/>
                <a:gd name="T40" fmla="*/ 479425 w 340"/>
                <a:gd name="T41" fmla="*/ 74091 h 143"/>
                <a:gd name="T42" fmla="*/ 457200 w 340"/>
                <a:gd name="T43" fmla="*/ 93008 h 143"/>
                <a:gd name="T44" fmla="*/ 430213 w 340"/>
                <a:gd name="T45" fmla="*/ 110348 h 143"/>
                <a:gd name="T46" fmla="*/ 401638 w 340"/>
                <a:gd name="T47" fmla="*/ 126112 h 143"/>
                <a:gd name="T48" fmla="*/ 369888 w 340"/>
                <a:gd name="T49" fmla="*/ 138723 h 143"/>
                <a:gd name="T50" fmla="*/ 330200 w 340"/>
                <a:gd name="T51" fmla="*/ 151334 h 143"/>
                <a:gd name="T52" fmla="*/ 292100 w 340"/>
                <a:gd name="T53" fmla="*/ 163945 h 143"/>
                <a:gd name="T54" fmla="*/ 249238 w 340"/>
                <a:gd name="T55" fmla="*/ 173404 h 143"/>
                <a:gd name="T56" fmla="*/ 204788 w 340"/>
                <a:gd name="T57" fmla="*/ 182862 h 143"/>
                <a:gd name="T58" fmla="*/ 155575 w 340"/>
                <a:gd name="T59" fmla="*/ 190744 h 143"/>
                <a:gd name="T60" fmla="*/ 106363 w 340"/>
                <a:gd name="T61" fmla="*/ 197050 h 143"/>
                <a:gd name="T62" fmla="*/ 55563 w 340"/>
                <a:gd name="T63" fmla="*/ 200203 h 143"/>
                <a:gd name="T64" fmla="*/ 0 w 340"/>
                <a:gd name="T65" fmla="*/ 200203 h 1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0" h="143">
                  <a:moveTo>
                    <a:pt x="0" y="142"/>
                  </a:moveTo>
                  <a:lnTo>
                    <a:pt x="18" y="142"/>
                  </a:lnTo>
                  <a:lnTo>
                    <a:pt x="35" y="142"/>
                  </a:lnTo>
                  <a:lnTo>
                    <a:pt x="51" y="139"/>
                  </a:lnTo>
                  <a:lnTo>
                    <a:pt x="67" y="139"/>
                  </a:lnTo>
                  <a:lnTo>
                    <a:pt x="84" y="137"/>
                  </a:lnTo>
                  <a:lnTo>
                    <a:pt x="100" y="135"/>
                  </a:lnTo>
                  <a:lnTo>
                    <a:pt x="114" y="133"/>
                  </a:lnTo>
                  <a:lnTo>
                    <a:pt x="131" y="131"/>
                  </a:lnTo>
                  <a:lnTo>
                    <a:pt x="145" y="127"/>
                  </a:lnTo>
                  <a:lnTo>
                    <a:pt x="159" y="125"/>
                  </a:lnTo>
                  <a:lnTo>
                    <a:pt x="173" y="121"/>
                  </a:lnTo>
                  <a:lnTo>
                    <a:pt x="188" y="119"/>
                  </a:lnTo>
                  <a:lnTo>
                    <a:pt x="200" y="114"/>
                  </a:lnTo>
                  <a:lnTo>
                    <a:pt x="214" y="110"/>
                  </a:lnTo>
                  <a:lnTo>
                    <a:pt x="227" y="106"/>
                  </a:lnTo>
                  <a:lnTo>
                    <a:pt x="237" y="102"/>
                  </a:lnTo>
                  <a:lnTo>
                    <a:pt x="249" y="96"/>
                  </a:lnTo>
                  <a:lnTo>
                    <a:pt x="259" y="92"/>
                  </a:lnTo>
                  <a:lnTo>
                    <a:pt x="269" y="86"/>
                  </a:lnTo>
                  <a:lnTo>
                    <a:pt x="280" y="82"/>
                  </a:lnTo>
                  <a:lnTo>
                    <a:pt x="288" y="76"/>
                  </a:lnTo>
                  <a:lnTo>
                    <a:pt x="296" y="70"/>
                  </a:lnTo>
                  <a:lnTo>
                    <a:pt x="304" y="63"/>
                  </a:lnTo>
                  <a:lnTo>
                    <a:pt x="310" y="57"/>
                  </a:lnTo>
                  <a:lnTo>
                    <a:pt x="316" y="51"/>
                  </a:lnTo>
                  <a:lnTo>
                    <a:pt x="323" y="45"/>
                  </a:lnTo>
                  <a:lnTo>
                    <a:pt x="329" y="37"/>
                  </a:lnTo>
                  <a:lnTo>
                    <a:pt x="333" y="31"/>
                  </a:lnTo>
                  <a:lnTo>
                    <a:pt x="335" y="23"/>
                  </a:lnTo>
                  <a:lnTo>
                    <a:pt x="337" y="17"/>
                  </a:lnTo>
                  <a:lnTo>
                    <a:pt x="339" y="8"/>
                  </a:lnTo>
                  <a:lnTo>
                    <a:pt x="339" y="0"/>
                  </a:lnTo>
                  <a:lnTo>
                    <a:pt x="325" y="0"/>
                  </a:lnTo>
                  <a:lnTo>
                    <a:pt x="325" y="6"/>
                  </a:lnTo>
                  <a:lnTo>
                    <a:pt x="325" y="13"/>
                  </a:lnTo>
                  <a:lnTo>
                    <a:pt x="323" y="19"/>
                  </a:lnTo>
                  <a:lnTo>
                    <a:pt x="318" y="25"/>
                  </a:lnTo>
                  <a:lnTo>
                    <a:pt x="316" y="31"/>
                  </a:lnTo>
                  <a:lnTo>
                    <a:pt x="312" y="37"/>
                  </a:lnTo>
                  <a:lnTo>
                    <a:pt x="306" y="41"/>
                  </a:lnTo>
                  <a:lnTo>
                    <a:pt x="302" y="47"/>
                  </a:lnTo>
                  <a:lnTo>
                    <a:pt x="296" y="53"/>
                  </a:lnTo>
                  <a:lnTo>
                    <a:pt x="288" y="59"/>
                  </a:lnTo>
                  <a:lnTo>
                    <a:pt x="280" y="63"/>
                  </a:lnTo>
                  <a:lnTo>
                    <a:pt x="271" y="70"/>
                  </a:lnTo>
                  <a:lnTo>
                    <a:pt x="263" y="74"/>
                  </a:lnTo>
                  <a:lnTo>
                    <a:pt x="253" y="80"/>
                  </a:lnTo>
                  <a:lnTo>
                    <a:pt x="243" y="84"/>
                  </a:lnTo>
                  <a:lnTo>
                    <a:pt x="233" y="88"/>
                  </a:lnTo>
                  <a:lnTo>
                    <a:pt x="220" y="92"/>
                  </a:lnTo>
                  <a:lnTo>
                    <a:pt x="208" y="96"/>
                  </a:lnTo>
                  <a:lnTo>
                    <a:pt x="196" y="100"/>
                  </a:lnTo>
                  <a:lnTo>
                    <a:pt x="184" y="104"/>
                  </a:lnTo>
                  <a:lnTo>
                    <a:pt x="171" y="108"/>
                  </a:lnTo>
                  <a:lnTo>
                    <a:pt x="157" y="110"/>
                  </a:lnTo>
                  <a:lnTo>
                    <a:pt x="143" y="114"/>
                  </a:lnTo>
                  <a:lnTo>
                    <a:pt x="129" y="116"/>
                  </a:lnTo>
                  <a:lnTo>
                    <a:pt x="114" y="119"/>
                  </a:lnTo>
                  <a:lnTo>
                    <a:pt x="98" y="121"/>
                  </a:lnTo>
                  <a:lnTo>
                    <a:pt x="82" y="123"/>
                  </a:lnTo>
                  <a:lnTo>
                    <a:pt x="67" y="125"/>
                  </a:lnTo>
                  <a:lnTo>
                    <a:pt x="51" y="125"/>
                  </a:lnTo>
                  <a:lnTo>
                    <a:pt x="35" y="127"/>
                  </a:lnTo>
                  <a:lnTo>
                    <a:pt x="16" y="127"/>
                  </a:lnTo>
                  <a:lnTo>
                    <a:pt x="0" y="127"/>
                  </a:lnTo>
                  <a:lnTo>
                    <a:pt x="0" y="142"/>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10" name="Freeform 150">
              <a:extLst>
                <a:ext uri="{FF2B5EF4-FFF2-40B4-BE49-F238E27FC236}">
                  <a16:creationId xmlns:a16="http://schemas.microsoft.com/office/drawing/2014/main" id="{02081CD4-3564-050E-6CC2-60D2F96579FB}"/>
                </a:ext>
              </a:extLst>
            </p:cNvPr>
            <p:cNvSpPr>
              <a:spLocks/>
            </p:cNvSpPr>
            <p:nvPr/>
          </p:nvSpPr>
          <p:spPr bwMode="auto">
            <a:xfrm>
              <a:off x="2665412" y="5260976"/>
              <a:ext cx="539750" cy="225425"/>
            </a:xfrm>
            <a:custGeom>
              <a:avLst/>
              <a:gdLst>
                <a:gd name="T0" fmla="*/ 0 w 340"/>
                <a:gd name="T1" fmla="*/ 12611 h 143"/>
                <a:gd name="T2" fmla="*/ 6350 w 340"/>
                <a:gd name="T3" fmla="*/ 36257 h 143"/>
                <a:gd name="T4" fmla="*/ 19050 w 340"/>
                <a:gd name="T5" fmla="*/ 58327 h 143"/>
                <a:gd name="T6" fmla="*/ 34925 w 340"/>
                <a:gd name="T7" fmla="*/ 80396 h 143"/>
                <a:gd name="T8" fmla="*/ 55563 w 340"/>
                <a:gd name="T9" fmla="*/ 99313 h 143"/>
                <a:gd name="T10" fmla="*/ 80963 w 340"/>
                <a:gd name="T11" fmla="*/ 119806 h 143"/>
                <a:gd name="T12" fmla="*/ 109538 w 340"/>
                <a:gd name="T13" fmla="*/ 135570 h 143"/>
                <a:gd name="T14" fmla="*/ 142875 w 340"/>
                <a:gd name="T15" fmla="*/ 151334 h 143"/>
                <a:gd name="T16" fmla="*/ 180975 w 340"/>
                <a:gd name="T17" fmla="*/ 167098 h 143"/>
                <a:gd name="T18" fmla="*/ 220663 w 340"/>
                <a:gd name="T19" fmla="*/ 179709 h 143"/>
                <a:gd name="T20" fmla="*/ 261938 w 340"/>
                <a:gd name="T21" fmla="*/ 190744 h 143"/>
                <a:gd name="T22" fmla="*/ 307975 w 340"/>
                <a:gd name="T23" fmla="*/ 200203 h 143"/>
                <a:gd name="T24" fmla="*/ 357188 w 340"/>
                <a:gd name="T25" fmla="*/ 209661 h 143"/>
                <a:gd name="T26" fmla="*/ 404813 w 340"/>
                <a:gd name="T27" fmla="*/ 215967 h 143"/>
                <a:gd name="T28" fmla="*/ 457200 w 340"/>
                <a:gd name="T29" fmla="*/ 219119 h 143"/>
                <a:gd name="T30" fmla="*/ 512763 w 340"/>
                <a:gd name="T31" fmla="*/ 223849 h 143"/>
                <a:gd name="T32" fmla="*/ 538163 w 340"/>
                <a:gd name="T33" fmla="*/ 200203 h 143"/>
                <a:gd name="T34" fmla="*/ 485775 w 340"/>
                <a:gd name="T35" fmla="*/ 200203 h 143"/>
                <a:gd name="T36" fmla="*/ 434975 w 340"/>
                <a:gd name="T37" fmla="*/ 197050 h 143"/>
                <a:gd name="T38" fmla="*/ 382588 w 340"/>
                <a:gd name="T39" fmla="*/ 190744 h 143"/>
                <a:gd name="T40" fmla="*/ 336550 w 340"/>
                <a:gd name="T41" fmla="*/ 182862 h 143"/>
                <a:gd name="T42" fmla="*/ 288925 w 340"/>
                <a:gd name="T43" fmla="*/ 173404 h 143"/>
                <a:gd name="T44" fmla="*/ 246063 w 340"/>
                <a:gd name="T45" fmla="*/ 163945 h 143"/>
                <a:gd name="T46" fmla="*/ 207963 w 340"/>
                <a:gd name="T47" fmla="*/ 151334 h 143"/>
                <a:gd name="T48" fmla="*/ 171450 w 340"/>
                <a:gd name="T49" fmla="*/ 138723 h 143"/>
                <a:gd name="T50" fmla="*/ 136525 w 340"/>
                <a:gd name="T51" fmla="*/ 126112 h 143"/>
                <a:gd name="T52" fmla="*/ 106363 w 340"/>
                <a:gd name="T53" fmla="*/ 110348 h 143"/>
                <a:gd name="T54" fmla="*/ 80963 w 340"/>
                <a:gd name="T55" fmla="*/ 93008 h 143"/>
                <a:gd name="T56" fmla="*/ 61913 w 340"/>
                <a:gd name="T57" fmla="*/ 74091 h 143"/>
                <a:gd name="T58" fmla="*/ 46038 w 340"/>
                <a:gd name="T59" fmla="*/ 58327 h 143"/>
                <a:gd name="T60" fmla="*/ 31750 w 340"/>
                <a:gd name="T61" fmla="*/ 39410 h 143"/>
                <a:gd name="T62" fmla="*/ 25400 w 340"/>
                <a:gd name="T63" fmla="*/ 20493 h 143"/>
                <a:gd name="T64" fmla="*/ 22225 w 340"/>
                <a:gd name="T65" fmla="*/ 0 h 1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0" h="143">
                  <a:moveTo>
                    <a:pt x="0" y="0"/>
                  </a:moveTo>
                  <a:lnTo>
                    <a:pt x="0" y="8"/>
                  </a:lnTo>
                  <a:lnTo>
                    <a:pt x="2" y="17"/>
                  </a:lnTo>
                  <a:lnTo>
                    <a:pt x="4" y="23"/>
                  </a:lnTo>
                  <a:lnTo>
                    <a:pt x="8" y="31"/>
                  </a:lnTo>
                  <a:lnTo>
                    <a:pt x="12" y="37"/>
                  </a:lnTo>
                  <a:lnTo>
                    <a:pt x="16" y="45"/>
                  </a:lnTo>
                  <a:lnTo>
                    <a:pt x="22" y="51"/>
                  </a:lnTo>
                  <a:lnTo>
                    <a:pt x="29" y="57"/>
                  </a:lnTo>
                  <a:lnTo>
                    <a:pt x="35" y="63"/>
                  </a:lnTo>
                  <a:lnTo>
                    <a:pt x="43" y="70"/>
                  </a:lnTo>
                  <a:lnTo>
                    <a:pt x="51" y="76"/>
                  </a:lnTo>
                  <a:lnTo>
                    <a:pt x="61" y="82"/>
                  </a:lnTo>
                  <a:lnTo>
                    <a:pt x="69" y="86"/>
                  </a:lnTo>
                  <a:lnTo>
                    <a:pt x="80" y="92"/>
                  </a:lnTo>
                  <a:lnTo>
                    <a:pt x="90" y="96"/>
                  </a:lnTo>
                  <a:lnTo>
                    <a:pt x="102" y="102"/>
                  </a:lnTo>
                  <a:lnTo>
                    <a:pt x="114" y="106"/>
                  </a:lnTo>
                  <a:lnTo>
                    <a:pt x="127" y="110"/>
                  </a:lnTo>
                  <a:lnTo>
                    <a:pt x="139" y="114"/>
                  </a:lnTo>
                  <a:lnTo>
                    <a:pt x="151" y="119"/>
                  </a:lnTo>
                  <a:lnTo>
                    <a:pt x="165" y="121"/>
                  </a:lnTo>
                  <a:lnTo>
                    <a:pt x="180" y="125"/>
                  </a:lnTo>
                  <a:lnTo>
                    <a:pt x="194" y="127"/>
                  </a:lnTo>
                  <a:lnTo>
                    <a:pt x="208" y="131"/>
                  </a:lnTo>
                  <a:lnTo>
                    <a:pt x="225" y="133"/>
                  </a:lnTo>
                  <a:lnTo>
                    <a:pt x="239" y="135"/>
                  </a:lnTo>
                  <a:lnTo>
                    <a:pt x="255" y="137"/>
                  </a:lnTo>
                  <a:lnTo>
                    <a:pt x="272" y="139"/>
                  </a:lnTo>
                  <a:lnTo>
                    <a:pt x="288" y="139"/>
                  </a:lnTo>
                  <a:lnTo>
                    <a:pt x="304" y="142"/>
                  </a:lnTo>
                  <a:lnTo>
                    <a:pt x="323" y="142"/>
                  </a:lnTo>
                  <a:lnTo>
                    <a:pt x="339" y="142"/>
                  </a:lnTo>
                  <a:lnTo>
                    <a:pt x="339" y="127"/>
                  </a:lnTo>
                  <a:lnTo>
                    <a:pt x="323" y="127"/>
                  </a:lnTo>
                  <a:lnTo>
                    <a:pt x="306" y="127"/>
                  </a:lnTo>
                  <a:lnTo>
                    <a:pt x="290" y="125"/>
                  </a:lnTo>
                  <a:lnTo>
                    <a:pt x="274" y="125"/>
                  </a:lnTo>
                  <a:lnTo>
                    <a:pt x="257" y="123"/>
                  </a:lnTo>
                  <a:lnTo>
                    <a:pt x="241" y="121"/>
                  </a:lnTo>
                  <a:lnTo>
                    <a:pt x="227" y="119"/>
                  </a:lnTo>
                  <a:lnTo>
                    <a:pt x="212" y="116"/>
                  </a:lnTo>
                  <a:lnTo>
                    <a:pt x="196" y="114"/>
                  </a:lnTo>
                  <a:lnTo>
                    <a:pt x="182" y="110"/>
                  </a:lnTo>
                  <a:lnTo>
                    <a:pt x="169" y="108"/>
                  </a:lnTo>
                  <a:lnTo>
                    <a:pt x="155" y="104"/>
                  </a:lnTo>
                  <a:lnTo>
                    <a:pt x="143" y="100"/>
                  </a:lnTo>
                  <a:lnTo>
                    <a:pt x="131" y="96"/>
                  </a:lnTo>
                  <a:lnTo>
                    <a:pt x="118" y="92"/>
                  </a:lnTo>
                  <a:lnTo>
                    <a:pt x="108" y="88"/>
                  </a:lnTo>
                  <a:lnTo>
                    <a:pt x="96" y="84"/>
                  </a:lnTo>
                  <a:lnTo>
                    <a:pt x="86" y="80"/>
                  </a:lnTo>
                  <a:lnTo>
                    <a:pt x="78" y="74"/>
                  </a:lnTo>
                  <a:lnTo>
                    <a:pt x="67" y="70"/>
                  </a:lnTo>
                  <a:lnTo>
                    <a:pt x="59" y="63"/>
                  </a:lnTo>
                  <a:lnTo>
                    <a:pt x="51" y="59"/>
                  </a:lnTo>
                  <a:lnTo>
                    <a:pt x="45" y="53"/>
                  </a:lnTo>
                  <a:lnTo>
                    <a:pt x="39" y="47"/>
                  </a:lnTo>
                  <a:lnTo>
                    <a:pt x="33" y="41"/>
                  </a:lnTo>
                  <a:lnTo>
                    <a:pt x="29" y="37"/>
                  </a:lnTo>
                  <a:lnTo>
                    <a:pt x="25" y="31"/>
                  </a:lnTo>
                  <a:lnTo>
                    <a:pt x="20" y="25"/>
                  </a:lnTo>
                  <a:lnTo>
                    <a:pt x="18" y="19"/>
                  </a:lnTo>
                  <a:lnTo>
                    <a:pt x="16" y="13"/>
                  </a:lnTo>
                  <a:lnTo>
                    <a:pt x="14" y="6"/>
                  </a:lnTo>
                  <a:lnTo>
                    <a:pt x="14" y="0"/>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11" name="Freeform 151">
              <a:extLst>
                <a:ext uri="{FF2B5EF4-FFF2-40B4-BE49-F238E27FC236}">
                  <a16:creationId xmlns:a16="http://schemas.microsoft.com/office/drawing/2014/main" id="{54D4551B-FF84-1EAF-749B-4D6AA129F4F0}"/>
                </a:ext>
              </a:extLst>
            </p:cNvPr>
            <p:cNvSpPr>
              <a:spLocks/>
            </p:cNvSpPr>
            <p:nvPr/>
          </p:nvSpPr>
          <p:spPr bwMode="auto">
            <a:xfrm>
              <a:off x="2665412" y="5043488"/>
              <a:ext cx="539750" cy="220662"/>
            </a:xfrm>
            <a:custGeom>
              <a:avLst/>
              <a:gdLst>
                <a:gd name="T0" fmla="*/ 512763 w 340"/>
                <a:gd name="T1" fmla="*/ 0 h 140"/>
                <a:gd name="T2" fmla="*/ 457200 w 340"/>
                <a:gd name="T3" fmla="*/ 0 h 140"/>
                <a:gd name="T4" fmla="*/ 404813 w 340"/>
                <a:gd name="T5" fmla="*/ 6305 h 140"/>
                <a:gd name="T6" fmla="*/ 357188 w 340"/>
                <a:gd name="T7" fmla="*/ 12609 h 140"/>
                <a:gd name="T8" fmla="*/ 307975 w 340"/>
                <a:gd name="T9" fmla="*/ 18914 h 140"/>
                <a:gd name="T10" fmla="*/ 261938 w 340"/>
                <a:gd name="T11" fmla="*/ 28371 h 140"/>
                <a:gd name="T12" fmla="*/ 220663 w 340"/>
                <a:gd name="T13" fmla="*/ 40980 h 140"/>
                <a:gd name="T14" fmla="*/ 180975 w 340"/>
                <a:gd name="T15" fmla="*/ 53589 h 140"/>
                <a:gd name="T16" fmla="*/ 142875 w 340"/>
                <a:gd name="T17" fmla="*/ 66199 h 140"/>
                <a:gd name="T18" fmla="*/ 109538 w 340"/>
                <a:gd name="T19" fmla="*/ 83536 h 140"/>
                <a:gd name="T20" fmla="*/ 80963 w 340"/>
                <a:gd name="T21" fmla="*/ 102450 h 140"/>
                <a:gd name="T22" fmla="*/ 55563 w 340"/>
                <a:gd name="T23" fmla="*/ 118212 h 140"/>
                <a:gd name="T24" fmla="*/ 34925 w 340"/>
                <a:gd name="T25" fmla="*/ 140278 h 140"/>
                <a:gd name="T26" fmla="*/ 19050 w 340"/>
                <a:gd name="T27" fmla="*/ 160768 h 140"/>
                <a:gd name="T28" fmla="*/ 6350 w 340"/>
                <a:gd name="T29" fmla="*/ 182834 h 140"/>
                <a:gd name="T30" fmla="*/ 0 w 340"/>
                <a:gd name="T31" fmla="*/ 208053 h 140"/>
                <a:gd name="T32" fmla="*/ 22225 w 340"/>
                <a:gd name="T33" fmla="*/ 219086 h 140"/>
                <a:gd name="T34" fmla="*/ 25400 w 340"/>
                <a:gd name="T35" fmla="*/ 198596 h 140"/>
                <a:gd name="T36" fmla="*/ 31750 w 340"/>
                <a:gd name="T37" fmla="*/ 182834 h 140"/>
                <a:gd name="T38" fmla="*/ 46038 w 340"/>
                <a:gd name="T39" fmla="*/ 163920 h 140"/>
                <a:gd name="T40" fmla="*/ 61913 w 340"/>
                <a:gd name="T41" fmla="*/ 143430 h 140"/>
                <a:gd name="T42" fmla="*/ 80963 w 340"/>
                <a:gd name="T43" fmla="*/ 127669 h 140"/>
                <a:gd name="T44" fmla="*/ 106363 w 340"/>
                <a:gd name="T45" fmla="*/ 111907 h 140"/>
                <a:gd name="T46" fmla="*/ 136525 w 340"/>
                <a:gd name="T47" fmla="*/ 96146 h 140"/>
                <a:gd name="T48" fmla="*/ 171450 w 340"/>
                <a:gd name="T49" fmla="*/ 80384 h 140"/>
                <a:gd name="T50" fmla="*/ 207963 w 340"/>
                <a:gd name="T51" fmla="*/ 66199 h 140"/>
                <a:gd name="T52" fmla="*/ 246063 w 340"/>
                <a:gd name="T53" fmla="*/ 56742 h 140"/>
                <a:gd name="T54" fmla="*/ 288925 w 340"/>
                <a:gd name="T55" fmla="*/ 44132 h 140"/>
                <a:gd name="T56" fmla="*/ 336550 w 340"/>
                <a:gd name="T57" fmla="*/ 37828 h 140"/>
                <a:gd name="T58" fmla="*/ 382588 w 340"/>
                <a:gd name="T59" fmla="*/ 28371 h 140"/>
                <a:gd name="T60" fmla="*/ 434975 w 340"/>
                <a:gd name="T61" fmla="*/ 25219 h 140"/>
                <a:gd name="T62" fmla="*/ 485775 w 340"/>
                <a:gd name="T63" fmla="*/ 22066 h 140"/>
                <a:gd name="T64" fmla="*/ 538163 w 340"/>
                <a:gd name="T65" fmla="*/ 22066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0" h="140">
                  <a:moveTo>
                    <a:pt x="339" y="0"/>
                  </a:moveTo>
                  <a:lnTo>
                    <a:pt x="323" y="0"/>
                  </a:lnTo>
                  <a:lnTo>
                    <a:pt x="304" y="0"/>
                  </a:lnTo>
                  <a:lnTo>
                    <a:pt x="288" y="0"/>
                  </a:lnTo>
                  <a:lnTo>
                    <a:pt x="272" y="2"/>
                  </a:lnTo>
                  <a:lnTo>
                    <a:pt x="255" y="4"/>
                  </a:lnTo>
                  <a:lnTo>
                    <a:pt x="239" y="6"/>
                  </a:lnTo>
                  <a:lnTo>
                    <a:pt x="225" y="8"/>
                  </a:lnTo>
                  <a:lnTo>
                    <a:pt x="208" y="10"/>
                  </a:lnTo>
                  <a:lnTo>
                    <a:pt x="194" y="12"/>
                  </a:lnTo>
                  <a:lnTo>
                    <a:pt x="180" y="16"/>
                  </a:lnTo>
                  <a:lnTo>
                    <a:pt x="165" y="18"/>
                  </a:lnTo>
                  <a:lnTo>
                    <a:pt x="151" y="22"/>
                  </a:lnTo>
                  <a:lnTo>
                    <a:pt x="139" y="26"/>
                  </a:lnTo>
                  <a:lnTo>
                    <a:pt x="127" y="30"/>
                  </a:lnTo>
                  <a:lnTo>
                    <a:pt x="114" y="34"/>
                  </a:lnTo>
                  <a:lnTo>
                    <a:pt x="102" y="38"/>
                  </a:lnTo>
                  <a:lnTo>
                    <a:pt x="90" y="42"/>
                  </a:lnTo>
                  <a:lnTo>
                    <a:pt x="80" y="49"/>
                  </a:lnTo>
                  <a:lnTo>
                    <a:pt x="69" y="53"/>
                  </a:lnTo>
                  <a:lnTo>
                    <a:pt x="61" y="59"/>
                  </a:lnTo>
                  <a:lnTo>
                    <a:pt x="51" y="65"/>
                  </a:lnTo>
                  <a:lnTo>
                    <a:pt x="43" y="69"/>
                  </a:lnTo>
                  <a:lnTo>
                    <a:pt x="35" y="75"/>
                  </a:lnTo>
                  <a:lnTo>
                    <a:pt x="29" y="81"/>
                  </a:lnTo>
                  <a:lnTo>
                    <a:pt x="22" y="89"/>
                  </a:lnTo>
                  <a:lnTo>
                    <a:pt x="16" y="95"/>
                  </a:lnTo>
                  <a:lnTo>
                    <a:pt x="12" y="102"/>
                  </a:lnTo>
                  <a:lnTo>
                    <a:pt x="8" y="110"/>
                  </a:lnTo>
                  <a:lnTo>
                    <a:pt x="4" y="116"/>
                  </a:lnTo>
                  <a:lnTo>
                    <a:pt x="2" y="124"/>
                  </a:lnTo>
                  <a:lnTo>
                    <a:pt x="0" y="132"/>
                  </a:lnTo>
                  <a:lnTo>
                    <a:pt x="0" y="139"/>
                  </a:lnTo>
                  <a:lnTo>
                    <a:pt x="14" y="139"/>
                  </a:lnTo>
                  <a:lnTo>
                    <a:pt x="14" y="132"/>
                  </a:lnTo>
                  <a:lnTo>
                    <a:pt x="16" y="126"/>
                  </a:lnTo>
                  <a:lnTo>
                    <a:pt x="18" y="122"/>
                  </a:lnTo>
                  <a:lnTo>
                    <a:pt x="20" y="116"/>
                  </a:lnTo>
                  <a:lnTo>
                    <a:pt x="25" y="110"/>
                  </a:lnTo>
                  <a:lnTo>
                    <a:pt x="29" y="104"/>
                  </a:lnTo>
                  <a:lnTo>
                    <a:pt x="33" y="98"/>
                  </a:lnTo>
                  <a:lnTo>
                    <a:pt x="39" y="91"/>
                  </a:lnTo>
                  <a:lnTo>
                    <a:pt x="45" y="87"/>
                  </a:lnTo>
                  <a:lnTo>
                    <a:pt x="51" y="81"/>
                  </a:lnTo>
                  <a:lnTo>
                    <a:pt x="59" y="75"/>
                  </a:lnTo>
                  <a:lnTo>
                    <a:pt x="67" y="71"/>
                  </a:lnTo>
                  <a:lnTo>
                    <a:pt x="78" y="65"/>
                  </a:lnTo>
                  <a:lnTo>
                    <a:pt x="86" y="61"/>
                  </a:lnTo>
                  <a:lnTo>
                    <a:pt x="96" y="57"/>
                  </a:lnTo>
                  <a:lnTo>
                    <a:pt x="108" y="51"/>
                  </a:lnTo>
                  <a:lnTo>
                    <a:pt x="118" y="47"/>
                  </a:lnTo>
                  <a:lnTo>
                    <a:pt x="131" y="42"/>
                  </a:lnTo>
                  <a:lnTo>
                    <a:pt x="143" y="38"/>
                  </a:lnTo>
                  <a:lnTo>
                    <a:pt x="155" y="36"/>
                  </a:lnTo>
                  <a:lnTo>
                    <a:pt x="169" y="32"/>
                  </a:lnTo>
                  <a:lnTo>
                    <a:pt x="182" y="28"/>
                  </a:lnTo>
                  <a:lnTo>
                    <a:pt x="196" y="26"/>
                  </a:lnTo>
                  <a:lnTo>
                    <a:pt x="212" y="24"/>
                  </a:lnTo>
                  <a:lnTo>
                    <a:pt x="227" y="20"/>
                  </a:lnTo>
                  <a:lnTo>
                    <a:pt x="241" y="18"/>
                  </a:lnTo>
                  <a:lnTo>
                    <a:pt x="257" y="18"/>
                  </a:lnTo>
                  <a:lnTo>
                    <a:pt x="274" y="16"/>
                  </a:lnTo>
                  <a:lnTo>
                    <a:pt x="290" y="14"/>
                  </a:lnTo>
                  <a:lnTo>
                    <a:pt x="306" y="14"/>
                  </a:lnTo>
                  <a:lnTo>
                    <a:pt x="323" y="14"/>
                  </a:lnTo>
                  <a:lnTo>
                    <a:pt x="339" y="14"/>
                  </a:lnTo>
                  <a:lnTo>
                    <a:pt x="339"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12" name="Freeform 152">
              <a:extLst>
                <a:ext uri="{FF2B5EF4-FFF2-40B4-BE49-F238E27FC236}">
                  <a16:creationId xmlns:a16="http://schemas.microsoft.com/office/drawing/2014/main" id="{C56E20A5-C18A-15F8-38D4-7BEB25786547}"/>
                </a:ext>
              </a:extLst>
            </p:cNvPr>
            <p:cNvSpPr>
              <a:spLocks/>
            </p:cNvSpPr>
            <p:nvPr/>
          </p:nvSpPr>
          <p:spPr bwMode="auto">
            <a:xfrm>
              <a:off x="2882901" y="5154613"/>
              <a:ext cx="192087" cy="222250"/>
            </a:xfrm>
            <a:custGeom>
              <a:avLst/>
              <a:gdLst>
                <a:gd name="T0" fmla="*/ 3175 w 121"/>
                <a:gd name="T1" fmla="*/ 201759 h 141"/>
                <a:gd name="T2" fmla="*/ 3175 w 121"/>
                <a:gd name="T3" fmla="*/ 182844 h 141"/>
                <a:gd name="T4" fmla="*/ 3175 w 121"/>
                <a:gd name="T5" fmla="*/ 163929 h 141"/>
                <a:gd name="T6" fmla="*/ 3175 w 121"/>
                <a:gd name="T7" fmla="*/ 145014 h 141"/>
                <a:gd name="T8" fmla="*/ 3175 w 121"/>
                <a:gd name="T9" fmla="*/ 126099 h 141"/>
                <a:gd name="T10" fmla="*/ 3175 w 121"/>
                <a:gd name="T11" fmla="*/ 105608 h 141"/>
                <a:gd name="T12" fmla="*/ 3175 w 121"/>
                <a:gd name="T13" fmla="*/ 86693 h 141"/>
                <a:gd name="T14" fmla="*/ 3175 w 121"/>
                <a:gd name="T15" fmla="*/ 67778 h 141"/>
                <a:gd name="T16" fmla="*/ 3175 w 121"/>
                <a:gd name="T17" fmla="*/ 48863 h 141"/>
                <a:gd name="T18" fmla="*/ 3175 w 121"/>
                <a:gd name="T19" fmla="*/ 28372 h 141"/>
                <a:gd name="T20" fmla="*/ 3175 w 121"/>
                <a:gd name="T21" fmla="*/ 9457 h 141"/>
                <a:gd name="T22" fmla="*/ 6350 w 121"/>
                <a:gd name="T23" fmla="*/ 0 h 141"/>
                <a:gd name="T24" fmla="*/ 25400 w 121"/>
                <a:gd name="T25" fmla="*/ 0 h 141"/>
                <a:gd name="T26" fmla="*/ 31750 w 121"/>
                <a:gd name="T27" fmla="*/ 12610 h 141"/>
                <a:gd name="T28" fmla="*/ 28575 w 121"/>
                <a:gd name="T29" fmla="*/ 28372 h 141"/>
                <a:gd name="T30" fmla="*/ 28575 w 121"/>
                <a:gd name="T31" fmla="*/ 48863 h 141"/>
                <a:gd name="T32" fmla="*/ 28575 w 121"/>
                <a:gd name="T33" fmla="*/ 67778 h 141"/>
                <a:gd name="T34" fmla="*/ 31750 w 121"/>
                <a:gd name="T35" fmla="*/ 92998 h 141"/>
                <a:gd name="T36" fmla="*/ 50800 w 121"/>
                <a:gd name="T37" fmla="*/ 92998 h 141"/>
                <a:gd name="T38" fmla="*/ 71437 w 121"/>
                <a:gd name="T39" fmla="*/ 92998 h 141"/>
                <a:gd name="T40" fmla="*/ 90487 w 121"/>
                <a:gd name="T41" fmla="*/ 92998 h 141"/>
                <a:gd name="T42" fmla="*/ 109537 w 121"/>
                <a:gd name="T43" fmla="*/ 92998 h 141"/>
                <a:gd name="T44" fmla="*/ 128587 w 121"/>
                <a:gd name="T45" fmla="*/ 92998 h 141"/>
                <a:gd name="T46" fmla="*/ 149225 w 121"/>
                <a:gd name="T47" fmla="*/ 92998 h 141"/>
                <a:gd name="T48" fmla="*/ 165100 w 121"/>
                <a:gd name="T49" fmla="*/ 80388 h 141"/>
                <a:gd name="T50" fmla="*/ 165100 w 121"/>
                <a:gd name="T51" fmla="*/ 61473 h 141"/>
                <a:gd name="T52" fmla="*/ 161925 w 121"/>
                <a:gd name="T53" fmla="*/ 45711 h 141"/>
                <a:gd name="T54" fmla="*/ 161925 w 121"/>
                <a:gd name="T55" fmla="*/ 25220 h 141"/>
                <a:gd name="T56" fmla="*/ 161925 w 121"/>
                <a:gd name="T57" fmla="*/ 6305 h 141"/>
                <a:gd name="T58" fmla="*/ 174625 w 121"/>
                <a:gd name="T59" fmla="*/ 0 h 141"/>
                <a:gd name="T60" fmla="*/ 190500 w 121"/>
                <a:gd name="T61" fmla="*/ 3152 h 141"/>
                <a:gd name="T62" fmla="*/ 190500 w 121"/>
                <a:gd name="T63" fmla="*/ 22067 h 141"/>
                <a:gd name="T64" fmla="*/ 190500 w 121"/>
                <a:gd name="T65" fmla="*/ 42559 h 141"/>
                <a:gd name="T66" fmla="*/ 190500 w 121"/>
                <a:gd name="T67" fmla="*/ 61473 h 141"/>
                <a:gd name="T68" fmla="*/ 190500 w 121"/>
                <a:gd name="T69" fmla="*/ 80388 h 141"/>
                <a:gd name="T70" fmla="*/ 190500 w 121"/>
                <a:gd name="T71" fmla="*/ 99303 h 141"/>
                <a:gd name="T72" fmla="*/ 190500 w 121"/>
                <a:gd name="T73" fmla="*/ 118218 h 141"/>
                <a:gd name="T74" fmla="*/ 190500 w 121"/>
                <a:gd name="T75" fmla="*/ 138709 h 141"/>
                <a:gd name="T76" fmla="*/ 190500 w 121"/>
                <a:gd name="T77" fmla="*/ 157624 h 141"/>
                <a:gd name="T78" fmla="*/ 190500 w 121"/>
                <a:gd name="T79" fmla="*/ 176539 h 141"/>
                <a:gd name="T80" fmla="*/ 190500 w 121"/>
                <a:gd name="T81" fmla="*/ 195454 h 141"/>
                <a:gd name="T82" fmla="*/ 190500 w 121"/>
                <a:gd name="T83" fmla="*/ 215945 h 141"/>
                <a:gd name="T84" fmla="*/ 174625 w 121"/>
                <a:gd name="T85" fmla="*/ 220674 h 141"/>
                <a:gd name="T86" fmla="*/ 161925 w 121"/>
                <a:gd name="T87" fmla="*/ 212793 h 141"/>
                <a:gd name="T88" fmla="*/ 161925 w 121"/>
                <a:gd name="T89" fmla="*/ 192301 h 141"/>
                <a:gd name="T90" fmla="*/ 161925 w 121"/>
                <a:gd name="T91" fmla="*/ 173387 h 141"/>
                <a:gd name="T92" fmla="*/ 161925 w 121"/>
                <a:gd name="T93" fmla="*/ 154472 h 141"/>
                <a:gd name="T94" fmla="*/ 165100 w 121"/>
                <a:gd name="T95" fmla="*/ 138709 h 141"/>
                <a:gd name="T96" fmla="*/ 165100 w 121"/>
                <a:gd name="T97" fmla="*/ 105608 h 141"/>
                <a:gd name="T98" fmla="*/ 146050 w 121"/>
                <a:gd name="T99" fmla="*/ 105608 h 141"/>
                <a:gd name="T100" fmla="*/ 125412 w 121"/>
                <a:gd name="T101" fmla="*/ 105608 h 141"/>
                <a:gd name="T102" fmla="*/ 106362 w 121"/>
                <a:gd name="T103" fmla="*/ 105608 h 141"/>
                <a:gd name="T104" fmla="*/ 87312 w 121"/>
                <a:gd name="T105" fmla="*/ 105608 h 141"/>
                <a:gd name="T106" fmla="*/ 68262 w 121"/>
                <a:gd name="T107" fmla="*/ 105608 h 141"/>
                <a:gd name="T108" fmla="*/ 47625 w 121"/>
                <a:gd name="T109" fmla="*/ 105608 h 141"/>
                <a:gd name="T110" fmla="*/ 28575 w 121"/>
                <a:gd name="T111" fmla="*/ 105608 h 141"/>
                <a:gd name="T112" fmla="*/ 28575 w 121"/>
                <a:gd name="T113" fmla="*/ 138709 h 141"/>
                <a:gd name="T114" fmla="*/ 28575 w 121"/>
                <a:gd name="T115" fmla="*/ 157624 h 141"/>
                <a:gd name="T116" fmla="*/ 28575 w 121"/>
                <a:gd name="T117" fmla="*/ 176539 h 141"/>
                <a:gd name="T118" fmla="*/ 28575 w 121"/>
                <a:gd name="T119" fmla="*/ 195454 h 141"/>
                <a:gd name="T120" fmla="*/ 31750 w 121"/>
                <a:gd name="T121" fmla="*/ 215945 h 141"/>
                <a:gd name="T122" fmla="*/ 15875 w 121"/>
                <a:gd name="T123" fmla="*/ 220674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1" h="141">
                  <a:moveTo>
                    <a:pt x="0" y="140"/>
                  </a:moveTo>
                  <a:lnTo>
                    <a:pt x="0" y="137"/>
                  </a:lnTo>
                  <a:lnTo>
                    <a:pt x="0" y="135"/>
                  </a:lnTo>
                  <a:lnTo>
                    <a:pt x="2" y="133"/>
                  </a:lnTo>
                  <a:lnTo>
                    <a:pt x="2" y="130"/>
                  </a:lnTo>
                  <a:lnTo>
                    <a:pt x="2" y="128"/>
                  </a:lnTo>
                  <a:lnTo>
                    <a:pt x="2" y="126"/>
                  </a:lnTo>
                  <a:lnTo>
                    <a:pt x="2" y="124"/>
                  </a:lnTo>
                  <a:lnTo>
                    <a:pt x="2" y="122"/>
                  </a:lnTo>
                  <a:lnTo>
                    <a:pt x="2" y="120"/>
                  </a:lnTo>
                  <a:lnTo>
                    <a:pt x="2" y="118"/>
                  </a:lnTo>
                  <a:lnTo>
                    <a:pt x="2" y="116"/>
                  </a:lnTo>
                  <a:lnTo>
                    <a:pt x="2" y="114"/>
                  </a:lnTo>
                  <a:lnTo>
                    <a:pt x="2" y="112"/>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7"/>
                  </a:lnTo>
                  <a:lnTo>
                    <a:pt x="2" y="75"/>
                  </a:lnTo>
                  <a:lnTo>
                    <a:pt x="2" y="73"/>
                  </a:lnTo>
                  <a:lnTo>
                    <a:pt x="2" y="71"/>
                  </a:lnTo>
                  <a:lnTo>
                    <a:pt x="2" y="69"/>
                  </a:lnTo>
                  <a:lnTo>
                    <a:pt x="2" y="67"/>
                  </a:lnTo>
                  <a:lnTo>
                    <a:pt x="2" y="65"/>
                  </a:lnTo>
                  <a:lnTo>
                    <a:pt x="2" y="63"/>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5"/>
                  </a:lnTo>
                  <a:lnTo>
                    <a:pt x="2" y="33"/>
                  </a:lnTo>
                  <a:lnTo>
                    <a:pt x="2" y="31"/>
                  </a:lnTo>
                  <a:lnTo>
                    <a:pt x="2" y="29"/>
                  </a:lnTo>
                  <a:lnTo>
                    <a:pt x="2" y="27"/>
                  </a:lnTo>
                  <a:lnTo>
                    <a:pt x="2" y="24"/>
                  </a:lnTo>
                  <a:lnTo>
                    <a:pt x="2" y="22"/>
                  </a:lnTo>
                  <a:lnTo>
                    <a:pt x="2" y="20"/>
                  </a:lnTo>
                  <a:lnTo>
                    <a:pt x="2" y="18"/>
                  </a:lnTo>
                  <a:lnTo>
                    <a:pt x="2" y="16"/>
                  </a:lnTo>
                  <a:lnTo>
                    <a:pt x="2" y="14"/>
                  </a:lnTo>
                  <a:lnTo>
                    <a:pt x="2" y="12"/>
                  </a:lnTo>
                  <a:lnTo>
                    <a:pt x="2" y="10"/>
                  </a:lnTo>
                  <a:lnTo>
                    <a:pt x="2" y="8"/>
                  </a:lnTo>
                  <a:lnTo>
                    <a:pt x="2" y="6"/>
                  </a:lnTo>
                  <a:lnTo>
                    <a:pt x="2" y="4"/>
                  </a:lnTo>
                  <a:lnTo>
                    <a:pt x="0" y="4"/>
                  </a:lnTo>
                  <a:lnTo>
                    <a:pt x="0" y="2"/>
                  </a:lnTo>
                  <a:lnTo>
                    <a:pt x="0" y="0"/>
                  </a:lnTo>
                  <a:lnTo>
                    <a:pt x="2" y="0"/>
                  </a:lnTo>
                  <a:lnTo>
                    <a:pt x="4" y="0"/>
                  </a:lnTo>
                  <a:lnTo>
                    <a:pt x="6" y="0"/>
                  </a:lnTo>
                  <a:lnTo>
                    <a:pt x="8" y="0"/>
                  </a:lnTo>
                  <a:lnTo>
                    <a:pt x="10" y="0"/>
                  </a:lnTo>
                  <a:lnTo>
                    <a:pt x="12" y="0"/>
                  </a:lnTo>
                  <a:lnTo>
                    <a:pt x="14" y="0"/>
                  </a:lnTo>
                  <a:lnTo>
                    <a:pt x="16" y="0"/>
                  </a:lnTo>
                  <a:lnTo>
                    <a:pt x="18" y="0"/>
                  </a:lnTo>
                  <a:lnTo>
                    <a:pt x="20" y="0"/>
                  </a:lnTo>
                  <a:lnTo>
                    <a:pt x="20" y="2"/>
                  </a:lnTo>
                  <a:lnTo>
                    <a:pt x="20" y="4"/>
                  </a:lnTo>
                  <a:lnTo>
                    <a:pt x="20" y="6"/>
                  </a:lnTo>
                  <a:lnTo>
                    <a:pt x="20" y="8"/>
                  </a:lnTo>
                  <a:lnTo>
                    <a:pt x="20" y="10"/>
                  </a:lnTo>
                  <a:lnTo>
                    <a:pt x="18" y="10"/>
                  </a:lnTo>
                  <a:lnTo>
                    <a:pt x="18" y="12"/>
                  </a:lnTo>
                  <a:lnTo>
                    <a:pt x="18" y="14"/>
                  </a:lnTo>
                  <a:lnTo>
                    <a:pt x="18" y="16"/>
                  </a:lnTo>
                  <a:lnTo>
                    <a:pt x="18" y="18"/>
                  </a:lnTo>
                  <a:lnTo>
                    <a:pt x="18" y="20"/>
                  </a:lnTo>
                  <a:lnTo>
                    <a:pt x="18" y="22"/>
                  </a:lnTo>
                  <a:lnTo>
                    <a:pt x="18" y="24"/>
                  </a:lnTo>
                  <a:lnTo>
                    <a:pt x="18" y="27"/>
                  </a:lnTo>
                  <a:lnTo>
                    <a:pt x="18" y="29"/>
                  </a:lnTo>
                  <a:lnTo>
                    <a:pt x="18" y="31"/>
                  </a:lnTo>
                  <a:lnTo>
                    <a:pt x="18" y="33"/>
                  </a:lnTo>
                  <a:lnTo>
                    <a:pt x="18" y="35"/>
                  </a:lnTo>
                  <a:lnTo>
                    <a:pt x="18" y="37"/>
                  </a:lnTo>
                  <a:lnTo>
                    <a:pt x="18" y="39"/>
                  </a:lnTo>
                  <a:lnTo>
                    <a:pt x="18" y="41"/>
                  </a:lnTo>
                  <a:lnTo>
                    <a:pt x="18" y="43"/>
                  </a:lnTo>
                  <a:lnTo>
                    <a:pt x="18" y="45"/>
                  </a:lnTo>
                  <a:lnTo>
                    <a:pt x="18" y="47"/>
                  </a:lnTo>
                  <a:lnTo>
                    <a:pt x="18" y="49"/>
                  </a:lnTo>
                  <a:lnTo>
                    <a:pt x="18" y="51"/>
                  </a:lnTo>
                  <a:lnTo>
                    <a:pt x="18" y="59"/>
                  </a:lnTo>
                  <a:lnTo>
                    <a:pt x="20" y="59"/>
                  </a:lnTo>
                  <a:lnTo>
                    <a:pt x="22" y="59"/>
                  </a:lnTo>
                  <a:lnTo>
                    <a:pt x="24" y="59"/>
                  </a:lnTo>
                  <a:lnTo>
                    <a:pt x="26" y="59"/>
                  </a:lnTo>
                  <a:lnTo>
                    <a:pt x="28" y="59"/>
                  </a:lnTo>
                  <a:lnTo>
                    <a:pt x="30" y="59"/>
                  </a:lnTo>
                  <a:lnTo>
                    <a:pt x="32" y="59"/>
                  </a:lnTo>
                  <a:lnTo>
                    <a:pt x="35" y="59"/>
                  </a:lnTo>
                  <a:lnTo>
                    <a:pt x="37" y="59"/>
                  </a:lnTo>
                  <a:lnTo>
                    <a:pt x="39" y="59"/>
                  </a:lnTo>
                  <a:lnTo>
                    <a:pt x="41" y="59"/>
                  </a:lnTo>
                  <a:lnTo>
                    <a:pt x="43" y="59"/>
                  </a:lnTo>
                  <a:lnTo>
                    <a:pt x="45" y="59"/>
                  </a:lnTo>
                  <a:lnTo>
                    <a:pt x="47" y="59"/>
                  </a:lnTo>
                  <a:lnTo>
                    <a:pt x="49" y="59"/>
                  </a:lnTo>
                  <a:lnTo>
                    <a:pt x="51" y="59"/>
                  </a:lnTo>
                  <a:lnTo>
                    <a:pt x="53" y="59"/>
                  </a:lnTo>
                  <a:lnTo>
                    <a:pt x="55" y="59"/>
                  </a:lnTo>
                  <a:lnTo>
                    <a:pt x="57" y="59"/>
                  </a:lnTo>
                  <a:lnTo>
                    <a:pt x="59" y="59"/>
                  </a:lnTo>
                  <a:lnTo>
                    <a:pt x="61" y="59"/>
                  </a:lnTo>
                  <a:lnTo>
                    <a:pt x="63" y="59"/>
                  </a:lnTo>
                  <a:lnTo>
                    <a:pt x="65" y="59"/>
                  </a:lnTo>
                  <a:lnTo>
                    <a:pt x="67" y="59"/>
                  </a:lnTo>
                  <a:lnTo>
                    <a:pt x="69" y="59"/>
                  </a:lnTo>
                  <a:lnTo>
                    <a:pt x="71" y="59"/>
                  </a:lnTo>
                  <a:lnTo>
                    <a:pt x="73" y="59"/>
                  </a:lnTo>
                  <a:lnTo>
                    <a:pt x="75" y="59"/>
                  </a:lnTo>
                  <a:lnTo>
                    <a:pt x="77" y="59"/>
                  </a:lnTo>
                  <a:lnTo>
                    <a:pt x="79" y="59"/>
                  </a:lnTo>
                  <a:lnTo>
                    <a:pt x="81" y="59"/>
                  </a:lnTo>
                  <a:lnTo>
                    <a:pt x="84" y="59"/>
                  </a:lnTo>
                  <a:lnTo>
                    <a:pt x="86" y="59"/>
                  </a:lnTo>
                  <a:lnTo>
                    <a:pt x="88" y="59"/>
                  </a:lnTo>
                  <a:lnTo>
                    <a:pt x="90" y="59"/>
                  </a:lnTo>
                  <a:lnTo>
                    <a:pt x="92" y="59"/>
                  </a:lnTo>
                  <a:lnTo>
                    <a:pt x="94" y="59"/>
                  </a:lnTo>
                  <a:lnTo>
                    <a:pt x="96" y="59"/>
                  </a:lnTo>
                  <a:lnTo>
                    <a:pt x="98" y="59"/>
                  </a:lnTo>
                  <a:lnTo>
                    <a:pt x="100" y="59"/>
                  </a:lnTo>
                  <a:lnTo>
                    <a:pt x="102" y="59"/>
                  </a:lnTo>
                  <a:lnTo>
                    <a:pt x="104" y="59"/>
                  </a:lnTo>
                  <a:lnTo>
                    <a:pt x="104" y="51"/>
                  </a:lnTo>
                  <a:lnTo>
                    <a:pt x="104" y="49"/>
                  </a:lnTo>
                  <a:lnTo>
                    <a:pt x="104" y="47"/>
                  </a:lnTo>
                  <a:lnTo>
                    <a:pt x="104" y="45"/>
                  </a:lnTo>
                  <a:lnTo>
                    <a:pt x="104" y="43"/>
                  </a:lnTo>
                  <a:lnTo>
                    <a:pt x="104" y="41"/>
                  </a:lnTo>
                  <a:lnTo>
                    <a:pt x="104" y="39"/>
                  </a:lnTo>
                  <a:lnTo>
                    <a:pt x="102" y="39"/>
                  </a:lnTo>
                  <a:lnTo>
                    <a:pt x="102" y="37"/>
                  </a:lnTo>
                  <a:lnTo>
                    <a:pt x="102" y="35"/>
                  </a:lnTo>
                  <a:lnTo>
                    <a:pt x="102" y="33"/>
                  </a:lnTo>
                  <a:lnTo>
                    <a:pt x="102" y="31"/>
                  </a:lnTo>
                  <a:lnTo>
                    <a:pt x="102" y="29"/>
                  </a:lnTo>
                  <a:lnTo>
                    <a:pt x="102" y="27"/>
                  </a:lnTo>
                  <a:lnTo>
                    <a:pt x="102" y="24"/>
                  </a:lnTo>
                  <a:lnTo>
                    <a:pt x="102" y="22"/>
                  </a:lnTo>
                  <a:lnTo>
                    <a:pt x="102" y="20"/>
                  </a:lnTo>
                  <a:lnTo>
                    <a:pt x="102" y="18"/>
                  </a:lnTo>
                  <a:lnTo>
                    <a:pt x="102" y="16"/>
                  </a:lnTo>
                  <a:lnTo>
                    <a:pt x="102" y="14"/>
                  </a:lnTo>
                  <a:lnTo>
                    <a:pt x="102" y="12"/>
                  </a:lnTo>
                  <a:lnTo>
                    <a:pt x="102" y="10"/>
                  </a:lnTo>
                  <a:lnTo>
                    <a:pt x="102" y="8"/>
                  </a:lnTo>
                  <a:lnTo>
                    <a:pt x="102" y="6"/>
                  </a:lnTo>
                  <a:lnTo>
                    <a:pt x="102" y="4"/>
                  </a:lnTo>
                  <a:lnTo>
                    <a:pt x="102" y="2"/>
                  </a:lnTo>
                  <a:lnTo>
                    <a:pt x="102" y="0"/>
                  </a:lnTo>
                  <a:lnTo>
                    <a:pt x="104" y="0"/>
                  </a:lnTo>
                  <a:lnTo>
                    <a:pt x="106" y="0"/>
                  </a:lnTo>
                  <a:lnTo>
                    <a:pt x="108" y="0"/>
                  </a:lnTo>
                  <a:lnTo>
                    <a:pt x="110" y="0"/>
                  </a:lnTo>
                  <a:lnTo>
                    <a:pt x="112" y="0"/>
                  </a:lnTo>
                  <a:lnTo>
                    <a:pt x="114" y="0"/>
                  </a:lnTo>
                  <a:lnTo>
                    <a:pt x="116" y="0"/>
                  </a:lnTo>
                  <a:lnTo>
                    <a:pt x="118" y="0"/>
                  </a:lnTo>
                  <a:lnTo>
                    <a:pt x="120" y="0"/>
                  </a:lnTo>
                  <a:lnTo>
                    <a:pt x="120" y="2"/>
                  </a:lnTo>
                  <a:lnTo>
                    <a:pt x="120" y="4"/>
                  </a:lnTo>
                  <a:lnTo>
                    <a:pt x="120" y="6"/>
                  </a:lnTo>
                  <a:lnTo>
                    <a:pt x="120" y="8"/>
                  </a:lnTo>
                  <a:lnTo>
                    <a:pt x="120" y="10"/>
                  </a:lnTo>
                  <a:lnTo>
                    <a:pt x="120" y="12"/>
                  </a:lnTo>
                  <a:lnTo>
                    <a:pt x="120" y="14"/>
                  </a:lnTo>
                  <a:lnTo>
                    <a:pt x="120" y="16"/>
                  </a:lnTo>
                  <a:lnTo>
                    <a:pt x="120" y="18"/>
                  </a:lnTo>
                  <a:lnTo>
                    <a:pt x="120" y="20"/>
                  </a:lnTo>
                  <a:lnTo>
                    <a:pt x="120" y="22"/>
                  </a:lnTo>
                  <a:lnTo>
                    <a:pt x="120" y="24"/>
                  </a:lnTo>
                  <a:lnTo>
                    <a:pt x="120" y="27"/>
                  </a:lnTo>
                  <a:lnTo>
                    <a:pt x="120" y="29"/>
                  </a:lnTo>
                  <a:lnTo>
                    <a:pt x="120" y="31"/>
                  </a:lnTo>
                  <a:lnTo>
                    <a:pt x="120" y="33"/>
                  </a:lnTo>
                  <a:lnTo>
                    <a:pt x="120" y="35"/>
                  </a:lnTo>
                  <a:lnTo>
                    <a:pt x="120" y="37"/>
                  </a:lnTo>
                  <a:lnTo>
                    <a:pt x="120" y="39"/>
                  </a:lnTo>
                  <a:lnTo>
                    <a:pt x="120" y="41"/>
                  </a:lnTo>
                  <a:lnTo>
                    <a:pt x="120" y="43"/>
                  </a:lnTo>
                  <a:lnTo>
                    <a:pt x="120" y="45"/>
                  </a:lnTo>
                  <a:lnTo>
                    <a:pt x="120" y="47"/>
                  </a:lnTo>
                  <a:lnTo>
                    <a:pt x="120" y="49"/>
                  </a:lnTo>
                  <a:lnTo>
                    <a:pt x="120" y="51"/>
                  </a:lnTo>
                  <a:lnTo>
                    <a:pt x="120" y="53"/>
                  </a:lnTo>
                  <a:lnTo>
                    <a:pt x="120" y="55"/>
                  </a:lnTo>
                  <a:lnTo>
                    <a:pt x="120" y="57"/>
                  </a:lnTo>
                  <a:lnTo>
                    <a:pt x="120" y="59"/>
                  </a:lnTo>
                  <a:lnTo>
                    <a:pt x="120" y="61"/>
                  </a:lnTo>
                  <a:lnTo>
                    <a:pt x="120" y="63"/>
                  </a:lnTo>
                  <a:lnTo>
                    <a:pt x="120" y="65"/>
                  </a:lnTo>
                  <a:lnTo>
                    <a:pt x="120" y="67"/>
                  </a:lnTo>
                  <a:lnTo>
                    <a:pt x="120" y="69"/>
                  </a:lnTo>
                  <a:lnTo>
                    <a:pt x="120" y="71"/>
                  </a:lnTo>
                  <a:lnTo>
                    <a:pt x="120" y="73"/>
                  </a:lnTo>
                  <a:lnTo>
                    <a:pt x="120" y="75"/>
                  </a:lnTo>
                  <a:lnTo>
                    <a:pt x="120" y="77"/>
                  </a:lnTo>
                  <a:lnTo>
                    <a:pt x="120" y="80"/>
                  </a:lnTo>
                  <a:lnTo>
                    <a:pt x="120" y="82"/>
                  </a:lnTo>
                  <a:lnTo>
                    <a:pt x="120" y="84"/>
                  </a:lnTo>
                  <a:lnTo>
                    <a:pt x="120" y="86"/>
                  </a:lnTo>
                  <a:lnTo>
                    <a:pt x="120" y="88"/>
                  </a:lnTo>
                  <a:lnTo>
                    <a:pt x="120" y="90"/>
                  </a:lnTo>
                  <a:lnTo>
                    <a:pt x="120" y="92"/>
                  </a:lnTo>
                  <a:lnTo>
                    <a:pt x="120" y="94"/>
                  </a:lnTo>
                  <a:lnTo>
                    <a:pt x="120" y="96"/>
                  </a:lnTo>
                  <a:lnTo>
                    <a:pt x="120" y="98"/>
                  </a:lnTo>
                  <a:lnTo>
                    <a:pt x="120" y="100"/>
                  </a:lnTo>
                  <a:lnTo>
                    <a:pt x="120" y="102"/>
                  </a:lnTo>
                  <a:lnTo>
                    <a:pt x="120" y="104"/>
                  </a:lnTo>
                  <a:lnTo>
                    <a:pt x="120" y="106"/>
                  </a:lnTo>
                  <a:lnTo>
                    <a:pt x="120" y="108"/>
                  </a:lnTo>
                  <a:lnTo>
                    <a:pt x="120" y="110"/>
                  </a:lnTo>
                  <a:lnTo>
                    <a:pt x="120" y="112"/>
                  </a:lnTo>
                  <a:lnTo>
                    <a:pt x="120" y="114"/>
                  </a:lnTo>
                  <a:lnTo>
                    <a:pt x="120" y="116"/>
                  </a:lnTo>
                  <a:lnTo>
                    <a:pt x="120" y="118"/>
                  </a:lnTo>
                  <a:lnTo>
                    <a:pt x="120" y="120"/>
                  </a:lnTo>
                  <a:lnTo>
                    <a:pt x="120" y="122"/>
                  </a:lnTo>
                  <a:lnTo>
                    <a:pt x="120" y="124"/>
                  </a:lnTo>
                  <a:lnTo>
                    <a:pt x="120" y="126"/>
                  </a:lnTo>
                  <a:lnTo>
                    <a:pt x="120" y="128"/>
                  </a:lnTo>
                  <a:lnTo>
                    <a:pt x="120" y="130"/>
                  </a:lnTo>
                  <a:lnTo>
                    <a:pt x="120" y="133"/>
                  </a:lnTo>
                  <a:lnTo>
                    <a:pt x="120" y="135"/>
                  </a:lnTo>
                  <a:lnTo>
                    <a:pt x="120" y="137"/>
                  </a:lnTo>
                  <a:lnTo>
                    <a:pt x="120" y="140"/>
                  </a:lnTo>
                  <a:lnTo>
                    <a:pt x="118" y="140"/>
                  </a:lnTo>
                  <a:lnTo>
                    <a:pt x="116" y="140"/>
                  </a:lnTo>
                  <a:lnTo>
                    <a:pt x="114" y="140"/>
                  </a:lnTo>
                  <a:lnTo>
                    <a:pt x="112" y="140"/>
                  </a:lnTo>
                  <a:lnTo>
                    <a:pt x="110" y="140"/>
                  </a:lnTo>
                  <a:lnTo>
                    <a:pt x="108" y="140"/>
                  </a:lnTo>
                  <a:lnTo>
                    <a:pt x="106" y="140"/>
                  </a:lnTo>
                  <a:lnTo>
                    <a:pt x="104" y="140"/>
                  </a:lnTo>
                  <a:lnTo>
                    <a:pt x="102" y="140"/>
                  </a:lnTo>
                  <a:lnTo>
                    <a:pt x="102" y="137"/>
                  </a:lnTo>
                  <a:lnTo>
                    <a:pt x="102" y="135"/>
                  </a:lnTo>
                  <a:lnTo>
                    <a:pt x="102" y="133"/>
                  </a:lnTo>
                  <a:lnTo>
                    <a:pt x="102" y="130"/>
                  </a:lnTo>
                  <a:lnTo>
                    <a:pt x="102" y="128"/>
                  </a:lnTo>
                  <a:lnTo>
                    <a:pt x="102" y="126"/>
                  </a:lnTo>
                  <a:lnTo>
                    <a:pt x="102" y="124"/>
                  </a:lnTo>
                  <a:lnTo>
                    <a:pt x="102" y="122"/>
                  </a:lnTo>
                  <a:lnTo>
                    <a:pt x="102" y="120"/>
                  </a:lnTo>
                  <a:lnTo>
                    <a:pt x="102" y="118"/>
                  </a:lnTo>
                  <a:lnTo>
                    <a:pt x="102" y="116"/>
                  </a:lnTo>
                  <a:lnTo>
                    <a:pt x="102" y="114"/>
                  </a:lnTo>
                  <a:lnTo>
                    <a:pt x="102" y="112"/>
                  </a:lnTo>
                  <a:lnTo>
                    <a:pt x="102" y="110"/>
                  </a:lnTo>
                  <a:lnTo>
                    <a:pt x="102" y="108"/>
                  </a:lnTo>
                  <a:lnTo>
                    <a:pt x="102" y="106"/>
                  </a:lnTo>
                  <a:lnTo>
                    <a:pt x="102" y="104"/>
                  </a:lnTo>
                  <a:lnTo>
                    <a:pt x="102" y="102"/>
                  </a:lnTo>
                  <a:lnTo>
                    <a:pt x="102" y="100"/>
                  </a:lnTo>
                  <a:lnTo>
                    <a:pt x="102" y="98"/>
                  </a:lnTo>
                  <a:lnTo>
                    <a:pt x="102" y="96"/>
                  </a:lnTo>
                  <a:lnTo>
                    <a:pt x="102" y="94"/>
                  </a:lnTo>
                  <a:lnTo>
                    <a:pt x="102" y="92"/>
                  </a:lnTo>
                  <a:lnTo>
                    <a:pt x="104" y="92"/>
                  </a:lnTo>
                  <a:lnTo>
                    <a:pt x="104" y="90"/>
                  </a:lnTo>
                  <a:lnTo>
                    <a:pt x="104" y="88"/>
                  </a:lnTo>
                  <a:lnTo>
                    <a:pt x="104" y="86"/>
                  </a:lnTo>
                  <a:lnTo>
                    <a:pt x="104" y="84"/>
                  </a:lnTo>
                  <a:lnTo>
                    <a:pt x="104" y="82"/>
                  </a:lnTo>
                  <a:lnTo>
                    <a:pt x="104" y="80"/>
                  </a:lnTo>
                  <a:lnTo>
                    <a:pt x="104" y="77"/>
                  </a:lnTo>
                  <a:lnTo>
                    <a:pt x="104" y="67"/>
                  </a:lnTo>
                  <a:lnTo>
                    <a:pt x="102" y="67"/>
                  </a:lnTo>
                  <a:lnTo>
                    <a:pt x="100" y="67"/>
                  </a:lnTo>
                  <a:lnTo>
                    <a:pt x="98" y="67"/>
                  </a:lnTo>
                  <a:lnTo>
                    <a:pt x="96" y="67"/>
                  </a:lnTo>
                  <a:lnTo>
                    <a:pt x="94" y="67"/>
                  </a:lnTo>
                  <a:lnTo>
                    <a:pt x="92" y="67"/>
                  </a:lnTo>
                  <a:lnTo>
                    <a:pt x="90" y="67"/>
                  </a:lnTo>
                  <a:lnTo>
                    <a:pt x="88" y="67"/>
                  </a:lnTo>
                  <a:lnTo>
                    <a:pt x="86" y="67"/>
                  </a:lnTo>
                  <a:lnTo>
                    <a:pt x="84" y="67"/>
                  </a:lnTo>
                  <a:lnTo>
                    <a:pt x="81" y="67"/>
                  </a:lnTo>
                  <a:lnTo>
                    <a:pt x="79" y="67"/>
                  </a:lnTo>
                  <a:lnTo>
                    <a:pt x="77" y="67"/>
                  </a:lnTo>
                  <a:lnTo>
                    <a:pt x="75" y="67"/>
                  </a:lnTo>
                  <a:lnTo>
                    <a:pt x="73" y="67"/>
                  </a:lnTo>
                  <a:lnTo>
                    <a:pt x="71" y="67"/>
                  </a:lnTo>
                  <a:lnTo>
                    <a:pt x="69" y="67"/>
                  </a:lnTo>
                  <a:lnTo>
                    <a:pt x="67" y="67"/>
                  </a:lnTo>
                  <a:lnTo>
                    <a:pt x="65" y="67"/>
                  </a:lnTo>
                  <a:lnTo>
                    <a:pt x="63" y="67"/>
                  </a:lnTo>
                  <a:lnTo>
                    <a:pt x="61" y="67"/>
                  </a:lnTo>
                  <a:lnTo>
                    <a:pt x="59" y="67"/>
                  </a:lnTo>
                  <a:lnTo>
                    <a:pt x="57" y="67"/>
                  </a:lnTo>
                  <a:lnTo>
                    <a:pt x="55" y="67"/>
                  </a:lnTo>
                  <a:lnTo>
                    <a:pt x="53" y="67"/>
                  </a:lnTo>
                  <a:lnTo>
                    <a:pt x="51" y="67"/>
                  </a:lnTo>
                  <a:lnTo>
                    <a:pt x="49" y="67"/>
                  </a:lnTo>
                  <a:lnTo>
                    <a:pt x="47" y="67"/>
                  </a:lnTo>
                  <a:lnTo>
                    <a:pt x="45" y="67"/>
                  </a:lnTo>
                  <a:lnTo>
                    <a:pt x="43" y="67"/>
                  </a:lnTo>
                  <a:lnTo>
                    <a:pt x="41" y="67"/>
                  </a:lnTo>
                  <a:lnTo>
                    <a:pt x="39" y="67"/>
                  </a:lnTo>
                  <a:lnTo>
                    <a:pt x="37" y="67"/>
                  </a:lnTo>
                  <a:lnTo>
                    <a:pt x="35" y="67"/>
                  </a:lnTo>
                  <a:lnTo>
                    <a:pt x="32" y="67"/>
                  </a:lnTo>
                  <a:lnTo>
                    <a:pt x="30" y="67"/>
                  </a:lnTo>
                  <a:lnTo>
                    <a:pt x="28" y="67"/>
                  </a:lnTo>
                  <a:lnTo>
                    <a:pt x="26" y="67"/>
                  </a:lnTo>
                  <a:lnTo>
                    <a:pt x="24" y="67"/>
                  </a:lnTo>
                  <a:lnTo>
                    <a:pt x="22" y="67"/>
                  </a:lnTo>
                  <a:lnTo>
                    <a:pt x="20" y="67"/>
                  </a:lnTo>
                  <a:lnTo>
                    <a:pt x="18" y="67"/>
                  </a:lnTo>
                  <a:lnTo>
                    <a:pt x="18" y="77"/>
                  </a:lnTo>
                  <a:lnTo>
                    <a:pt x="18" y="80"/>
                  </a:lnTo>
                  <a:lnTo>
                    <a:pt x="18" y="82"/>
                  </a:lnTo>
                  <a:lnTo>
                    <a:pt x="18" y="84"/>
                  </a:lnTo>
                  <a:lnTo>
                    <a:pt x="18" y="86"/>
                  </a:lnTo>
                  <a:lnTo>
                    <a:pt x="18" y="88"/>
                  </a:lnTo>
                  <a:lnTo>
                    <a:pt x="18" y="90"/>
                  </a:lnTo>
                  <a:lnTo>
                    <a:pt x="18" y="92"/>
                  </a:lnTo>
                  <a:lnTo>
                    <a:pt x="18" y="94"/>
                  </a:lnTo>
                  <a:lnTo>
                    <a:pt x="18" y="96"/>
                  </a:lnTo>
                  <a:lnTo>
                    <a:pt x="18" y="98"/>
                  </a:lnTo>
                  <a:lnTo>
                    <a:pt x="18" y="100"/>
                  </a:lnTo>
                  <a:lnTo>
                    <a:pt x="18" y="102"/>
                  </a:lnTo>
                  <a:lnTo>
                    <a:pt x="18" y="104"/>
                  </a:lnTo>
                  <a:lnTo>
                    <a:pt x="18" y="106"/>
                  </a:lnTo>
                  <a:lnTo>
                    <a:pt x="18" y="108"/>
                  </a:lnTo>
                  <a:lnTo>
                    <a:pt x="18" y="110"/>
                  </a:lnTo>
                  <a:lnTo>
                    <a:pt x="18" y="112"/>
                  </a:lnTo>
                  <a:lnTo>
                    <a:pt x="18" y="114"/>
                  </a:lnTo>
                  <a:lnTo>
                    <a:pt x="18" y="116"/>
                  </a:lnTo>
                  <a:lnTo>
                    <a:pt x="18" y="118"/>
                  </a:lnTo>
                  <a:lnTo>
                    <a:pt x="18" y="120"/>
                  </a:lnTo>
                  <a:lnTo>
                    <a:pt x="18" y="122"/>
                  </a:lnTo>
                  <a:lnTo>
                    <a:pt x="18" y="124"/>
                  </a:lnTo>
                  <a:lnTo>
                    <a:pt x="18" y="126"/>
                  </a:lnTo>
                  <a:lnTo>
                    <a:pt x="20" y="128"/>
                  </a:lnTo>
                  <a:lnTo>
                    <a:pt x="20" y="130"/>
                  </a:lnTo>
                  <a:lnTo>
                    <a:pt x="20" y="133"/>
                  </a:lnTo>
                  <a:lnTo>
                    <a:pt x="20" y="135"/>
                  </a:lnTo>
                  <a:lnTo>
                    <a:pt x="20" y="137"/>
                  </a:lnTo>
                  <a:lnTo>
                    <a:pt x="20" y="140"/>
                  </a:lnTo>
                  <a:lnTo>
                    <a:pt x="18" y="140"/>
                  </a:lnTo>
                  <a:lnTo>
                    <a:pt x="16" y="140"/>
                  </a:lnTo>
                  <a:lnTo>
                    <a:pt x="14" y="140"/>
                  </a:lnTo>
                  <a:lnTo>
                    <a:pt x="12" y="140"/>
                  </a:lnTo>
                  <a:lnTo>
                    <a:pt x="10" y="140"/>
                  </a:lnTo>
                  <a:lnTo>
                    <a:pt x="8" y="140"/>
                  </a:lnTo>
                  <a:lnTo>
                    <a:pt x="6" y="140"/>
                  </a:lnTo>
                  <a:lnTo>
                    <a:pt x="4" y="140"/>
                  </a:lnTo>
                  <a:lnTo>
                    <a:pt x="2" y="140"/>
                  </a:lnTo>
                  <a:lnTo>
                    <a:pt x="0" y="14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13" name="Freeform 153">
              <a:extLst>
                <a:ext uri="{FF2B5EF4-FFF2-40B4-BE49-F238E27FC236}">
                  <a16:creationId xmlns:a16="http://schemas.microsoft.com/office/drawing/2014/main" id="{0E385A9F-2B12-6ECD-C7E6-D1FAEF94460C}"/>
                </a:ext>
              </a:extLst>
            </p:cNvPr>
            <p:cNvSpPr>
              <a:spLocks/>
            </p:cNvSpPr>
            <p:nvPr/>
          </p:nvSpPr>
          <p:spPr bwMode="auto">
            <a:xfrm>
              <a:off x="3103563" y="5148263"/>
              <a:ext cx="201613" cy="228600"/>
            </a:xfrm>
            <a:custGeom>
              <a:avLst/>
              <a:gdLst>
                <a:gd name="T0" fmla="*/ 71438 w 127"/>
                <a:gd name="T1" fmla="*/ 124548 h 145"/>
                <a:gd name="T2" fmla="*/ 87313 w 127"/>
                <a:gd name="T3" fmla="*/ 124548 h 145"/>
                <a:gd name="T4" fmla="*/ 103188 w 127"/>
                <a:gd name="T5" fmla="*/ 124548 h 145"/>
                <a:gd name="T6" fmla="*/ 119063 w 127"/>
                <a:gd name="T7" fmla="*/ 124548 h 145"/>
                <a:gd name="T8" fmla="*/ 119063 w 127"/>
                <a:gd name="T9" fmla="*/ 105629 h 145"/>
                <a:gd name="T10" fmla="*/ 115888 w 127"/>
                <a:gd name="T11" fmla="*/ 93017 h 145"/>
                <a:gd name="T12" fmla="*/ 109538 w 127"/>
                <a:gd name="T13" fmla="*/ 83557 h 145"/>
                <a:gd name="T14" fmla="*/ 103188 w 127"/>
                <a:gd name="T15" fmla="*/ 67792 h 145"/>
                <a:gd name="T16" fmla="*/ 96838 w 127"/>
                <a:gd name="T17" fmla="*/ 55179 h 145"/>
                <a:gd name="T18" fmla="*/ 57150 w 127"/>
                <a:gd name="T19" fmla="*/ 124548 h 145"/>
                <a:gd name="T20" fmla="*/ 6350 w 127"/>
                <a:gd name="T21" fmla="*/ 208105 h 145"/>
                <a:gd name="T22" fmla="*/ 15875 w 127"/>
                <a:gd name="T23" fmla="*/ 189186 h 145"/>
                <a:gd name="T24" fmla="*/ 25400 w 127"/>
                <a:gd name="T25" fmla="*/ 170268 h 145"/>
                <a:gd name="T26" fmla="*/ 31750 w 127"/>
                <a:gd name="T27" fmla="*/ 151349 h 145"/>
                <a:gd name="T28" fmla="*/ 41275 w 127"/>
                <a:gd name="T29" fmla="*/ 132430 h 145"/>
                <a:gd name="T30" fmla="*/ 47625 w 127"/>
                <a:gd name="T31" fmla="*/ 115088 h 145"/>
                <a:gd name="T32" fmla="*/ 57150 w 127"/>
                <a:gd name="T33" fmla="*/ 96170 h 145"/>
                <a:gd name="T34" fmla="*/ 63500 w 127"/>
                <a:gd name="T35" fmla="*/ 80404 h 145"/>
                <a:gd name="T36" fmla="*/ 71438 w 127"/>
                <a:gd name="T37" fmla="*/ 64639 h 145"/>
                <a:gd name="T38" fmla="*/ 77788 w 127"/>
                <a:gd name="T39" fmla="*/ 48873 h 145"/>
                <a:gd name="T40" fmla="*/ 84138 w 127"/>
                <a:gd name="T41" fmla="*/ 31531 h 145"/>
                <a:gd name="T42" fmla="*/ 93663 w 127"/>
                <a:gd name="T43" fmla="*/ 15766 h 145"/>
                <a:gd name="T44" fmla="*/ 100013 w 127"/>
                <a:gd name="T45" fmla="*/ 0 h 145"/>
                <a:gd name="T46" fmla="*/ 109538 w 127"/>
                <a:gd name="T47" fmla="*/ 15766 h 145"/>
                <a:gd name="T48" fmla="*/ 115888 w 127"/>
                <a:gd name="T49" fmla="*/ 31531 h 145"/>
                <a:gd name="T50" fmla="*/ 125413 w 127"/>
                <a:gd name="T51" fmla="*/ 52026 h 145"/>
                <a:gd name="T52" fmla="*/ 131763 w 127"/>
                <a:gd name="T53" fmla="*/ 67792 h 145"/>
                <a:gd name="T54" fmla="*/ 138113 w 127"/>
                <a:gd name="T55" fmla="*/ 86710 h 145"/>
                <a:gd name="T56" fmla="*/ 146050 w 127"/>
                <a:gd name="T57" fmla="*/ 102476 h 145"/>
                <a:gd name="T58" fmla="*/ 155575 w 127"/>
                <a:gd name="T59" fmla="*/ 121394 h 145"/>
                <a:gd name="T60" fmla="*/ 161925 w 127"/>
                <a:gd name="T61" fmla="*/ 138737 h 145"/>
                <a:gd name="T62" fmla="*/ 168275 w 127"/>
                <a:gd name="T63" fmla="*/ 154502 h 145"/>
                <a:gd name="T64" fmla="*/ 177800 w 127"/>
                <a:gd name="T65" fmla="*/ 173421 h 145"/>
                <a:gd name="T66" fmla="*/ 184150 w 127"/>
                <a:gd name="T67" fmla="*/ 189186 h 145"/>
                <a:gd name="T68" fmla="*/ 190500 w 127"/>
                <a:gd name="T69" fmla="*/ 208105 h 145"/>
                <a:gd name="T70" fmla="*/ 200025 w 127"/>
                <a:gd name="T71" fmla="*/ 227023 h 145"/>
                <a:gd name="T72" fmla="*/ 184150 w 127"/>
                <a:gd name="T73" fmla="*/ 227023 h 145"/>
                <a:gd name="T74" fmla="*/ 174625 w 127"/>
                <a:gd name="T75" fmla="*/ 227023 h 145"/>
                <a:gd name="T76" fmla="*/ 165100 w 127"/>
                <a:gd name="T77" fmla="*/ 219141 h 145"/>
                <a:gd name="T78" fmla="*/ 161925 w 127"/>
                <a:gd name="T79" fmla="*/ 204952 h 145"/>
                <a:gd name="T80" fmla="*/ 155575 w 127"/>
                <a:gd name="T81" fmla="*/ 195492 h 145"/>
                <a:gd name="T82" fmla="*/ 152400 w 127"/>
                <a:gd name="T83" fmla="*/ 179727 h 145"/>
                <a:gd name="T84" fmla="*/ 146050 w 127"/>
                <a:gd name="T85" fmla="*/ 170268 h 145"/>
                <a:gd name="T86" fmla="*/ 141288 w 127"/>
                <a:gd name="T87" fmla="*/ 157655 h 145"/>
                <a:gd name="T88" fmla="*/ 125413 w 127"/>
                <a:gd name="T89" fmla="*/ 138737 h 145"/>
                <a:gd name="T90" fmla="*/ 109538 w 127"/>
                <a:gd name="T91" fmla="*/ 138737 h 145"/>
                <a:gd name="T92" fmla="*/ 93663 w 127"/>
                <a:gd name="T93" fmla="*/ 138737 h 145"/>
                <a:gd name="T94" fmla="*/ 77788 w 127"/>
                <a:gd name="T95" fmla="*/ 138737 h 145"/>
                <a:gd name="T96" fmla="*/ 60325 w 127"/>
                <a:gd name="T97" fmla="*/ 138737 h 145"/>
                <a:gd name="T98" fmla="*/ 50800 w 127"/>
                <a:gd name="T99" fmla="*/ 148196 h 145"/>
                <a:gd name="T100" fmla="*/ 44450 w 127"/>
                <a:gd name="T101" fmla="*/ 157655 h 145"/>
                <a:gd name="T102" fmla="*/ 41275 w 127"/>
                <a:gd name="T103" fmla="*/ 170268 h 145"/>
                <a:gd name="T104" fmla="*/ 34925 w 127"/>
                <a:gd name="T105" fmla="*/ 182880 h 145"/>
                <a:gd name="T106" fmla="*/ 31750 w 127"/>
                <a:gd name="T107" fmla="*/ 195492 h 145"/>
                <a:gd name="T108" fmla="*/ 25400 w 127"/>
                <a:gd name="T109" fmla="*/ 208105 h 145"/>
                <a:gd name="T110" fmla="*/ 19050 w 127"/>
                <a:gd name="T111" fmla="*/ 222294 h 145"/>
                <a:gd name="T112" fmla="*/ 9525 w 127"/>
                <a:gd name="T113" fmla="*/ 222294 h 145"/>
                <a:gd name="T114" fmla="*/ 57150 w 127"/>
                <a:gd name="T115" fmla="*/ 124548 h 1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7" h="145">
                  <a:moveTo>
                    <a:pt x="36" y="79"/>
                  </a:moveTo>
                  <a:lnTo>
                    <a:pt x="38" y="79"/>
                  </a:lnTo>
                  <a:lnTo>
                    <a:pt x="40" y="79"/>
                  </a:lnTo>
                  <a:lnTo>
                    <a:pt x="43" y="79"/>
                  </a:lnTo>
                  <a:lnTo>
                    <a:pt x="45" y="79"/>
                  </a:lnTo>
                  <a:lnTo>
                    <a:pt x="47" y="79"/>
                  </a:lnTo>
                  <a:lnTo>
                    <a:pt x="49" y="79"/>
                  </a:lnTo>
                  <a:lnTo>
                    <a:pt x="51" y="79"/>
                  </a:lnTo>
                  <a:lnTo>
                    <a:pt x="53" y="79"/>
                  </a:lnTo>
                  <a:lnTo>
                    <a:pt x="55" y="79"/>
                  </a:lnTo>
                  <a:lnTo>
                    <a:pt x="57" y="79"/>
                  </a:lnTo>
                  <a:lnTo>
                    <a:pt x="59" y="79"/>
                  </a:lnTo>
                  <a:lnTo>
                    <a:pt x="61" y="79"/>
                  </a:lnTo>
                  <a:lnTo>
                    <a:pt x="63" y="79"/>
                  </a:lnTo>
                  <a:lnTo>
                    <a:pt x="65" y="79"/>
                  </a:lnTo>
                  <a:lnTo>
                    <a:pt x="67" y="79"/>
                  </a:lnTo>
                  <a:lnTo>
                    <a:pt x="69" y="79"/>
                  </a:lnTo>
                  <a:lnTo>
                    <a:pt x="71" y="79"/>
                  </a:lnTo>
                  <a:lnTo>
                    <a:pt x="73" y="79"/>
                  </a:lnTo>
                  <a:lnTo>
                    <a:pt x="75" y="79"/>
                  </a:lnTo>
                  <a:lnTo>
                    <a:pt x="77" y="79"/>
                  </a:lnTo>
                  <a:lnTo>
                    <a:pt x="79" y="79"/>
                  </a:lnTo>
                  <a:lnTo>
                    <a:pt x="77" y="69"/>
                  </a:lnTo>
                  <a:lnTo>
                    <a:pt x="75" y="69"/>
                  </a:lnTo>
                  <a:lnTo>
                    <a:pt x="75" y="67"/>
                  </a:lnTo>
                  <a:lnTo>
                    <a:pt x="75" y="65"/>
                  </a:lnTo>
                  <a:lnTo>
                    <a:pt x="73" y="65"/>
                  </a:lnTo>
                  <a:lnTo>
                    <a:pt x="73" y="63"/>
                  </a:lnTo>
                  <a:lnTo>
                    <a:pt x="73" y="61"/>
                  </a:lnTo>
                  <a:lnTo>
                    <a:pt x="73" y="59"/>
                  </a:lnTo>
                  <a:lnTo>
                    <a:pt x="71" y="59"/>
                  </a:lnTo>
                  <a:lnTo>
                    <a:pt x="71" y="57"/>
                  </a:lnTo>
                  <a:lnTo>
                    <a:pt x="71" y="55"/>
                  </a:lnTo>
                  <a:lnTo>
                    <a:pt x="69" y="55"/>
                  </a:lnTo>
                  <a:lnTo>
                    <a:pt x="69" y="53"/>
                  </a:lnTo>
                  <a:lnTo>
                    <a:pt x="69" y="51"/>
                  </a:lnTo>
                  <a:lnTo>
                    <a:pt x="67" y="49"/>
                  </a:lnTo>
                  <a:lnTo>
                    <a:pt x="67" y="47"/>
                  </a:lnTo>
                  <a:lnTo>
                    <a:pt x="65" y="45"/>
                  </a:lnTo>
                  <a:lnTo>
                    <a:pt x="65" y="43"/>
                  </a:lnTo>
                  <a:lnTo>
                    <a:pt x="65" y="41"/>
                  </a:lnTo>
                  <a:lnTo>
                    <a:pt x="63" y="41"/>
                  </a:lnTo>
                  <a:lnTo>
                    <a:pt x="63" y="39"/>
                  </a:lnTo>
                  <a:lnTo>
                    <a:pt x="63" y="37"/>
                  </a:lnTo>
                  <a:lnTo>
                    <a:pt x="61" y="35"/>
                  </a:lnTo>
                  <a:lnTo>
                    <a:pt x="61" y="33"/>
                  </a:lnTo>
                  <a:lnTo>
                    <a:pt x="61" y="31"/>
                  </a:lnTo>
                  <a:lnTo>
                    <a:pt x="59" y="31"/>
                  </a:lnTo>
                  <a:lnTo>
                    <a:pt x="59" y="28"/>
                  </a:lnTo>
                  <a:lnTo>
                    <a:pt x="36" y="79"/>
                  </a:lnTo>
                  <a:lnTo>
                    <a:pt x="0" y="144"/>
                  </a:lnTo>
                  <a:lnTo>
                    <a:pt x="0" y="141"/>
                  </a:lnTo>
                  <a:lnTo>
                    <a:pt x="2" y="137"/>
                  </a:lnTo>
                  <a:lnTo>
                    <a:pt x="2" y="134"/>
                  </a:lnTo>
                  <a:lnTo>
                    <a:pt x="4" y="132"/>
                  </a:lnTo>
                  <a:lnTo>
                    <a:pt x="6" y="130"/>
                  </a:lnTo>
                  <a:lnTo>
                    <a:pt x="6" y="126"/>
                  </a:lnTo>
                  <a:lnTo>
                    <a:pt x="8" y="124"/>
                  </a:lnTo>
                  <a:lnTo>
                    <a:pt x="8" y="122"/>
                  </a:lnTo>
                  <a:lnTo>
                    <a:pt x="10" y="120"/>
                  </a:lnTo>
                  <a:lnTo>
                    <a:pt x="10" y="118"/>
                  </a:lnTo>
                  <a:lnTo>
                    <a:pt x="12" y="114"/>
                  </a:lnTo>
                  <a:lnTo>
                    <a:pt x="12" y="112"/>
                  </a:lnTo>
                  <a:lnTo>
                    <a:pt x="14" y="110"/>
                  </a:lnTo>
                  <a:lnTo>
                    <a:pt x="16" y="108"/>
                  </a:lnTo>
                  <a:lnTo>
                    <a:pt x="16" y="106"/>
                  </a:lnTo>
                  <a:lnTo>
                    <a:pt x="18" y="102"/>
                  </a:lnTo>
                  <a:lnTo>
                    <a:pt x="18" y="100"/>
                  </a:lnTo>
                  <a:lnTo>
                    <a:pt x="20" y="98"/>
                  </a:lnTo>
                  <a:lnTo>
                    <a:pt x="20" y="96"/>
                  </a:lnTo>
                  <a:lnTo>
                    <a:pt x="22" y="94"/>
                  </a:lnTo>
                  <a:lnTo>
                    <a:pt x="22" y="92"/>
                  </a:lnTo>
                  <a:lnTo>
                    <a:pt x="24" y="88"/>
                  </a:lnTo>
                  <a:lnTo>
                    <a:pt x="24" y="86"/>
                  </a:lnTo>
                  <a:lnTo>
                    <a:pt x="26" y="84"/>
                  </a:lnTo>
                  <a:lnTo>
                    <a:pt x="26" y="81"/>
                  </a:lnTo>
                  <a:lnTo>
                    <a:pt x="28" y="79"/>
                  </a:lnTo>
                  <a:lnTo>
                    <a:pt x="28" y="77"/>
                  </a:lnTo>
                  <a:lnTo>
                    <a:pt x="30" y="75"/>
                  </a:lnTo>
                  <a:lnTo>
                    <a:pt x="30" y="73"/>
                  </a:lnTo>
                  <a:lnTo>
                    <a:pt x="32" y="71"/>
                  </a:lnTo>
                  <a:lnTo>
                    <a:pt x="32" y="69"/>
                  </a:lnTo>
                  <a:lnTo>
                    <a:pt x="34" y="67"/>
                  </a:lnTo>
                  <a:lnTo>
                    <a:pt x="34" y="63"/>
                  </a:lnTo>
                  <a:lnTo>
                    <a:pt x="36" y="61"/>
                  </a:lnTo>
                  <a:lnTo>
                    <a:pt x="36" y="59"/>
                  </a:lnTo>
                  <a:lnTo>
                    <a:pt x="36" y="57"/>
                  </a:lnTo>
                  <a:lnTo>
                    <a:pt x="38" y="55"/>
                  </a:lnTo>
                  <a:lnTo>
                    <a:pt x="38" y="53"/>
                  </a:lnTo>
                  <a:lnTo>
                    <a:pt x="40" y="51"/>
                  </a:lnTo>
                  <a:lnTo>
                    <a:pt x="40" y="49"/>
                  </a:lnTo>
                  <a:lnTo>
                    <a:pt x="43" y="47"/>
                  </a:lnTo>
                  <a:lnTo>
                    <a:pt x="43" y="45"/>
                  </a:lnTo>
                  <a:lnTo>
                    <a:pt x="45" y="43"/>
                  </a:lnTo>
                  <a:lnTo>
                    <a:pt x="45" y="41"/>
                  </a:lnTo>
                  <a:lnTo>
                    <a:pt x="47" y="39"/>
                  </a:lnTo>
                  <a:lnTo>
                    <a:pt x="47" y="37"/>
                  </a:lnTo>
                  <a:lnTo>
                    <a:pt x="47" y="35"/>
                  </a:lnTo>
                  <a:lnTo>
                    <a:pt x="49" y="33"/>
                  </a:lnTo>
                  <a:lnTo>
                    <a:pt x="49" y="31"/>
                  </a:lnTo>
                  <a:lnTo>
                    <a:pt x="51" y="28"/>
                  </a:lnTo>
                  <a:lnTo>
                    <a:pt x="51" y="26"/>
                  </a:lnTo>
                  <a:lnTo>
                    <a:pt x="53" y="24"/>
                  </a:lnTo>
                  <a:lnTo>
                    <a:pt x="53" y="22"/>
                  </a:lnTo>
                  <a:lnTo>
                    <a:pt x="53" y="20"/>
                  </a:lnTo>
                  <a:lnTo>
                    <a:pt x="55" y="18"/>
                  </a:lnTo>
                  <a:lnTo>
                    <a:pt x="55" y="16"/>
                  </a:lnTo>
                  <a:lnTo>
                    <a:pt x="57" y="14"/>
                  </a:lnTo>
                  <a:lnTo>
                    <a:pt x="57" y="12"/>
                  </a:lnTo>
                  <a:lnTo>
                    <a:pt x="59" y="10"/>
                  </a:lnTo>
                  <a:lnTo>
                    <a:pt x="59" y="8"/>
                  </a:lnTo>
                  <a:lnTo>
                    <a:pt x="59" y="6"/>
                  </a:lnTo>
                  <a:lnTo>
                    <a:pt x="61" y="4"/>
                  </a:lnTo>
                  <a:lnTo>
                    <a:pt x="61" y="2"/>
                  </a:lnTo>
                  <a:lnTo>
                    <a:pt x="63" y="0"/>
                  </a:lnTo>
                  <a:lnTo>
                    <a:pt x="67" y="0"/>
                  </a:lnTo>
                  <a:lnTo>
                    <a:pt x="67" y="2"/>
                  </a:lnTo>
                  <a:lnTo>
                    <a:pt x="67" y="6"/>
                  </a:lnTo>
                  <a:lnTo>
                    <a:pt x="69" y="8"/>
                  </a:lnTo>
                  <a:lnTo>
                    <a:pt x="69" y="10"/>
                  </a:lnTo>
                  <a:lnTo>
                    <a:pt x="71" y="12"/>
                  </a:lnTo>
                  <a:lnTo>
                    <a:pt x="71" y="14"/>
                  </a:lnTo>
                  <a:lnTo>
                    <a:pt x="73" y="16"/>
                  </a:lnTo>
                  <a:lnTo>
                    <a:pt x="73" y="18"/>
                  </a:lnTo>
                  <a:lnTo>
                    <a:pt x="73" y="20"/>
                  </a:lnTo>
                  <a:lnTo>
                    <a:pt x="75" y="22"/>
                  </a:lnTo>
                  <a:lnTo>
                    <a:pt x="75" y="24"/>
                  </a:lnTo>
                  <a:lnTo>
                    <a:pt x="77" y="28"/>
                  </a:lnTo>
                  <a:lnTo>
                    <a:pt x="77" y="31"/>
                  </a:lnTo>
                  <a:lnTo>
                    <a:pt x="79" y="33"/>
                  </a:lnTo>
                  <a:lnTo>
                    <a:pt x="79" y="35"/>
                  </a:lnTo>
                  <a:lnTo>
                    <a:pt x="81" y="37"/>
                  </a:lnTo>
                  <a:lnTo>
                    <a:pt x="81" y="39"/>
                  </a:lnTo>
                  <a:lnTo>
                    <a:pt x="81" y="41"/>
                  </a:lnTo>
                  <a:lnTo>
                    <a:pt x="83" y="43"/>
                  </a:lnTo>
                  <a:lnTo>
                    <a:pt x="83" y="45"/>
                  </a:lnTo>
                  <a:lnTo>
                    <a:pt x="85" y="47"/>
                  </a:lnTo>
                  <a:lnTo>
                    <a:pt x="85" y="49"/>
                  </a:lnTo>
                  <a:lnTo>
                    <a:pt x="87" y="53"/>
                  </a:lnTo>
                  <a:lnTo>
                    <a:pt x="87" y="55"/>
                  </a:lnTo>
                  <a:lnTo>
                    <a:pt x="89" y="57"/>
                  </a:lnTo>
                  <a:lnTo>
                    <a:pt x="89" y="59"/>
                  </a:lnTo>
                  <a:lnTo>
                    <a:pt x="92" y="61"/>
                  </a:lnTo>
                  <a:lnTo>
                    <a:pt x="92" y="63"/>
                  </a:lnTo>
                  <a:lnTo>
                    <a:pt x="92" y="65"/>
                  </a:lnTo>
                  <a:lnTo>
                    <a:pt x="94" y="67"/>
                  </a:lnTo>
                  <a:lnTo>
                    <a:pt x="94" y="69"/>
                  </a:lnTo>
                  <a:lnTo>
                    <a:pt x="96" y="71"/>
                  </a:lnTo>
                  <a:lnTo>
                    <a:pt x="96" y="73"/>
                  </a:lnTo>
                  <a:lnTo>
                    <a:pt x="98" y="77"/>
                  </a:lnTo>
                  <a:lnTo>
                    <a:pt x="98" y="79"/>
                  </a:lnTo>
                  <a:lnTo>
                    <a:pt x="100" y="81"/>
                  </a:lnTo>
                  <a:lnTo>
                    <a:pt x="100" y="84"/>
                  </a:lnTo>
                  <a:lnTo>
                    <a:pt x="100" y="86"/>
                  </a:lnTo>
                  <a:lnTo>
                    <a:pt x="102" y="88"/>
                  </a:lnTo>
                  <a:lnTo>
                    <a:pt x="102" y="90"/>
                  </a:lnTo>
                  <a:lnTo>
                    <a:pt x="104" y="92"/>
                  </a:lnTo>
                  <a:lnTo>
                    <a:pt x="104" y="94"/>
                  </a:lnTo>
                  <a:lnTo>
                    <a:pt x="106" y="96"/>
                  </a:lnTo>
                  <a:lnTo>
                    <a:pt x="106" y="98"/>
                  </a:lnTo>
                  <a:lnTo>
                    <a:pt x="108" y="100"/>
                  </a:lnTo>
                  <a:lnTo>
                    <a:pt x="108" y="104"/>
                  </a:lnTo>
                  <a:lnTo>
                    <a:pt x="110" y="106"/>
                  </a:lnTo>
                  <a:lnTo>
                    <a:pt x="110" y="108"/>
                  </a:lnTo>
                  <a:lnTo>
                    <a:pt x="112" y="110"/>
                  </a:lnTo>
                  <a:lnTo>
                    <a:pt x="112" y="112"/>
                  </a:lnTo>
                  <a:lnTo>
                    <a:pt x="112" y="114"/>
                  </a:lnTo>
                  <a:lnTo>
                    <a:pt x="114" y="116"/>
                  </a:lnTo>
                  <a:lnTo>
                    <a:pt x="114" y="118"/>
                  </a:lnTo>
                  <a:lnTo>
                    <a:pt x="116" y="120"/>
                  </a:lnTo>
                  <a:lnTo>
                    <a:pt x="116" y="122"/>
                  </a:lnTo>
                  <a:lnTo>
                    <a:pt x="118" y="124"/>
                  </a:lnTo>
                  <a:lnTo>
                    <a:pt x="118" y="126"/>
                  </a:lnTo>
                  <a:lnTo>
                    <a:pt x="120" y="130"/>
                  </a:lnTo>
                  <a:lnTo>
                    <a:pt x="120" y="132"/>
                  </a:lnTo>
                  <a:lnTo>
                    <a:pt x="122" y="134"/>
                  </a:lnTo>
                  <a:lnTo>
                    <a:pt x="122" y="137"/>
                  </a:lnTo>
                  <a:lnTo>
                    <a:pt x="124" y="139"/>
                  </a:lnTo>
                  <a:lnTo>
                    <a:pt x="124" y="141"/>
                  </a:lnTo>
                  <a:lnTo>
                    <a:pt x="126" y="144"/>
                  </a:lnTo>
                  <a:lnTo>
                    <a:pt x="124" y="144"/>
                  </a:lnTo>
                  <a:lnTo>
                    <a:pt x="122" y="144"/>
                  </a:lnTo>
                  <a:lnTo>
                    <a:pt x="120" y="144"/>
                  </a:lnTo>
                  <a:lnTo>
                    <a:pt x="118" y="144"/>
                  </a:lnTo>
                  <a:lnTo>
                    <a:pt x="116" y="144"/>
                  </a:lnTo>
                  <a:lnTo>
                    <a:pt x="116" y="141"/>
                  </a:lnTo>
                  <a:lnTo>
                    <a:pt x="114" y="141"/>
                  </a:lnTo>
                  <a:lnTo>
                    <a:pt x="114" y="144"/>
                  </a:lnTo>
                  <a:lnTo>
                    <a:pt x="112" y="144"/>
                  </a:lnTo>
                  <a:lnTo>
                    <a:pt x="110" y="144"/>
                  </a:lnTo>
                  <a:lnTo>
                    <a:pt x="108" y="144"/>
                  </a:lnTo>
                  <a:lnTo>
                    <a:pt x="106" y="144"/>
                  </a:lnTo>
                  <a:lnTo>
                    <a:pt x="104" y="144"/>
                  </a:lnTo>
                  <a:lnTo>
                    <a:pt x="104" y="141"/>
                  </a:lnTo>
                  <a:lnTo>
                    <a:pt x="104" y="139"/>
                  </a:lnTo>
                  <a:lnTo>
                    <a:pt x="104" y="137"/>
                  </a:lnTo>
                  <a:lnTo>
                    <a:pt x="102" y="137"/>
                  </a:lnTo>
                  <a:lnTo>
                    <a:pt x="102" y="134"/>
                  </a:lnTo>
                  <a:lnTo>
                    <a:pt x="102" y="132"/>
                  </a:lnTo>
                  <a:lnTo>
                    <a:pt x="102" y="130"/>
                  </a:lnTo>
                  <a:lnTo>
                    <a:pt x="100" y="130"/>
                  </a:lnTo>
                  <a:lnTo>
                    <a:pt x="100" y="128"/>
                  </a:lnTo>
                  <a:lnTo>
                    <a:pt x="100" y="126"/>
                  </a:lnTo>
                  <a:lnTo>
                    <a:pt x="100" y="124"/>
                  </a:lnTo>
                  <a:lnTo>
                    <a:pt x="98" y="124"/>
                  </a:lnTo>
                  <a:lnTo>
                    <a:pt x="98" y="122"/>
                  </a:lnTo>
                  <a:lnTo>
                    <a:pt x="98" y="120"/>
                  </a:lnTo>
                  <a:lnTo>
                    <a:pt x="96" y="118"/>
                  </a:lnTo>
                  <a:lnTo>
                    <a:pt x="96" y="116"/>
                  </a:lnTo>
                  <a:lnTo>
                    <a:pt x="96" y="114"/>
                  </a:lnTo>
                  <a:lnTo>
                    <a:pt x="94" y="114"/>
                  </a:lnTo>
                  <a:lnTo>
                    <a:pt x="94" y="112"/>
                  </a:lnTo>
                  <a:lnTo>
                    <a:pt x="94" y="110"/>
                  </a:lnTo>
                  <a:lnTo>
                    <a:pt x="94" y="108"/>
                  </a:lnTo>
                  <a:lnTo>
                    <a:pt x="92" y="108"/>
                  </a:lnTo>
                  <a:lnTo>
                    <a:pt x="92" y="106"/>
                  </a:lnTo>
                  <a:lnTo>
                    <a:pt x="92" y="104"/>
                  </a:lnTo>
                  <a:lnTo>
                    <a:pt x="89" y="104"/>
                  </a:lnTo>
                  <a:lnTo>
                    <a:pt x="89" y="102"/>
                  </a:lnTo>
                  <a:lnTo>
                    <a:pt x="89" y="100"/>
                  </a:lnTo>
                  <a:lnTo>
                    <a:pt x="87" y="98"/>
                  </a:lnTo>
                  <a:lnTo>
                    <a:pt x="87" y="96"/>
                  </a:lnTo>
                  <a:lnTo>
                    <a:pt x="83" y="88"/>
                  </a:lnTo>
                  <a:lnTo>
                    <a:pt x="81" y="88"/>
                  </a:lnTo>
                  <a:lnTo>
                    <a:pt x="79" y="88"/>
                  </a:lnTo>
                  <a:lnTo>
                    <a:pt x="77" y="88"/>
                  </a:lnTo>
                  <a:lnTo>
                    <a:pt x="75" y="88"/>
                  </a:lnTo>
                  <a:lnTo>
                    <a:pt x="73" y="88"/>
                  </a:lnTo>
                  <a:lnTo>
                    <a:pt x="71" y="88"/>
                  </a:lnTo>
                  <a:lnTo>
                    <a:pt x="69" y="88"/>
                  </a:lnTo>
                  <a:lnTo>
                    <a:pt x="67" y="88"/>
                  </a:lnTo>
                  <a:lnTo>
                    <a:pt x="65" y="88"/>
                  </a:lnTo>
                  <a:lnTo>
                    <a:pt x="63" y="88"/>
                  </a:lnTo>
                  <a:lnTo>
                    <a:pt x="61" y="88"/>
                  </a:lnTo>
                  <a:lnTo>
                    <a:pt x="59" y="88"/>
                  </a:lnTo>
                  <a:lnTo>
                    <a:pt x="57" y="88"/>
                  </a:lnTo>
                  <a:lnTo>
                    <a:pt x="55" y="88"/>
                  </a:lnTo>
                  <a:lnTo>
                    <a:pt x="53" y="88"/>
                  </a:lnTo>
                  <a:lnTo>
                    <a:pt x="51" y="88"/>
                  </a:lnTo>
                  <a:lnTo>
                    <a:pt x="49" y="88"/>
                  </a:lnTo>
                  <a:lnTo>
                    <a:pt x="47" y="88"/>
                  </a:lnTo>
                  <a:lnTo>
                    <a:pt x="45" y="88"/>
                  </a:lnTo>
                  <a:lnTo>
                    <a:pt x="43" y="88"/>
                  </a:lnTo>
                  <a:lnTo>
                    <a:pt x="40" y="88"/>
                  </a:lnTo>
                  <a:lnTo>
                    <a:pt x="38" y="88"/>
                  </a:lnTo>
                  <a:lnTo>
                    <a:pt x="36" y="88"/>
                  </a:lnTo>
                  <a:lnTo>
                    <a:pt x="34" y="88"/>
                  </a:lnTo>
                  <a:lnTo>
                    <a:pt x="32" y="90"/>
                  </a:lnTo>
                  <a:lnTo>
                    <a:pt x="32" y="92"/>
                  </a:lnTo>
                  <a:lnTo>
                    <a:pt x="32" y="94"/>
                  </a:lnTo>
                  <a:lnTo>
                    <a:pt x="30" y="94"/>
                  </a:lnTo>
                  <a:lnTo>
                    <a:pt x="30" y="96"/>
                  </a:lnTo>
                  <a:lnTo>
                    <a:pt x="30" y="98"/>
                  </a:lnTo>
                  <a:lnTo>
                    <a:pt x="28" y="98"/>
                  </a:lnTo>
                  <a:lnTo>
                    <a:pt x="28" y="100"/>
                  </a:lnTo>
                  <a:lnTo>
                    <a:pt x="28" y="102"/>
                  </a:lnTo>
                  <a:lnTo>
                    <a:pt x="28" y="104"/>
                  </a:lnTo>
                  <a:lnTo>
                    <a:pt x="26" y="104"/>
                  </a:lnTo>
                  <a:lnTo>
                    <a:pt x="26" y="106"/>
                  </a:lnTo>
                  <a:lnTo>
                    <a:pt x="26" y="108"/>
                  </a:lnTo>
                  <a:lnTo>
                    <a:pt x="24" y="110"/>
                  </a:lnTo>
                  <a:lnTo>
                    <a:pt x="24" y="112"/>
                  </a:lnTo>
                  <a:lnTo>
                    <a:pt x="24" y="114"/>
                  </a:lnTo>
                  <a:lnTo>
                    <a:pt x="22" y="114"/>
                  </a:lnTo>
                  <a:lnTo>
                    <a:pt x="22" y="116"/>
                  </a:lnTo>
                  <a:lnTo>
                    <a:pt x="22" y="118"/>
                  </a:lnTo>
                  <a:lnTo>
                    <a:pt x="20" y="118"/>
                  </a:lnTo>
                  <a:lnTo>
                    <a:pt x="20" y="120"/>
                  </a:lnTo>
                  <a:lnTo>
                    <a:pt x="20" y="122"/>
                  </a:lnTo>
                  <a:lnTo>
                    <a:pt x="20" y="124"/>
                  </a:lnTo>
                  <a:lnTo>
                    <a:pt x="18" y="124"/>
                  </a:lnTo>
                  <a:lnTo>
                    <a:pt x="18" y="126"/>
                  </a:lnTo>
                  <a:lnTo>
                    <a:pt x="18" y="128"/>
                  </a:lnTo>
                  <a:lnTo>
                    <a:pt x="16" y="130"/>
                  </a:lnTo>
                  <a:lnTo>
                    <a:pt x="16" y="132"/>
                  </a:lnTo>
                  <a:lnTo>
                    <a:pt x="16" y="134"/>
                  </a:lnTo>
                  <a:lnTo>
                    <a:pt x="14" y="137"/>
                  </a:lnTo>
                  <a:lnTo>
                    <a:pt x="14" y="139"/>
                  </a:lnTo>
                  <a:lnTo>
                    <a:pt x="14" y="141"/>
                  </a:lnTo>
                  <a:lnTo>
                    <a:pt x="12" y="141"/>
                  </a:lnTo>
                  <a:lnTo>
                    <a:pt x="12" y="144"/>
                  </a:lnTo>
                  <a:lnTo>
                    <a:pt x="10" y="144"/>
                  </a:lnTo>
                  <a:lnTo>
                    <a:pt x="8" y="144"/>
                  </a:lnTo>
                  <a:lnTo>
                    <a:pt x="6" y="144"/>
                  </a:lnTo>
                  <a:lnTo>
                    <a:pt x="6" y="141"/>
                  </a:lnTo>
                  <a:lnTo>
                    <a:pt x="6" y="144"/>
                  </a:lnTo>
                  <a:lnTo>
                    <a:pt x="4" y="144"/>
                  </a:lnTo>
                  <a:lnTo>
                    <a:pt x="2" y="144"/>
                  </a:lnTo>
                  <a:lnTo>
                    <a:pt x="0" y="144"/>
                  </a:lnTo>
                  <a:lnTo>
                    <a:pt x="36" y="7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14" name="Freeform 154">
              <a:extLst>
                <a:ext uri="{FF2B5EF4-FFF2-40B4-BE49-F238E27FC236}">
                  <a16:creationId xmlns:a16="http://schemas.microsoft.com/office/drawing/2014/main" id="{4DF461AC-2D42-0532-E42A-844C709BCF2E}"/>
                </a:ext>
              </a:extLst>
            </p:cNvPr>
            <p:cNvSpPr>
              <a:spLocks/>
            </p:cNvSpPr>
            <p:nvPr/>
          </p:nvSpPr>
          <p:spPr bwMode="auto">
            <a:xfrm>
              <a:off x="3316287" y="5219700"/>
              <a:ext cx="134938" cy="160338"/>
            </a:xfrm>
            <a:custGeom>
              <a:avLst/>
              <a:gdLst>
                <a:gd name="T0" fmla="*/ 123825 w 85"/>
                <a:gd name="T1" fmla="*/ 144619 h 102"/>
                <a:gd name="T2" fmla="*/ 117475 w 85"/>
                <a:gd name="T3" fmla="*/ 150906 h 102"/>
                <a:gd name="T4" fmla="*/ 104775 w 85"/>
                <a:gd name="T5" fmla="*/ 154050 h 102"/>
                <a:gd name="T6" fmla="*/ 95250 w 85"/>
                <a:gd name="T7" fmla="*/ 158766 h 102"/>
                <a:gd name="T8" fmla="*/ 80963 w 85"/>
                <a:gd name="T9" fmla="*/ 158766 h 102"/>
                <a:gd name="T10" fmla="*/ 68263 w 85"/>
                <a:gd name="T11" fmla="*/ 158766 h 102"/>
                <a:gd name="T12" fmla="*/ 55563 w 85"/>
                <a:gd name="T13" fmla="*/ 154050 h 102"/>
                <a:gd name="T14" fmla="*/ 42863 w 85"/>
                <a:gd name="T15" fmla="*/ 150906 h 102"/>
                <a:gd name="T16" fmla="*/ 33338 w 85"/>
                <a:gd name="T17" fmla="*/ 144619 h 102"/>
                <a:gd name="T18" fmla="*/ 20638 w 85"/>
                <a:gd name="T19" fmla="*/ 136759 h 102"/>
                <a:gd name="T20" fmla="*/ 14288 w 85"/>
                <a:gd name="T21" fmla="*/ 127327 h 102"/>
                <a:gd name="T22" fmla="*/ 6350 w 85"/>
                <a:gd name="T23" fmla="*/ 114752 h 102"/>
                <a:gd name="T24" fmla="*/ 0 w 85"/>
                <a:gd name="T25" fmla="*/ 102176 h 102"/>
                <a:gd name="T26" fmla="*/ 0 w 85"/>
                <a:gd name="T27" fmla="*/ 89601 h 102"/>
                <a:gd name="T28" fmla="*/ 0 w 85"/>
                <a:gd name="T29" fmla="*/ 77025 h 102"/>
                <a:gd name="T30" fmla="*/ 0 w 85"/>
                <a:gd name="T31" fmla="*/ 64450 h 102"/>
                <a:gd name="T32" fmla="*/ 3175 w 85"/>
                <a:gd name="T33" fmla="*/ 53446 h 102"/>
                <a:gd name="T34" fmla="*/ 6350 w 85"/>
                <a:gd name="T35" fmla="*/ 40870 h 102"/>
                <a:gd name="T36" fmla="*/ 14288 w 85"/>
                <a:gd name="T37" fmla="*/ 31439 h 102"/>
                <a:gd name="T38" fmla="*/ 23813 w 85"/>
                <a:gd name="T39" fmla="*/ 18863 h 102"/>
                <a:gd name="T40" fmla="*/ 33338 w 85"/>
                <a:gd name="T41" fmla="*/ 12576 h 102"/>
                <a:gd name="T42" fmla="*/ 46038 w 85"/>
                <a:gd name="T43" fmla="*/ 6288 h 102"/>
                <a:gd name="T44" fmla="*/ 58738 w 85"/>
                <a:gd name="T45" fmla="*/ 3144 h 102"/>
                <a:gd name="T46" fmla="*/ 68263 w 85"/>
                <a:gd name="T47" fmla="*/ 0 h 102"/>
                <a:gd name="T48" fmla="*/ 80963 w 85"/>
                <a:gd name="T49" fmla="*/ 0 h 102"/>
                <a:gd name="T50" fmla="*/ 95250 w 85"/>
                <a:gd name="T51" fmla="*/ 0 h 102"/>
                <a:gd name="T52" fmla="*/ 104775 w 85"/>
                <a:gd name="T53" fmla="*/ 3144 h 102"/>
                <a:gd name="T54" fmla="*/ 114300 w 85"/>
                <a:gd name="T55" fmla="*/ 6288 h 102"/>
                <a:gd name="T56" fmla="*/ 127000 w 85"/>
                <a:gd name="T57" fmla="*/ 9432 h 102"/>
                <a:gd name="T58" fmla="*/ 130175 w 85"/>
                <a:gd name="T59" fmla="*/ 12576 h 102"/>
                <a:gd name="T60" fmla="*/ 127000 w 85"/>
                <a:gd name="T61" fmla="*/ 22007 h 102"/>
                <a:gd name="T62" fmla="*/ 123825 w 85"/>
                <a:gd name="T63" fmla="*/ 31439 h 102"/>
                <a:gd name="T64" fmla="*/ 120650 w 85"/>
                <a:gd name="T65" fmla="*/ 31439 h 102"/>
                <a:gd name="T66" fmla="*/ 114300 w 85"/>
                <a:gd name="T67" fmla="*/ 25151 h 102"/>
                <a:gd name="T68" fmla="*/ 107950 w 85"/>
                <a:gd name="T69" fmla="*/ 18863 h 102"/>
                <a:gd name="T70" fmla="*/ 98425 w 85"/>
                <a:gd name="T71" fmla="*/ 12576 h 102"/>
                <a:gd name="T72" fmla="*/ 88900 w 85"/>
                <a:gd name="T73" fmla="*/ 9432 h 102"/>
                <a:gd name="T74" fmla="*/ 74613 w 85"/>
                <a:gd name="T75" fmla="*/ 9432 h 102"/>
                <a:gd name="T76" fmla="*/ 65088 w 85"/>
                <a:gd name="T77" fmla="*/ 12576 h 102"/>
                <a:gd name="T78" fmla="*/ 55563 w 85"/>
                <a:gd name="T79" fmla="*/ 15719 h 102"/>
                <a:gd name="T80" fmla="*/ 46038 w 85"/>
                <a:gd name="T81" fmla="*/ 18863 h 102"/>
                <a:gd name="T82" fmla="*/ 39688 w 85"/>
                <a:gd name="T83" fmla="*/ 25151 h 102"/>
                <a:gd name="T84" fmla="*/ 33338 w 85"/>
                <a:gd name="T85" fmla="*/ 34583 h 102"/>
                <a:gd name="T86" fmla="*/ 30163 w 85"/>
                <a:gd name="T87" fmla="*/ 44014 h 102"/>
                <a:gd name="T88" fmla="*/ 26988 w 85"/>
                <a:gd name="T89" fmla="*/ 56590 h 102"/>
                <a:gd name="T90" fmla="*/ 26988 w 85"/>
                <a:gd name="T91" fmla="*/ 70737 h 102"/>
                <a:gd name="T92" fmla="*/ 26988 w 85"/>
                <a:gd name="T93" fmla="*/ 83313 h 102"/>
                <a:gd name="T94" fmla="*/ 26988 w 85"/>
                <a:gd name="T95" fmla="*/ 95888 h 102"/>
                <a:gd name="T96" fmla="*/ 30163 w 85"/>
                <a:gd name="T97" fmla="*/ 105320 h 102"/>
                <a:gd name="T98" fmla="*/ 33338 w 85"/>
                <a:gd name="T99" fmla="*/ 114752 h 102"/>
                <a:gd name="T100" fmla="*/ 39688 w 85"/>
                <a:gd name="T101" fmla="*/ 124183 h 102"/>
                <a:gd name="T102" fmla="*/ 46038 w 85"/>
                <a:gd name="T103" fmla="*/ 130471 h 102"/>
                <a:gd name="T104" fmla="*/ 52388 w 85"/>
                <a:gd name="T105" fmla="*/ 136759 h 102"/>
                <a:gd name="T106" fmla="*/ 61913 w 85"/>
                <a:gd name="T107" fmla="*/ 139903 h 102"/>
                <a:gd name="T108" fmla="*/ 71438 w 85"/>
                <a:gd name="T109" fmla="*/ 144619 h 102"/>
                <a:gd name="T110" fmla="*/ 84138 w 85"/>
                <a:gd name="T111" fmla="*/ 144619 h 102"/>
                <a:gd name="T112" fmla="*/ 98425 w 85"/>
                <a:gd name="T113" fmla="*/ 144619 h 102"/>
                <a:gd name="T114" fmla="*/ 107950 w 85"/>
                <a:gd name="T115" fmla="*/ 139903 h 102"/>
                <a:gd name="T116" fmla="*/ 117475 w 85"/>
                <a:gd name="T117" fmla="*/ 133615 h 102"/>
                <a:gd name="T118" fmla="*/ 127000 w 85"/>
                <a:gd name="T119" fmla="*/ 127327 h 102"/>
                <a:gd name="T120" fmla="*/ 130175 w 85"/>
                <a:gd name="T121" fmla="*/ 124183 h 102"/>
                <a:gd name="T122" fmla="*/ 130175 w 85"/>
                <a:gd name="T123" fmla="*/ 136759 h 1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5" h="102">
                  <a:moveTo>
                    <a:pt x="82" y="89"/>
                  </a:moveTo>
                  <a:lnTo>
                    <a:pt x="80" y="89"/>
                  </a:lnTo>
                  <a:lnTo>
                    <a:pt x="80" y="92"/>
                  </a:lnTo>
                  <a:lnTo>
                    <a:pt x="78" y="92"/>
                  </a:lnTo>
                  <a:lnTo>
                    <a:pt x="78" y="94"/>
                  </a:lnTo>
                  <a:lnTo>
                    <a:pt x="76" y="94"/>
                  </a:lnTo>
                  <a:lnTo>
                    <a:pt x="74" y="94"/>
                  </a:lnTo>
                  <a:lnTo>
                    <a:pt x="74" y="96"/>
                  </a:lnTo>
                  <a:lnTo>
                    <a:pt x="72" y="96"/>
                  </a:lnTo>
                  <a:lnTo>
                    <a:pt x="70" y="96"/>
                  </a:lnTo>
                  <a:lnTo>
                    <a:pt x="68" y="98"/>
                  </a:lnTo>
                  <a:lnTo>
                    <a:pt x="66" y="98"/>
                  </a:lnTo>
                  <a:lnTo>
                    <a:pt x="64" y="98"/>
                  </a:lnTo>
                  <a:lnTo>
                    <a:pt x="62" y="98"/>
                  </a:lnTo>
                  <a:lnTo>
                    <a:pt x="60" y="98"/>
                  </a:lnTo>
                  <a:lnTo>
                    <a:pt x="60" y="101"/>
                  </a:lnTo>
                  <a:lnTo>
                    <a:pt x="58" y="101"/>
                  </a:lnTo>
                  <a:lnTo>
                    <a:pt x="56" y="101"/>
                  </a:lnTo>
                  <a:lnTo>
                    <a:pt x="53" y="101"/>
                  </a:lnTo>
                  <a:lnTo>
                    <a:pt x="51" y="101"/>
                  </a:lnTo>
                  <a:lnTo>
                    <a:pt x="49" y="101"/>
                  </a:lnTo>
                  <a:lnTo>
                    <a:pt x="47" y="101"/>
                  </a:lnTo>
                  <a:lnTo>
                    <a:pt x="45" y="101"/>
                  </a:lnTo>
                  <a:lnTo>
                    <a:pt x="43" y="101"/>
                  </a:lnTo>
                  <a:lnTo>
                    <a:pt x="41" y="101"/>
                  </a:lnTo>
                  <a:lnTo>
                    <a:pt x="39" y="101"/>
                  </a:lnTo>
                  <a:lnTo>
                    <a:pt x="37" y="101"/>
                  </a:lnTo>
                  <a:lnTo>
                    <a:pt x="35" y="98"/>
                  </a:lnTo>
                  <a:lnTo>
                    <a:pt x="33" y="98"/>
                  </a:lnTo>
                  <a:lnTo>
                    <a:pt x="31" y="98"/>
                  </a:lnTo>
                  <a:lnTo>
                    <a:pt x="29" y="96"/>
                  </a:lnTo>
                  <a:lnTo>
                    <a:pt x="27" y="96"/>
                  </a:lnTo>
                  <a:lnTo>
                    <a:pt x="25" y="96"/>
                  </a:lnTo>
                  <a:lnTo>
                    <a:pt x="23" y="94"/>
                  </a:lnTo>
                  <a:lnTo>
                    <a:pt x="21" y="94"/>
                  </a:lnTo>
                  <a:lnTo>
                    <a:pt x="21" y="92"/>
                  </a:lnTo>
                  <a:lnTo>
                    <a:pt x="19" y="92"/>
                  </a:lnTo>
                  <a:lnTo>
                    <a:pt x="17" y="89"/>
                  </a:lnTo>
                  <a:lnTo>
                    <a:pt x="15" y="87"/>
                  </a:lnTo>
                  <a:lnTo>
                    <a:pt x="13" y="87"/>
                  </a:lnTo>
                  <a:lnTo>
                    <a:pt x="13" y="85"/>
                  </a:lnTo>
                  <a:lnTo>
                    <a:pt x="11" y="83"/>
                  </a:lnTo>
                  <a:lnTo>
                    <a:pt x="9" y="83"/>
                  </a:lnTo>
                  <a:lnTo>
                    <a:pt x="9" y="81"/>
                  </a:lnTo>
                  <a:lnTo>
                    <a:pt x="7" y="79"/>
                  </a:lnTo>
                  <a:lnTo>
                    <a:pt x="7" y="77"/>
                  </a:lnTo>
                  <a:lnTo>
                    <a:pt x="4" y="75"/>
                  </a:lnTo>
                  <a:lnTo>
                    <a:pt x="4" y="73"/>
                  </a:lnTo>
                  <a:lnTo>
                    <a:pt x="2" y="71"/>
                  </a:lnTo>
                  <a:lnTo>
                    <a:pt x="2" y="69"/>
                  </a:lnTo>
                  <a:lnTo>
                    <a:pt x="2" y="67"/>
                  </a:lnTo>
                  <a:lnTo>
                    <a:pt x="0" y="65"/>
                  </a:lnTo>
                  <a:lnTo>
                    <a:pt x="0" y="63"/>
                  </a:lnTo>
                  <a:lnTo>
                    <a:pt x="0" y="61"/>
                  </a:lnTo>
                  <a:lnTo>
                    <a:pt x="0" y="59"/>
                  </a:lnTo>
                  <a:lnTo>
                    <a:pt x="0" y="57"/>
                  </a:lnTo>
                  <a:lnTo>
                    <a:pt x="0" y="55"/>
                  </a:lnTo>
                  <a:lnTo>
                    <a:pt x="0" y="53"/>
                  </a:lnTo>
                  <a:lnTo>
                    <a:pt x="0" y="51"/>
                  </a:lnTo>
                  <a:lnTo>
                    <a:pt x="0" y="49"/>
                  </a:lnTo>
                  <a:lnTo>
                    <a:pt x="0" y="47"/>
                  </a:lnTo>
                  <a:lnTo>
                    <a:pt x="0" y="45"/>
                  </a:lnTo>
                  <a:lnTo>
                    <a:pt x="0" y="43"/>
                  </a:lnTo>
                  <a:lnTo>
                    <a:pt x="0" y="41"/>
                  </a:lnTo>
                  <a:lnTo>
                    <a:pt x="0" y="39"/>
                  </a:lnTo>
                  <a:lnTo>
                    <a:pt x="0" y="36"/>
                  </a:lnTo>
                  <a:lnTo>
                    <a:pt x="0" y="34"/>
                  </a:lnTo>
                  <a:lnTo>
                    <a:pt x="2" y="34"/>
                  </a:lnTo>
                  <a:lnTo>
                    <a:pt x="2" y="32"/>
                  </a:lnTo>
                  <a:lnTo>
                    <a:pt x="2" y="30"/>
                  </a:lnTo>
                  <a:lnTo>
                    <a:pt x="2" y="28"/>
                  </a:lnTo>
                  <a:lnTo>
                    <a:pt x="4" y="26"/>
                  </a:lnTo>
                  <a:lnTo>
                    <a:pt x="4" y="24"/>
                  </a:lnTo>
                  <a:lnTo>
                    <a:pt x="7" y="22"/>
                  </a:lnTo>
                  <a:lnTo>
                    <a:pt x="7" y="20"/>
                  </a:lnTo>
                  <a:lnTo>
                    <a:pt x="9" y="20"/>
                  </a:lnTo>
                  <a:lnTo>
                    <a:pt x="9" y="18"/>
                  </a:lnTo>
                  <a:lnTo>
                    <a:pt x="11" y="16"/>
                  </a:lnTo>
                  <a:lnTo>
                    <a:pt x="13" y="14"/>
                  </a:lnTo>
                  <a:lnTo>
                    <a:pt x="15" y="12"/>
                  </a:lnTo>
                  <a:lnTo>
                    <a:pt x="17" y="10"/>
                  </a:lnTo>
                  <a:lnTo>
                    <a:pt x="19" y="10"/>
                  </a:lnTo>
                  <a:lnTo>
                    <a:pt x="19" y="8"/>
                  </a:lnTo>
                  <a:lnTo>
                    <a:pt x="21" y="8"/>
                  </a:lnTo>
                  <a:lnTo>
                    <a:pt x="23" y="6"/>
                  </a:lnTo>
                  <a:lnTo>
                    <a:pt x="25" y="6"/>
                  </a:lnTo>
                  <a:lnTo>
                    <a:pt x="27" y="4"/>
                  </a:lnTo>
                  <a:lnTo>
                    <a:pt x="29" y="4"/>
                  </a:lnTo>
                  <a:lnTo>
                    <a:pt x="31" y="2"/>
                  </a:lnTo>
                  <a:lnTo>
                    <a:pt x="33" y="2"/>
                  </a:lnTo>
                  <a:lnTo>
                    <a:pt x="35" y="2"/>
                  </a:lnTo>
                  <a:lnTo>
                    <a:pt x="37" y="2"/>
                  </a:lnTo>
                  <a:lnTo>
                    <a:pt x="37" y="0"/>
                  </a:lnTo>
                  <a:lnTo>
                    <a:pt x="39" y="0"/>
                  </a:lnTo>
                  <a:lnTo>
                    <a:pt x="41" y="0"/>
                  </a:lnTo>
                  <a:lnTo>
                    <a:pt x="43" y="0"/>
                  </a:lnTo>
                  <a:lnTo>
                    <a:pt x="45" y="0"/>
                  </a:lnTo>
                  <a:lnTo>
                    <a:pt x="47" y="0"/>
                  </a:lnTo>
                  <a:lnTo>
                    <a:pt x="49" y="0"/>
                  </a:lnTo>
                  <a:lnTo>
                    <a:pt x="51" y="0"/>
                  </a:lnTo>
                  <a:lnTo>
                    <a:pt x="53" y="0"/>
                  </a:lnTo>
                  <a:lnTo>
                    <a:pt x="56" y="0"/>
                  </a:lnTo>
                  <a:lnTo>
                    <a:pt x="58" y="0"/>
                  </a:lnTo>
                  <a:lnTo>
                    <a:pt x="60" y="0"/>
                  </a:lnTo>
                  <a:lnTo>
                    <a:pt x="62" y="0"/>
                  </a:lnTo>
                  <a:lnTo>
                    <a:pt x="64" y="0"/>
                  </a:lnTo>
                  <a:lnTo>
                    <a:pt x="64" y="2"/>
                  </a:lnTo>
                  <a:lnTo>
                    <a:pt x="66" y="2"/>
                  </a:lnTo>
                  <a:lnTo>
                    <a:pt x="68" y="2"/>
                  </a:lnTo>
                  <a:lnTo>
                    <a:pt x="70" y="2"/>
                  </a:lnTo>
                  <a:lnTo>
                    <a:pt x="72" y="2"/>
                  </a:lnTo>
                  <a:lnTo>
                    <a:pt x="72" y="4"/>
                  </a:lnTo>
                  <a:lnTo>
                    <a:pt x="74" y="4"/>
                  </a:lnTo>
                  <a:lnTo>
                    <a:pt x="76" y="4"/>
                  </a:lnTo>
                  <a:lnTo>
                    <a:pt x="78" y="6"/>
                  </a:lnTo>
                  <a:lnTo>
                    <a:pt x="80" y="6"/>
                  </a:lnTo>
                  <a:lnTo>
                    <a:pt x="82" y="6"/>
                  </a:lnTo>
                  <a:lnTo>
                    <a:pt x="82" y="8"/>
                  </a:lnTo>
                  <a:lnTo>
                    <a:pt x="84" y="8"/>
                  </a:lnTo>
                  <a:lnTo>
                    <a:pt x="82" y="8"/>
                  </a:lnTo>
                  <a:lnTo>
                    <a:pt x="82" y="10"/>
                  </a:lnTo>
                  <a:lnTo>
                    <a:pt x="82" y="12"/>
                  </a:lnTo>
                  <a:lnTo>
                    <a:pt x="82" y="14"/>
                  </a:lnTo>
                  <a:lnTo>
                    <a:pt x="80" y="14"/>
                  </a:lnTo>
                  <a:lnTo>
                    <a:pt x="80" y="16"/>
                  </a:lnTo>
                  <a:lnTo>
                    <a:pt x="80" y="18"/>
                  </a:lnTo>
                  <a:lnTo>
                    <a:pt x="80" y="20"/>
                  </a:lnTo>
                  <a:lnTo>
                    <a:pt x="78" y="20"/>
                  </a:lnTo>
                  <a:lnTo>
                    <a:pt x="78" y="22"/>
                  </a:lnTo>
                  <a:lnTo>
                    <a:pt x="78" y="24"/>
                  </a:lnTo>
                  <a:lnTo>
                    <a:pt x="76" y="22"/>
                  </a:lnTo>
                  <a:lnTo>
                    <a:pt x="76" y="20"/>
                  </a:lnTo>
                  <a:lnTo>
                    <a:pt x="74" y="20"/>
                  </a:lnTo>
                  <a:lnTo>
                    <a:pt x="74" y="18"/>
                  </a:lnTo>
                  <a:lnTo>
                    <a:pt x="74" y="16"/>
                  </a:lnTo>
                  <a:lnTo>
                    <a:pt x="72" y="16"/>
                  </a:lnTo>
                  <a:lnTo>
                    <a:pt x="72" y="14"/>
                  </a:lnTo>
                  <a:lnTo>
                    <a:pt x="70" y="14"/>
                  </a:lnTo>
                  <a:lnTo>
                    <a:pt x="70" y="12"/>
                  </a:lnTo>
                  <a:lnTo>
                    <a:pt x="68" y="12"/>
                  </a:lnTo>
                  <a:lnTo>
                    <a:pt x="66" y="10"/>
                  </a:lnTo>
                  <a:lnTo>
                    <a:pt x="64" y="10"/>
                  </a:lnTo>
                  <a:lnTo>
                    <a:pt x="64" y="8"/>
                  </a:lnTo>
                  <a:lnTo>
                    <a:pt x="62" y="8"/>
                  </a:lnTo>
                  <a:lnTo>
                    <a:pt x="60" y="8"/>
                  </a:lnTo>
                  <a:lnTo>
                    <a:pt x="58" y="8"/>
                  </a:lnTo>
                  <a:lnTo>
                    <a:pt x="58" y="6"/>
                  </a:lnTo>
                  <a:lnTo>
                    <a:pt x="56" y="6"/>
                  </a:lnTo>
                  <a:lnTo>
                    <a:pt x="53" y="6"/>
                  </a:lnTo>
                  <a:lnTo>
                    <a:pt x="51" y="6"/>
                  </a:lnTo>
                  <a:lnTo>
                    <a:pt x="49" y="6"/>
                  </a:lnTo>
                  <a:lnTo>
                    <a:pt x="47" y="6"/>
                  </a:lnTo>
                  <a:lnTo>
                    <a:pt x="45" y="6"/>
                  </a:lnTo>
                  <a:lnTo>
                    <a:pt x="43" y="6"/>
                  </a:lnTo>
                  <a:lnTo>
                    <a:pt x="41" y="6"/>
                  </a:lnTo>
                  <a:lnTo>
                    <a:pt x="41" y="8"/>
                  </a:lnTo>
                  <a:lnTo>
                    <a:pt x="39" y="8"/>
                  </a:lnTo>
                  <a:lnTo>
                    <a:pt x="37" y="8"/>
                  </a:lnTo>
                  <a:lnTo>
                    <a:pt x="35" y="8"/>
                  </a:lnTo>
                  <a:lnTo>
                    <a:pt x="35" y="10"/>
                  </a:lnTo>
                  <a:lnTo>
                    <a:pt x="33" y="10"/>
                  </a:lnTo>
                  <a:lnTo>
                    <a:pt x="31" y="10"/>
                  </a:lnTo>
                  <a:lnTo>
                    <a:pt x="31" y="12"/>
                  </a:lnTo>
                  <a:lnTo>
                    <a:pt x="29" y="12"/>
                  </a:lnTo>
                  <a:lnTo>
                    <a:pt x="29" y="14"/>
                  </a:lnTo>
                  <a:lnTo>
                    <a:pt x="27" y="14"/>
                  </a:lnTo>
                  <a:lnTo>
                    <a:pt x="27" y="16"/>
                  </a:lnTo>
                  <a:lnTo>
                    <a:pt x="25" y="16"/>
                  </a:lnTo>
                  <a:lnTo>
                    <a:pt x="25" y="18"/>
                  </a:lnTo>
                  <a:lnTo>
                    <a:pt x="23" y="20"/>
                  </a:lnTo>
                  <a:lnTo>
                    <a:pt x="23" y="22"/>
                  </a:lnTo>
                  <a:lnTo>
                    <a:pt x="21" y="22"/>
                  </a:lnTo>
                  <a:lnTo>
                    <a:pt x="21" y="24"/>
                  </a:lnTo>
                  <a:lnTo>
                    <a:pt x="21" y="26"/>
                  </a:lnTo>
                  <a:lnTo>
                    <a:pt x="19" y="26"/>
                  </a:lnTo>
                  <a:lnTo>
                    <a:pt x="19" y="28"/>
                  </a:lnTo>
                  <a:lnTo>
                    <a:pt x="19" y="30"/>
                  </a:lnTo>
                  <a:lnTo>
                    <a:pt x="19" y="32"/>
                  </a:lnTo>
                  <a:lnTo>
                    <a:pt x="17" y="34"/>
                  </a:lnTo>
                  <a:lnTo>
                    <a:pt x="17" y="36"/>
                  </a:lnTo>
                  <a:lnTo>
                    <a:pt x="17" y="39"/>
                  </a:lnTo>
                  <a:lnTo>
                    <a:pt x="17" y="41"/>
                  </a:lnTo>
                  <a:lnTo>
                    <a:pt x="17" y="43"/>
                  </a:lnTo>
                  <a:lnTo>
                    <a:pt x="17" y="45"/>
                  </a:lnTo>
                  <a:lnTo>
                    <a:pt x="17" y="47"/>
                  </a:lnTo>
                  <a:lnTo>
                    <a:pt x="17" y="49"/>
                  </a:lnTo>
                  <a:lnTo>
                    <a:pt x="17" y="51"/>
                  </a:lnTo>
                  <a:lnTo>
                    <a:pt x="17" y="53"/>
                  </a:lnTo>
                  <a:lnTo>
                    <a:pt x="17" y="55"/>
                  </a:lnTo>
                  <a:lnTo>
                    <a:pt x="17" y="57"/>
                  </a:lnTo>
                  <a:lnTo>
                    <a:pt x="17" y="59"/>
                  </a:lnTo>
                  <a:lnTo>
                    <a:pt x="17" y="61"/>
                  </a:lnTo>
                  <a:lnTo>
                    <a:pt x="17" y="63"/>
                  </a:lnTo>
                  <a:lnTo>
                    <a:pt x="17" y="65"/>
                  </a:lnTo>
                  <a:lnTo>
                    <a:pt x="19" y="65"/>
                  </a:lnTo>
                  <a:lnTo>
                    <a:pt x="19" y="67"/>
                  </a:lnTo>
                  <a:lnTo>
                    <a:pt x="19" y="69"/>
                  </a:lnTo>
                  <a:lnTo>
                    <a:pt x="19" y="71"/>
                  </a:lnTo>
                  <a:lnTo>
                    <a:pt x="21" y="71"/>
                  </a:lnTo>
                  <a:lnTo>
                    <a:pt x="21" y="73"/>
                  </a:lnTo>
                  <a:lnTo>
                    <a:pt x="21" y="75"/>
                  </a:lnTo>
                  <a:lnTo>
                    <a:pt x="23" y="75"/>
                  </a:lnTo>
                  <a:lnTo>
                    <a:pt x="23" y="77"/>
                  </a:lnTo>
                  <a:lnTo>
                    <a:pt x="25" y="79"/>
                  </a:lnTo>
                  <a:lnTo>
                    <a:pt x="25" y="81"/>
                  </a:lnTo>
                  <a:lnTo>
                    <a:pt x="27" y="81"/>
                  </a:lnTo>
                  <a:lnTo>
                    <a:pt x="27" y="83"/>
                  </a:lnTo>
                  <a:lnTo>
                    <a:pt x="29" y="83"/>
                  </a:lnTo>
                  <a:lnTo>
                    <a:pt x="29" y="85"/>
                  </a:lnTo>
                  <a:lnTo>
                    <a:pt x="31" y="85"/>
                  </a:lnTo>
                  <a:lnTo>
                    <a:pt x="31" y="87"/>
                  </a:lnTo>
                  <a:lnTo>
                    <a:pt x="33" y="87"/>
                  </a:lnTo>
                  <a:lnTo>
                    <a:pt x="35" y="87"/>
                  </a:lnTo>
                  <a:lnTo>
                    <a:pt x="35" y="89"/>
                  </a:lnTo>
                  <a:lnTo>
                    <a:pt x="37" y="89"/>
                  </a:lnTo>
                  <a:lnTo>
                    <a:pt x="39" y="89"/>
                  </a:lnTo>
                  <a:lnTo>
                    <a:pt x="39" y="92"/>
                  </a:lnTo>
                  <a:lnTo>
                    <a:pt x="41" y="92"/>
                  </a:lnTo>
                  <a:lnTo>
                    <a:pt x="43" y="92"/>
                  </a:lnTo>
                  <a:lnTo>
                    <a:pt x="45" y="92"/>
                  </a:lnTo>
                  <a:lnTo>
                    <a:pt x="47" y="92"/>
                  </a:lnTo>
                  <a:lnTo>
                    <a:pt x="49" y="92"/>
                  </a:lnTo>
                  <a:lnTo>
                    <a:pt x="51" y="92"/>
                  </a:lnTo>
                  <a:lnTo>
                    <a:pt x="53" y="92"/>
                  </a:lnTo>
                  <a:lnTo>
                    <a:pt x="56" y="92"/>
                  </a:lnTo>
                  <a:lnTo>
                    <a:pt x="58" y="92"/>
                  </a:lnTo>
                  <a:lnTo>
                    <a:pt x="60" y="92"/>
                  </a:lnTo>
                  <a:lnTo>
                    <a:pt x="62" y="92"/>
                  </a:lnTo>
                  <a:lnTo>
                    <a:pt x="64" y="92"/>
                  </a:lnTo>
                  <a:lnTo>
                    <a:pt x="64" y="89"/>
                  </a:lnTo>
                  <a:lnTo>
                    <a:pt x="66" y="89"/>
                  </a:lnTo>
                  <a:lnTo>
                    <a:pt x="68" y="89"/>
                  </a:lnTo>
                  <a:lnTo>
                    <a:pt x="70" y="87"/>
                  </a:lnTo>
                  <a:lnTo>
                    <a:pt x="72" y="87"/>
                  </a:lnTo>
                  <a:lnTo>
                    <a:pt x="72" y="85"/>
                  </a:lnTo>
                  <a:lnTo>
                    <a:pt x="74" y="85"/>
                  </a:lnTo>
                  <a:lnTo>
                    <a:pt x="76" y="83"/>
                  </a:lnTo>
                  <a:lnTo>
                    <a:pt x="78" y="83"/>
                  </a:lnTo>
                  <a:lnTo>
                    <a:pt x="78" y="81"/>
                  </a:lnTo>
                  <a:lnTo>
                    <a:pt x="80" y="81"/>
                  </a:lnTo>
                  <a:lnTo>
                    <a:pt x="80" y="79"/>
                  </a:lnTo>
                  <a:lnTo>
                    <a:pt x="82" y="79"/>
                  </a:lnTo>
                  <a:lnTo>
                    <a:pt x="82" y="77"/>
                  </a:lnTo>
                  <a:lnTo>
                    <a:pt x="82" y="79"/>
                  </a:lnTo>
                  <a:lnTo>
                    <a:pt x="82" y="81"/>
                  </a:lnTo>
                  <a:lnTo>
                    <a:pt x="82" y="83"/>
                  </a:lnTo>
                  <a:lnTo>
                    <a:pt x="82" y="85"/>
                  </a:lnTo>
                  <a:lnTo>
                    <a:pt x="82" y="87"/>
                  </a:lnTo>
                  <a:lnTo>
                    <a:pt x="82" y="8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15" name="Freeform 155">
              <a:extLst>
                <a:ext uri="{FF2B5EF4-FFF2-40B4-BE49-F238E27FC236}">
                  <a16:creationId xmlns:a16="http://schemas.microsoft.com/office/drawing/2014/main" id="{E1E3CF84-E546-D7A1-52AA-405807A07C49}"/>
                </a:ext>
              </a:extLst>
            </p:cNvPr>
            <p:cNvSpPr>
              <a:spLocks/>
            </p:cNvSpPr>
            <p:nvPr/>
          </p:nvSpPr>
          <p:spPr bwMode="auto">
            <a:xfrm>
              <a:off x="6529388" y="5051426"/>
              <a:ext cx="1052513" cy="422275"/>
            </a:xfrm>
            <a:custGeom>
              <a:avLst/>
              <a:gdLst>
                <a:gd name="T0" fmla="*/ 577850 w 663"/>
                <a:gd name="T1" fmla="*/ 0 h 268"/>
                <a:gd name="T2" fmla="*/ 655638 w 663"/>
                <a:gd name="T3" fmla="*/ 6303 h 268"/>
                <a:gd name="T4" fmla="*/ 730250 w 663"/>
                <a:gd name="T5" fmla="*/ 15757 h 268"/>
                <a:gd name="T6" fmla="*/ 798513 w 663"/>
                <a:gd name="T7" fmla="*/ 31513 h 268"/>
                <a:gd name="T8" fmla="*/ 860425 w 663"/>
                <a:gd name="T9" fmla="*/ 47270 h 268"/>
                <a:gd name="T10" fmla="*/ 914400 w 663"/>
                <a:gd name="T11" fmla="*/ 67753 h 268"/>
                <a:gd name="T12" fmla="*/ 960438 w 663"/>
                <a:gd name="T13" fmla="*/ 92964 h 268"/>
                <a:gd name="T14" fmla="*/ 1000125 w 663"/>
                <a:gd name="T15" fmla="*/ 118174 h 268"/>
                <a:gd name="T16" fmla="*/ 1028700 w 663"/>
                <a:gd name="T17" fmla="*/ 148111 h 268"/>
                <a:gd name="T18" fmla="*/ 1044575 w 663"/>
                <a:gd name="T19" fmla="*/ 176473 h 268"/>
                <a:gd name="T20" fmla="*/ 1050925 w 663"/>
                <a:gd name="T21" fmla="*/ 207986 h 268"/>
                <a:gd name="T22" fmla="*/ 1044575 w 663"/>
                <a:gd name="T23" fmla="*/ 242651 h 268"/>
                <a:gd name="T24" fmla="*/ 1028700 w 663"/>
                <a:gd name="T25" fmla="*/ 274164 h 268"/>
                <a:gd name="T26" fmla="*/ 1000125 w 663"/>
                <a:gd name="T27" fmla="*/ 302525 h 268"/>
                <a:gd name="T28" fmla="*/ 960438 w 663"/>
                <a:gd name="T29" fmla="*/ 329311 h 268"/>
                <a:gd name="T30" fmla="*/ 914400 w 663"/>
                <a:gd name="T31" fmla="*/ 351371 h 268"/>
                <a:gd name="T32" fmla="*/ 860425 w 663"/>
                <a:gd name="T33" fmla="*/ 373430 h 268"/>
                <a:gd name="T34" fmla="*/ 798513 w 663"/>
                <a:gd name="T35" fmla="*/ 389186 h 268"/>
                <a:gd name="T36" fmla="*/ 730250 w 663"/>
                <a:gd name="T37" fmla="*/ 403367 h 268"/>
                <a:gd name="T38" fmla="*/ 655638 w 663"/>
                <a:gd name="T39" fmla="*/ 412821 h 268"/>
                <a:gd name="T40" fmla="*/ 577850 w 663"/>
                <a:gd name="T41" fmla="*/ 420699 h 268"/>
                <a:gd name="T42" fmla="*/ 496888 w 663"/>
                <a:gd name="T43" fmla="*/ 420699 h 268"/>
                <a:gd name="T44" fmla="*/ 419100 w 663"/>
                <a:gd name="T45" fmla="*/ 415972 h 268"/>
                <a:gd name="T46" fmla="*/ 344488 w 663"/>
                <a:gd name="T47" fmla="*/ 409670 h 268"/>
                <a:gd name="T48" fmla="*/ 273050 w 663"/>
                <a:gd name="T49" fmla="*/ 397065 h 268"/>
                <a:gd name="T50" fmla="*/ 207963 w 663"/>
                <a:gd name="T51" fmla="*/ 379732 h 268"/>
                <a:gd name="T52" fmla="*/ 153988 w 663"/>
                <a:gd name="T53" fmla="*/ 357673 h 268"/>
                <a:gd name="T54" fmla="*/ 101600 w 663"/>
                <a:gd name="T55" fmla="*/ 335614 h 268"/>
                <a:gd name="T56" fmla="*/ 63500 w 663"/>
                <a:gd name="T57" fmla="*/ 308828 h 268"/>
                <a:gd name="T58" fmla="*/ 30163 w 663"/>
                <a:gd name="T59" fmla="*/ 283618 h 268"/>
                <a:gd name="T60" fmla="*/ 7938 w 663"/>
                <a:gd name="T61" fmla="*/ 252104 h 268"/>
                <a:gd name="T62" fmla="*/ 0 w 663"/>
                <a:gd name="T63" fmla="*/ 222167 h 268"/>
                <a:gd name="T64" fmla="*/ 1588 w 663"/>
                <a:gd name="T65" fmla="*/ 189078 h 268"/>
                <a:gd name="T66" fmla="*/ 14288 w 663"/>
                <a:gd name="T67" fmla="*/ 157565 h 268"/>
                <a:gd name="T68" fmla="*/ 39688 w 663"/>
                <a:gd name="T69" fmla="*/ 127628 h 268"/>
                <a:gd name="T70" fmla="*/ 73025 w 663"/>
                <a:gd name="T71" fmla="*/ 102417 h 268"/>
                <a:gd name="T72" fmla="*/ 117475 w 663"/>
                <a:gd name="T73" fmla="*/ 77207 h 268"/>
                <a:gd name="T74" fmla="*/ 169863 w 663"/>
                <a:gd name="T75" fmla="*/ 53572 h 268"/>
                <a:gd name="T76" fmla="*/ 231775 w 663"/>
                <a:gd name="T77" fmla="*/ 34664 h 268"/>
                <a:gd name="T78" fmla="*/ 296863 w 663"/>
                <a:gd name="T79" fmla="*/ 22059 h 268"/>
                <a:gd name="T80" fmla="*/ 366713 w 663"/>
                <a:gd name="T81" fmla="*/ 9454 h 268"/>
                <a:gd name="T82" fmla="*/ 444500 w 663"/>
                <a:gd name="T83" fmla="*/ 3151 h 268"/>
                <a:gd name="T84" fmla="*/ 525463 w 663"/>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63" h="268">
                  <a:moveTo>
                    <a:pt x="331" y="0"/>
                  </a:moveTo>
                  <a:lnTo>
                    <a:pt x="348" y="0"/>
                  </a:lnTo>
                  <a:lnTo>
                    <a:pt x="364" y="0"/>
                  </a:lnTo>
                  <a:lnTo>
                    <a:pt x="380" y="2"/>
                  </a:lnTo>
                  <a:lnTo>
                    <a:pt x="397" y="2"/>
                  </a:lnTo>
                  <a:lnTo>
                    <a:pt x="413" y="4"/>
                  </a:lnTo>
                  <a:lnTo>
                    <a:pt x="429" y="6"/>
                  </a:lnTo>
                  <a:lnTo>
                    <a:pt x="444" y="8"/>
                  </a:lnTo>
                  <a:lnTo>
                    <a:pt x="460" y="10"/>
                  </a:lnTo>
                  <a:lnTo>
                    <a:pt x="474" y="14"/>
                  </a:lnTo>
                  <a:lnTo>
                    <a:pt x="489" y="16"/>
                  </a:lnTo>
                  <a:lnTo>
                    <a:pt x="503" y="20"/>
                  </a:lnTo>
                  <a:lnTo>
                    <a:pt x="515" y="22"/>
                  </a:lnTo>
                  <a:lnTo>
                    <a:pt x="530" y="26"/>
                  </a:lnTo>
                  <a:lnTo>
                    <a:pt x="542" y="30"/>
                  </a:lnTo>
                  <a:lnTo>
                    <a:pt x="554" y="34"/>
                  </a:lnTo>
                  <a:lnTo>
                    <a:pt x="564" y="39"/>
                  </a:lnTo>
                  <a:lnTo>
                    <a:pt x="576" y="43"/>
                  </a:lnTo>
                  <a:lnTo>
                    <a:pt x="587" y="49"/>
                  </a:lnTo>
                  <a:lnTo>
                    <a:pt x="597" y="53"/>
                  </a:lnTo>
                  <a:lnTo>
                    <a:pt x="605" y="59"/>
                  </a:lnTo>
                  <a:lnTo>
                    <a:pt x="615" y="65"/>
                  </a:lnTo>
                  <a:lnTo>
                    <a:pt x="623" y="69"/>
                  </a:lnTo>
                  <a:lnTo>
                    <a:pt x="630" y="75"/>
                  </a:lnTo>
                  <a:lnTo>
                    <a:pt x="636" y="81"/>
                  </a:lnTo>
                  <a:lnTo>
                    <a:pt x="642" y="87"/>
                  </a:lnTo>
                  <a:lnTo>
                    <a:pt x="648" y="94"/>
                  </a:lnTo>
                  <a:lnTo>
                    <a:pt x="652" y="100"/>
                  </a:lnTo>
                  <a:lnTo>
                    <a:pt x="656" y="106"/>
                  </a:lnTo>
                  <a:lnTo>
                    <a:pt x="658" y="112"/>
                  </a:lnTo>
                  <a:lnTo>
                    <a:pt x="660" y="120"/>
                  </a:lnTo>
                  <a:lnTo>
                    <a:pt x="662" y="126"/>
                  </a:lnTo>
                  <a:lnTo>
                    <a:pt x="662" y="132"/>
                  </a:lnTo>
                  <a:lnTo>
                    <a:pt x="662" y="141"/>
                  </a:lnTo>
                  <a:lnTo>
                    <a:pt x="660" y="148"/>
                  </a:lnTo>
                  <a:lnTo>
                    <a:pt x="658" y="154"/>
                  </a:lnTo>
                  <a:lnTo>
                    <a:pt x="656" y="160"/>
                  </a:lnTo>
                  <a:lnTo>
                    <a:pt x="652" y="168"/>
                  </a:lnTo>
                  <a:lnTo>
                    <a:pt x="648" y="174"/>
                  </a:lnTo>
                  <a:lnTo>
                    <a:pt x="642" y="180"/>
                  </a:lnTo>
                  <a:lnTo>
                    <a:pt x="636" y="186"/>
                  </a:lnTo>
                  <a:lnTo>
                    <a:pt x="630" y="192"/>
                  </a:lnTo>
                  <a:lnTo>
                    <a:pt x="623" y="196"/>
                  </a:lnTo>
                  <a:lnTo>
                    <a:pt x="615" y="203"/>
                  </a:lnTo>
                  <a:lnTo>
                    <a:pt x="605" y="209"/>
                  </a:lnTo>
                  <a:lnTo>
                    <a:pt x="597" y="213"/>
                  </a:lnTo>
                  <a:lnTo>
                    <a:pt x="587" y="219"/>
                  </a:lnTo>
                  <a:lnTo>
                    <a:pt x="576" y="223"/>
                  </a:lnTo>
                  <a:lnTo>
                    <a:pt x="564" y="227"/>
                  </a:lnTo>
                  <a:lnTo>
                    <a:pt x="554" y="233"/>
                  </a:lnTo>
                  <a:lnTo>
                    <a:pt x="542" y="237"/>
                  </a:lnTo>
                  <a:lnTo>
                    <a:pt x="530" y="241"/>
                  </a:lnTo>
                  <a:lnTo>
                    <a:pt x="515" y="243"/>
                  </a:lnTo>
                  <a:lnTo>
                    <a:pt x="503" y="247"/>
                  </a:lnTo>
                  <a:lnTo>
                    <a:pt x="489" y="252"/>
                  </a:lnTo>
                  <a:lnTo>
                    <a:pt x="474" y="254"/>
                  </a:lnTo>
                  <a:lnTo>
                    <a:pt x="460" y="256"/>
                  </a:lnTo>
                  <a:lnTo>
                    <a:pt x="444" y="260"/>
                  </a:lnTo>
                  <a:lnTo>
                    <a:pt x="429" y="262"/>
                  </a:lnTo>
                  <a:lnTo>
                    <a:pt x="413" y="262"/>
                  </a:lnTo>
                  <a:lnTo>
                    <a:pt x="397" y="264"/>
                  </a:lnTo>
                  <a:lnTo>
                    <a:pt x="380" y="267"/>
                  </a:lnTo>
                  <a:lnTo>
                    <a:pt x="364" y="267"/>
                  </a:lnTo>
                  <a:lnTo>
                    <a:pt x="348" y="267"/>
                  </a:lnTo>
                  <a:lnTo>
                    <a:pt x="331" y="267"/>
                  </a:lnTo>
                  <a:lnTo>
                    <a:pt x="313" y="267"/>
                  </a:lnTo>
                  <a:lnTo>
                    <a:pt x="297" y="267"/>
                  </a:lnTo>
                  <a:lnTo>
                    <a:pt x="280" y="267"/>
                  </a:lnTo>
                  <a:lnTo>
                    <a:pt x="264" y="264"/>
                  </a:lnTo>
                  <a:lnTo>
                    <a:pt x="248" y="262"/>
                  </a:lnTo>
                  <a:lnTo>
                    <a:pt x="231" y="262"/>
                  </a:lnTo>
                  <a:lnTo>
                    <a:pt x="217" y="260"/>
                  </a:lnTo>
                  <a:lnTo>
                    <a:pt x="201" y="256"/>
                  </a:lnTo>
                  <a:lnTo>
                    <a:pt x="187" y="254"/>
                  </a:lnTo>
                  <a:lnTo>
                    <a:pt x="172" y="252"/>
                  </a:lnTo>
                  <a:lnTo>
                    <a:pt x="158" y="247"/>
                  </a:lnTo>
                  <a:lnTo>
                    <a:pt x="146" y="243"/>
                  </a:lnTo>
                  <a:lnTo>
                    <a:pt x="131" y="241"/>
                  </a:lnTo>
                  <a:lnTo>
                    <a:pt x="119" y="237"/>
                  </a:lnTo>
                  <a:lnTo>
                    <a:pt x="107" y="233"/>
                  </a:lnTo>
                  <a:lnTo>
                    <a:pt x="97" y="227"/>
                  </a:lnTo>
                  <a:lnTo>
                    <a:pt x="84" y="223"/>
                  </a:lnTo>
                  <a:lnTo>
                    <a:pt x="74" y="219"/>
                  </a:lnTo>
                  <a:lnTo>
                    <a:pt x="64" y="213"/>
                  </a:lnTo>
                  <a:lnTo>
                    <a:pt x="56" y="209"/>
                  </a:lnTo>
                  <a:lnTo>
                    <a:pt x="46" y="203"/>
                  </a:lnTo>
                  <a:lnTo>
                    <a:pt x="40" y="196"/>
                  </a:lnTo>
                  <a:lnTo>
                    <a:pt x="31" y="192"/>
                  </a:lnTo>
                  <a:lnTo>
                    <a:pt x="25" y="186"/>
                  </a:lnTo>
                  <a:lnTo>
                    <a:pt x="19" y="180"/>
                  </a:lnTo>
                  <a:lnTo>
                    <a:pt x="13" y="174"/>
                  </a:lnTo>
                  <a:lnTo>
                    <a:pt x="9" y="168"/>
                  </a:lnTo>
                  <a:lnTo>
                    <a:pt x="5" y="160"/>
                  </a:lnTo>
                  <a:lnTo>
                    <a:pt x="3" y="154"/>
                  </a:lnTo>
                  <a:lnTo>
                    <a:pt x="1" y="148"/>
                  </a:lnTo>
                  <a:lnTo>
                    <a:pt x="0" y="141"/>
                  </a:lnTo>
                  <a:lnTo>
                    <a:pt x="0" y="132"/>
                  </a:lnTo>
                  <a:lnTo>
                    <a:pt x="0" y="126"/>
                  </a:lnTo>
                  <a:lnTo>
                    <a:pt x="1" y="120"/>
                  </a:lnTo>
                  <a:lnTo>
                    <a:pt x="3" y="112"/>
                  </a:lnTo>
                  <a:lnTo>
                    <a:pt x="5" y="106"/>
                  </a:lnTo>
                  <a:lnTo>
                    <a:pt x="9" y="100"/>
                  </a:lnTo>
                  <a:lnTo>
                    <a:pt x="13" y="94"/>
                  </a:lnTo>
                  <a:lnTo>
                    <a:pt x="19" y="87"/>
                  </a:lnTo>
                  <a:lnTo>
                    <a:pt x="25" y="81"/>
                  </a:lnTo>
                  <a:lnTo>
                    <a:pt x="31" y="75"/>
                  </a:lnTo>
                  <a:lnTo>
                    <a:pt x="40" y="69"/>
                  </a:lnTo>
                  <a:lnTo>
                    <a:pt x="46" y="65"/>
                  </a:lnTo>
                  <a:lnTo>
                    <a:pt x="56" y="59"/>
                  </a:lnTo>
                  <a:lnTo>
                    <a:pt x="64" y="53"/>
                  </a:lnTo>
                  <a:lnTo>
                    <a:pt x="74" y="49"/>
                  </a:lnTo>
                  <a:lnTo>
                    <a:pt x="84" y="43"/>
                  </a:lnTo>
                  <a:lnTo>
                    <a:pt x="97" y="39"/>
                  </a:lnTo>
                  <a:lnTo>
                    <a:pt x="107" y="34"/>
                  </a:lnTo>
                  <a:lnTo>
                    <a:pt x="119" y="30"/>
                  </a:lnTo>
                  <a:lnTo>
                    <a:pt x="131" y="26"/>
                  </a:lnTo>
                  <a:lnTo>
                    <a:pt x="146" y="22"/>
                  </a:lnTo>
                  <a:lnTo>
                    <a:pt x="158" y="20"/>
                  </a:lnTo>
                  <a:lnTo>
                    <a:pt x="172" y="16"/>
                  </a:lnTo>
                  <a:lnTo>
                    <a:pt x="187" y="14"/>
                  </a:lnTo>
                  <a:lnTo>
                    <a:pt x="201" y="10"/>
                  </a:lnTo>
                  <a:lnTo>
                    <a:pt x="217" y="8"/>
                  </a:lnTo>
                  <a:lnTo>
                    <a:pt x="231" y="6"/>
                  </a:lnTo>
                  <a:lnTo>
                    <a:pt x="248" y="4"/>
                  </a:lnTo>
                  <a:lnTo>
                    <a:pt x="264" y="2"/>
                  </a:lnTo>
                  <a:lnTo>
                    <a:pt x="280" y="2"/>
                  </a:lnTo>
                  <a:lnTo>
                    <a:pt x="297" y="0"/>
                  </a:lnTo>
                  <a:lnTo>
                    <a:pt x="313" y="0"/>
                  </a:lnTo>
                  <a:lnTo>
                    <a:pt x="331" y="0"/>
                  </a:lnTo>
                </a:path>
              </a:pathLst>
            </a:custGeom>
            <a:solidFill>
              <a:srgbClr val="CCCC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16" name="Freeform 156">
              <a:extLst>
                <a:ext uri="{FF2B5EF4-FFF2-40B4-BE49-F238E27FC236}">
                  <a16:creationId xmlns:a16="http://schemas.microsoft.com/office/drawing/2014/main" id="{EB3536C7-DE30-8F6F-CBE0-8B85F4998D16}"/>
                </a:ext>
              </a:extLst>
            </p:cNvPr>
            <p:cNvSpPr>
              <a:spLocks/>
            </p:cNvSpPr>
            <p:nvPr/>
          </p:nvSpPr>
          <p:spPr bwMode="auto">
            <a:xfrm>
              <a:off x="7056437" y="5043488"/>
              <a:ext cx="539750" cy="220662"/>
            </a:xfrm>
            <a:custGeom>
              <a:avLst/>
              <a:gdLst>
                <a:gd name="T0" fmla="*/ 534988 w 340"/>
                <a:gd name="T1" fmla="*/ 208053 h 140"/>
                <a:gd name="T2" fmla="*/ 531813 w 340"/>
                <a:gd name="T3" fmla="*/ 182834 h 140"/>
                <a:gd name="T4" fmla="*/ 519113 w 340"/>
                <a:gd name="T5" fmla="*/ 160768 h 140"/>
                <a:gd name="T6" fmla="*/ 503238 w 340"/>
                <a:gd name="T7" fmla="*/ 140278 h 140"/>
                <a:gd name="T8" fmla="*/ 481013 w 340"/>
                <a:gd name="T9" fmla="*/ 118212 h 140"/>
                <a:gd name="T10" fmla="*/ 457200 w 340"/>
                <a:gd name="T11" fmla="*/ 102450 h 140"/>
                <a:gd name="T12" fmla="*/ 425450 w 340"/>
                <a:gd name="T13" fmla="*/ 83536 h 140"/>
                <a:gd name="T14" fmla="*/ 393700 w 340"/>
                <a:gd name="T15" fmla="*/ 66199 h 140"/>
                <a:gd name="T16" fmla="*/ 357188 w 340"/>
                <a:gd name="T17" fmla="*/ 53589 h 140"/>
                <a:gd name="T18" fmla="*/ 319088 w 340"/>
                <a:gd name="T19" fmla="*/ 40980 h 140"/>
                <a:gd name="T20" fmla="*/ 276225 w 340"/>
                <a:gd name="T21" fmla="*/ 28371 h 140"/>
                <a:gd name="T22" fmla="*/ 230188 w 340"/>
                <a:gd name="T23" fmla="*/ 18914 h 140"/>
                <a:gd name="T24" fmla="*/ 182563 w 340"/>
                <a:gd name="T25" fmla="*/ 12609 h 140"/>
                <a:gd name="T26" fmla="*/ 130175 w 340"/>
                <a:gd name="T27" fmla="*/ 6305 h 140"/>
                <a:gd name="T28" fmla="*/ 77788 w 340"/>
                <a:gd name="T29" fmla="*/ 0 h 140"/>
                <a:gd name="T30" fmla="*/ 26988 w 340"/>
                <a:gd name="T31" fmla="*/ 0 h 140"/>
                <a:gd name="T32" fmla="*/ 0 w 340"/>
                <a:gd name="T33" fmla="*/ 22066 h 140"/>
                <a:gd name="T34" fmla="*/ 52388 w 340"/>
                <a:gd name="T35" fmla="*/ 22066 h 140"/>
                <a:gd name="T36" fmla="*/ 104775 w 340"/>
                <a:gd name="T37" fmla="*/ 25219 h 140"/>
                <a:gd name="T38" fmla="*/ 152400 w 340"/>
                <a:gd name="T39" fmla="*/ 28371 h 140"/>
                <a:gd name="T40" fmla="*/ 201613 w 340"/>
                <a:gd name="T41" fmla="*/ 37828 h 140"/>
                <a:gd name="T42" fmla="*/ 247650 w 340"/>
                <a:gd name="T43" fmla="*/ 44132 h 140"/>
                <a:gd name="T44" fmla="*/ 288925 w 340"/>
                <a:gd name="T45" fmla="*/ 56742 h 140"/>
                <a:gd name="T46" fmla="*/ 331788 w 340"/>
                <a:gd name="T47" fmla="*/ 66199 h 140"/>
                <a:gd name="T48" fmla="*/ 366713 w 340"/>
                <a:gd name="T49" fmla="*/ 80384 h 140"/>
                <a:gd name="T50" fmla="*/ 400050 w 340"/>
                <a:gd name="T51" fmla="*/ 96146 h 140"/>
                <a:gd name="T52" fmla="*/ 431800 w 340"/>
                <a:gd name="T53" fmla="*/ 111907 h 140"/>
                <a:gd name="T54" fmla="*/ 457200 w 340"/>
                <a:gd name="T55" fmla="*/ 127669 h 140"/>
                <a:gd name="T56" fmla="*/ 477838 w 340"/>
                <a:gd name="T57" fmla="*/ 143430 h 140"/>
                <a:gd name="T58" fmla="*/ 493713 w 340"/>
                <a:gd name="T59" fmla="*/ 163920 h 140"/>
                <a:gd name="T60" fmla="*/ 506413 w 340"/>
                <a:gd name="T61" fmla="*/ 182834 h 140"/>
                <a:gd name="T62" fmla="*/ 512763 w 340"/>
                <a:gd name="T63" fmla="*/ 198596 h 140"/>
                <a:gd name="T64" fmla="*/ 515938 w 340"/>
                <a:gd name="T65" fmla="*/ 219086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0" h="140">
                  <a:moveTo>
                    <a:pt x="339" y="139"/>
                  </a:moveTo>
                  <a:lnTo>
                    <a:pt x="337" y="132"/>
                  </a:lnTo>
                  <a:lnTo>
                    <a:pt x="337" y="124"/>
                  </a:lnTo>
                  <a:lnTo>
                    <a:pt x="335" y="116"/>
                  </a:lnTo>
                  <a:lnTo>
                    <a:pt x="331" y="110"/>
                  </a:lnTo>
                  <a:lnTo>
                    <a:pt x="327" y="102"/>
                  </a:lnTo>
                  <a:lnTo>
                    <a:pt x="323" y="95"/>
                  </a:lnTo>
                  <a:lnTo>
                    <a:pt x="317" y="89"/>
                  </a:lnTo>
                  <a:lnTo>
                    <a:pt x="311" y="81"/>
                  </a:lnTo>
                  <a:lnTo>
                    <a:pt x="303" y="75"/>
                  </a:lnTo>
                  <a:lnTo>
                    <a:pt x="297" y="69"/>
                  </a:lnTo>
                  <a:lnTo>
                    <a:pt x="288" y="65"/>
                  </a:lnTo>
                  <a:lnTo>
                    <a:pt x="278" y="59"/>
                  </a:lnTo>
                  <a:lnTo>
                    <a:pt x="268" y="53"/>
                  </a:lnTo>
                  <a:lnTo>
                    <a:pt x="258" y="49"/>
                  </a:lnTo>
                  <a:lnTo>
                    <a:pt x="248" y="42"/>
                  </a:lnTo>
                  <a:lnTo>
                    <a:pt x="237" y="38"/>
                  </a:lnTo>
                  <a:lnTo>
                    <a:pt x="225" y="34"/>
                  </a:lnTo>
                  <a:lnTo>
                    <a:pt x="213" y="30"/>
                  </a:lnTo>
                  <a:lnTo>
                    <a:pt x="201" y="26"/>
                  </a:lnTo>
                  <a:lnTo>
                    <a:pt x="186" y="22"/>
                  </a:lnTo>
                  <a:lnTo>
                    <a:pt x="174" y="18"/>
                  </a:lnTo>
                  <a:lnTo>
                    <a:pt x="160" y="16"/>
                  </a:lnTo>
                  <a:lnTo>
                    <a:pt x="145" y="12"/>
                  </a:lnTo>
                  <a:lnTo>
                    <a:pt x="129" y="10"/>
                  </a:lnTo>
                  <a:lnTo>
                    <a:pt x="115" y="8"/>
                  </a:lnTo>
                  <a:lnTo>
                    <a:pt x="98" y="6"/>
                  </a:lnTo>
                  <a:lnTo>
                    <a:pt x="82" y="4"/>
                  </a:lnTo>
                  <a:lnTo>
                    <a:pt x="68" y="2"/>
                  </a:lnTo>
                  <a:lnTo>
                    <a:pt x="49" y="0"/>
                  </a:lnTo>
                  <a:lnTo>
                    <a:pt x="33" y="0"/>
                  </a:lnTo>
                  <a:lnTo>
                    <a:pt x="17" y="0"/>
                  </a:lnTo>
                  <a:lnTo>
                    <a:pt x="0" y="0"/>
                  </a:lnTo>
                  <a:lnTo>
                    <a:pt x="0" y="14"/>
                  </a:lnTo>
                  <a:lnTo>
                    <a:pt x="17" y="14"/>
                  </a:lnTo>
                  <a:lnTo>
                    <a:pt x="33" y="14"/>
                  </a:lnTo>
                  <a:lnTo>
                    <a:pt x="49" y="14"/>
                  </a:lnTo>
                  <a:lnTo>
                    <a:pt x="66" y="16"/>
                  </a:lnTo>
                  <a:lnTo>
                    <a:pt x="82" y="18"/>
                  </a:lnTo>
                  <a:lnTo>
                    <a:pt x="96" y="18"/>
                  </a:lnTo>
                  <a:lnTo>
                    <a:pt x="113" y="20"/>
                  </a:lnTo>
                  <a:lnTo>
                    <a:pt x="127" y="24"/>
                  </a:lnTo>
                  <a:lnTo>
                    <a:pt x="141" y="26"/>
                  </a:lnTo>
                  <a:lnTo>
                    <a:pt x="156" y="28"/>
                  </a:lnTo>
                  <a:lnTo>
                    <a:pt x="170" y="32"/>
                  </a:lnTo>
                  <a:lnTo>
                    <a:pt x="182" y="36"/>
                  </a:lnTo>
                  <a:lnTo>
                    <a:pt x="196" y="38"/>
                  </a:lnTo>
                  <a:lnTo>
                    <a:pt x="209" y="42"/>
                  </a:lnTo>
                  <a:lnTo>
                    <a:pt x="221" y="47"/>
                  </a:lnTo>
                  <a:lnTo>
                    <a:pt x="231" y="51"/>
                  </a:lnTo>
                  <a:lnTo>
                    <a:pt x="241" y="57"/>
                  </a:lnTo>
                  <a:lnTo>
                    <a:pt x="252" y="61"/>
                  </a:lnTo>
                  <a:lnTo>
                    <a:pt x="262" y="65"/>
                  </a:lnTo>
                  <a:lnTo>
                    <a:pt x="272" y="71"/>
                  </a:lnTo>
                  <a:lnTo>
                    <a:pt x="280" y="75"/>
                  </a:lnTo>
                  <a:lnTo>
                    <a:pt x="288" y="81"/>
                  </a:lnTo>
                  <a:lnTo>
                    <a:pt x="294" y="87"/>
                  </a:lnTo>
                  <a:lnTo>
                    <a:pt x="301" y="91"/>
                  </a:lnTo>
                  <a:lnTo>
                    <a:pt x="307" y="98"/>
                  </a:lnTo>
                  <a:lnTo>
                    <a:pt x="311" y="104"/>
                  </a:lnTo>
                  <a:lnTo>
                    <a:pt x="315" y="110"/>
                  </a:lnTo>
                  <a:lnTo>
                    <a:pt x="319" y="116"/>
                  </a:lnTo>
                  <a:lnTo>
                    <a:pt x="321" y="122"/>
                  </a:lnTo>
                  <a:lnTo>
                    <a:pt x="323" y="126"/>
                  </a:lnTo>
                  <a:lnTo>
                    <a:pt x="325" y="132"/>
                  </a:lnTo>
                  <a:lnTo>
                    <a:pt x="325" y="139"/>
                  </a:lnTo>
                  <a:lnTo>
                    <a:pt x="339" y="13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17" name="Freeform 157">
              <a:extLst>
                <a:ext uri="{FF2B5EF4-FFF2-40B4-BE49-F238E27FC236}">
                  <a16:creationId xmlns:a16="http://schemas.microsoft.com/office/drawing/2014/main" id="{03B99353-F50E-D669-A600-9BCC4A7782A9}"/>
                </a:ext>
              </a:extLst>
            </p:cNvPr>
            <p:cNvSpPr>
              <a:spLocks/>
            </p:cNvSpPr>
            <p:nvPr/>
          </p:nvSpPr>
          <p:spPr bwMode="auto">
            <a:xfrm>
              <a:off x="7056437" y="5260976"/>
              <a:ext cx="539750" cy="225425"/>
            </a:xfrm>
            <a:custGeom>
              <a:avLst/>
              <a:gdLst>
                <a:gd name="T0" fmla="*/ 26988 w 340"/>
                <a:gd name="T1" fmla="*/ 223849 h 143"/>
                <a:gd name="T2" fmla="*/ 77788 w 340"/>
                <a:gd name="T3" fmla="*/ 219119 h 143"/>
                <a:gd name="T4" fmla="*/ 130175 w 340"/>
                <a:gd name="T5" fmla="*/ 215967 h 143"/>
                <a:gd name="T6" fmla="*/ 182563 w 340"/>
                <a:gd name="T7" fmla="*/ 209661 h 143"/>
                <a:gd name="T8" fmla="*/ 230188 w 340"/>
                <a:gd name="T9" fmla="*/ 200203 h 143"/>
                <a:gd name="T10" fmla="*/ 276225 w 340"/>
                <a:gd name="T11" fmla="*/ 190744 h 143"/>
                <a:gd name="T12" fmla="*/ 319088 w 340"/>
                <a:gd name="T13" fmla="*/ 179709 h 143"/>
                <a:gd name="T14" fmla="*/ 357188 w 340"/>
                <a:gd name="T15" fmla="*/ 167098 h 143"/>
                <a:gd name="T16" fmla="*/ 393700 w 340"/>
                <a:gd name="T17" fmla="*/ 151334 h 143"/>
                <a:gd name="T18" fmla="*/ 425450 w 340"/>
                <a:gd name="T19" fmla="*/ 135570 h 143"/>
                <a:gd name="T20" fmla="*/ 457200 w 340"/>
                <a:gd name="T21" fmla="*/ 119806 h 143"/>
                <a:gd name="T22" fmla="*/ 481013 w 340"/>
                <a:gd name="T23" fmla="*/ 99313 h 143"/>
                <a:gd name="T24" fmla="*/ 503238 w 340"/>
                <a:gd name="T25" fmla="*/ 80396 h 143"/>
                <a:gd name="T26" fmla="*/ 519113 w 340"/>
                <a:gd name="T27" fmla="*/ 58327 h 143"/>
                <a:gd name="T28" fmla="*/ 531813 w 340"/>
                <a:gd name="T29" fmla="*/ 36257 h 143"/>
                <a:gd name="T30" fmla="*/ 534988 w 340"/>
                <a:gd name="T31" fmla="*/ 12611 h 143"/>
                <a:gd name="T32" fmla="*/ 515938 w 340"/>
                <a:gd name="T33" fmla="*/ 0 h 143"/>
                <a:gd name="T34" fmla="*/ 512763 w 340"/>
                <a:gd name="T35" fmla="*/ 20493 h 143"/>
                <a:gd name="T36" fmla="*/ 506413 w 340"/>
                <a:gd name="T37" fmla="*/ 39410 h 143"/>
                <a:gd name="T38" fmla="*/ 493713 w 340"/>
                <a:gd name="T39" fmla="*/ 58327 h 143"/>
                <a:gd name="T40" fmla="*/ 477838 w 340"/>
                <a:gd name="T41" fmla="*/ 74091 h 143"/>
                <a:gd name="T42" fmla="*/ 457200 w 340"/>
                <a:gd name="T43" fmla="*/ 93008 h 143"/>
                <a:gd name="T44" fmla="*/ 431800 w 340"/>
                <a:gd name="T45" fmla="*/ 110348 h 143"/>
                <a:gd name="T46" fmla="*/ 400050 w 340"/>
                <a:gd name="T47" fmla="*/ 126112 h 143"/>
                <a:gd name="T48" fmla="*/ 366713 w 340"/>
                <a:gd name="T49" fmla="*/ 138723 h 143"/>
                <a:gd name="T50" fmla="*/ 331788 w 340"/>
                <a:gd name="T51" fmla="*/ 151334 h 143"/>
                <a:gd name="T52" fmla="*/ 288925 w 340"/>
                <a:gd name="T53" fmla="*/ 163945 h 143"/>
                <a:gd name="T54" fmla="*/ 247650 w 340"/>
                <a:gd name="T55" fmla="*/ 173404 h 143"/>
                <a:gd name="T56" fmla="*/ 201613 w 340"/>
                <a:gd name="T57" fmla="*/ 182862 h 143"/>
                <a:gd name="T58" fmla="*/ 152400 w 340"/>
                <a:gd name="T59" fmla="*/ 190744 h 143"/>
                <a:gd name="T60" fmla="*/ 104775 w 340"/>
                <a:gd name="T61" fmla="*/ 197050 h 143"/>
                <a:gd name="T62" fmla="*/ 52388 w 340"/>
                <a:gd name="T63" fmla="*/ 200203 h 143"/>
                <a:gd name="T64" fmla="*/ 0 w 340"/>
                <a:gd name="T65" fmla="*/ 200203 h 1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0" h="143">
                  <a:moveTo>
                    <a:pt x="0" y="142"/>
                  </a:moveTo>
                  <a:lnTo>
                    <a:pt x="17" y="142"/>
                  </a:lnTo>
                  <a:lnTo>
                    <a:pt x="33" y="142"/>
                  </a:lnTo>
                  <a:lnTo>
                    <a:pt x="49" y="139"/>
                  </a:lnTo>
                  <a:lnTo>
                    <a:pt x="68" y="139"/>
                  </a:lnTo>
                  <a:lnTo>
                    <a:pt x="82" y="137"/>
                  </a:lnTo>
                  <a:lnTo>
                    <a:pt x="98" y="135"/>
                  </a:lnTo>
                  <a:lnTo>
                    <a:pt x="115" y="133"/>
                  </a:lnTo>
                  <a:lnTo>
                    <a:pt x="129" y="131"/>
                  </a:lnTo>
                  <a:lnTo>
                    <a:pt x="145" y="127"/>
                  </a:lnTo>
                  <a:lnTo>
                    <a:pt x="160" y="125"/>
                  </a:lnTo>
                  <a:lnTo>
                    <a:pt x="174" y="121"/>
                  </a:lnTo>
                  <a:lnTo>
                    <a:pt x="186" y="119"/>
                  </a:lnTo>
                  <a:lnTo>
                    <a:pt x="201" y="114"/>
                  </a:lnTo>
                  <a:lnTo>
                    <a:pt x="213" y="110"/>
                  </a:lnTo>
                  <a:lnTo>
                    <a:pt x="225" y="106"/>
                  </a:lnTo>
                  <a:lnTo>
                    <a:pt x="237" y="102"/>
                  </a:lnTo>
                  <a:lnTo>
                    <a:pt x="248" y="96"/>
                  </a:lnTo>
                  <a:lnTo>
                    <a:pt x="258" y="92"/>
                  </a:lnTo>
                  <a:lnTo>
                    <a:pt x="268" y="86"/>
                  </a:lnTo>
                  <a:lnTo>
                    <a:pt x="278" y="82"/>
                  </a:lnTo>
                  <a:lnTo>
                    <a:pt x="288" y="76"/>
                  </a:lnTo>
                  <a:lnTo>
                    <a:pt x="297" y="70"/>
                  </a:lnTo>
                  <a:lnTo>
                    <a:pt x="303" y="63"/>
                  </a:lnTo>
                  <a:lnTo>
                    <a:pt x="311" y="57"/>
                  </a:lnTo>
                  <a:lnTo>
                    <a:pt x="317" y="51"/>
                  </a:lnTo>
                  <a:lnTo>
                    <a:pt x="323" y="45"/>
                  </a:lnTo>
                  <a:lnTo>
                    <a:pt x="327" y="37"/>
                  </a:lnTo>
                  <a:lnTo>
                    <a:pt x="331" y="31"/>
                  </a:lnTo>
                  <a:lnTo>
                    <a:pt x="335" y="23"/>
                  </a:lnTo>
                  <a:lnTo>
                    <a:pt x="337" y="17"/>
                  </a:lnTo>
                  <a:lnTo>
                    <a:pt x="337" y="8"/>
                  </a:lnTo>
                  <a:lnTo>
                    <a:pt x="339" y="0"/>
                  </a:lnTo>
                  <a:lnTo>
                    <a:pt x="325" y="0"/>
                  </a:lnTo>
                  <a:lnTo>
                    <a:pt x="325" y="6"/>
                  </a:lnTo>
                  <a:lnTo>
                    <a:pt x="323" y="13"/>
                  </a:lnTo>
                  <a:lnTo>
                    <a:pt x="321" y="19"/>
                  </a:lnTo>
                  <a:lnTo>
                    <a:pt x="319" y="25"/>
                  </a:lnTo>
                  <a:lnTo>
                    <a:pt x="315" y="31"/>
                  </a:lnTo>
                  <a:lnTo>
                    <a:pt x="311" y="37"/>
                  </a:lnTo>
                  <a:lnTo>
                    <a:pt x="307" y="41"/>
                  </a:lnTo>
                  <a:lnTo>
                    <a:pt x="301" y="47"/>
                  </a:lnTo>
                  <a:lnTo>
                    <a:pt x="294" y="53"/>
                  </a:lnTo>
                  <a:lnTo>
                    <a:pt x="288" y="59"/>
                  </a:lnTo>
                  <a:lnTo>
                    <a:pt x="280" y="63"/>
                  </a:lnTo>
                  <a:lnTo>
                    <a:pt x="272" y="70"/>
                  </a:lnTo>
                  <a:lnTo>
                    <a:pt x="262" y="74"/>
                  </a:lnTo>
                  <a:lnTo>
                    <a:pt x="252" y="80"/>
                  </a:lnTo>
                  <a:lnTo>
                    <a:pt x="241" y="84"/>
                  </a:lnTo>
                  <a:lnTo>
                    <a:pt x="231" y="88"/>
                  </a:lnTo>
                  <a:lnTo>
                    <a:pt x="221" y="92"/>
                  </a:lnTo>
                  <a:lnTo>
                    <a:pt x="209" y="96"/>
                  </a:lnTo>
                  <a:lnTo>
                    <a:pt x="196" y="100"/>
                  </a:lnTo>
                  <a:lnTo>
                    <a:pt x="182" y="104"/>
                  </a:lnTo>
                  <a:lnTo>
                    <a:pt x="170" y="108"/>
                  </a:lnTo>
                  <a:lnTo>
                    <a:pt x="156" y="110"/>
                  </a:lnTo>
                  <a:lnTo>
                    <a:pt x="141" y="114"/>
                  </a:lnTo>
                  <a:lnTo>
                    <a:pt x="127" y="116"/>
                  </a:lnTo>
                  <a:lnTo>
                    <a:pt x="113" y="119"/>
                  </a:lnTo>
                  <a:lnTo>
                    <a:pt x="96" y="121"/>
                  </a:lnTo>
                  <a:lnTo>
                    <a:pt x="82" y="123"/>
                  </a:lnTo>
                  <a:lnTo>
                    <a:pt x="66" y="125"/>
                  </a:lnTo>
                  <a:lnTo>
                    <a:pt x="49" y="125"/>
                  </a:lnTo>
                  <a:lnTo>
                    <a:pt x="33" y="127"/>
                  </a:lnTo>
                  <a:lnTo>
                    <a:pt x="17" y="127"/>
                  </a:lnTo>
                  <a:lnTo>
                    <a:pt x="0" y="127"/>
                  </a:lnTo>
                  <a:lnTo>
                    <a:pt x="0" y="142"/>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18" name="Freeform 158">
              <a:extLst>
                <a:ext uri="{FF2B5EF4-FFF2-40B4-BE49-F238E27FC236}">
                  <a16:creationId xmlns:a16="http://schemas.microsoft.com/office/drawing/2014/main" id="{41AED687-B982-7E07-ECFD-4E87B0017928}"/>
                </a:ext>
              </a:extLst>
            </p:cNvPr>
            <p:cNvSpPr>
              <a:spLocks/>
            </p:cNvSpPr>
            <p:nvPr/>
          </p:nvSpPr>
          <p:spPr bwMode="auto">
            <a:xfrm>
              <a:off x="6516687" y="5260976"/>
              <a:ext cx="541338" cy="225425"/>
            </a:xfrm>
            <a:custGeom>
              <a:avLst/>
              <a:gdLst>
                <a:gd name="T0" fmla="*/ 3175 w 341"/>
                <a:gd name="T1" fmla="*/ 12611 h 143"/>
                <a:gd name="T2" fmla="*/ 9525 w 341"/>
                <a:gd name="T3" fmla="*/ 36257 h 143"/>
                <a:gd name="T4" fmla="*/ 19050 w 341"/>
                <a:gd name="T5" fmla="*/ 58327 h 143"/>
                <a:gd name="T6" fmla="*/ 34925 w 341"/>
                <a:gd name="T7" fmla="*/ 80396 h 143"/>
                <a:gd name="T8" fmla="*/ 57150 w 341"/>
                <a:gd name="T9" fmla="*/ 99313 h 143"/>
                <a:gd name="T10" fmla="*/ 84138 w 341"/>
                <a:gd name="T11" fmla="*/ 119806 h 143"/>
                <a:gd name="T12" fmla="*/ 112713 w 341"/>
                <a:gd name="T13" fmla="*/ 135570 h 143"/>
                <a:gd name="T14" fmla="*/ 144463 w 341"/>
                <a:gd name="T15" fmla="*/ 151334 h 143"/>
                <a:gd name="T16" fmla="*/ 180975 w 341"/>
                <a:gd name="T17" fmla="*/ 167098 h 143"/>
                <a:gd name="T18" fmla="*/ 219075 w 341"/>
                <a:gd name="T19" fmla="*/ 179709 h 143"/>
                <a:gd name="T20" fmla="*/ 265113 w 341"/>
                <a:gd name="T21" fmla="*/ 190744 h 143"/>
                <a:gd name="T22" fmla="*/ 306388 w 341"/>
                <a:gd name="T23" fmla="*/ 200203 h 143"/>
                <a:gd name="T24" fmla="*/ 355600 w 341"/>
                <a:gd name="T25" fmla="*/ 209661 h 143"/>
                <a:gd name="T26" fmla="*/ 407988 w 341"/>
                <a:gd name="T27" fmla="*/ 215967 h 143"/>
                <a:gd name="T28" fmla="*/ 458788 w 341"/>
                <a:gd name="T29" fmla="*/ 219119 h 143"/>
                <a:gd name="T30" fmla="*/ 511175 w 341"/>
                <a:gd name="T31" fmla="*/ 223849 h 143"/>
                <a:gd name="T32" fmla="*/ 539750 w 341"/>
                <a:gd name="T33" fmla="*/ 200203 h 143"/>
                <a:gd name="T34" fmla="*/ 485775 w 341"/>
                <a:gd name="T35" fmla="*/ 200203 h 143"/>
                <a:gd name="T36" fmla="*/ 433388 w 341"/>
                <a:gd name="T37" fmla="*/ 197050 h 143"/>
                <a:gd name="T38" fmla="*/ 384175 w 341"/>
                <a:gd name="T39" fmla="*/ 190744 h 143"/>
                <a:gd name="T40" fmla="*/ 336550 w 341"/>
                <a:gd name="T41" fmla="*/ 182862 h 143"/>
                <a:gd name="T42" fmla="*/ 290513 w 341"/>
                <a:gd name="T43" fmla="*/ 173404 h 143"/>
                <a:gd name="T44" fmla="*/ 249238 w 341"/>
                <a:gd name="T45" fmla="*/ 163945 h 143"/>
                <a:gd name="T46" fmla="*/ 206375 w 341"/>
                <a:gd name="T47" fmla="*/ 151334 h 143"/>
                <a:gd name="T48" fmla="*/ 171450 w 341"/>
                <a:gd name="T49" fmla="*/ 138723 h 143"/>
                <a:gd name="T50" fmla="*/ 138113 w 341"/>
                <a:gd name="T51" fmla="*/ 126112 h 143"/>
                <a:gd name="T52" fmla="*/ 106363 w 341"/>
                <a:gd name="T53" fmla="*/ 110348 h 143"/>
                <a:gd name="T54" fmla="*/ 84138 w 341"/>
                <a:gd name="T55" fmla="*/ 93008 h 143"/>
                <a:gd name="T56" fmla="*/ 60325 w 341"/>
                <a:gd name="T57" fmla="*/ 74091 h 143"/>
                <a:gd name="T58" fmla="*/ 44450 w 341"/>
                <a:gd name="T59" fmla="*/ 58327 h 143"/>
                <a:gd name="T60" fmla="*/ 31750 w 341"/>
                <a:gd name="T61" fmla="*/ 39410 h 143"/>
                <a:gd name="T62" fmla="*/ 25400 w 341"/>
                <a:gd name="T63" fmla="*/ 20493 h 143"/>
                <a:gd name="T64" fmla="*/ 22225 w 341"/>
                <a:gd name="T65" fmla="*/ 0 h 1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1" h="143">
                  <a:moveTo>
                    <a:pt x="0" y="0"/>
                  </a:moveTo>
                  <a:lnTo>
                    <a:pt x="2" y="8"/>
                  </a:lnTo>
                  <a:lnTo>
                    <a:pt x="2" y="17"/>
                  </a:lnTo>
                  <a:lnTo>
                    <a:pt x="6" y="23"/>
                  </a:lnTo>
                  <a:lnTo>
                    <a:pt x="8" y="31"/>
                  </a:lnTo>
                  <a:lnTo>
                    <a:pt x="12" y="37"/>
                  </a:lnTo>
                  <a:lnTo>
                    <a:pt x="16" y="45"/>
                  </a:lnTo>
                  <a:lnTo>
                    <a:pt x="22" y="51"/>
                  </a:lnTo>
                  <a:lnTo>
                    <a:pt x="28" y="57"/>
                  </a:lnTo>
                  <a:lnTo>
                    <a:pt x="36" y="63"/>
                  </a:lnTo>
                  <a:lnTo>
                    <a:pt x="44" y="70"/>
                  </a:lnTo>
                  <a:lnTo>
                    <a:pt x="53" y="76"/>
                  </a:lnTo>
                  <a:lnTo>
                    <a:pt x="61" y="82"/>
                  </a:lnTo>
                  <a:lnTo>
                    <a:pt x="71" y="86"/>
                  </a:lnTo>
                  <a:lnTo>
                    <a:pt x="81" y="92"/>
                  </a:lnTo>
                  <a:lnTo>
                    <a:pt x="91" y="96"/>
                  </a:lnTo>
                  <a:lnTo>
                    <a:pt x="102" y="102"/>
                  </a:lnTo>
                  <a:lnTo>
                    <a:pt x="114" y="106"/>
                  </a:lnTo>
                  <a:lnTo>
                    <a:pt x="126" y="110"/>
                  </a:lnTo>
                  <a:lnTo>
                    <a:pt x="138" y="114"/>
                  </a:lnTo>
                  <a:lnTo>
                    <a:pt x="153" y="119"/>
                  </a:lnTo>
                  <a:lnTo>
                    <a:pt x="167" y="121"/>
                  </a:lnTo>
                  <a:lnTo>
                    <a:pt x="179" y="125"/>
                  </a:lnTo>
                  <a:lnTo>
                    <a:pt x="193" y="127"/>
                  </a:lnTo>
                  <a:lnTo>
                    <a:pt x="210" y="131"/>
                  </a:lnTo>
                  <a:lnTo>
                    <a:pt x="224" y="133"/>
                  </a:lnTo>
                  <a:lnTo>
                    <a:pt x="240" y="135"/>
                  </a:lnTo>
                  <a:lnTo>
                    <a:pt x="257" y="137"/>
                  </a:lnTo>
                  <a:lnTo>
                    <a:pt x="273" y="139"/>
                  </a:lnTo>
                  <a:lnTo>
                    <a:pt x="289" y="139"/>
                  </a:lnTo>
                  <a:lnTo>
                    <a:pt x="306" y="142"/>
                  </a:lnTo>
                  <a:lnTo>
                    <a:pt x="322" y="142"/>
                  </a:lnTo>
                  <a:lnTo>
                    <a:pt x="340" y="142"/>
                  </a:lnTo>
                  <a:lnTo>
                    <a:pt x="340" y="127"/>
                  </a:lnTo>
                  <a:lnTo>
                    <a:pt x="322" y="127"/>
                  </a:lnTo>
                  <a:lnTo>
                    <a:pt x="306" y="127"/>
                  </a:lnTo>
                  <a:lnTo>
                    <a:pt x="289" y="125"/>
                  </a:lnTo>
                  <a:lnTo>
                    <a:pt x="273" y="125"/>
                  </a:lnTo>
                  <a:lnTo>
                    <a:pt x="257" y="123"/>
                  </a:lnTo>
                  <a:lnTo>
                    <a:pt x="242" y="121"/>
                  </a:lnTo>
                  <a:lnTo>
                    <a:pt x="226" y="119"/>
                  </a:lnTo>
                  <a:lnTo>
                    <a:pt x="212" y="116"/>
                  </a:lnTo>
                  <a:lnTo>
                    <a:pt x="198" y="114"/>
                  </a:lnTo>
                  <a:lnTo>
                    <a:pt x="183" y="110"/>
                  </a:lnTo>
                  <a:lnTo>
                    <a:pt x="169" y="108"/>
                  </a:lnTo>
                  <a:lnTo>
                    <a:pt x="157" y="104"/>
                  </a:lnTo>
                  <a:lnTo>
                    <a:pt x="142" y="100"/>
                  </a:lnTo>
                  <a:lnTo>
                    <a:pt x="130" y="96"/>
                  </a:lnTo>
                  <a:lnTo>
                    <a:pt x="118" y="92"/>
                  </a:lnTo>
                  <a:lnTo>
                    <a:pt x="108" y="88"/>
                  </a:lnTo>
                  <a:lnTo>
                    <a:pt x="98" y="84"/>
                  </a:lnTo>
                  <a:lnTo>
                    <a:pt x="87" y="80"/>
                  </a:lnTo>
                  <a:lnTo>
                    <a:pt x="77" y="74"/>
                  </a:lnTo>
                  <a:lnTo>
                    <a:pt x="67" y="70"/>
                  </a:lnTo>
                  <a:lnTo>
                    <a:pt x="59" y="63"/>
                  </a:lnTo>
                  <a:lnTo>
                    <a:pt x="53" y="59"/>
                  </a:lnTo>
                  <a:lnTo>
                    <a:pt x="44" y="53"/>
                  </a:lnTo>
                  <a:lnTo>
                    <a:pt x="38" y="47"/>
                  </a:lnTo>
                  <a:lnTo>
                    <a:pt x="32" y="41"/>
                  </a:lnTo>
                  <a:lnTo>
                    <a:pt x="28" y="37"/>
                  </a:lnTo>
                  <a:lnTo>
                    <a:pt x="24" y="31"/>
                  </a:lnTo>
                  <a:lnTo>
                    <a:pt x="20" y="25"/>
                  </a:lnTo>
                  <a:lnTo>
                    <a:pt x="18" y="19"/>
                  </a:lnTo>
                  <a:lnTo>
                    <a:pt x="16" y="13"/>
                  </a:lnTo>
                  <a:lnTo>
                    <a:pt x="16" y="6"/>
                  </a:lnTo>
                  <a:lnTo>
                    <a:pt x="14" y="0"/>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19" name="Freeform 159">
              <a:extLst>
                <a:ext uri="{FF2B5EF4-FFF2-40B4-BE49-F238E27FC236}">
                  <a16:creationId xmlns:a16="http://schemas.microsoft.com/office/drawing/2014/main" id="{9AB600AC-271C-22AA-1E97-580A36FFB0F3}"/>
                </a:ext>
              </a:extLst>
            </p:cNvPr>
            <p:cNvSpPr>
              <a:spLocks/>
            </p:cNvSpPr>
            <p:nvPr/>
          </p:nvSpPr>
          <p:spPr bwMode="auto">
            <a:xfrm>
              <a:off x="6516687" y="5043488"/>
              <a:ext cx="541338" cy="220662"/>
            </a:xfrm>
            <a:custGeom>
              <a:avLst/>
              <a:gdLst>
                <a:gd name="T0" fmla="*/ 511175 w 341"/>
                <a:gd name="T1" fmla="*/ 0 h 140"/>
                <a:gd name="T2" fmla="*/ 458788 w 341"/>
                <a:gd name="T3" fmla="*/ 0 h 140"/>
                <a:gd name="T4" fmla="*/ 407988 w 341"/>
                <a:gd name="T5" fmla="*/ 6305 h 140"/>
                <a:gd name="T6" fmla="*/ 355600 w 341"/>
                <a:gd name="T7" fmla="*/ 12609 h 140"/>
                <a:gd name="T8" fmla="*/ 306388 w 341"/>
                <a:gd name="T9" fmla="*/ 18914 h 140"/>
                <a:gd name="T10" fmla="*/ 265113 w 341"/>
                <a:gd name="T11" fmla="*/ 28371 h 140"/>
                <a:gd name="T12" fmla="*/ 219075 w 341"/>
                <a:gd name="T13" fmla="*/ 40980 h 140"/>
                <a:gd name="T14" fmla="*/ 180975 w 341"/>
                <a:gd name="T15" fmla="*/ 53589 h 140"/>
                <a:gd name="T16" fmla="*/ 144463 w 341"/>
                <a:gd name="T17" fmla="*/ 66199 h 140"/>
                <a:gd name="T18" fmla="*/ 112713 w 341"/>
                <a:gd name="T19" fmla="*/ 83536 h 140"/>
                <a:gd name="T20" fmla="*/ 84138 w 341"/>
                <a:gd name="T21" fmla="*/ 102450 h 140"/>
                <a:gd name="T22" fmla="*/ 57150 w 341"/>
                <a:gd name="T23" fmla="*/ 118212 h 140"/>
                <a:gd name="T24" fmla="*/ 34925 w 341"/>
                <a:gd name="T25" fmla="*/ 140278 h 140"/>
                <a:gd name="T26" fmla="*/ 19050 w 341"/>
                <a:gd name="T27" fmla="*/ 160768 h 140"/>
                <a:gd name="T28" fmla="*/ 9525 w 341"/>
                <a:gd name="T29" fmla="*/ 182834 h 140"/>
                <a:gd name="T30" fmla="*/ 3175 w 341"/>
                <a:gd name="T31" fmla="*/ 208053 h 140"/>
                <a:gd name="T32" fmla="*/ 22225 w 341"/>
                <a:gd name="T33" fmla="*/ 219086 h 140"/>
                <a:gd name="T34" fmla="*/ 25400 w 341"/>
                <a:gd name="T35" fmla="*/ 198596 h 140"/>
                <a:gd name="T36" fmla="*/ 31750 w 341"/>
                <a:gd name="T37" fmla="*/ 182834 h 140"/>
                <a:gd name="T38" fmla="*/ 44450 w 341"/>
                <a:gd name="T39" fmla="*/ 163920 h 140"/>
                <a:gd name="T40" fmla="*/ 60325 w 341"/>
                <a:gd name="T41" fmla="*/ 143430 h 140"/>
                <a:gd name="T42" fmla="*/ 84138 w 341"/>
                <a:gd name="T43" fmla="*/ 127669 h 140"/>
                <a:gd name="T44" fmla="*/ 106363 w 341"/>
                <a:gd name="T45" fmla="*/ 111907 h 140"/>
                <a:gd name="T46" fmla="*/ 138113 w 341"/>
                <a:gd name="T47" fmla="*/ 96146 h 140"/>
                <a:gd name="T48" fmla="*/ 171450 w 341"/>
                <a:gd name="T49" fmla="*/ 80384 h 140"/>
                <a:gd name="T50" fmla="*/ 206375 w 341"/>
                <a:gd name="T51" fmla="*/ 66199 h 140"/>
                <a:gd name="T52" fmla="*/ 249238 w 341"/>
                <a:gd name="T53" fmla="*/ 56742 h 140"/>
                <a:gd name="T54" fmla="*/ 290513 w 341"/>
                <a:gd name="T55" fmla="*/ 44132 h 140"/>
                <a:gd name="T56" fmla="*/ 336550 w 341"/>
                <a:gd name="T57" fmla="*/ 37828 h 140"/>
                <a:gd name="T58" fmla="*/ 384175 w 341"/>
                <a:gd name="T59" fmla="*/ 28371 h 140"/>
                <a:gd name="T60" fmla="*/ 433388 w 341"/>
                <a:gd name="T61" fmla="*/ 25219 h 140"/>
                <a:gd name="T62" fmla="*/ 485775 w 341"/>
                <a:gd name="T63" fmla="*/ 22066 h 140"/>
                <a:gd name="T64" fmla="*/ 539750 w 341"/>
                <a:gd name="T65" fmla="*/ 22066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1" h="140">
                  <a:moveTo>
                    <a:pt x="340" y="0"/>
                  </a:moveTo>
                  <a:lnTo>
                    <a:pt x="322" y="0"/>
                  </a:lnTo>
                  <a:lnTo>
                    <a:pt x="306" y="0"/>
                  </a:lnTo>
                  <a:lnTo>
                    <a:pt x="289" y="0"/>
                  </a:lnTo>
                  <a:lnTo>
                    <a:pt x="273" y="2"/>
                  </a:lnTo>
                  <a:lnTo>
                    <a:pt x="257" y="4"/>
                  </a:lnTo>
                  <a:lnTo>
                    <a:pt x="240" y="6"/>
                  </a:lnTo>
                  <a:lnTo>
                    <a:pt x="224" y="8"/>
                  </a:lnTo>
                  <a:lnTo>
                    <a:pt x="210" y="10"/>
                  </a:lnTo>
                  <a:lnTo>
                    <a:pt x="193" y="12"/>
                  </a:lnTo>
                  <a:lnTo>
                    <a:pt x="179" y="16"/>
                  </a:lnTo>
                  <a:lnTo>
                    <a:pt x="167" y="18"/>
                  </a:lnTo>
                  <a:lnTo>
                    <a:pt x="153" y="22"/>
                  </a:lnTo>
                  <a:lnTo>
                    <a:pt x="138" y="26"/>
                  </a:lnTo>
                  <a:lnTo>
                    <a:pt x="126" y="30"/>
                  </a:lnTo>
                  <a:lnTo>
                    <a:pt x="114" y="34"/>
                  </a:lnTo>
                  <a:lnTo>
                    <a:pt x="102" y="38"/>
                  </a:lnTo>
                  <a:lnTo>
                    <a:pt x="91" y="42"/>
                  </a:lnTo>
                  <a:lnTo>
                    <a:pt x="81" y="49"/>
                  </a:lnTo>
                  <a:lnTo>
                    <a:pt x="71" y="53"/>
                  </a:lnTo>
                  <a:lnTo>
                    <a:pt x="61" y="59"/>
                  </a:lnTo>
                  <a:lnTo>
                    <a:pt x="53" y="65"/>
                  </a:lnTo>
                  <a:lnTo>
                    <a:pt x="44" y="69"/>
                  </a:lnTo>
                  <a:lnTo>
                    <a:pt x="36" y="75"/>
                  </a:lnTo>
                  <a:lnTo>
                    <a:pt x="28" y="81"/>
                  </a:lnTo>
                  <a:lnTo>
                    <a:pt x="22" y="89"/>
                  </a:lnTo>
                  <a:lnTo>
                    <a:pt x="16" y="95"/>
                  </a:lnTo>
                  <a:lnTo>
                    <a:pt x="12" y="102"/>
                  </a:lnTo>
                  <a:lnTo>
                    <a:pt x="8" y="110"/>
                  </a:lnTo>
                  <a:lnTo>
                    <a:pt x="6" y="116"/>
                  </a:lnTo>
                  <a:lnTo>
                    <a:pt x="2" y="124"/>
                  </a:lnTo>
                  <a:lnTo>
                    <a:pt x="2" y="132"/>
                  </a:lnTo>
                  <a:lnTo>
                    <a:pt x="0" y="139"/>
                  </a:lnTo>
                  <a:lnTo>
                    <a:pt x="14" y="139"/>
                  </a:lnTo>
                  <a:lnTo>
                    <a:pt x="16" y="132"/>
                  </a:lnTo>
                  <a:lnTo>
                    <a:pt x="16" y="126"/>
                  </a:lnTo>
                  <a:lnTo>
                    <a:pt x="18" y="122"/>
                  </a:lnTo>
                  <a:lnTo>
                    <a:pt x="20" y="116"/>
                  </a:lnTo>
                  <a:lnTo>
                    <a:pt x="24" y="110"/>
                  </a:lnTo>
                  <a:lnTo>
                    <a:pt x="28" y="104"/>
                  </a:lnTo>
                  <a:lnTo>
                    <a:pt x="32" y="98"/>
                  </a:lnTo>
                  <a:lnTo>
                    <a:pt x="38" y="91"/>
                  </a:lnTo>
                  <a:lnTo>
                    <a:pt x="44" y="87"/>
                  </a:lnTo>
                  <a:lnTo>
                    <a:pt x="53" y="81"/>
                  </a:lnTo>
                  <a:lnTo>
                    <a:pt x="59" y="75"/>
                  </a:lnTo>
                  <a:lnTo>
                    <a:pt x="67" y="71"/>
                  </a:lnTo>
                  <a:lnTo>
                    <a:pt x="77" y="65"/>
                  </a:lnTo>
                  <a:lnTo>
                    <a:pt x="87" y="61"/>
                  </a:lnTo>
                  <a:lnTo>
                    <a:pt x="98" y="57"/>
                  </a:lnTo>
                  <a:lnTo>
                    <a:pt x="108" y="51"/>
                  </a:lnTo>
                  <a:lnTo>
                    <a:pt x="118" y="47"/>
                  </a:lnTo>
                  <a:lnTo>
                    <a:pt x="130" y="42"/>
                  </a:lnTo>
                  <a:lnTo>
                    <a:pt x="142" y="38"/>
                  </a:lnTo>
                  <a:lnTo>
                    <a:pt x="157" y="36"/>
                  </a:lnTo>
                  <a:lnTo>
                    <a:pt x="169" y="32"/>
                  </a:lnTo>
                  <a:lnTo>
                    <a:pt x="183" y="28"/>
                  </a:lnTo>
                  <a:lnTo>
                    <a:pt x="198" y="26"/>
                  </a:lnTo>
                  <a:lnTo>
                    <a:pt x="212" y="24"/>
                  </a:lnTo>
                  <a:lnTo>
                    <a:pt x="226" y="20"/>
                  </a:lnTo>
                  <a:lnTo>
                    <a:pt x="242" y="18"/>
                  </a:lnTo>
                  <a:lnTo>
                    <a:pt x="257" y="18"/>
                  </a:lnTo>
                  <a:lnTo>
                    <a:pt x="273" y="16"/>
                  </a:lnTo>
                  <a:lnTo>
                    <a:pt x="289" y="14"/>
                  </a:lnTo>
                  <a:lnTo>
                    <a:pt x="306" y="14"/>
                  </a:lnTo>
                  <a:lnTo>
                    <a:pt x="322" y="14"/>
                  </a:lnTo>
                  <a:lnTo>
                    <a:pt x="340" y="14"/>
                  </a:lnTo>
                  <a:lnTo>
                    <a:pt x="34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0" name="Freeform 160">
              <a:extLst>
                <a:ext uri="{FF2B5EF4-FFF2-40B4-BE49-F238E27FC236}">
                  <a16:creationId xmlns:a16="http://schemas.microsoft.com/office/drawing/2014/main" id="{4362CDC1-FD9B-6EF6-2450-8397C9D32F5A}"/>
                </a:ext>
              </a:extLst>
            </p:cNvPr>
            <p:cNvSpPr>
              <a:spLocks/>
            </p:cNvSpPr>
            <p:nvPr/>
          </p:nvSpPr>
          <p:spPr bwMode="auto">
            <a:xfrm>
              <a:off x="6888162" y="5122864"/>
              <a:ext cx="241300" cy="231775"/>
            </a:xfrm>
            <a:custGeom>
              <a:avLst/>
              <a:gdLst>
                <a:gd name="T0" fmla="*/ 139700 w 152"/>
                <a:gd name="T1" fmla="*/ 212725 h 146"/>
                <a:gd name="T2" fmla="*/ 158750 w 152"/>
                <a:gd name="T3" fmla="*/ 206375 h 146"/>
                <a:gd name="T4" fmla="*/ 179388 w 152"/>
                <a:gd name="T5" fmla="*/ 196850 h 146"/>
                <a:gd name="T6" fmla="*/ 192088 w 152"/>
                <a:gd name="T7" fmla="*/ 180975 h 146"/>
                <a:gd name="T8" fmla="*/ 201613 w 152"/>
                <a:gd name="T9" fmla="*/ 158750 h 146"/>
                <a:gd name="T10" fmla="*/ 204788 w 152"/>
                <a:gd name="T11" fmla="*/ 138113 h 146"/>
                <a:gd name="T12" fmla="*/ 207963 w 152"/>
                <a:gd name="T13" fmla="*/ 115888 h 146"/>
                <a:gd name="T14" fmla="*/ 204788 w 152"/>
                <a:gd name="T15" fmla="*/ 93663 h 146"/>
                <a:gd name="T16" fmla="*/ 201613 w 152"/>
                <a:gd name="T17" fmla="*/ 69850 h 146"/>
                <a:gd name="T18" fmla="*/ 192088 w 152"/>
                <a:gd name="T19" fmla="*/ 50800 h 146"/>
                <a:gd name="T20" fmla="*/ 179388 w 152"/>
                <a:gd name="T21" fmla="*/ 31750 h 146"/>
                <a:gd name="T22" fmla="*/ 158750 w 152"/>
                <a:gd name="T23" fmla="*/ 19050 h 146"/>
                <a:gd name="T24" fmla="*/ 139700 w 152"/>
                <a:gd name="T25" fmla="*/ 12700 h 146"/>
                <a:gd name="T26" fmla="*/ 117475 w 152"/>
                <a:gd name="T27" fmla="*/ 12700 h 146"/>
                <a:gd name="T28" fmla="*/ 95250 w 152"/>
                <a:gd name="T29" fmla="*/ 12700 h 146"/>
                <a:gd name="T30" fmla="*/ 74613 w 152"/>
                <a:gd name="T31" fmla="*/ 22225 h 146"/>
                <a:gd name="T32" fmla="*/ 58738 w 152"/>
                <a:gd name="T33" fmla="*/ 34925 h 146"/>
                <a:gd name="T34" fmla="*/ 49213 w 152"/>
                <a:gd name="T35" fmla="*/ 47625 h 146"/>
                <a:gd name="T36" fmla="*/ 39688 w 152"/>
                <a:gd name="T37" fmla="*/ 63500 h 146"/>
                <a:gd name="T38" fmla="*/ 36513 w 152"/>
                <a:gd name="T39" fmla="*/ 87313 h 146"/>
                <a:gd name="T40" fmla="*/ 33338 w 152"/>
                <a:gd name="T41" fmla="*/ 109538 h 146"/>
                <a:gd name="T42" fmla="*/ 33338 w 152"/>
                <a:gd name="T43" fmla="*/ 131763 h 146"/>
                <a:gd name="T44" fmla="*/ 36513 w 152"/>
                <a:gd name="T45" fmla="*/ 150813 h 146"/>
                <a:gd name="T46" fmla="*/ 42863 w 152"/>
                <a:gd name="T47" fmla="*/ 174625 h 146"/>
                <a:gd name="T48" fmla="*/ 52388 w 152"/>
                <a:gd name="T49" fmla="*/ 187325 h 146"/>
                <a:gd name="T50" fmla="*/ 71438 w 152"/>
                <a:gd name="T51" fmla="*/ 203200 h 146"/>
                <a:gd name="T52" fmla="*/ 90488 w 152"/>
                <a:gd name="T53" fmla="*/ 212725 h 146"/>
                <a:gd name="T54" fmla="*/ 111125 w 152"/>
                <a:gd name="T55" fmla="*/ 215900 h 146"/>
                <a:gd name="T56" fmla="*/ 111125 w 152"/>
                <a:gd name="T57" fmla="*/ 230188 h 146"/>
                <a:gd name="T58" fmla="*/ 87313 w 152"/>
                <a:gd name="T59" fmla="*/ 225425 h 146"/>
                <a:gd name="T60" fmla="*/ 65088 w 152"/>
                <a:gd name="T61" fmla="*/ 219075 h 146"/>
                <a:gd name="T62" fmla="*/ 46038 w 152"/>
                <a:gd name="T63" fmla="*/ 209550 h 146"/>
                <a:gd name="T64" fmla="*/ 30163 w 152"/>
                <a:gd name="T65" fmla="*/ 196850 h 146"/>
                <a:gd name="T66" fmla="*/ 17463 w 152"/>
                <a:gd name="T67" fmla="*/ 177800 h 146"/>
                <a:gd name="T68" fmla="*/ 6350 w 152"/>
                <a:gd name="T69" fmla="*/ 153988 h 146"/>
                <a:gd name="T70" fmla="*/ 0 w 152"/>
                <a:gd name="T71" fmla="*/ 134938 h 146"/>
                <a:gd name="T72" fmla="*/ 0 w 152"/>
                <a:gd name="T73" fmla="*/ 112713 h 146"/>
                <a:gd name="T74" fmla="*/ 0 w 152"/>
                <a:gd name="T75" fmla="*/ 90488 h 146"/>
                <a:gd name="T76" fmla="*/ 6350 w 152"/>
                <a:gd name="T77" fmla="*/ 66675 h 146"/>
                <a:gd name="T78" fmla="*/ 17463 w 152"/>
                <a:gd name="T79" fmla="*/ 47625 h 146"/>
                <a:gd name="T80" fmla="*/ 30163 w 152"/>
                <a:gd name="T81" fmla="*/ 34925 h 146"/>
                <a:gd name="T82" fmla="*/ 46038 w 152"/>
                <a:gd name="T83" fmla="*/ 19050 h 146"/>
                <a:gd name="T84" fmla="*/ 65088 w 152"/>
                <a:gd name="T85" fmla="*/ 9525 h 146"/>
                <a:gd name="T86" fmla="*/ 87313 w 152"/>
                <a:gd name="T87" fmla="*/ 3175 h 146"/>
                <a:gd name="T88" fmla="*/ 111125 w 152"/>
                <a:gd name="T89" fmla="*/ 0 h 146"/>
                <a:gd name="T90" fmla="*/ 133350 w 152"/>
                <a:gd name="T91" fmla="*/ 0 h 146"/>
                <a:gd name="T92" fmla="*/ 155575 w 152"/>
                <a:gd name="T93" fmla="*/ 3175 h 146"/>
                <a:gd name="T94" fmla="*/ 179388 w 152"/>
                <a:gd name="T95" fmla="*/ 12700 h 146"/>
                <a:gd name="T96" fmla="*/ 198438 w 152"/>
                <a:gd name="T97" fmla="*/ 22225 h 146"/>
                <a:gd name="T98" fmla="*/ 217488 w 152"/>
                <a:gd name="T99" fmla="*/ 41275 h 146"/>
                <a:gd name="T100" fmla="*/ 230188 w 152"/>
                <a:gd name="T101" fmla="*/ 63500 h 146"/>
                <a:gd name="T102" fmla="*/ 236538 w 152"/>
                <a:gd name="T103" fmla="*/ 87313 h 146"/>
                <a:gd name="T104" fmla="*/ 239713 w 152"/>
                <a:gd name="T105" fmla="*/ 109538 h 146"/>
                <a:gd name="T106" fmla="*/ 236538 w 152"/>
                <a:gd name="T107" fmla="*/ 131763 h 146"/>
                <a:gd name="T108" fmla="*/ 233363 w 152"/>
                <a:gd name="T109" fmla="*/ 150813 h 146"/>
                <a:gd name="T110" fmla="*/ 223838 w 152"/>
                <a:gd name="T111" fmla="*/ 174625 h 146"/>
                <a:gd name="T112" fmla="*/ 211138 w 152"/>
                <a:gd name="T113" fmla="*/ 193675 h 146"/>
                <a:gd name="T114" fmla="*/ 195263 w 152"/>
                <a:gd name="T115" fmla="*/ 206375 h 146"/>
                <a:gd name="T116" fmla="*/ 176213 w 152"/>
                <a:gd name="T117" fmla="*/ 215900 h 146"/>
                <a:gd name="T118" fmla="*/ 152400 w 152"/>
                <a:gd name="T119" fmla="*/ 225425 h 146"/>
                <a:gd name="T120" fmla="*/ 130175 w 152"/>
                <a:gd name="T121" fmla="*/ 230188 h 1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2" h="146">
                  <a:moveTo>
                    <a:pt x="76" y="136"/>
                  </a:moveTo>
                  <a:lnTo>
                    <a:pt x="78" y="136"/>
                  </a:lnTo>
                  <a:lnTo>
                    <a:pt x="80" y="136"/>
                  </a:lnTo>
                  <a:lnTo>
                    <a:pt x="82" y="136"/>
                  </a:lnTo>
                  <a:lnTo>
                    <a:pt x="84" y="136"/>
                  </a:lnTo>
                  <a:lnTo>
                    <a:pt x="86" y="136"/>
                  </a:lnTo>
                  <a:lnTo>
                    <a:pt x="88" y="134"/>
                  </a:lnTo>
                  <a:lnTo>
                    <a:pt x="90" y="134"/>
                  </a:lnTo>
                  <a:lnTo>
                    <a:pt x="92" y="134"/>
                  </a:lnTo>
                  <a:lnTo>
                    <a:pt x="94" y="134"/>
                  </a:lnTo>
                  <a:lnTo>
                    <a:pt x="96" y="132"/>
                  </a:lnTo>
                  <a:lnTo>
                    <a:pt x="98" y="132"/>
                  </a:lnTo>
                  <a:lnTo>
                    <a:pt x="100" y="132"/>
                  </a:lnTo>
                  <a:lnTo>
                    <a:pt x="100" y="130"/>
                  </a:lnTo>
                  <a:lnTo>
                    <a:pt x="102" y="130"/>
                  </a:lnTo>
                  <a:lnTo>
                    <a:pt x="104" y="130"/>
                  </a:lnTo>
                  <a:lnTo>
                    <a:pt x="104" y="128"/>
                  </a:lnTo>
                  <a:lnTo>
                    <a:pt x="106" y="128"/>
                  </a:lnTo>
                  <a:lnTo>
                    <a:pt x="109" y="126"/>
                  </a:lnTo>
                  <a:lnTo>
                    <a:pt x="111" y="124"/>
                  </a:lnTo>
                  <a:lnTo>
                    <a:pt x="113" y="124"/>
                  </a:lnTo>
                  <a:lnTo>
                    <a:pt x="113" y="122"/>
                  </a:lnTo>
                  <a:lnTo>
                    <a:pt x="115" y="122"/>
                  </a:lnTo>
                  <a:lnTo>
                    <a:pt x="115" y="120"/>
                  </a:lnTo>
                  <a:lnTo>
                    <a:pt x="117" y="120"/>
                  </a:lnTo>
                  <a:lnTo>
                    <a:pt x="117" y="118"/>
                  </a:lnTo>
                  <a:lnTo>
                    <a:pt x="119" y="116"/>
                  </a:lnTo>
                  <a:lnTo>
                    <a:pt x="121" y="114"/>
                  </a:lnTo>
                  <a:lnTo>
                    <a:pt x="121" y="112"/>
                  </a:lnTo>
                  <a:lnTo>
                    <a:pt x="123" y="110"/>
                  </a:lnTo>
                  <a:lnTo>
                    <a:pt x="123" y="108"/>
                  </a:lnTo>
                  <a:lnTo>
                    <a:pt x="125" y="106"/>
                  </a:lnTo>
                  <a:lnTo>
                    <a:pt x="125" y="104"/>
                  </a:lnTo>
                  <a:lnTo>
                    <a:pt x="125" y="102"/>
                  </a:lnTo>
                  <a:lnTo>
                    <a:pt x="127" y="100"/>
                  </a:lnTo>
                  <a:lnTo>
                    <a:pt x="127" y="97"/>
                  </a:lnTo>
                  <a:lnTo>
                    <a:pt x="127" y="95"/>
                  </a:lnTo>
                  <a:lnTo>
                    <a:pt x="127" y="93"/>
                  </a:lnTo>
                  <a:lnTo>
                    <a:pt x="129" y="93"/>
                  </a:lnTo>
                  <a:lnTo>
                    <a:pt x="129" y="91"/>
                  </a:lnTo>
                  <a:lnTo>
                    <a:pt x="129" y="89"/>
                  </a:lnTo>
                  <a:lnTo>
                    <a:pt x="129" y="87"/>
                  </a:lnTo>
                  <a:lnTo>
                    <a:pt x="129" y="85"/>
                  </a:lnTo>
                  <a:lnTo>
                    <a:pt x="129" y="83"/>
                  </a:lnTo>
                  <a:lnTo>
                    <a:pt x="129" y="81"/>
                  </a:lnTo>
                  <a:lnTo>
                    <a:pt x="129" y="79"/>
                  </a:lnTo>
                  <a:lnTo>
                    <a:pt x="131" y="77"/>
                  </a:lnTo>
                  <a:lnTo>
                    <a:pt x="131" y="75"/>
                  </a:lnTo>
                  <a:lnTo>
                    <a:pt x="131" y="73"/>
                  </a:lnTo>
                  <a:lnTo>
                    <a:pt x="131" y="71"/>
                  </a:lnTo>
                  <a:lnTo>
                    <a:pt x="131" y="69"/>
                  </a:lnTo>
                  <a:lnTo>
                    <a:pt x="131" y="67"/>
                  </a:lnTo>
                  <a:lnTo>
                    <a:pt x="131" y="65"/>
                  </a:lnTo>
                  <a:lnTo>
                    <a:pt x="129" y="63"/>
                  </a:lnTo>
                  <a:lnTo>
                    <a:pt x="129" y="61"/>
                  </a:lnTo>
                  <a:lnTo>
                    <a:pt x="129" y="59"/>
                  </a:lnTo>
                  <a:lnTo>
                    <a:pt x="129" y="57"/>
                  </a:lnTo>
                  <a:lnTo>
                    <a:pt x="129" y="55"/>
                  </a:lnTo>
                  <a:lnTo>
                    <a:pt x="129" y="53"/>
                  </a:lnTo>
                  <a:lnTo>
                    <a:pt x="129" y="51"/>
                  </a:lnTo>
                  <a:lnTo>
                    <a:pt x="127" y="49"/>
                  </a:lnTo>
                  <a:lnTo>
                    <a:pt x="127" y="47"/>
                  </a:lnTo>
                  <a:lnTo>
                    <a:pt x="127" y="44"/>
                  </a:lnTo>
                  <a:lnTo>
                    <a:pt x="127" y="42"/>
                  </a:lnTo>
                  <a:lnTo>
                    <a:pt x="125" y="40"/>
                  </a:lnTo>
                  <a:lnTo>
                    <a:pt x="125" y="38"/>
                  </a:lnTo>
                  <a:lnTo>
                    <a:pt x="125" y="36"/>
                  </a:lnTo>
                  <a:lnTo>
                    <a:pt x="123" y="34"/>
                  </a:lnTo>
                  <a:lnTo>
                    <a:pt x="123" y="32"/>
                  </a:lnTo>
                  <a:lnTo>
                    <a:pt x="121" y="32"/>
                  </a:lnTo>
                  <a:lnTo>
                    <a:pt x="121" y="30"/>
                  </a:lnTo>
                  <a:lnTo>
                    <a:pt x="121" y="28"/>
                  </a:lnTo>
                  <a:lnTo>
                    <a:pt x="119" y="28"/>
                  </a:lnTo>
                  <a:lnTo>
                    <a:pt x="119" y="26"/>
                  </a:lnTo>
                  <a:lnTo>
                    <a:pt x="117" y="24"/>
                  </a:lnTo>
                  <a:lnTo>
                    <a:pt x="115" y="22"/>
                  </a:lnTo>
                  <a:lnTo>
                    <a:pt x="113" y="20"/>
                  </a:lnTo>
                  <a:lnTo>
                    <a:pt x="111" y="18"/>
                  </a:lnTo>
                  <a:lnTo>
                    <a:pt x="109" y="16"/>
                  </a:lnTo>
                  <a:lnTo>
                    <a:pt x="106" y="16"/>
                  </a:lnTo>
                  <a:lnTo>
                    <a:pt x="106" y="14"/>
                  </a:lnTo>
                  <a:lnTo>
                    <a:pt x="104" y="14"/>
                  </a:lnTo>
                  <a:lnTo>
                    <a:pt x="102" y="12"/>
                  </a:lnTo>
                  <a:lnTo>
                    <a:pt x="100" y="12"/>
                  </a:lnTo>
                  <a:lnTo>
                    <a:pt x="98" y="12"/>
                  </a:lnTo>
                  <a:lnTo>
                    <a:pt x="98" y="10"/>
                  </a:lnTo>
                  <a:lnTo>
                    <a:pt x="96" y="10"/>
                  </a:lnTo>
                  <a:lnTo>
                    <a:pt x="94" y="10"/>
                  </a:lnTo>
                  <a:lnTo>
                    <a:pt x="92" y="10"/>
                  </a:lnTo>
                  <a:lnTo>
                    <a:pt x="90" y="8"/>
                  </a:lnTo>
                  <a:lnTo>
                    <a:pt x="88" y="8"/>
                  </a:lnTo>
                  <a:lnTo>
                    <a:pt x="86" y="8"/>
                  </a:lnTo>
                  <a:lnTo>
                    <a:pt x="84" y="8"/>
                  </a:lnTo>
                  <a:lnTo>
                    <a:pt x="82" y="8"/>
                  </a:lnTo>
                  <a:lnTo>
                    <a:pt x="80" y="8"/>
                  </a:lnTo>
                  <a:lnTo>
                    <a:pt x="78" y="8"/>
                  </a:lnTo>
                  <a:lnTo>
                    <a:pt x="76" y="8"/>
                  </a:lnTo>
                  <a:lnTo>
                    <a:pt x="74" y="8"/>
                  </a:lnTo>
                  <a:lnTo>
                    <a:pt x="72" y="8"/>
                  </a:lnTo>
                  <a:lnTo>
                    <a:pt x="70" y="8"/>
                  </a:lnTo>
                  <a:lnTo>
                    <a:pt x="68" y="8"/>
                  </a:lnTo>
                  <a:lnTo>
                    <a:pt x="66" y="8"/>
                  </a:lnTo>
                  <a:lnTo>
                    <a:pt x="64" y="8"/>
                  </a:lnTo>
                  <a:lnTo>
                    <a:pt x="62" y="8"/>
                  </a:lnTo>
                  <a:lnTo>
                    <a:pt x="60" y="8"/>
                  </a:lnTo>
                  <a:lnTo>
                    <a:pt x="60" y="10"/>
                  </a:lnTo>
                  <a:lnTo>
                    <a:pt x="57" y="10"/>
                  </a:lnTo>
                  <a:lnTo>
                    <a:pt x="55" y="10"/>
                  </a:lnTo>
                  <a:lnTo>
                    <a:pt x="53" y="10"/>
                  </a:lnTo>
                  <a:lnTo>
                    <a:pt x="51" y="12"/>
                  </a:lnTo>
                  <a:lnTo>
                    <a:pt x="49" y="12"/>
                  </a:lnTo>
                  <a:lnTo>
                    <a:pt x="47" y="14"/>
                  </a:lnTo>
                  <a:lnTo>
                    <a:pt x="45" y="14"/>
                  </a:lnTo>
                  <a:lnTo>
                    <a:pt x="45" y="16"/>
                  </a:lnTo>
                  <a:lnTo>
                    <a:pt x="43" y="16"/>
                  </a:lnTo>
                  <a:lnTo>
                    <a:pt x="41" y="18"/>
                  </a:lnTo>
                  <a:lnTo>
                    <a:pt x="39" y="20"/>
                  </a:lnTo>
                  <a:lnTo>
                    <a:pt x="37" y="20"/>
                  </a:lnTo>
                  <a:lnTo>
                    <a:pt x="37" y="22"/>
                  </a:lnTo>
                  <a:lnTo>
                    <a:pt x="35" y="22"/>
                  </a:lnTo>
                  <a:lnTo>
                    <a:pt x="35" y="24"/>
                  </a:lnTo>
                  <a:lnTo>
                    <a:pt x="33" y="24"/>
                  </a:lnTo>
                  <a:lnTo>
                    <a:pt x="33" y="26"/>
                  </a:lnTo>
                  <a:lnTo>
                    <a:pt x="33" y="28"/>
                  </a:lnTo>
                  <a:lnTo>
                    <a:pt x="31" y="28"/>
                  </a:lnTo>
                  <a:lnTo>
                    <a:pt x="31" y="30"/>
                  </a:lnTo>
                  <a:lnTo>
                    <a:pt x="29" y="30"/>
                  </a:lnTo>
                  <a:lnTo>
                    <a:pt x="29" y="32"/>
                  </a:lnTo>
                  <a:lnTo>
                    <a:pt x="29" y="34"/>
                  </a:lnTo>
                  <a:lnTo>
                    <a:pt x="27" y="34"/>
                  </a:lnTo>
                  <a:lnTo>
                    <a:pt x="27" y="36"/>
                  </a:lnTo>
                  <a:lnTo>
                    <a:pt x="27" y="38"/>
                  </a:lnTo>
                  <a:lnTo>
                    <a:pt x="25" y="40"/>
                  </a:lnTo>
                  <a:lnTo>
                    <a:pt x="25" y="42"/>
                  </a:lnTo>
                  <a:lnTo>
                    <a:pt x="25" y="44"/>
                  </a:lnTo>
                  <a:lnTo>
                    <a:pt x="23" y="47"/>
                  </a:lnTo>
                  <a:lnTo>
                    <a:pt x="23" y="49"/>
                  </a:lnTo>
                  <a:lnTo>
                    <a:pt x="23" y="51"/>
                  </a:lnTo>
                  <a:lnTo>
                    <a:pt x="23" y="53"/>
                  </a:lnTo>
                  <a:lnTo>
                    <a:pt x="23" y="55"/>
                  </a:lnTo>
                  <a:lnTo>
                    <a:pt x="21" y="57"/>
                  </a:lnTo>
                  <a:lnTo>
                    <a:pt x="21" y="59"/>
                  </a:lnTo>
                  <a:lnTo>
                    <a:pt x="21" y="61"/>
                  </a:lnTo>
                  <a:lnTo>
                    <a:pt x="21" y="63"/>
                  </a:lnTo>
                  <a:lnTo>
                    <a:pt x="21" y="65"/>
                  </a:lnTo>
                  <a:lnTo>
                    <a:pt x="21" y="67"/>
                  </a:lnTo>
                  <a:lnTo>
                    <a:pt x="21" y="69"/>
                  </a:lnTo>
                  <a:lnTo>
                    <a:pt x="21" y="71"/>
                  </a:lnTo>
                  <a:lnTo>
                    <a:pt x="21" y="73"/>
                  </a:lnTo>
                  <a:lnTo>
                    <a:pt x="21" y="75"/>
                  </a:lnTo>
                  <a:lnTo>
                    <a:pt x="21" y="77"/>
                  </a:lnTo>
                  <a:lnTo>
                    <a:pt x="21" y="79"/>
                  </a:lnTo>
                  <a:lnTo>
                    <a:pt x="21" y="81"/>
                  </a:lnTo>
                  <a:lnTo>
                    <a:pt x="21" y="83"/>
                  </a:lnTo>
                  <a:lnTo>
                    <a:pt x="21" y="85"/>
                  </a:lnTo>
                  <a:lnTo>
                    <a:pt x="21" y="87"/>
                  </a:lnTo>
                  <a:lnTo>
                    <a:pt x="21" y="89"/>
                  </a:lnTo>
                  <a:lnTo>
                    <a:pt x="23" y="89"/>
                  </a:lnTo>
                  <a:lnTo>
                    <a:pt x="23" y="91"/>
                  </a:lnTo>
                  <a:lnTo>
                    <a:pt x="23" y="93"/>
                  </a:lnTo>
                  <a:lnTo>
                    <a:pt x="23" y="95"/>
                  </a:lnTo>
                  <a:lnTo>
                    <a:pt x="23" y="97"/>
                  </a:lnTo>
                  <a:lnTo>
                    <a:pt x="25" y="100"/>
                  </a:lnTo>
                  <a:lnTo>
                    <a:pt x="25" y="102"/>
                  </a:lnTo>
                  <a:lnTo>
                    <a:pt x="25" y="104"/>
                  </a:lnTo>
                  <a:lnTo>
                    <a:pt x="27" y="106"/>
                  </a:lnTo>
                  <a:lnTo>
                    <a:pt x="27" y="108"/>
                  </a:lnTo>
                  <a:lnTo>
                    <a:pt x="27" y="110"/>
                  </a:lnTo>
                  <a:lnTo>
                    <a:pt x="29" y="110"/>
                  </a:lnTo>
                  <a:lnTo>
                    <a:pt x="29" y="112"/>
                  </a:lnTo>
                  <a:lnTo>
                    <a:pt x="29" y="114"/>
                  </a:lnTo>
                  <a:lnTo>
                    <a:pt x="31" y="114"/>
                  </a:lnTo>
                  <a:lnTo>
                    <a:pt x="31" y="116"/>
                  </a:lnTo>
                  <a:lnTo>
                    <a:pt x="33" y="116"/>
                  </a:lnTo>
                  <a:lnTo>
                    <a:pt x="33" y="118"/>
                  </a:lnTo>
                  <a:lnTo>
                    <a:pt x="35" y="120"/>
                  </a:lnTo>
                  <a:lnTo>
                    <a:pt x="37" y="122"/>
                  </a:lnTo>
                  <a:lnTo>
                    <a:pt x="39" y="124"/>
                  </a:lnTo>
                  <a:lnTo>
                    <a:pt x="41" y="126"/>
                  </a:lnTo>
                  <a:lnTo>
                    <a:pt x="43" y="126"/>
                  </a:lnTo>
                  <a:lnTo>
                    <a:pt x="43" y="128"/>
                  </a:lnTo>
                  <a:lnTo>
                    <a:pt x="45" y="128"/>
                  </a:lnTo>
                  <a:lnTo>
                    <a:pt x="47" y="130"/>
                  </a:lnTo>
                  <a:lnTo>
                    <a:pt x="49" y="130"/>
                  </a:lnTo>
                  <a:lnTo>
                    <a:pt x="51" y="132"/>
                  </a:lnTo>
                  <a:lnTo>
                    <a:pt x="53" y="132"/>
                  </a:lnTo>
                  <a:lnTo>
                    <a:pt x="55" y="132"/>
                  </a:lnTo>
                  <a:lnTo>
                    <a:pt x="55" y="134"/>
                  </a:lnTo>
                  <a:lnTo>
                    <a:pt x="57" y="134"/>
                  </a:lnTo>
                  <a:lnTo>
                    <a:pt x="60" y="134"/>
                  </a:lnTo>
                  <a:lnTo>
                    <a:pt x="62" y="134"/>
                  </a:lnTo>
                  <a:lnTo>
                    <a:pt x="64" y="134"/>
                  </a:lnTo>
                  <a:lnTo>
                    <a:pt x="64" y="136"/>
                  </a:lnTo>
                  <a:lnTo>
                    <a:pt x="66" y="136"/>
                  </a:lnTo>
                  <a:lnTo>
                    <a:pt x="68" y="136"/>
                  </a:lnTo>
                  <a:lnTo>
                    <a:pt x="70" y="136"/>
                  </a:lnTo>
                  <a:lnTo>
                    <a:pt x="72" y="136"/>
                  </a:lnTo>
                  <a:lnTo>
                    <a:pt x="74" y="136"/>
                  </a:lnTo>
                  <a:lnTo>
                    <a:pt x="76" y="136"/>
                  </a:lnTo>
                  <a:lnTo>
                    <a:pt x="76" y="145"/>
                  </a:lnTo>
                  <a:lnTo>
                    <a:pt x="74" y="145"/>
                  </a:lnTo>
                  <a:lnTo>
                    <a:pt x="72" y="145"/>
                  </a:lnTo>
                  <a:lnTo>
                    <a:pt x="70" y="145"/>
                  </a:lnTo>
                  <a:lnTo>
                    <a:pt x="68" y="145"/>
                  </a:lnTo>
                  <a:lnTo>
                    <a:pt x="66" y="142"/>
                  </a:lnTo>
                  <a:lnTo>
                    <a:pt x="64" y="142"/>
                  </a:lnTo>
                  <a:lnTo>
                    <a:pt x="62" y="142"/>
                  </a:lnTo>
                  <a:lnTo>
                    <a:pt x="60" y="142"/>
                  </a:lnTo>
                  <a:lnTo>
                    <a:pt x="57" y="142"/>
                  </a:lnTo>
                  <a:lnTo>
                    <a:pt x="55" y="142"/>
                  </a:lnTo>
                  <a:lnTo>
                    <a:pt x="53" y="142"/>
                  </a:lnTo>
                  <a:lnTo>
                    <a:pt x="51" y="140"/>
                  </a:lnTo>
                  <a:lnTo>
                    <a:pt x="49" y="140"/>
                  </a:lnTo>
                  <a:lnTo>
                    <a:pt x="47" y="140"/>
                  </a:lnTo>
                  <a:lnTo>
                    <a:pt x="45" y="140"/>
                  </a:lnTo>
                  <a:lnTo>
                    <a:pt x="43" y="138"/>
                  </a:lnTo>
                  <a:lnTo>
                    <a:pt x="41" y="138"/>
                  </a:lnTo>
                  <a:lnTo>
                    <a:pt x="39" y="136"/>
                  </a:lnTo>
                  <a:lnTo>
                    <a:pt x="37" y="136"/>
                  </a:lnTo>
                  <a:lnTo>
                    <a:pt x="35" y="136"/>
                  </a:lnTo>
                  <a:lnTo>
                    <a:pt x="35" y="134"/>
                  </a:lnTo>
                  <a:lnTo>
                    <a:pt x="33" y="134"/>
                  </a:lnTo>
                  <a:lnTo>
                    <a:pt x="31" y="132"/>
                  </a:lnTo>
                  <a:lnTo>
                    <a:pt x="29" y="132"/>
                  </a:lnTo>
                  <a:lnTo>
                    <a:pt x="29" y="130"/>
                  </a:lnTo>
                  <a:lnTo>
                    <a:pt x="27" y="130"/>
                  </a:lnTo>
                  <a:lnTo>
                    <a:pt x="25" y="128"/>
                  </a:lnTo>
                  <a:lnTo>
                    <a:pt x="23" y="126"/>
                  </a:lnTo>
                  <a:lnTo>
                    <a:pt x="21" y="126"/>
                  </a:lnTo>
                  <a:lnTo>
                    <a:pt x="21" y="124"/>
                  </a:lnTo>
                  <a:lnTo>
                    <a:pt x="19" y="124"/>
                  </a:lnTo>
                  <a:lnTo>
                    <a:pt x="19" y="122"/>
                  </a:lnTo>
                  <a:lnTo>
                    <a:pt x="17" y="120"/>
                  </a:lnTo>
                  <a:lnTo>
                    <a:pt x="15" y="120"/>
                  </a:lnTo>
                  <a:lnTo>
                    <a:pt x="15" y="118"/>
                  </a:lnTo>
                  <a:lnTo>
                    <a:pt x="13" y="116"/>
                  </a:lnTo>
                  <a:lnTo>
                    <a:pt x="11" y="114"/>
                  </a:lnTo>
                  <a:lnTo>
                    <a:pt x="11" y="112"/>
                  </a:lnTo>
                  <a:lnTo>
                    <a:pt x="8" y="110"/>
                  </a:lnTo>
                  <a:lnTo>
                    <a:pt x="8" y="108"/>
                  </a:lnTo>
                  <a:lnTo>
                    <a:pt x="6" y="106"/>
                  </a:lnTo>
                  <a:lnTo>
                    <a:pt x="6" y="104"/>
                  </a:lnTo>
                  <a:lnTo>
                    <a:pt x="4" y="102"/>
                  </a:lnTo>
                  <a:lnTo>
                    <a:pt x="4" y="100"/>
                  </a:lnTo>
                  <a:lnTo>
                    <a:pt x="4" y="97"/>
                  </a:lnTo>
                  <a:lnTo>
                    <a:pt x="2" y="97"/>
                  </a:lnTo>
                  <a:lnTo>
                    <a:pt x="2" y="95"/>
                  </a:lnTo>
                  <a:lnTo>
                    <a:pt x="2" y="93"/>
                  </a:lnTo>
                  <a:lnTo>
                    <a:pt x="2" y="91"/>
                  </a:lnTo>
                  <a:lnTo>
                    <a:pt x="2" y="89"/>
                  </a:lnTo>
                  <a:lnTo>
                    <a:pt x="0" y="87"/>
                  </a:lnTo>
                  <a:lnTo>
                    <a:pt x="0" y="85"/>
                  </a:lnTo>
                  <a:lnTo>
                    <a:pt x="0" y="83"/>
                  </a:lnTo>
                  <a:lnTo>
                    <a:pt x="0" y="81"/>
                  </a:lnTo>
                  <a:lnTo>
                    <a:pt x="0" y="79"/>
                  </a:lnTo>
                  <a:lnTo>
                    <a:pt x="0" y="77"/>
                  </a:lnTo>
                  <a:lnTo>
                    <a:pt x="0" y="75"/>
                  </a:lnTo>
                  <a:lnTo>
                    <a:pt x="0" y="73"/>
                  </a:lnTo>
                  <a:lnTo>
                    <a:pt x="0" y="71"/>
                  </a:lnTo>
                  <a:lnTo>
                    <a:pt x="0" y="69"/>
                  </a:lnTo>
                  <a:lnTo>
                    <a:pt x="0" y="67"/>
                  </a:lnTo>
                  <a:lnTo>
                    <a:pt x="0" y="65"/>
                  </a:lnTo>
                  <a:lnTo>
                    <a:pt x="0" y="63"/>
                  </a:lnTo>
                  <a:lnTo>
                    <a:pt x="0" y="61"/>
                  </a:lnTo>
                  <a:lnTo>
                    <a:pt x="0" y="59"/>
                  </a:lnTo>
                  <a:lnTo>
                    <a:pt x="0" y="57"/>
                  </a:lnTo>
                  <a:lnTo>
                    <a:pt x="2" y="55"/>
                  </a:lnTo>
                  <a:lnTo>
                    <a:pt x="2" y="53"/>
                  </a:lnTo>
                  <a:lnTo>
                    <a:pt x="2" y="51"/>
                  </a:lnTo>
                  <a:lnTo>
                    <a:pt x="2" y="49"/>
                  </a:lnTo>
                  <a:lnTo>
                    <a:pt x="4" y="47"/>
                  </a:lnTo>
                  <a:lnTo>
                    <a:pt x="4" y="44"/>
                  </a:lnTo>
                  <a:lnTo>
                    <a:pt x="4" y="42"/>
                  </a:lnTo>
                  <a:lnTo>
                    <a:pt x="6" y="40"/>
                  </a:lnTo>
                  <a:lnTo>
                    <a:pt x="6" y="38"/>
                  </a:lnTo>
                  <a:lnTo>
                    <a:pt x="6" y="36"/>
                  </a:lnTo>
                  <a:lnTo>
                    <a:pt x="8" y="36"/>
                  </a:lnTo>
                  <a:lnTo>
                    <a:pt x="8" y="34"/>
                  </a:lnTo>
                  <a:lnTo>
                    <a:pt x="11" y="32"/>
                  </a:lnTo>
                  <a:lnTo>
                    <a:pt x="11" y="30"/>
                  </a:lnTo>
                  <a:lnTo>
                    <a:pt x="13" y="30"/>
                  </a:lnTo>
                  <a:lnTo>
                    <a:pt x="13" y="28"/>
                  </a:lnTo>
                  <a:lnTo>
                    <a:pt x="13" y="26"/>
                  </a:lnTo>
                  <a:lnTo>
                    <a:pt x="15" y="26"/>
                  </a:lnTo>
                  <a:lnTo>
                    <a:pt x="17" y="24"/>
                  </a:lnTo>
                  <a:lnTo>
                    <a:pt x="17" y="22"/>
                  </a:lnTo>
                  <a:lnTo>
                    <a:pt x="19" y="22"/>
                  </a:lnTo>
                  <a:lnTo>
                    <a:pt x="19" y="20"/>
                  </a:lnTo>
                  <a:lnTo>
                    <a:pt x="21" y="18"/>
                  </a:lnTo>
                  <a:lnTo>
                    <a:pt x="23" y="18"/>
                  </a:lnTo>
                  <a:lnTo>
                    <a:pt x="23" y="16"/>
                  </a:lnTo>
                  <a:lnTo>
                    <a:pt x="25" y="16"/>
                  </a:lnTo>
                  <a:lnTo>
                    <a:pt x="27" y="14"/>
                  </a:lnTo>
                  <a:lnTo>
                    <a:pt x="29" y="12"/>
                  </a:lnTo>
                  <a:lnTo>
                    <a:pt x="31" y="12"/>
                  </a:lnTo>
                  <a:lnTo>
                    <a:pt x="31" y="10"/>
                  </a:lnTo>
                  <a:lnTo>
                    <a:pt x="33" y="10"/>
                  </a:lnTo>
                  <a:lnTo>
                    <a:pt x="35" y="8"/>
                  </a:lnTo>
                  <a:lnTo>
                    <a:pt x="37" y="8"/>
                  </a:lnTo>
                  <a:lnTo>
                    <a:pt x="39" y="6"/>
                  </a:lnTo>
                  <a:lnTo>
                    <a:pt x="41" y="6"/>
                  </a:lnTo>
                  <a:lnTo>
                    <a:pt x="43" y="6"/>
                  </a:lnTo>
                  <a:lnTo>
                    <a:pt x="45" y="4"/>
                  </a:lnTo>
                  <a:lnTo>
                    <a:pt x="47" y="4"/>
                  </a:lnTo>
                  <a:lnTo>
                    <a:pt x="49" y="2"/>
                  </a:lnTo>
                  <a:lnTo>
                    <a:pt x="51" y="2"/>
                  </a:lnTo>
                  <a:lnTo>
                    <a:pt x="53" y="2"/>
                  </a:lnTo>
                  <a:lnTo>
                    <a:pt x="55" y="2"/>
                  </a:lnTo>
                  <a:lnTo>
                    <a:pt x="57" y="2"/>
                  </a:lnTo>
                  <a:lnTo>
                    <a:pt x="60" y="0"/>
                  </a:lnTo>
                  <a:lnTo>
                    <a:pt x="62" y="0"/>
                  </a:lnTo>
                  <a:lnTo>
                    <a:pt x="64" y="0"/>
                  </a:lnTo>
                  <a:lnTo>
                    <a:pt x="66" y="0"/>
                  </a:lnTo>
                  <a:lnTo>
                    <a:pt x="68" y="0"/>
                  </a:lnTo>
                  <a:lnTo>
                    <a:pt x="70" y="0"/>
                  </a:lnTo>
                  <a:lnTo>
                    <a:pt x="72" y="0"/>
                  </a:lnTo>
                  <a:lnTo>
                    <a:pt x="74" y="0"/>
                  </a:lnTo>
                  <a:lnTo>
                    <a:pt x="76" y="0"/>
                  </a:lnTo>
                  <a:lnTo>
                    <a:pt x="78" y="0"/>
                  </a:lnTo>
                  <a:lnTo>
                    <a:pt x="80" y="0"/>
                  </a:lnTo>
                  <a:lnTo>
                    <a:pt x="82" y="0"/>
                  </a:lnTo>
                  <a:lnTo>
                    <a:pt x="84" y="0"/>
                  </a:lnTo>
                  <a:lnTo>
                    <a:pt x="86" y="0"/>
                  </a:lnTo>
                  <a:lnTo>
                    <a:pt x="88" y="0"/>
                  </a:lnTo>
                  <a:lnTo>
                    <a:pt x="90" y="0"/>
                  </a:lnTo>
                  <a:lnTo>
                    <a:pt x="92" y="0"/>
                  </a:lnTo>
                  <a:lnTo>
                    <a:pt x="94" y="2"/>
                  </a:lnTo>
                  <a:lnTo>
                    <a:pt x="96" y="2"/>
                  </a:lnTo>
                  <a:lnTo>
                    <a:pt x="98" y="2"/>
                  </a:lnTo>
                  <a:lnTo>
                    <a:pt x="100" y="2"/>
                  </a:lnTo>
                  <a:lnTo>
                    <a:pt x="102" y="4"/>
                  </a:lnTo>
                  <a:lnTo>
                    <a:pt x="104" y="4"/>
                  </a:lnTo>
                  <a:lnTo>
                    <a:pt x="106" y="4"/>
                  </a:lnTo>
                  <a:lnTo>
                    <a:pt x="109" y="4"/>
                  </a:lnTo>
                  <a:lnTo>
                    <a:pt x="111" y="6"/>
                  </a:lnTo>
                  <a:lnTo>
                    <a:pt x="113" y="8"/>
                  </a:lnTo>
                  <a:lnTo>
                    <a:pt x="115" y="8"/>
                  </a:lnTo>
                  <a:lnTo>
                    <a:pt x="117" y="8"/>
                  </a:lnTo>
                  <a:lnTo>
                    <a:pt x="119" y="10"/>
                  </a:lnTo>
                  <a:lnTo>
                    <a:pt x="121" y="12"/>
                  </a:lnTo>
                  <a:lnTo>
                    <a:pt x="123" y="12"/>
                  </a:lnTo>
                  <a:lnTo>
                    <a:pt x="123" y="14"/>
                  </a:lnTo>
                  <a:lnTo>
                    <a:pt x="125" y="14"/>
                  </a:lnTo>
                  <a:lnTo>
                    <a:pt x="127" y="16"/>
                  </a:lnTo>
                  <a:lnTo>
                    <a:pt x="129" y="18"/>
                  </a:lnTo>
                  <a:lnTo>
                    <a:pt x="131" y="18"/>
                  </a:lnTo>
                  <a:lnTo>
                    <a:pt x="131" y="20"/>
                  </a:lnTo>
                  <a:lnTo>
                    <a:pt x="133" y="22"/>
                  </a:lnTo>
                  <a:lnTo>
                    <a:pt x="135" y="24"/>
                  </a:lnTo>
                  <a:lnTo>
                    <a:pt x="137" y="26"/>
                  </a:lnTo>
                  <a:lnTo>
                    <a:pt x="139" y="28"/>
                  </a:lnTo>
                  <a:lnTo>
                    <a:pt x="139" y="30"/>
                  </a:lnTo>
                  <a:lnTo>
                    <a:pt x="141" y="32"/>
                  </a:lnTo>
                  <a:lnTo>
                    <a:pt x="141" y="34"/>
                  </a:lnTo>
                  <a:lnTo>
                    <a:pt x="143" y="36"/>
                  </a:lnTo>
                  <a:lnTo>
                    <a:pt x="143" y="38"/>
                  </a:lnTo>
                  <a:lnTo>
                    <a:pt x="145" y="40"/>
                  </a:lnTo>
                  <a:lnTo>
                    <a:pt x="145" y="42"/>
                  </a:lnTo>
                  <a:lnTo>
                    <a:pt x="147" y="44"/>
                  </a:lnTo>
                  <a:lnTo>
                    <a:pt x="147" y="47"/>
                  </a:lnTo>
                  <a:lnTo>
                    <a:pt x="147" y="49"/>
                  </a:lnTo>
                  <a:lnTo>
                    <a:pt x="147" y="51"/>
                  </a:lnTo>
                  <a:lnTo>
                    <a:pt x="149" y="53"/>
                  </a:lnTo>
                  <a:lnTo>
                    <a:pt x="149" y="55"/>
                  </a:lnTo>
                  <a:lnTo>
                    <a:pt x="149" y="57"/>
                  </a:lnTo>
                  <a:lnTo>
                    <a:pt x="149" y="59"/>
                  </a:lnTo>
                  <a:lnTo>
                    <a:pt x="149" y="61"/>
                  </a:lnTo>
                  <a:lnTo>
                    <a:pt x="149" y="63"/>
                  </a:lnTo>
                  <a:lnTo>
                    <a:pt x="149" y="65"/>
                  </a:lnTo>
                  <a:lnTo>
                    <a:pt x="151" y="67"/>
                  </a:lnTo>
                  <a:lnTo>
                    <a:pt x="151" y="69"/>
                  </a:lnTo>
                  <a:lnTo>
                    <a:pt x="151" y="71"/>
                  </a:lnTo>
                  <a:lnTo>
                    <a:pt x="151" y="73"/>
                  </a:lnTo>
                  <a:lnTo>
                    <a:pt x="151" y="75"/>
                  </a:lnTo>
                  <a:lnTo>
                    <a:pt x="149" y="77"/>
                  </a:lnTo>
                  <a:lnTo>
                    <a:pt x="149" y="79"/>
                  </a:lnTo>
                  <a:lnTo>
                    <a:pt x="149" y="81"/>
                  </a:lnTo>
                  <a:lnTo>
                    <a:pt x="149" y="83"/>
                  </a:lnTo>
                  <a:lnTo>
                    <a:pt x="149" y="85"/>
                  </a:lnTo>
                  <a:lnTo>
                    <a:pt x="149" y="87"/>
                  </a:lnTo>
                  <a:lnTo>
                    <a:pt x="149" y="89"/>
                  </a:lnTo>
                  <a:lnTo>
                    <a:pt x="149" y="91"/>
                  </a:lnTo>
                  <a:lnTo>
                    <a:pt x="147" y="91"/>
                  </a:lnTo>
                  <a:lnTo>
                    <a:pt x="147" y="93"/>
                  </a:lnTo>
                  <a:lnTo>
                    <a:pt x="147" y="95"/>
                  </a:lnTo>
                  <a:lnTo>
                    <a:pt x="147" y="97"/>
                  </a:lnTo>
                  <a:lnTo>
                    <a:pt x="145" y="100"/>
                  </a:lnTo>
                  <a:lnTo>
                    <a:pt x="145" y="102"/>
                  </a:lnTo>
                  <a:lnTo>
                    <a:pt x="143" y="104"/>
                  </a:lnTo>
                  <a:lnTo>
                    <a:pt x="143" y="106"/>
                  </a:lnTo>
                  <a:lnTo>
                    <a:pt x="143" y="108"/>
                  </a:lnTo>
                  <a:lnTo>
                    <a:pt x="141" y="110"/>
                  </a:lnTo>
                  <a:lnTo>
                    <a:pt x="139" y="112"/>
                  </a:lnTo>
                  <a:lnTo>
                    <a:pt x="139" y="114"/>
                  </a:lnTo>
                  <a:lnTo>
                    <a:pt x="137" y="114"/>
                  </a:lnTo>
                  <a:lnTo>
                    <a:pt x="137" y="116"/>
                  </a:lnTo>
                  <a:lnTo>
                    <a:pt x="135" y="118"/>
                  </a:lnTo>
                  <a:lnTo>
                    <a:pt x="133" y="120"/>
                  </a:lnTo>
                  <a:lnTo>
                    <a:pt x="133" y="122"/>
                  </a:lnTo>
                  <a:lnTo>
                    <a:pt x="131" y="122"/>
                  </a:lnTo>
                  <a:lnTo>
                    <a:pt x="129" y="124"/>
                  </a:lnTo>
                  <a:lnTo>
                    <a:pt x="129" y="126"/>
                  </a:lnTo>
                  <a:lnTo>
                    <a:pt x="127" y="126"/>
                  </a:lnTo>
                  <a:lnTo>
                    <a:pt x="127" y="128"/>
                  </a:lnTo>
                  <a:lnTo>
                    <a:pt x="125" y="128"/>
                  </a:lnTo>
                  <a:lnTo>
                    <a:pt x="123" y="130"/>
                  </a:lnTo>
                  <a:lnTo>
                    <a:pt x="121" y="130"/>
                  </a:lnTo>
                  <a:lnTo>
                    <a:pt x="121" y="132"/>
                  </a:lnTo>
                  <a:lnTo>
                    <a:pt x="119" y="132"/>
                  </a:lnTo>
                  <a:lnTo>
                    <a:pt x="117" y="134"/>
                  </a:lnTo>
                  <a:lnTo>
                    <a:pt x="115" y="134"/>
                  </a:lnTo>
                  <a:lnTo>
                    <a:pt x="113" y="136"/>
                  </a:lnTo>
                  <a:lnTo>
                    <a:pt x="111" y="136"/>
                  </a:lnTo>
                  <a:lnTo>
                    <a:pt x="109" y="138"/>
                  </a:lnTo>
                  <a:lnTo>
                    <a:pt x="106" y="138"/>
                  </a:lnTo>
                  <a:lnTo>
                    <a:pt x="104" y="140"/>
                  </a:lnTo>
                  <a:lnTo>
                    <a:pt x="102" y="140"/>
                  </a:lnTo>
                  <a:lnTo>
                    <a:pt x="100" y="140"/>
                  </a:lnTo>
                  <a:lnTo>
                    <a:pt x="98" y="140"/>
                  </a:lnTo>
                  <a:lnTo>
                    <a:pt x="96" y="142"/>
                  </a:lnTo>
                  <a:lnTo>
                    <a:pt x="94" y="142"/>
                  </a:lnTo>
                  <a:lnTo>
                    <a:pt x="92" y="142"/>
                  </a:lnTo>
                  <a:lnTo>
                    <a:pt x="90" y="142"/>
                  </a:lnTo>
                  <a:lnTo>
                    <a:pt x="88" y="142"/>
                  </a:lnTo>
                  <a:lnTo>
                    <a:pt x="86" y="142"/>
                  </a:lnTo>
                  <a:lnTo>
                    <a:pt x="84" y="145"/>
                  </a:lnTo>
                  <a:lnTo>
                    <a:pt x="82" y="145"/>
                  </a:lnTo>
                  <a:lnTo>
                    <a:pt x="80" y="145"/>
                  </a:lnTo>
                  <a:lnTo>
                    <a:pt x="78" y="145"/>
                  </a:lnTo>
                  <a:lnTo>
                    <a:pt x="76" y="145"/>
                  </a:lnTo>
                  <a:lnTo>
                    <a:pt x="76" y="136"/>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1" name="Freeform 161">
              <a:extLst>
                <a:ext uri="{FF2B5EF4-FFF2-40B4-BE49-F238E27FC236}">
                  <a16:creationId xmlns:a16="http://schemas.microsoft.com/office/drawing/2014/main" id="{326A3F3E-DD5A-B03B-6BCE-2D05125AB186}"/>
                </a:ext>
              </a:extLst>
            </p:cNvPr>
            <p:cNvSpPr>
              <a:spLocks/>
            </p:cNvSpPr>
            <p:nvPr/>
          </p:nvSpPr>
          <p:spPr bwMode="auto">
            <a:xfrm>
              <a:off x="7148512" y="5303838"/>
              <a:ext cx="69850" cy="107950"/>
            </a:xfrm>
            <a:custGeom>
              <a:avLst/>
              <a:gdLst>
                <a:gd name="T0" fmla="*/ 3175 w 44"/>
                <a:gd name="T1" fmla="*/ 101692 h 69"/>
                <a:gd name="T2" fmla="*/ 9525 w 44"/>
                <a:gd name="T3" fmla="*/ 95434 h 69"/>
                <a:gd name="T4" fmla="*/ 12700 w 44"/>
                <a:gd name="T5" fmla="*/ 89176 h 69"/>
                <a:gd name="T6" fmla="*/ 19050 w 44"/>
                <a:gd name="T7" fmla="*/ 86047 h 69"/>
                <a:gd name="T8" fmla="*/ 22225 w 44"/>
                <a:gd name="T9" fmla="*/ 79789 h 69"/>
                <a:gd name="T10" fmla="*/ 28575 w 44"/>
                <a:gd name="T11" fmla="*/ 73531 h 69"/>
                <a:gd name="T12" fmla="*/ 34925 w 44"/>
                <a:gd name="T13" fmla="*/ 67273 h 69"/>
                <a:gd name="T14" fmla="*/ 41275 w 44"/>
                <a:gd name="T15" fmla="*/ 61015 h 69"/>
                <a:gd name="T16" fmla="*/ 44450 w 44"/>
                <a:gd name="T17" fmla="*/ 50064 h 69"/>
                <a:gd name="T18" fmla="*/ 47625 w 44"/>
                <a:gd name="T19" fmla="*/ 40677 h 69"/>
                <a:gd name="T20" fmla="*/ 50800 w 44"/>
                <a:gd name="T21" fmla="*/ 34419 h 69"/>
                <a:gd name="T22" fmla="*/ 50800 w 44"/>
                <a:gd name="T23" fmla="*/ 25032 h 69"/>
                <a:gd name="T24" fmla="*/ 50800 w 44"/>
                <a:gd name="T25" fmla="*/ 15645 h 69"/>
                <a:gd name="T26" fmla="*/ 44450 w 44"/>
                <a:gd name="T27" fmla="*/ 12516 h 69"/>
                <a:gd name="T28" fmla="*/ 41275 w 44"/>
                <a:gd name="T29" fmla="*/ 6258 h 69"/>
                <a:gd name="T30" fmla="*/ 31750 w 44"/>
                <a:gd name="T31" fmla="*/ 6258 h 69"/>
                <a:gd name="T32" fmla="*/ 22225 w 44"/>
                <a:gd name="T33" fmla="*/ 6258 h 69"/>
                <a:gd name="T34" fmla="*/ 19050 w 44"/>
                <a:gd name="T35" fmla="*/ 12516 h 69"/>
                <a:gd name="T36" fmla="*/ 15875 w 44"/>
                <a:gd name="T37" fmla="*/ 18774 h 69"/>
                <a:gd name="T38" fmla="*/ 12700 w 44"/>
                <a:gd name="T39" fmla="*/ 25032 h 69"/>
                <a:gd name="T40" fmla="*/ 9525 w 44"/>
                <a:gd name="T41" fmla="*/ 18774 h 69"/>
                <a:gd name="T42" fmla="*/ 6350 w 44"/>
                <a:gd name="T43" fmla="*/ 12516 h 69"/>
                <a:gd name="T44" fmla="*/ 12700 w 44"/>
                <a:gd name="T45" fmla="*/ 9387 h 69"/>
                <a:gd name="T46" fmla="*/ 15875 w 44"/>
                <a:gd name="T47" fmla="*/ 3129 h 69"/>
                <a:gd name="T48" fmla="*/ 25400 w 44"/>
                <a:gd name="T49" fmla="*/ 3129 h 69"/>
                <a:gd name="T50" fmla="*/ 31750 w 44"/>
                <a:gd name="T51" fmla="*/ 0 h 69"/>
                <a:gd name="T52" fmla="*/ 41275 w 44"/>
                <a:gd name="T53" fmla="*/ 0 h 69"/>
                <a:gd name="T54" fmla="*/ 47625 w 44"/>
                <a:gd name="T55" fmla="*/ 3129 h 69"/>
                <a:gd name="T56" fmla="*/ 53975 w 44"/>
                <a:gd name="T57" fmla="*/ 6258 h 69"/>
                <a:gd name="T58" fmla="*/ 60325 w 44"/>
                <a:gd name="T59" fmla="*/ 9387 h 69"/>
                <a:gd name="T60" fmla="*/ 63500 w 44"/>
                <a:gd name="T61" fmla="*/ 15645 h 69"/>
                <a:gd name="T62" fmla="*/ 63500 w 44"/>
                <a:gd name="T63" fmla="*/ 25032 h 69"/>
                <a:gd name="T64" fmla="*/ 68263 w 44"/>
                <a:gd name="T65" fmla="*/ 31290 h 69"/>
                <a:gd name="T66" fmla="*/ 63500 w 44"/>
                <a:gd name="T67" fmla="*/ 37548 h 69"/>
                <a:gd name="T68" fmla="*/ 60325 w 44"/>
                <a:gd name="T69" fmla="*/ 43806 h 69"/>
                <a:gd name="T70" fmla="*/ 57150 w 44"/>
                <a:gd name="T71" fmla="*/ 50064 h 69"/>
                <a:gd name="T72" fmla="*/ 53975 w 44"/>
                <a:gd name="T73" fmla="*/ 56322 h 69"/>
                <a:gd name="T74" fmla="*/ 47625 w 44"/>
                <a:gd name="T75" fmla="*/ 61015 h 69"/>
                <a:gd name="T76" fmla="*/ 44450 w 44"/>
                <a:gd name="T77" fmla="*/ 67273 h 69"/>
                <a:gd name="T78" fmla="*/ 38100 w 44"/>
                <a:gd name="T79" fmla="*/ 73531 h 69"/>
                <a:gd name="T80" fmla="*/ 31750 w 44"/>
                <a:gd name="T81" fmla="*/ 82918 h 69"/>
                <a:gd name="T82" fmla="*/ 25400 w 44"/>
                <a:gd name="T83" fmla="*/ 89176 h 69"/>
                <a:gd name="T84" fmla="*/ 19050 w 44"/>
                <a:gd name="T85" fmla="*/ 92305 h 69"/>
                <a:gd name="T86" fmla="*/ 19050 w 44"/>
                <a:gd name="T87" fmla="*/ 95434 h 69"/>
                <a:gd name="T88" fmla="*/ 28575 w 44"/>
                <a:gd name="T89" fmla="*/ 95434 h 69"/>
                <a:gd name="T90" fmla="*/ 38100 w 44"/>
                <a:gd name="T91" fmla="*/ 95434 h 69"/>
                <a:gd name="T92" fmla="*/ 47625 w 44"/>
                <a:gd name="T93" fmla="*/ 95434 h 69"/>
                <a:gd name="T94" fmla="*/ 57150 w 44"/>
                <a:gd name="T95" fmla="*/ 95434 h 69"/>
                <a:gd name="T96" fmla="*/ 68263 w 44"/>
                <a:gd name="T97" fmla="*/ 95434 h 69"/>
                <a:gd name="T98" fmla="*/ 68263 w 44"/>
                <a:gd name="T99" fmla="*/ 106386 h 69"/>
                <a:gd name="T100" fmla="*/ 57150 w 44"/>
                <a:gd name="T101" fmla="*/ 106386 h 69"/>
                <a:gd name="T102" fmla="*/ 47625 w 44"/>
                <a:gd name="T103" fmla="*/ 106386 h 69"/>
                <a:gd name="T104" fmla="*/ 38100 w 44"/>
                <a:gd name="T105" fmla="*/ 106386 h 69"/>
                <a:gd name="T106" fmla="*/ 28575 w 44"/>
                <a:gd name="T107" fmla="*/ 106386 h 69"/>
                <a:gd name="T108" fmla="*/ 19050 w 44"/>
                <a:gd name="T109" fmla="*/ 106386 h 69"/>
                <a:gd name="T110" fmla="*/ 9525 w 44"/>
                <a:gd name="T111" fmla="*/ 106386 h 69"/>
                <a:gd name="T112" fmla="*/ 0 w 44"/>
                <a:gd name="T113" fmla="*/ 106386 h 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4" h="69">
                  <a:moveTo>
                    <a:pt x="0" y="68"/>
                  </a:moveTo>
                  <a:lnTo>
                    <a:pt x="0" y="65"/>
                  </a:lnTo>
                  <a:lnTo>
                    <a:pt x="2" y="65"/>
                  </a:lnTo>
                  <a:lnTo>
                    <a:pt x="2" y="63"/>
                  </a:lnTo>
                  <a:lnTo>
                    <a:pt x="4" y="63"/>
                  </a:lnTo>
                  <a:lnTo>
                    <a:pt x="6" y="61"/>
                  </a:lnTo>
                  <a:lnTo>
                    <a:pt x="6" y="59"/>
                  </a:lnTo>
                  <a:lnTo>
                    <a:pt x="8" y="59"/>
                  </a:lnTo>
                  <a:lnTo>
                    <a:pt x="8" y="57"/>
                  </a:lnTo>
                  <a:lnTo>
                    <a:pt x="10" y="57"/>
                  </a:lnTo>
                  <a:lnTo>
                    <a:pt x="10" y="55"/>
                  </a:lnTo>
                  <a:lnTo>
                    <a:pt x="12" y="55"/>
                  </a:lnTo>
                  <a:lnTo>
                    <a:pt x="12" y="53"/>
                  </a:lnTo>
                  <a:lnTo>
                    <a:pt x="14" y="53"/>
                  </a:lnTo>
                  <a:lnTo>
                    <a:pt x="14" y="51"/>
                  </a:lnTo>
                  <a:lnTo>
                    <a:pt x="16" y="51"/>
                  </a:lnTo>
                  <a:lnTo>
                    <a:pt x="16" y="49"/>
                  </a:lnTo>
                  <a:lnTo>
                    <a:pt x="18" y="47"/>
                  </a:lnTo>
                  <a:lnTo>
                    <a:pt x="20" y="47"/>
                  </a:lnTo>
                  <a:lnTo>
                    <a:pt x="20" y="45"/>
                  </a:lnTo>
                  <a:lnTo>
                    <a:pt x="22" y="43"/>
                  </a:lnTo>
                  <a:lnTo>
                    <a:pt x="24" y="41"/>
                  </a:lnTo>
                  <a:lnTo>
                    <a:pt x="24" y="39"/>
                  </a:lnTo>
                  <a:lnTo>
                    <a:pt x="26" y="39"/>
                  </a:lnTo>
                  <a:lnTo>
                    <a:pt x="26" y="36"/>
                  </a:lnTo>
                  <a:lnTo>
                    <a:pt x="28" y="34"/>
                  </a:lnTo>
                  <a:lnTo>
                    <a:pt x="28" y="32"/>
                  </a:lnTo>
                  <a:lnTo>
                    <a:pt x="30" y="30"/>
                  </a:lnTo>
                  <a:lnTo>
                    <a:pt x="30" y="28"/>
                  </a:lnTo>
                  <a:lnTo>
                    <a:pt x="30" y="26"/>
                  </a:lnTo>
                  <a:lnTo>
                    <a:pt x="32" y="26"/>
                  </a:lnTo>
                  <a:lnTo>
                    <a:pt x="32" y="24"/>
                  </a:lnTo>
                  <a:lnTo>
                    <a:pt x="32" y="22"/>
                  </a:lnTo>
                  <a:lnTo>
                    <a:pt x="32" y="20"/>
                  </a:lnTo>
                  <a:lnTo>
                    <a:pt x="32" y="18"/>
                  </a:lnTo>
                  <a:lnTo>
                    <a:pt x="32" y="16"/>
                  </a:lnTo>
                  <a:lnTo>
                    <a:pt x="32" y="14"/>
                  </a:lnTo>
                  <a:lnTo>
                    <a:pt x="32" y="12"/>
                  </a:lnTo>
                  <a:lnTo>
                    <a:pt x="32" y="10"/>
                  </a:lnTo>
                  <a:lnTo>
                    <a:pt x="30" y="10"/>
                  </a:lnTo>
                  <a:lnTo>
                    <a:pt x="30" y="8"/>
                  </a:lnTo>
                  <a:lnTo>
                    <a:pt x="28" y="8"/>
                  </a:lnTo>
                  <a:lnTo>
                    <a:pt x="28" y="6"/>
                  </a:lnTo>
                  <a:lnTo>
                    <a:pt x="26" y="6"/>
                  </a:lnTo>
                  <a:lnTo>
                    <a:pt x="26" y="4"/>
                  </a:lnTo>
                  <a:lnTo>
                    <a:pt x="24" y="4"/>
                  </a:lnTo>
                  <a:lnTo>
                    <a:pt x="22" y="4"/>
                  </a:lnTo>
                  <a:lnTo>
                    <a:pt x="20" y="4"/>
                  </a:lnTo>
                  <a:lnTo>
                    <a:pt x="18" y="4"/>
                  </a:lnTo>
                  <a:lnTo>
                    <a:pt x="16" y="4"/>
                  </a:lnTo>
                  <a:lnTo>
                    <a:pt x="14" y="4"/>
                  </a:lnTo>
                  <a:lnTo>
                    <a:pt x="14" y="6"/>
                  </a:lnTo>
                  <a:lnTo>
                    <a:pt x="12" y="6"/>
                  </a:lnTo>
                  <a:lnTo>
                    <a:pt x="12" y="8"/>
                  </a:lnTo>
                  <a:lnTo>
                    <a:pt x="10" y="8"/>
                  </a:lnTo>
                  <a:lnTo>
                    <a:pt x="10" y="10"/>
                  </a:lnTo>
                  <a:lnTo>
                    <a:pt x="10" y="12"/>
                  </a:lnTo>
                  <a:lnTo>
                    <a:pt x="8" y="12"/>
                  </a:lnTo>
                  <a:lnTo>
                    <a:pt x="8" y="14"/>
                  </a:lnTo>
                  <a:lnTo>
                    <a:pt x="8" y="16"/>
                  </a:lnTo>
                  <a:lnTo>
                    <a:pt x="8" y="14"/>
                  </a:lnTo>
                  <a:lnTo>
                    <a:pt x="6" y="14"/>
                  </a:lnTo>
                  <a:lnTo>
                    <a:pt x="6" y="12"/>
                  </a:lnTo>
                  <a:lnTo>
                    <a:pt x="4" y="12"/>
                  </a:lnTo>
                  <a:lnTo>
                    <a:pt x="4" y="10"/>
                  </a:lnTo>
                  <a:lnTo>
                    <a:pt x="4" y="8"/>
                  </a:lnTo>
                  <a:lnTo>
                    <a:pt x="6" y="8"/>
                  </a:lnTo>
                  <a:lnTo>
                    <a:pt x="6" y="6"/>
                  </a:lnTo>
                  <a:lnTo>
                    <a:pt x="8" y="6"/>
                  </a:lnTo>
                  <a:lnTo>
                    <a:pt x="8" y="4"/>
                  </a:lnTo>
                  <a:lnTo>
                    <a:pt x="10" y="4"/>
                  </a:lnTo>
                  <a:lnTo>
                    <a:pt x="10" y="2"/>
                  </a:lnTo>
                  <a:lnTo>
                    <a:pt x="12" y="2"/>
                  </a:lnTo>
                  <a:lnTo>
                    <a:pt x="14" y="2"/>
                  </a:lnTo>
                  <a:lnTo>
                    <a:pt x="16" y="2"/>
                  </a:lnTo>
                  <a:lnTo>
                    <a:pt x="16" y="0"/>
                  </a:lnTo>
                  <a:lnTo>
                    <a:pt x="18" y="0"/>
                  </a:lnTo>
                  <a:lnTo>
                    <a:pt x="20" y="0"/>
                  </a:lnTo>
                  <a:lnTo>
                    <a:pt x="22" y="0"/>
                  </a:lnTo>
                  <a:lnTo>
                    <a:pt x="24" y="0"/>
                  </a:lnTo>
                  <a:lnTo>
                    <a:pt x="26" y="0"/>
                  </a:lnTo>
                  <a:lnTo>
                    <a:pt x="28" y="0"/>
                  </a:lnTo>
                  <a:lnTo>
                    <a:pt x="30" y="0"/>
                  </a:lnTo>
                  <a:lnTo>
                    <a:pt x="30" y="2"/>
                  </a:lnTo>
                  <a:lnTo>
                    <a:pt x="32" y="2"/>
                  </a:lnTo>
                  <a:lnTo>
                    <a:pt x="34" y="2"/>
                  </a:lnTo>
                  <a:lnTo>
                    <a:pt x="34" y="4"/>
                  </a:lnTo>
                  <a:lnTo>
                    <a:pt x="36" y="4"/>
                  </a:lnTo>
                  <a:lnTo>
                    <a:pt x="36" y="6"/>
                  </a:lnTo>
                  <a:lnTo>
                    <a:pt x="38" y="6"/>
                  </a:lnTo>
                  <a:lnTo>
                    <a:pt x="38" y="8"/>
                  </a:lnTo>
                  <a:lnTo>
                    <a:pt x="40" y="8"/>
                  </a:lnTo>
                  <a:lnTo>
                    <a:pt x="40" y="10"/>
                  </a:lnTo>
                  <a:lnTo>
                    <a:pt x="40" y="12"/>
                  </a:lnTo>
                  <a:lnTo>
                    <a:pt x="40" y="14"/>
                  </a:lnTo>
                  <a:lnTo>
                    <a:pt x="40" y="16"/>
                  </a:lnTo>
                  <a:lnTo>
                    <a:pt x="43" y="16"/>
                  </a:lnTo>
                  <a:lnTo>
                    <a:pt x="43" y="18"/>
                  </a:lnTo>
                  <a:lnTo>
                    <a:pt x="43" y="20"/>
                  </a:lnTo>
                  <a:lnTo>
                    <a:pt x="40" y="20"/>
                  </a:lnTo>
                  <a:lnTo>
                    <a:pt x="40" y="22"/>
                  </a:lnTo>
                  <a:lnTo>
                    <a:pt x="40" y="24"/>
                  </a:lnTo>
                  <a:lnTo>
                    <a:pt x="40" y="26"/>
                  </a:lnTo>
                  <a:lnTo>
                    <a:pt x="40" y="28"/>
                  </a:lnTo>
                  <a:lnTo>
                    <a:pt x="38" y="28"/>
                  </a:lnTo>
                  <a:lnTo>
                    <a:pt x="38" y="30"/>
                  </a:lnTo>
                  <a:lnTo>
                    <a:pt x="38" y="32"/>
                  </a:lnTo>
                  <a:lnTo>
                    <a:pt x="36" y="32"/>
                  </a:lnTo>
                  <a:lnTo>
                    <a:pt x="36" y="34"/>
                  </a:lnTo>
                  <a:lnTo>
                    <a:pt x="34" y="34"/>
                  </a:lnTo>
                  <a:lnTo>
                    <a:pt x="34" y="36"/>
                  </a:lnTo>
                  <a:lnTo>
                    <a:pt x="32" y="36"/>
                  </a:lnTo>
                  <a:lnTo>
                    <a:pt x="32" y="39"/>
                  </a:lnTo>
                  <a:lnTo>
                    <a:pt x="30" y="39"/>
                  </a:lnTo>
                  <a:lnTo>
                    <a:pt x="30" y="41"/>
                  </a:lnTo>
                  <a:lnTo>
                    <a:pt x="28" y="41"/>
                  </a:lnTo>
                  <a:lnTo>
                    <a:pt x="28" y="43"/>
                  </a:lnTo>
                  <a:lnTo>
                    <a:pt x="26" y="43"/>
                  </a:lnTo>
                  <a:lnTo>
                    <a:pt x="26" y="45"/>
                  </a:lnTo>
                  <a:lnTo>
                    <a:pt x="24" y="47"/>
                  </a:lnTo>
                  <a:lnTo>
                    <a:pt x="22" y="49"/>
                  </a:lnTo>
                  <a:lnTo>
                    <a:pt x="20" y="51"/>
                  </a:lnTo>
                  <a:lnTo>
                    <a:pt x="20" y="53"/>
                  </a:lnTo>
                  <a:lnTo>
                    <a:pt x="18" y="53"/>
                  </a:lnTo>
                  <a:lnTo>
                    <a:pt x="16" y="55"/>
                  </a:lnTo>
                  <a:lnTo>
                    <a:pt x="16" y="57"/>
                  </a:lnTo>
                  <a:lnTo>
                    <a:pt x="14" y="57"/>
                  </a:lnTo>
                  <a:lnTo>
                    <a:pt x="14" y="59"/>
                  </a:lnTo>
                  <a:lnTo>
                    <a:pt x="12" y="59"/>
                  </a:lnTo>
                  <a:lnTo>
                    <a:pt x="12" y="61"/>
                  </a:lnTo>
                  <a:lnTo>
                    <a:pt x="10" y="61"/>
                  </a:lnTo>
                  <a:lnTo>
                    <a:pt x="12" y="61"/>
                  </a:lnTo>
                  <a:lnTo>
                    <a:pt x="14" y="61"/>
                  </a:lnTo>
                  <a:lnTo>
                    <a:pt x="16" y="61"/>
                  </a:lnTo>
                  <a:lnTo>
                    <a:pt x="18" y="61"/>
                  </a:lnTo>
                  <a:lnTo>
                    <a:pt x="20" y="61"/>
                  </a:lnTo>
                  <a:lnTo>
                    <a:pt x="22" y="61"/>
                  </a:lnTo>
                  <a:lnTo>
                    <a:pt x="24" y="61"/>
                  </a:lnTo>
                  <a:lnTo>
                    <a:pt x="26" y="61"/>
                  </a:lnTo>
                  <a:lnTo>
                    <a:pt x="28" y="61"/>
                  </a:lnTo>
                  <a:lnTo>
                    <a:pt x="30" y="61"/>
                  </a:lnTo>
                  <a:lnTo>
                    <a:pt x="32" y="61"/>
                  </a:lnTo>
                  <a:lnTo>
                    <a:pt x="34" y="61"/>
                  </a:lnTo>
                  <a:lnTo>
                    <a:pt x="36" y="61"/>
                  </a:lnTo>
                  <a:lnTo>
                    <a:pt x="38" y="61"/>
                  </a:lnTo>
                  <a:lnTo>
                    <a:pt x="40" y="61"/>
                  </a:lnTo>
                  <a:lnTo>
                    <a:pt x="43" y="61"/>
                  </a:lnTo>
                  <a:lnTo>
                    <a:pt x="43" y="63"/>
                  </a:lnTo>
                  <a:lnTo>
                    <a:pt x="43" y="65"/>
                  </a:lnTo>
                  <a:lnTo>
                    <a:pt x="43" y="68"/>
                  </a:lnTo>
                  <a:lnTo>
                    <a:pt x="40" y="68"/>
                  </a:lnTo>
                  <a:lnTo>
                    <a:pt x="38" y="68"/>
                  </a:lnTo>
                  <a:lnTo>
                    <a:pt x="36" y="68"/>
                  </a:lnTo>
                  <a:lnTo>
                    <a:pt x="34" y="68"/>
                  </a:lnTo>
                  <a:lnTo>
                    <a:pt x="32" y="68"/>
                  </a:lnTo>
                  <a:lnTo>
                    <a:pt x="30" y="68"/>
                  </a:lnTo>
                  <a:lnTo>
                    <a:pt x="28" y="68"/>
                  </a:lnTo>
                  <a:lnTo>
                    <a:pt x="26" y="68"/>
                  </a:lnTo>
                  <a:lnTo>
                    <a:pt x="24" y="68"/>
                  </a:lnTo>
                  <a:lnTo>
                    <a:pt x="22" y="68"/>
                  </a:lnTo>
                  <a:lnTo>
                    <a:pt x="20" y="68"/>
                  </a:lnTo>
                  <a:lnTo>
                    <a:pt x="18" y="68"/>
                  </a:lnTo>
                  <a:lnTo>
                    <a:pt x="16" y="68"/>
                  </a:lnTo>
                  <a:lnTo>
                    <a:pt x="14" y="68"/>
                  </a:lnTo>
                  <a:lnTo>
                    <a:pt x="12" y="68"/>
                  </a:lnTo>
                  <a:lnTo>
                    <a:pt x="10" y="68"/>
                  </a:lnTo>
                  <a:lnTo>
                    <a:pt x="8" y="68"/>
                  </a:lnTo>
                  <a:lnTo>
                    <a:pt x="6" y="68"/>
                  </a:lnTo>
                  <a:lnTo>
                    <a:pt x="4" y="68"/>
                  </a:lnTo>
                  <a:lnTo>
                    <a:pt x="2" y="68"/>
                  </a:lnTo>
                  <a:lnTo>
                    <a:pt x="0" y="68"/>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2" name="Freeform 162">
              <a:extLst>
                <a:ext uri="{FF2B5EF4-FFF2-40B4-BE49-F238E27FC236}">
                  <a16:creationId xmlns:a16="http://schemas.microsoft.com/office/drawing/2014/main" id="{C89B9B8E-F7FF-1712-F165-059DD8D9E6C8}"/>
                </a:ext>
              </a:extLst>
            </p:cNvPr>
            <p:cNvSpPr>
              <a:spLocks/>
            </p:cNvSpPr>
            <p:nvPr/>
          </p:nvSpPr>
          <p:spPr bwMode="auto">
            <a:xfrm>
              <a:off x="6424612" y="3230563"/>
              <a:ext cx="1054100" cy="425450"/>
            </a:xfrm>
            <a:custGeom>
              <a:avLst/>
              <a:gdLst>
                <a:gd name="T0" fmla="*/ 579438 w 664"/>
                <a:gd name="T1" fmla="*/ 3151 h 270"/>
                <a:gd name="T2" fmla="*/ 657225 w 664"/>
                <a:gd name="T3" fmla="*/ 9454 h 270"/>
                <a:gd name="T4" fmla="*/ 731838 w 664"/>
                <a:gd name="T5" fmla="*/ 18909 h 270"/>
                <a:gd name="T6" fmla="*/ 800100 w 664"/>
                <a:gd name="T7" fmla="*/ 31515 h 270"/>
                <a:gd name="T8" fmla="*/ 860425 w 664"/>
                <a:gd name="T9" fmla="*/ 48848 h 270"/>
                <a:gd name="T10" fmla="*/ 915988 w 664"/>
                <a:gd name="T11" fmla="*/ 70908 h 270"/>
                <a:gd name="T12" fmla="*/ 962025 w 664"/>
                <a:gd name="T13" fmla="*/ 92969 h 270"/>
                <a:gd name="T14" fmla="*/ 1000125 w 664"/>
                <a:gd name="T15" fmla="*/ 118181 h 270"/>
                <a:gd name="T16" fmla="*/ 1030288 w 664"/>
                <a:gd name="T17" fmla="*/ 148120 h 270"/>
                <a:gd name="T18" fmla="*/ 1046163 w 664"/>
                <a:gd name="T19" fmla="*/ 179634 h 270"/>
                <a:gd name="T20" fmla="*/ 1052513 w 664"/>
                <a:gd name="T21" fmla="*/ 212725 h 270"/>
                <a:gd name="T22" fmla="*/ 1046163 w 664"/>
                <a:gd name="T23" fmla="*/ 245816 h 270"/>
                <a:gd name="T24" fmla="*/ 1030288 w 664"/>
                <a:gd name="T25" fmla="*/ 274179 h 270"/>
                <a:gd name="T26" fmla="*/ 1000125 w 664"/>
                <a:gd name="T27" fmla="*/ 304118 h 270"/>
                <a:gd name="T28" fmla="*/ 962025 w 664"/>
                <a:gd name="T29" fmla="*/ 329330 h 270"/>
                <a:gd name="T30" fmla="*/ 915988 w 664"/>
                <a:gd name="T31" fmla="*/ 351390 h 270"/>
                <a:gd name="T32" fmla="*/ 860425 w 664"/>
                <a:gd name="T33" fmla="*/ 373451 h 270"/>
                <a:gd name="T34" fmla="*/ 800100 w 664"/>
                <a:gd name="T35" fmla="*/ 390784 h 270"/>
                <a:gd name="T36" fmla="*/ 731838 w 664"/>
                <a:gd name="T37" fmla="*/ 406541 h 270"/>
                <a:gd name="T38" fmla="*/ 657225 w 664"/>
                <a:gd name="T39" fmla="*/ 415996 h 270"/>
                <a:gd name="T40" fmla="*/ 579438 w 664"/>
                <a:gd name="T41" fmla="*/ 423874 h 270"/>
                <a:gd name="T42" fmla="*/ 498475 w 664"/>
                <a:gd name="T43" fmla="*/ 423874 h 270"/>
                <a:gd name="T44" fmla="*/ 420688 w 664"/>
                <a:gd name="T45" fmla="*/ 419147 h 270"/>
                <a:gd name="T46" fmla="*/ 346075 w 664"/>
                <a:gd name="T47" fmla="*/ 409693 h 270"/>
                <a:gd name="T48" fmla="*/ 274638 w 664"/>
                <a:gd name="T49" fmla="*/ 397087 h 270"/>
                <a:gd name="T50" fmla="*/ 209550 w 664"/>
                <a:gd name="T51" fmla="*/ 379754 h 270"/>
                <a:gd name="T52" fmla="*/ 153988 w 664"/>
                <a:gd name="T53" fmla="*/ 360845 h 270"/>
                <a:gd name="T54" fmla="*/ 103188 w 664"/>
                <a:gd name="T55" fmla="*/ 338784 h 270"/>
                <a:gd name="T56" fmla="*/ 60325 w 664"/>
                <a:gd name="T57" fmla="*/ 313572 h 270"/>
                <a:gd name="T58" fmla="*/ 31750 w 664"/>
                <a:gd name="T59" fmla="*/ 283633 h 270"/>
                <a:gd name="T60" fmla="*/ 7938 w 664"/>
                <a:gd name="T61" fmla="*/ 255270 h 270"/>
                <a:gd name="T62" fmla="*/ 0 w 664"/>
                <a:gd name="T63" fmla="*/ 223755 h 270"/>
                <a:gd name="T64" fmla="*/ 1588 w 664"/>
                <a:gd name="T65" fmla="*/ 189089 h 270"/>
                <a:gd name="T66" fmla="*/ 15875 w 664"/>
                <a:gd name="T67" fmla="*/ 157574 h 270"/>
                <a:gd name="T68" fmla="*/ 41275 w 664"/>
                <a:gd name="T69" fmla="*/ 127635 h 270"/>
                <a:gd name="T70" fmla="*/ 73025 w 664"/>
                <a:gd name="T71" fmla="*/ 102423 h 270"/>
                <a:gd name="T72" fmla="*/ 119063 w 664"/>
                <a:gd name="T73" fmla="*/ 77211 h 270"/>
                <a:gd name="T74" fmla="*/ 171450 w 664"/>
                <a:gd name="T75" fmla="*/ 55151 h 270"/>
                <a:gd name="T76" fmla="*/ 231775 w 664"/>
                <a:gd name="T77" fmla="*/ 37818 h 270"/>
                <a:gd name="T78" fmla="*/ 296863 w 664"/>
                <a:gd name="T79" fmla="*/ 22060 h 270"/>
                <a:gd name="T80" fmla="*/ 368300 w 664"/>
                <a:gd name="T81" fmla="*/ 9454 h 270"/>
                <a:gd name="T82" fmla="*/ 446088 w 664"/>
                <a:gd name="T83" fmla="*/ 3151 h 270"/>
                <a:gd name="T84" fmla="*/ 523875 w 664"/>
                <a:gd name="T85" fmla="*/ 0 h 2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64" h="270">
                  <a:moveTo>
                    <a:pt x="330" y="0"/>
                  </a:moveTo>
                  <a:lnTo>
                    <a:pt x="348" y="2"/>
                  </a:lnTo>
                  <a:lnTo>
                    <a:pt x="365" y="2"/>
                  </a:lnTo>
                  <a:lnTo>
                    <a:pt x="381" y="2"/>
                  </a:lnTo>
                  <a:lnTo>
                    <a:pt x="397" y="4"/>
                  </a:lnTo>
                  <a:lnTo>
                    <a:pt x="414" y="6"/>
                  </a:lnTo>
                  <a:lnTo>
                    <a:pt x="430" y="6"/>
                  </a:lnTo>
                  <a:lnTo>
                    <a:pt x="444" y="8"/>
                  </a:lnTo>
                  <a:lnTo>
                    <a:pt x="461" y="12"/>
                  </a:lnTo>
                  <a:lnTo>
                    <a:pt x="475" y="14"/>
                  </a:lnTo>
                  <a:lnTo>
                    <a:pt x="489" y="16"/>
                  </a:lnTo>
                  <a:lnTo>
                    <a:pt x="504" y="20"/>
                  </a:lnTo>
                  <a:lnTo>
                    <a:pt x="516" y="24"/>
                  </a:lnTo>
                  <a:lnTo>
                    <a:pt x="530" y="26"/>
                  </a:lnTo>
                  <a:lnTo>
                    <a:pt x="542" y="31"/>
                  </a:lnTo>
                  <a:lnTo>
                    <a:pt x="555" y="35"/>
                  </a:lnTo>
                  <a:lnTo>
                    <a:pt x="565" y="41"/>
                  </a:lnTo>
                  <a:lnTo>
                    <a:pt x="577" y="45"/>
                  </a:lnTo>
                  <a:lnTo>
                    <a:pt x="587" y="49"/>
                  </a:lnTo>
                  <a:lnTo>
                    <a:pt x="598" y="55"/>
                  </a:lnTo>
                  <a:lnTo>
                    <a:pt x="606" y="59"/>
                  </a:lnTo>
                  <a:lnTo>
                    <a:pt x="614" y="65"/>
                  </a:lnTo>
                  <a:lnTo>
                    <a:pt x="622" y="71"/>
                  </a:lnTo>
                  <a:lnTo>
                    <a:pt x="630" y="75"/>
                  </a:lnTo>
                  <a:lnTo>
                    <a:pt x="636" y="81"/>
                  </a:lnTo>
                  <a:lnTo>
                    <a:pt x="642" y="88"/>
                  </a:lnTo>
                  <a:lnTo>
                    <a:pt x="649" y="94"/>
                  </a:lnTo>
                  <a:lnTo>
                    <a:pt x="653" y="100"/>
                  </a:lnTo>
                  <a:lnTo>
                    <a:pt x="657" y="108"/>
                  </a:lnTo>
                  <a:lnTo>
                    <a:pt x="659" y="114"/>
                  </a:lnTo>
                  <a:lnTo>
                    <a:pt x="661" y="120"/>
                  </a:lnTo>
                  <a:lnTo>
                    <a:pt x="663" y="126"/>
                  </a:lnTo>
                  <a:lnTo>
                    <a:pt x="663" y="135"/>
                  </a:lnTo>
                  <a:lnTo>
                    <a:pt x="663" y="142"/>
                  </a:lnTo>
                  <a:lnTo>
                    <a:pt x="661" y="148"/>
                  </a:lnTo>
                  <a:lnTo>
                    <a:pt x="659" y="156"/>
                  </a:lnTo>
                  <a:lnTo>
                    <a:pt x="657" y="162"/>
                  </a:lnTo>
                  <a:lnTo>
                    <a:pt x="653" y="168"/>
                  </a:lnTo>
                  <a:lnTo>
                    <a:pt x="649" y="174"/>
                  </a:lnTo>
                  <a:lnTo>
                    <a:pt x="642" y="180"/>
                  </a:lnTo>
                  <a:lnTo>
                    <a:pt x="636" y="186"/>
                  </a:lnTo>
                  <a:lnTo>
                    <a:pt x="630" y="193"/>
                  </a:lnTo>
                  <a:lnTo>
                    <a:pt x="622" y="199"/>
                  </a:lnTo>
                  <a:lnTo>
                    <a:pt x="614" y="203"/>
                  </a:lnTo>
                  <a:lnTo>
                    <a:pt x="606" y="209"/>
                  </a:lnTo>
                  <a:lnTo>
                    <a:pt x="598" y="215"/>
                  </a:lnTo>
                  <a:lnTo>
                    <a:pt x="587" y="219"/>
                  </a:lnTo>
                  <a:lnTo>
                    <a:pt x="577" y="223"/>
                  </a:lnTo>
                  <a:lnTo>
                    <a:pt x="565" y="229"/>
                  </a:lnTo>
                  <a:lnTo>
                    <a:pt x="555" y="233"/>
                  </a:lnTo>
                  <a:lnTo>
                    <a:pt x="542" y="237"/>
                  </a:lnTo>
                  <a:lnTo>
                    <a:pt x="530" y="241"/>
                  </a:lnTo>
                  <a:lnTo>
                    <a:pt x="516" y="246"/>
                  </a:lnTo>
                  <a:lnTo>
                    <a:pt x="504" y="248"/>
                  </a:lnTo>
                  <a:lnTo>
                    <a:pt x="489" y="252"/>
                  </a:lnTo>
                  <a:lnTo>
                    <a:pt x="475" y="254"/>
                  </a:lnTo>
                  <a:lnTo>
                    <a:pt x="461" y="258"/>
                  </a:lnTo>
                  <a:lnTo>
                    <a:pt x="444" y="260"/>
                  </a:lnTo>
                  <a:lnTo>
                    <a:pt x="430" y="262"/>
                  </a:lnTo>
                  <a:lnTo>
                    <a:pt x="414" y="264"/>
                  </a:lnTo>
                  <a:lnTo>
                    <a:pt x="397" y="266"/>
                  </a:lnTo>
                  <a:lnTo>
                    <a:pt x="381" y="266"/>
                  </a:lnTo>
                  <a:lnTo>
                    <a:pt x="365" y="269"/>
                  </a:lnTo>
                  <a:lnTo>
                    <a:pt x="348" y="269"/>
                  </a:lnTo>
                  <a:lnTo>
                    <a:pt x="330" y="269"/>
                  </a:lnTo>
                  <a:lnTo>
                    <a:pt x="314" y="269"/>
                  </a:lnTo>
                  <a:lnTo>
                    <a:pt x="297" y="269"/>
                  </a:lnTo>
                  <a:lnTo>
                    <a:pt x="281" y="266"/>
                  </a:lnTo>
                  <a:lnTo>
                    <a:pt x="265" y="266"/>
                  </a:lnTo>
                  <a:lnTo>
                    <a:pt x="248" y="264"/>
                  </a:lnTo>
                  <a:lnTo>
                    <a:pt x="232" y="262"/>
                  </a:lnTo>
                  <a:lnTo>
                    <a:pt x="218" y="260"/>
                  </a:lnTo>
                  <a:lnTo>
                    <a:pt x="201" y="258"/>
                  </a:lnTo>
                  <a:lnTo>
                    <a:pt x="187" y="254"/>
                  </a:lnTo>
                  <a:lnTo>
                    <a:pt x="173" y="252"/>
                  </a:lnTo>
                  <a:lnTo>
                    <a:pt x="159" y="248"/>
                  </a:lnTo>
                  <a:lnTo>
                    <a:pt x="146" y="246"/>
                  </a:lnTo>
                  <a:lnTo>
                    <a:pt x="132" y="241"/>
                  </a:lnTo>
                  <a:lnTo>
                    <a:pt x="120" y="237"/>
                  </a:lnTo>
                  <a:lnTo>
                    <a:pt x="108" y="233"/>
                  </a:lnTo>
                  <a:lnTo>
                    <a:pt x="97" y="229"/>
                  </a:lnTo>
                  <a:lnTo>
                    <a:pt x="85" y="223"/>
                  </a:lnTo>
                  <a:lnTo>
                    <a:pt x="75" y="219"/>
                  </a:lnTo>
                  <a:lnTo>
                    <a:pt x="65" y="215"/>
                  </a:lnTo>
                  <a:lnTo>
                    <a:pt x="57" y="209"/>
                  </a:lnTo>
                  <a:lnTo>
                    <a:pt x="46" y="203"/>
                  </a:lnTo>
                  <a:lnTo>
                    <a:pt x="38" y="199"/>
                  </a:lnTo>
                  <a:lnTo>
                    <a:pt x="32" y="193"/>
                  </a:lnTo>
                  <a:lnTo>
                    <a:pt x="26" y="186"/>
                  </a:lnTo>
                  <a:lnTo>
                    <a:pt x="20" y="180"/>
                  </a:lnTo>
                  <a:lnTo>
                    <a:pt x="14" y="174"/>
                  </a:lnTo>
                  <a:lnTo>
                    <a:pt x="10" y="168"/>
                  </a:lnTo>
                  <a:lnTo>
                    <a:pt x="5" y="162"/>
                  </a:lnTo>
                  <a:lnTo>
                    <a:pt x="3" y="156"/>
                  </a:lnTo>
                  <a:lnTo>
                    <a:pt x="1" y="148"/>
                  </a:lnTo>
                  <a:lnTo>
                    <a:pt x="0" y="142"/>
                  </a:lnTo>
                  <a:lnTo>
                    <a:pt x="0" y="135"/>
                  </a:lnTo>
                  <a:lnTo>
                    <a:pt x="0" y="126"/>
                  </a:lnTo>
                  <a:lnTo>
                    <a:pt x="1" y="120"/>
                  </a:lnTo>
                  <a:lnTo>
                    <a:pt x="3" y="114"/>
                  </a:lnTo>
                  <a:lnTo>
                    <a:pt x="5" y="108"/>
                  </a:lnTo>
                  <a:lnTo>
                    <a:pt x="10" y="100"/>
                  </a:lnTo>
                  <a:lnTo>
                    <a:pt x="14" y="94"/>
                  </a:lnTo>
                  <a:lnTo>
                    <a:pt x="20" y="88"/>
                  </a:lnTo>
                  <a:lnTo>
                    <a:pt x="26" y="81"/>
                  </a:lnTo>
                  <a:lnTo>
                    <a:pt x="32" y="75"/>
                  </a:lnTo>
                  <a:lnTo>
                    <a:pt x="38" y="71"/>
                  </a:lnTo>
                  <a:lnTo>
                    <a:pt x="46" y="65"/>
                  </a:lnTo>
                  <a:lnTo>
                    <a:pt x="57" y="59"/>
                  </a:lnTo>
                  <a:lnTo>
                    <a:pt x="65" y="55"/>
                  </a:lnTo>
                  <a:lnTo>
                    <a:pt x="75" y="49"/>
                  </a:lnTo>
                  <a:lnTo>
                    <a:pt x="85" y="45"/>
                  </a:lnTo>
                  <a:lnTo>
                    <a:pt x="97" y="41"/>
                  </a:lnTo>
                  <a:lnTo>
                    <a:pt x="108" y="35"/>
                  </a:lnTo>
                  <a:lnTo>
                    <a:pt x="120" y="31"/>
                  </a:lnTo>
                  <a:lnTo>
                    <a:pt x="132" y="26"/>
                  </a:lnTo>
                  <a:lnTo>
                    <a:pt x="146" y="24"/>
                  </a:lnTo>
                  <a:lnTo>
                    <a:pt x="159" y="20"/>
                  </a:lnTo>
                  <a:lnTo>
                    <a:pt x="173" y="16"/>
                  </a:lnTo>
                  <a:lnTo>
                    <a:pt x="187" y="14"/>
                  </a:lnTo>
                  <a:lnTo>
                    <a:pt x="201" y="12"/>
                  </a:lnTo>
                  <a:lnTo>
                    <a:pt x="218" y="8"/>
                  </a:lnTo>
                  <a:lnTo>
                    <a:pt x="232" y="6"/>
                  </a:lnTo>
                  <a:lnTo>
                    <a:pt x="248" y="6"/>
                  </a:lnTo>
                  <a:lnTo>
                    <a:pt x="265" y="4"/>
                  </a:lnTo>
                  <a:lnTo>
                    <a:pt x="281" y="2"/>
                  </a:lnTo>
                  <a:lnTo>
                    <a:pt x="297" y="2"/>
                  </a:lnTo>
                  <a:lnTo>
                    <a:pt x="314" y="2"/>
                  </a:lnTo>
                  <a:lnTo>
                    <a:pt x="33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3" name="Freeform 163">
              <a:extLst>
                <a:ext uri="{FF2B5EF4-FFF2-40B4-BE49-F238E27FC236}">
                  <a16:creationId xmlns:a16="http://schemas.microsoft.com/office/drawing/2014/main" id="{0BE8BCF1-F369-1585-B3B6-6DCA6DB6303D}"/>
                </a:ext>
              </a:extLst>
            </p:cNvPr>
            <p:cNvSpPr>
              <a:spLocks/>
            </p:cNvSpPr>
            <p:nvPr/>
          </p:nvSpPr>
          <p:spPr bwMode="auto">
            <a:xfrm>
              <a:off x="6424612" y="3230563"/>
              <a:ext cx="1054100" cy="425450"/>
            </a:xfrm>
            <a:custGeom>
              <a:avLst/>
              <a:gdLst>
                <a:gd name="T0" fmla="*/ 579438 w 664"/>
                <a:gd name="T1" fmla="*/ 3151 h 270"/>
                <a:gd name="T2" fmla="*/ 657225 w 664"/>
                <a:gd name="T3" fmla="*/ 9454 h 270"/>
                <a:gd name="T4" fmla="*/ 731838 w 664"/>
                <a:gd name="T5" fmla="*/ 18909 h 270"/>
                <a:gd name="T6" fmla="*/ 800100 w 664"/>
                <a:gd name="T7" fmla="*/ 31515 h 270"/>
                <a:gd name="T8" fmla="*/ 860425 w 664"/>
                <a:gd name="T9" fmla="*/ 48848 h 270"/>
                <a:gd name="T10" fmla="*/ 915988 w 664"/>
                <a:gd name="T11" fmla="*/ 70908 h 270"/>
                <a:gd name="T12" fmla="*/ 962025 w 664"/>
                <a:gd name="T13" fmla="*/ 92969 h 270"/>
                <a:gd name="T14" fmla="*/ 1000125 w 664"/>
                <a:gd name="T15" fmla="*/ 118181 h 270"/>
                <a:gd name="T16" fmla="*/ 1030288 w 664"/>
                <a:gd name="T17" fmla="*/ 148120 h 270"/>
                <a:gd name="T18" fmla="*/ 1046163 w 664"/>
                <a:gd name="T19" fmla="*/ 179634 h 270"/>
                <a:gd name="T20" fmla="*/ 1052513 w 664"/>
                <a:gd name="T21" fmla="*/ 212725 h 270"/>
                <a:gd name="T22" fmla="*/ 1046163 w 664"/>
                <a:gd name="T23" fmla="*/ 245816 h 270"/>
                <a:gd name="T24" fmla="*/ 1030288 w 664"/>
                <a:gd name="T25" fmla="*/ 274179 h 270"/>
                <a:gd name="T26" fmla="*/ 1000125 w 664"/>
                <a:gd name="T27" fmla="*/ 304118 h 270"/>
                <a:gd name="T28" fmla="*/ 962025 w 664"/>
                <a:gd name="T29" fmla="*/ 329330 h 270"/>
                <a:gd name="T30" fmla="*/ 915988 w 664"/>
                <a:gd name="T31" fmla="*/ 351390 h 270"/>
                <a:gd name="T32" fmla="*/ 860425 w 664"/>
                <a:gd name="T33" fmla="*/ 373451 h 270"/>
                <a:gd name="T34" fmla="*/ 800100 w 664"/>
                <a:gd name="T35" fmla="*/ 390784 h 270"/>
                <a:gd name="T36" fmla="*/ 731838 w 664"/>
                <a:gd name="T37" fmla="*/ 406541 h 270"/>
                <a:gd name="T38" fmla="*/ 657225 w 664"/>
                <a:gd name="T39" fmla="*/ 415996 h 270"/>
                <a:gd name="T40" fmla="*/ 579438 w 664"/>
                <a:gd name="T41" fmla="*/ 423874 h 270"/>
                <a:gd name="T42" fmla="*/ 498475 w 664"/>
                <a:gd name="T43" fmla="*/ 423874 h 270"/>
                <a:gd name="T44" fmla="*/ 420688 w 664"/>
                <a:gd name="T45" fmla="*/ 419147 h 270"/>
                <a:gd name="T46" fmla="*/ 346075 w 664"/>
                <a:gd name="T47" fmla="*/ 409693 h 270"/>
                <a:gd name="T48" fmla="*/ 274638 w 664"/>
                <a:gd name="T49" fmla="*/ 397087 h 270"/>
                <a:gd name="T50" fmla="*/ 209550 w 664"/>
                <a:gd name="T51" fmla="*/ 379754 h 270"/>
                <a:gd name="T52" fmla="*/ 153988 w 664"/>
                <a:gd name="T53" fmla="*/ 360845 h 270"/>
                <a:gd name="T54" fmla="*/ 103188 w 664"/>
                <a:gd name="T55" fmla="*/ 338784 h 270"/>
                <a:gd name="T56" fmla="*/ 60325 w 664"/>
                <a:gd name="T57" fmla="*/ 313572 h 270"/>
                <a:gd name="T58" fmla="*/ 31750 w 664"/>
                <a:gd name="T59" fmla="*/ 283633 h 270"/>
                <a:gd name="T60" fmla="*/ 7938 w 664"/>
                <a:gd name="T61" fmla="*/ 255270 h 270"/>
                <a:gd name="T62" fmla="*/ 0 w 664"/>
                <a:gd name="T63" fmla="*/ 223755 h 270"/>
                <a:gd name="T64" fmla="*/ 1588 w 664"/>
                <a:gd name="T65" fmla="*/ 189089 h 270"/>
                <a:gd name="T66" fmla="*/ 15875 w 664"/>
                <a:gd name="T67" fmla="*/ 157574 h 270"/>
                <a:gd name="T68" fmla="*/ 41275 w 664"/>
                <a:gd name="T69" fmla="*/ 127635 h 270"/>
                <a:gd name="T70" fmla="*/ 73025 w 664"/>
                <a:gd name="T71" fmla="*/ 102423 h 270"/>
                <a:gd name="T72" fmla="*/ 119063 w 664"/>
                <a:gd name="T73" fmla="*/ 77211 h 270"/>
                <a:gd name="T74" fmla="*/ 171450 w 664"/>
                <a:gd name="T75" fmla="*/ 55151 h 270"/>
                <a:gd name="T76" fmla="*/ 231775 w 664"/>
                <a:gd name="T77" fmla="*/ 37818 h 270"/>
                <a:gd name="T78" fmla="*/ 296863 w 664"/>
                <a:gd name="T79" fmla="*/ 22060 h 270"/>
                <a:gd name="T80" fmla="*/ 368300 w 664"/>
                <a:gd name="T81" fmla="*/ 9454 h 270"/>
                <a:gd name="T82" fmla="*/ 446088 w 664"/>
                <a:gd name="T83" fmla="*/ 3151 h 270"/>
                <a:gd name="T84" fmla="*/ 523875 w 664"/>
                <a:gd name="T85" fmla="*/ 0 h 2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64" h="270">
                  <a:moveTo>
                    <a:pt x="330" y="0"/>
                  </a:moveTo>
                  <a:lnTo>
                    <a:pt x="348" y="2"/>
                  </a:lnTo>
                  <a:lnTo>
                    <a:pt x="365" y="2"/>
                  </a:lnTo>
                  <a:lnTo>
                    <a:pt x="381" y="2"/>
                  </a:lnTo>
                  <a:lnTo>
                    <a:pt x="397" y="4"/>
                  </a:lnTo>
                  <a:lnTo>
                    <a:pt x="414" y="6"/>
                  </a:lnTo>
                  <a:lnTo>
                    <a:pt x="430" y="6"/>
                  </a:lnTo>
                  <a:lnTo>
                    <a:pt x="444" y="8"/>
                  </a:lnTo>
                  <a:lnTo>
                    <a:pt x="461" y="12"/>
                  </a:lnTo>
                  <a:lnTo>
                    <a:pt x="475" y="14"/>
                  </a:lnTo>
                  <a:lnTo>
                    <a:pt x="489" y="16"/>
                  </a:lnTo>
                  <a:lnTo>
                    <a:pt x="504" y="20"/>
                  </a:lnTo>
                  <a:lnTo>
                    <a:pt x="516" y="24"/>
                  </a:lnTo>
                  <a:lnTo>
                    <a:pt x="530" y="26"/>
                  </a:lnTo>
                  <a:lnTo>
                    <a:pt x="542" y="31"/>
                  </a:lnTo>
                  <a:lnTo>
                    <a:pt x="555" y="35"/>
                  </a:lnTo>
                  <a:lnTo>
                    <a:pt x="565" y="41"/>
                  </a:lnTo>
                  <a:lnTo>
                    <a:pt x="577" y="45"/>
                  </a:lnTo>
                  <a:lnTo>
                    <a:pt x="587" y="49"/>
                  </a:lnTo>
                  <a:lnTo>
                    <a:pt x="598" y="55"/>
                  </a:lnTo>
                  <a:lnTo>
                    <a:pt x="606" y="59"/>
                  </a:lnTo>
                  <a:lnTo>
                    <a:pt x="614" y="65"/>
                  </a:lnTo>
                  <a:lnTo>
                    <a:pt x="622" y="71"/>
                  </a:lnTo>
                  <a:lnTo>
                    <a:pt x="630" y="75"/>
                  </a:lnTo>
                  <a:lnTo>
                    <a:pt x="636" y="81"/>
                  </a:lnTo>
                  <a:lnTo>
                    <a:pt x="642" y="88"/>
                  </a:lnTo>
                  <a:lnTo>
                    <a:pt x="649" y="94"/>
                  </a:lnTo>
                  <a:lnTo>
                    <a:pt x="653" y="100"/>
                  </a:lnTo>
                  <a:lnTo>
                    <a:pt x="657" y="108"/>
                  </a:lnTo>
                  <a:lnTo>
                    <a:pt x="659" y="114"/>
                  </a:lnTo>
                  <a:lnTo>
                    <a:pt x="661" y="120"/>
                  </a:lnTo>
                  <a:lnTo>
                    <a:pt x="663" y="126"/>
                  </a:lnTo>
                  <a:lnTo>
                    <a:pt x="663" y="135"/>
                  </a:lnTo>
                  <a:lnTo>
                    <a:pt x="663" y="142"/>
                  </a:lnTo>
                  <a:lnTo>
                    <a:pt x="661" y="148"/>
                  </a:lnTo>
                  <a:lnTo>
                    <a:pt x="659" y="156"/>
                  </a:lnTo>
                  <a:lnTo>
                    <a:pt x="657" y="162"/>
                  </a:lnTo>
                  <a:lnTo>
                    <a:pt x="653" y="168"/>
                  </a:lnTo>
                  <a:lnTo>
                    <a:pt x="649" y="174"/>
                  </a:lnTo>
                  <a:lnTo>
                    <a:pt x="642" y="180"/>
                  </a:lnTo>
                  <a:lnTo>
                    <a:pt x="636" y="186"/>
                  </a:lnTo>
                  <a:lnTo>
                    <a:pt x="630" y="193"/>
                  </a:lnTo>
                  <a:lnTo>
                    <a:pt x="622" y="199"/>
                  </a:lnTo>
                  <a:lnTo>
                    <a:pt x="614" y="203"/>
                  </a:lnTo>
                  <a:lnTo>
                    <a:pt x="606" y="209"/>
                  </a:lnTo>
                  <a:lnTo>
                    <a:pt x="598" y="215"/>
                  </a:lnTo>
                  <a:lnTo>
                    <a:pt x="587" y="219"/>
                  </a:lnTo>
                  <a:lnTo>
                    <a:pt x="577" y="223"/>
                  </a:lnTo>
                  <a:lnTo>
                    <a:pt x="565" y="229"/>
                  </a:lnTo>
                  <a:lnTo>
                    <a:pt x="555" y="233"/>
                  </a:lnTo>
                  <a:lnTo>
                    <a:pt x="542" y="237"/>
                  </a:lnTo>
                  <a:lnTo>
                    <a:pt x="530" y="241"/>
                  </a:lnTo>
                  <a:lnTo>
                    <a:pt x="516" y="246"/>
                  </a:lnTo>
                  <a:lnTo>
                    <a:pt x="504" y="248"/>
                  </a:lnTo>
                  <a:lnTo>
                    <a:pt x="489" y="252"/>
                  </a:lnTo>
                  <a:lnTo>
                    <a:pt x="475" y="254"/>
                  </a:lnTo>
                  <a:lnTo>
                    <a:pt x="461" y="258"/>
                  </a:lnTo>
                  <a:lnTo>
                    <a:pt x="444" y="260"/>
                  </a:lnTo>
                  <a:lnTo>
                    <a:pt x="430" y="262"/>
                  </a:lnTo>
                  <a:lnTo>
                    <a:pt x="414" y="264"/>
                  </a:lnTo>
                  <a:lnTo>
                    <a:pt x="397" y="266"/>
                  </a:lnTo>
                  <a:lnTo>
                    <a:pt x="381" y="266"/>
                  </a:lnTo>
                  <a:lnTo>
                    <a:pt x="365" y="269"/>
                  </a:lnTo>
                  <a:lnTo>
                    <a:pt x="348" y="269"/>
                  </a:lnTo>
                  <a:lnTo>
                    <a:pt x="330" y="269"/>
                  </a:lnTo>
                  <a:lnTo>
                    <a:pt x="314" y="269"/>
                  </a:lnTo>
                  <a:lnTo>
                    <a:pt x="297" y="269"/>
                  </a:lnTo>
                  <a:lnTo>
                    <a:pt x="281" y="266"/>
                  </a:lnTo>
                  <a:lnTo>
                    <a:pt x="265" y="266"/>
                  </a:lnTo>
                  <a:lnTo>
                    <a:pt x="248" y="264"/>
                  </a:lnTo>
                  <a:lnTo>
                    <a:pt x="232" y="262"/>
                  </a:lnTo>
                  <a:lnTo>
                    <a:pt x="218" y="260"/>
                  </a:lnTo>
                  <a:lnTo>
                    <a:pt x="201" y="258"/>
                  </a:lnTo>
                  <a:lnTo>
                    <a:pt x="187" y="254"/>
                  </a:lnTo>
                  <a:lnTo>
                    <a:pt x="173" y="252"/>
                  </a:lnTo>
                  <a:lnTo>
                    <a:pt x="159" y="248"/>
                  </a:lnTo>
                  <a:lnTo>
                    <a:pt x="146" y="246"/>
                  </a:lnTo>
                  <a:lnTo>
                    <a:pt x="132" y="241"/>
                  </a:lnTo>
                  <a:lnTo>
                    <a:pt x="120" y="237"/>
                  </a:lnTo>
                  <a:lnTo>
                    <a:pt x="108" y="233"/>
                  </a:lnTo>
                  <a:lnTo>
                    <a:pt x="97" y="229"/>
                  </a:lnTo>
                  <a:lnTo>
                    <a:pt x="85" y="223"/>
                  </a:lnTo>
                  <a:lnTo>
                    <a:pt x="75" y="219"/>
                  </a:lnTo>
                  <a:lnTo>
                    <a:pt x="65" y="215"/>
                  </a:lnTo>
                  <a:lnTo>
                    <a:pt x="57" y="209"/>
                  </a:lnTo>
                  <a:lnTo>
                    <a:pt x="46" y="203"/>
                  </a:lnTo>
                  <a:lnTo>
                    <a:pt x="38" y="199"/>
                  </a:lnTo>
                  <a:lnTo>
                    <a:pt x="32" y="193"/>
                  </a:lnTo>
                  <a:lnTo>
                    <a:pt x="26" y="186"/>
                  </a:lnTo>
                  <a:lnTo>
                    <a:pt x="20" y="180"/>
                  </a:lnTo>
                  <a:lnTo>
                    <a:pt x="14" y="174"/>
                  </a:lnTo>
                  <a:lnTo>
                    <a:pt x="10" y="168"/>
                  </a:lnTo>
                  <a:lnTo>
                    <a:pt x="5" y="162"/>
                  </a:lnTo>
                  <a:lnTo>
                    <a:pt x="3" y="156"/>
                  </a:lnTo>
                  <a:lnTo>
                    <a:pt x="1" y="148"/>
                  </a:lnTo>
                  <a:lnTo>
                    <a:pt x="0" y="142"/>
                  </a:lnTo>
                  <a:lnTo>
                    <a:pt x="0" y="135"/>
                  </a:lnTo>
                  <a:lnTo>
                    <a:pt x="0" y="126"/>
                  </a:lnTo>
                  <a:lnTo>
                    <a:pt x="1" y="120"/>
                  </a:lnTo>
                  <a:lnTo>
                    <a:pt x="3" y="114"/>
                  </a:lnTo>
                  <a:lnTo>
                    <a:pt x="5" y="108"/>
                  </a:lnTo>
                  <a:lnTo>
                    <a:pt x="10" y="100"/>
                  </a:lnTo>
                  <a:lnTo>
                    <a:pt x="14" y="94"/>
                  </a:lnTo>
                  <a:lnTo>
                    <a:pt x="20" y="88"/>
                  </a:lnTo>
                  <a:lnTo>
                    <a:pt x="26" y="81"/>
                  </a:lnTo>
                  <a:lnTo>
                    <a:pt x="32" y="75"/>
                  </a:lnTo>
                  <a:lnTo>
                    <a:pt x="38" y="71"/>
                  </a:lnTo>
                  <a:lnTo>
                    <a:pt x="46" y="65"/>
                  </a:lnTo>
                  <a:lnTo>
                    <a:pt x="57" y="59"/>
                  </a:lnTo>
                  <a:lnTo>
                    <a:pt x="65" y="55"/>
                  </a:lnTo>
                  <a:lnTo>
                    <a:pt x="75" y="49"/>
                  </a:lnTo>
                  <a:lnTo>
                    <a:pt x="85" y="45"/>
                  </a:lnTo>
                  <a:lnTo>
                    <a:pt x="97" y="41"/>
                  </a:lnTo>
                  <a:lnTo>
                    <a:pt x="108" y="35"/>
                  </a:lnTo>
                  <a:lnTo>
                    <a:pt x="120" y="31"/>
                  </a:lnTo>
                  <a:lnTo>
                    <a:pt x="132" y="26"/>
                  </a:lnTo>
                  <a:lnTo>
                    <a:pt x="146" y="24"/>
                  </a:lnTo>
                  <a:lnTo>
                    <a:pt x="159" y="20"/>
                  </a:lnTo>
                  <a:lnTo>
                    <a:pt x="173" y="16"/>
                  </a:lnTo>
                  <a:lnTo>
                    <a:pt x="187" y="14"/>
                  </a:lnTo>
                  <a:lnTo>
                    <a:pt x="201" y="12"/>
                  </a:lnTo>
                  <a:lnTo>
                    <a:pt x="218" y="8"/>
                  </a:lnTo>
                  <a:lnTo>
                    <a:pt x="232" y="6"/>
                  </a:lnTo>
                  <a:lnTo>
                    <a:pt x="248" y="6"/>
                  </a:lnTo>
                  <a:lnTo>
                    <a:pt x="265" y="4"/>
                  </a:lnTo>
                  <a:lnTo>
                    <a:pt x="281" y="2"/>
                  </a:lnTo>
                  <a:lnTo>
                    <a:pt x="297" y="2"/>
                  </a:lnTo>
                  <a:lnTo>
                    <a:pt x="314" y="2"/>
                  </a:lnTo>
                  <a:lnTo>
                    <a:pt x="330" y="0"/>
                  </a:lnTo>
                </a:path>
              </a:pathLst>
            </a:custGeom>
            <a:noFill/>
            <a:ln w="12700" cap="rnd"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4" name="Freeform 164">
              <a:extLst>
                <a:ext uri="{FF2B5EF4-FFF2-40B4-BE49-F238E27FC236}">
                  <a16:creationId xmlns:a16="http://schemas.microsoft.com/office/drawing/2014/main" id="{3ED41A02-1169-163B-F0DA-019820D2F5D7}"/>
                </a:ext>
              </a:extLst>
            </p:cNvPr>
            <p:cNvSpPr>
              <a:spLocks/>
            </p:cNvSpPr>
            <p:nvPr/>
          </p:nvSpPr>
          <p:spPr bwMode="auto">
            <a:xfrm>
              <a:off x="6742113" y="3306763"/>
              <a:ext cx="144463" cy="220662"/>
            </a:xfrm>
            <a:custGeom>
              <a:avLst/>
              <a:gdLst>
                <a:gd name="T0" fmla="*/ 42863 w 91"/>
                <a:gd name="T1" fmla="*/ 108755 h 140"/>
                <a:gd name="T2" fmla="*/ 58738 w 91"/>
                <a:gd name="T3" fmla="*/ 105603 h 140"/>
                <a:gd name="T4" fmla="*/ 74613 w 91"/>
                <a:gd name="T5" fmla="*/ 105603 h 140"/>
                <a:gd name="T6" fmla="*/ 88900 w 91"/>
                <a:gd name="T7" fmla="*/ 99298 h 140"/>
                <a:gd name="T8" fmla="*/ 101600 w 91"/>
                <a:gd name="T9" fmla="*/ 92993 h 140"/>
                <a:gd name="T10" fmla="*/ 107950 w 91"/>
                <a:gd name="T11" fmla="*/ 83536 h 140"/>
                <a:gd name="T12" fmla="*/ 114300 w 91"/>
                <a:gd name="T13" fmla="*/ 70927 h 140"/>
                <a:gd name="T14" fmla="*/ 114300 w 91"/>
                <a:gd name="T15" fmla="*/ 53589 h 140"/>
                <a:gd name="T16" fmla="*/ 111125 w 91"/>
                <a:gd name="T17" fmla="*/ 40980 h 140"/>
                <a:gd name="T18" fmla="*/ 104775 w 91"/>
                <a:gd name="T19" fmla="*/ 28371 h 140"/>
                <a:gd name="T20" fmla="*/ 98425 w 91"/>
                <a:gd name="T21" fmla="*/ 18914 h 140"/>
                <a:gd name="T22" fmla="*/ 85725 w 91"/>
                <a:gd name="T23" fmla="*/ 15762 h 140"/>
                <a:gd name="T24" fmla="*/ 71438 w 91"/>
                <a:gd name="T25" fmla="*/ 12609 h 140"/>
                <a:gd name="T26" fmla="*/ 55563 w 91"/>
                <a:gd name="T27" fmla="*/ 9457 h 140"/>
                <a:gd name="T28" fmla="*/ 42863 w 91"/>
                <a:gd name="T29" fmla="*/ 12609 h 140"/>
                <a:gd name="T30" fmla="*/ 33338 w 91"/>
                <a:gd name="T31" fmla="*/ 18914 h 140"/>
                <a:gd name="T32" fmla="*/ 30163 w 91"/>
                <a:gd name="T33" fmla="*/ 34675 h 140"/>
                <a:gd name="T34" fmla="*/ 30163 w 91"/>
                <a:gd name="T35" fmla="*/ 50437 h 140"/>
                <a:gd name="T36" fmla="*/ 30163 w 91"/>
                <a:gd name="T37" fmla="*/ 67775 h 140"/>
                <a:gd name="T38" fmla="*/ 0 w 91"/>
                <a:gd name="T39" fmla="*/ 219086 h 140"/>
                <a:gd name="T40" fmla="*/ 3175 w 91"/>
                <a:gd name="T41" fmla="*/ 201748 h 140"/>
                <a:gd name="T42" fmla="*/ 3175 w 91"/>
                <a:gd name="T43" fmla="*/ 185987 h 140"/>
                <a:gd name="T44" fmla="*/ 3175 w 91"/>
                <a:gd name="T45" fmla="*/ 170225 h 140"/>
                <a:gd name="T46" fmla="*/ 3175 w 91"/>
                <a:gd name="T47" fmla="*/ 154463 h 140"/>
                <a:gd name="T48" fmla="*/ 3175 w 91"/>
                <a:gd name="T49" fmla="*/ 137126 h 140"/>
                <a:gd name="T50" fmla="*/ 3175 w 91"/>
                <a:gd name="T51" fmla="*/ 121364 h 140"/>
                <a:gd name="T52" fmla="*/ 3175 w 91"/>
                <a:gd name="T53" fmla="*/ 105603 h 140"/>
                <a:gd name="T54" fmla="*/ 3175 w 91"/>
                <a:gd name="T55" fmla="*/ 89841 h 140"/>
                <a:gd name="T56" fmla="*/ 3175 w 91"/>
                <a:gd name="T57" fmla="*/ 74079 h 140"/>
                <a:gd name="T58" fmla="*/ 3175 w 91"/>
                <a:gd name="T59" fmla="*/ 58318 h 140"/>
                <a:gd name="T60" fmla="*/ 3175 w 91"/>
                <a:gd name="T61" fmla="*/ 40980 h 140"/>
                <a:gd name="T62" fmla="*/ 3175 w 91"/>
                <a:gd name="T63" fmla="*/ 25219 h 140"/>
                <a:gd name="T64" fmla="*/ 0 w 91"/>
                <a:gd name="T65" fmla="*/ 12609 h 140"/>
                <a:gd name="T66" fmla="*/ 3175 w 91"/>
                <a:gd name="T67" fmla="*/ 0 h 140"/>
                <a:gd name="T68" fmla="*/ 20638 w 91"/>
                <a:gd name="T69" fmla="*/ 0 h 140"/>
                <a:gd name="T70" fmla="*/ 36513 w 91"/>
                <a:gd name="T71" fmla="*/ 0 h 140"/>
                <a:gd name="T72" fmla="*/ 52388 w 91"/>
                <a:gd name="T73" fmla="*/ 0 h 140"/>
                <a:gd name="T74" fmla="*/ 68263 w 91"/>
                <a:gd name="T75" fmla="*/ 0 h 140"/>
                <a:gd name="T76" fmla="*/ 85725 w 91"/>
                <a:gd name="T77" fmla="*/ 0 h 140"/>
                <a:gd name="T78" fmla="*/ 98425 w 91"/>
                <a:gd name="T79" fmla="*/ 3152 h 140"/>
                <a:gd name="T80" fmla="*/ 114300 w 91"/>
                <a:gd name="T81" fmla="*/ 6305 h 140"/>
                <a:gd name="T82" fmla="*/ 127000 w 91"/>
                <a:gd name="T83" fmla="*/ 15762 h 140"/>
                <a:gd name="T84" fmla="*/ 136525 w 91"/>
                <a:gd name="T85" fmla="*/ 22066 h 140"/>
                <a:gd name="T86" fmla="*/ 139700 w 91"/>
                <a:gd name="T87" fmla="*/ 34675 h 140"/>
                <a:gd name="T88" fmla="*/ 142875 w 91"/>
                <a:gd name="T89" fmla="*/ 50437 h 140"/>
                <a:gd name="T90" fmla="*/ 142875 w 91"/>
                <a:gd name="T91" fmla="*/ 67775 h 140"/>
                <a:gd name="T92" fmla="*/ 139700 w 91"/>
                <a:gd name="T93" fmla="*/ 80384 h 140"/>
                <a:gd name="T94" fmla="*/ 133350 w 91"/>
                <a:gd name="T95" fmla="*/ 89841 h 140"/>
                <a:gd name="T96" fmla="*/ 127000 w 91"/>
                <a:gd name="T97" fmla="*/ 99298 h 140"/>
                <a:gd name="T98" fmla="*/ 114300 w 91"/>
                <a:gd name="T99" fmla="*/ 105603 h 140"/>
                <a:gd name="T100" fmla="*/ 104775 w 91"/>
                <a:gd name="T101" fmla="*/ 111907 h 140"/>
                <a:gd name="T102" fmla="*/ 88900 w 91"/>
                <a:gd name="T103" fmla="*/ 115059 h 140"/>
                <a:gd name="T104" fmla="*/ 71438 w 91"/>
                <a:gd name="T105" fmla="*/ 118212 h 140"/>
                <a:gd name="T106" fmla="*/ 55563 w 91"/>
                <a:gd name="T107" fmla="*/ 118212 h 140"/>
                <a:gd name="T108" fmla="*/ 39688 w 91"/>
                <a:gd name="T109" fmla="*/ 118212 h 140"/>
                <a:gd name="T110" fmla="*/ 30163 w 91"/>
                <a:gd name="T111" fmla="*/ 167073 h 140"/>
                <a:gd name="T112" fmla="*/ 30163 w 91"/>
                <a:gd name="T113" fmla="*/ 182834 h 140"/>
                <a:gd name="T114" fmla="*/ 30163 w 91"/>
                <a:gd name="T115" fmla="*/ 198596 h 140"/>
                <a:gd name="T116" fmla="*/ 30163 w 91"/>
                <a:gd name="T117" fmla="*/ 214357 h 140"/>
                <a:gd name="T118" fmla="*/ 17463 w 91"/>
                <a:gd name="T119" fmla="*/ 219086 h 140"/>
                <a:gd name="T120" fmla="*/ 0 w 91"/>
                <a:gd name="T121" fmla="*/ 219086 h 1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1" h="140">
                  <a:moveTo>
                    <a:pt x="19" y="67"/>
                  </a:moveTo>
                  <a:lnTo>
                    <a:pt x="21" y="69"/>
                  </a:lnTo>
                  <a:lnTo>
                    <a:pt x="23" y="69"/>
                  </a:lnTo>
                  <a:lnTo>
                    <a:pt x="25" y="69"/>
                  </a:lnTo>
                  <a:lnTo>
                    <a:pt x="27" y="69"/>
                  </a:lnTo>
                  <a:lnTo>
                    <a:pt x="29" y="69"/>
                  </a:lnTo>
                  <a:lnTo>
                    <a:pt x="31" y="69"/>
                  </a:lnTo>
                  <a:lnTo>
                    <a:pt x="33" y="69"/>
                  </a:lnTo>
                  <a:lnTo>
                    <a:pt x="35" y="67"/>
                  </a:lnTo>
                  <a:lnTo>
                    <a:pt x="37" y="67"/>
                  </a:lnTo>
                  <a:lnTo>
                    <a:pt x="39" y="67"/>
                  </a:lnTo>
                  <a:lnTo>
                    <a:pt x="41" y="67"/>
                  </a:lnTo>
                  <a:lnTo>
                    <a:pt x="43" y="67"/>
                  </a:lnTo>
                  <a:lnTo>
                    <a:pt x="45" y="67"/>
                  </a:lnTo>
                  <a:lnTo>
                    <a:pt x="47" y="67"/>
                  </a:lnTo>
                  <a:lnTo>
                    <a:pt x="47" y="65"/>
                  </a:lnTo>
                  <a:lnTo>
                    <a:pt x="49" y="65"/>
                  </a:lnTo>
                  <a:lnTo>
                    <a:pt x="51" y="65"/>
                  </a:lnTo>
                  <a:lnTo>
                    <a:pt x="54" y="65"/>
                  </a:lnTo>
                  <a:lnTo>
                    <a:pt x="56" y="63"/>
                  </a:lnTo>
                  <a:lnTo>
                    <a:pt x="58" y="63"/>
                  </a:lnTo>
                  <a:lnTo>
                    <a:pt x="60" y="61"/>
                  </a:lnTo>
                  <a:lnTo>
                    <a:pt x="62" y="61"/>
                  </a:lnTo>
                  <a:lnTo>
                    <a:pt x="62" y="59"/>
                  </a:lnTo>
                  <a:lnTo>
                    <a:pt x="64" y="59"/>
                  </a:lnTo>
                  <a:lnTo>
                    <a:pt x="64" y="57"/>
                  </a:lnTo>
                  <a:lnTo>
                    <a:pt x="66" y="57"/>
                  </a:lnTo>
                  <a:lnTo>
                    <a:pt x="66" y="55"/>
                  </a:lnTo>
                  <a:lnTo>
                    <a:pt x="68" y="55"/>
                  </a:lnTo>
                  <a:lnTo>
                    <a:pt x="68" y="53"/>
                  </a:lnTo>
                  <a:lnTo>
                    <a:pt x="68" y="51"/>
                  </a:lnTo>
                  <a:lnTo>
                    <a:pt x="70" y="51"/>
                  </a:lnTo>
                  <a:lnTo>
                    <a:pt x="70" y="49"/>
                  </a:lnTo>
                  <a:lnTo>
                    <a:pt x="70" y="47"/>
                  </a:lnTo>
                  <a:lnTo>
                    <a:pt x="72" y="45"/>
                  </a:lnTo>
                  <a:lnTo>
                    <a:pt x="72" y="43"/>
                  </a:lnTo>
                  <a:lnTo>
                    <a:pt x="72" y="41"/>
                  </a:lnTo>
                  <a:lnTo>
                    <a:pt x="72" y="39"/>
                  </a:lnTo>
                  <a:lnTo>
                    <a:pt x="72" y="37"/>
                  </a:lnTo>
                  <a:lnTo>
                    <a:pt x="72" y="34"/>
                  </a:lnTo>
                  <a:lnTo>
                    <a:pt x="72" y="32"/>
                  </a:lnTo>
                  <a:lnTo>
                    <a:pt x="72" y="30"/>
                  </a:lnTo>
                  <a:lnTo>
                    <a:pt x="72" y="28"/>
                  </a:lnTo>
                  <a:lnTo>
                    <a:pt x="70" y="28"/>
                  </a:lnTo>
                  <a:lnTo>
                    <a:pt x="70" y="26"/>
                  </a:lnTo>
                  <a:lnTo>
                    <a:pt x="70" y="24"/>
                  </a:lnTo>
                  <a:lnTo>
                    <a:pt x="70" y="22"/>
                  </a:lnTo>
                  <a:lnTo>
                    <a:pt x="68" y="20"/>
                  </a:lnTo>
                  <a:lnTo>
                    <a:pt x="68" y="18"/>
                  </a:lnTo>
                  <a:lnTo>
                    <a:pt x="66" y="18"/>
                  </a:lnTo>
                  <a:lnTo>
                    <a:pt x="66" y="16"/>
                  </a:lnTo>
                  <a:lnTo>
                    <a:pt x="64" y="16"/>
                  </a:lnTo>
                  <a:lnTo>
                    <a:pt x="64" y="14"/>
                  </a:lnTo>
                  <a:lnTo>
                    <a:pt x="62" y="14"/>
                  </a:lnTo>
                  <a:lnTo>
                    <a:pt x="62" y="12"/>
                  </a:lnTo>
                  <a:lnTo>
                    <a:pt x="60" y="12"/>
                  </a:lnTo>
                  <a:lnTo>
                    <a:pt x="58" y="12"/>
                  </a:lnTo>
                  <a:lnTo>
                    <a:pt x="58" y="10"/>
                  </a:lnTo>
                  <a:lnTo>
                    <a:pt x="56" y="10"/>
                  </a:lnTo>
                  <a:lnTo>
                    <a:pt x="54" y="10"/>
                  </a:lnTo>
                  <a:lnTo>
                    <a:pt x="51" y="10"/>
                  </a:lnTo>
                  <a:lnTo>
                    <a:pt x="51" y="8"/>
                  </a:lnTo>
                  <a:lnTo>
                    <a:pt x="49" y="8"/>
                  </a:lnTo>
                  <a:lnTo>
                    <a:pt x="47" y="8"/>
                  </a:lnTo>
                  <a:lnTo>
                    <a:pt x="45" y="8"/>
                  </a:lnTo>
                  <a:lnTo>
                    <a:pt x="43" y="8"/>
                  </a:lnTo>
                  <a:lnTo>
                    <a:pt x="41" y="8"/>
                  </a:lnTo>
                  <a:lnTo>
                    <a:pt x="39" y="8"/>
                  </a:lnTo>
                  <a:lnTo>
                    <a:pt x="37" y="8"/>
                  </a:lnTo>
                  <a:lnTo>
                    <a:pt x="35" y="6"/>
                  </a:lnTo>
                  <a:lnTo>
                    <a:pt x="33" y="6"/>
                  </a:lnTo>
                  <a:lnTo>
                    <a:pt x="31" y="6"/>
                  </a:lnTo>
                  <a:lnTo>
                    <a:pt x="31" y="8"/>
                  </a:lnTo>
                  <a:lnTo>
                    <a:pt x="29" y="8"/>
                  </a:lnTo>
                  <a:lnTo>
                    <a:pt x="27" y="8"/>
                  </a:lnTo>
                  <a:lnTo>
                    <a:pt x="25" y="8"/>
                  </a:lnTo>
                  <a:lnTo>
                    <a:pt x="23" y="8"/>
                  </a:lnTo>
                  <a:lnTo>
                    <a:pt x="21" y="8"/>
                  </a:lnTo>
                  <a:lnTo>
                    <a:pt x="21" y="10"/>
                  </a:lnTo>
                  <a:lnTo>
                    <a:pt x="21" y="12"/>
                  </a:lnTo>
                  <a:lnTo>
                    <a:pt x="19" y="14"/>
                  </a:lnTo>
                  <a:lnTo>
                    <a:pt x="19" y="16"/>
                  </a:lnTo>
                  <a:lnTo>
                    <a:pt x="19" y="18"/>
                  </a:lnTo>
                  <a:lnTo>
                    <a:pt x="19" y="20"/>
                  </a:lnTo>
                  <a:lnTo>
                    <a:pt x="19" y="22"/>
                  </a:lnTo>
                  <a:lnTo>
                    <a:pt x="19" y="24"/>
                  </a:lnTo>
                  <a:lnTo>
                    <a:pt x="19" y="26"/>
                  </a:lnTo>
                  <a:lnTo>
                    <a:pt x="19" y="28"/>
                  </a:lnTo>
                  <a:lnTo>
                    <a:pt x="19" y="30"/>
                  </a:lnTo>
                  <a:lnTo>
                    <a:pt x="19" y="32"/>
                  </a:lnTo>
                  <a:lnTo>
                    <a:pt x="19" y="34"/>
                  </a:lnTo>
                  <a:lnTo>
                    <a:pt x="19" y="37"/>
                  </a:lnTo>
                  <a:lnTo>
                    <a:pt x="19" y="39"/>
                  </a:lnTo>
                  <a:lnTo>
                    <a:pt x="19" y="41"/>
                  </a:lnTo>
                  <a:lnTo>
                    <a:pt x="19" y="43"/>
                  </a:lnTo>
                  <a:lnTo>
                    <a:pt x="19" y="45"/>
                  </a:lnTo>
                  <a:lnTo>
                    <a:pt x="19" y="47"/>
                  </a:lnTo>
                  <a:lnTo>
                    <a:pt x="19" y="49"/>
                  </a:lnTo>
                  <a:lnTo>
                    <a:pt x="19" y="67"/>
                  </a:lnTo>
                  <a:lnTo>
                    <a:pt x="0" y="139"/>
                  </a:lnTo>
                  <a:lnTo>
                    <a:pt x="0" y="136"/>
                  </a:lnTo>
                  <a:lnTo>
                    <a:pt x="0" y="134"/>
                  </a:lnTo>
                  <a:lnTo>
                    <a:pt x="0" y="132"/>
                  </a:lnTo>
                  <a:lnTo>
                    <a:pt x="0" y="130"/>
                  </a:lnTo>
                  <a:lnTo>
                    <a:pt x="2" y="128"/>
                  </a:lnTo>
                  <a:lnTo>
                    <a:pt x="2" y="126"/>
                  </a:lnTo>
                  <a:lnTo>
                    <a:pt x="2" y="124"/>
                  </a:lnTo>
                  <a:lnTo>
                    <a:pt x="2" y="122"/>
                  </a:lnTo>
                  <a:lnTo>
                    <a:pt x="2" y="120"/>
                  </a:lnTo>
                  <a:lnTo>
                    <a:pt x="2" y="118"/>
                  </a:lnTo>
                  <a:lnTo>
                    <a:pt x="2" y="116"/>
                  </a:lnTo>
                  <a:lnTo>
                    <a:pt x="2" y="114"/>
                  </a:lnTo>
                  <a:lnTo>
                    <a:pt x="2" y="112"/>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7"/>
                  </a:lnTo>
                  <a:lnTo>
                    <a:pt x="2" y="85"/>
                  </a:lnTo>
                  <a:lnTo>
                    <a:pt x="2" y="83"/>
                  </a:lnTo>
                  <a:lnTo>
                    <a:pt x="2" y="81"/>
                  </a:lnTo>
                  <a:lnTo>
                    <a:pt x="2" y="79"/>
                  </a:lnTo>
                  <a:lnTo>
                    <a:pt x="2" y="77"/>
                  </a:lnTo>
                  <a:lnTo>
                    <a:pt x="2" y="75"/>
                  </a:lnTo>
                  <a:lnTo>
                    <a:pt x="2" y="73"/>
                  </a:lnTo>
                  <a:lnTo>
                    <a:pt x="2" y="71"/>
                  </a:lnTo>
                  <a:lnTo>
                    <a:pt x="2" y="69"/>
                  </a:lnTo>
                  <a:lnTo>
                    <a:pt x="2" y="67"/>
                  </a:lnTo>
                  <a:lnTo>
                    <a:pt x="2" y="65"/>
                  </a:lnTo>
                  <a:lnTo>
                    <a:pt x="2" y="63"/>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4"/>
                  </a:lnTo>
                  <a:lnTo>
                    <a:pt x="2" y="32"/>
                  </a:lnTo>
                  <a:lnTo>
                    <a:pt x="2" y="30"/>
                  </a:lnTo>
                  <a:lnTo>
                    <a:pt x="2" y="28"/>
                  </a:lnTo>
                  <a:lnTo>
                    <a:pt x="2" y="26"/>
                  </a:lnTo>
                  <a:lnTo>
                    <a:pt x="2" y="24"/>
                  </a:lnTo>
                  <a:lnTo>
                    <a:pt x="2" y="22"/>
                  </a:lnTo>
                  <a:lnTo>
                    <a:pt x="2" y="20"/>
                  </a:lnTo>
                  <a:lnTo>
                    <a:pt x="2" y="18"/>
                  </a:lnTo>
                  <a:lnTo>
                    <a:pt x="2" y="16"/>
                  </a:lnTo>
                  <a:lnTo>
                    <a:pt x="2" y="14"/>
                  </a:lnTo>
                  <a:lnTo>
                    <a:pt x="2" y="12"/>
                  </a:lnTo>
                  <a:lnTo>
                    <a:pt x="0" y="12"/>
                  </a:lnTo>
                  <a:lnTo>
                    <a:pt x="0" y="10"/>
                  </a:lnTo>
                  <a:lnTo>
                    <a:pt x="0" y="8"/>
                  </a:lnTo>
                  <a:lnTo>
                    <a:pt x="0" y="6"/>
                  </a:lnTo>
                  <a:lnTo>
                    <a:pt x="0" y="4"/>
                  </a:lnTo>
                  <a:lnTo>
                    <a:pt x="0" y="2"/>
                  </a:lnTo>
                  <a:lnTo>
                    <a:pt x="0" y="0"/>
                  </a:lnTo>
                  <a:lnTo>
                    <a:pt x="2" y="0"/>
                  </a:lnTo>
                  <a:lnTo>
                    <a:pt x="5" y="0"/>
                  </a:lnTo>
                  <a:lnTo>
                    <a:pt x="7" y="0"/>
                  </a:lnTo>
                  <a:lnTo>
                    <a:pt x="9" y="0"/>
                  </a:lnTo>
                  <a:lnTo>
                    <a:pt x="11" y="0"/>
                  </a:lnTo>
                  <a:lnTo>
                    <a:pt x="13" y="0"/>
                  </a:lnTo>
                  <a:lnTo>
                    <a:pt x="15" y="0"/>
                  </a:lnTo>
                  <a:lnTo>
                    <a:pt x="17" y="0"/>
                  </a:lnTo>
                  <a:lnTo>
                    <a:pt x="19" y="0"/>
                  </a:lnTo>
                  <a:lnTo>
                    <a:pt x="21" y="0"/>
                  </a:lnTo>
                  <a:lnTo>
                    <a:pt x="23" y="0"/>
                  </a:lnTo>
                  <a:lnTo>
                    <a:pt x="25" y="0"/>
                  </a:lnTo>
                  <a:lnTo>
                    <a:pt x="27" y="0"/>
                  </a:lnTo>
                  <a:lnTo>
                    <a:pt x="29" y="0"/>
                  </a:lnTo>
                  <a:lnTo>
                    <a:pt x="31" y="0"/>
                  </a:lnTo>
                  <a:lnTo>
                    <a:pt x="33" y="0"/>
                  </a:lnTo>
                  <a:lnTo>
                    <a:pt x="35" y="0"/>
                  </a:lnTo>
                  <a:lnTo>
                    <a:pt x="37" y="0"/>
                  </a:lnTo>
                  <a:lnTo>
                    <a:pt x="39" y="0"/>
                  </a:lnTo>
                  <a:lnTo>
                    <a:pt x="41" y="0"/>
                  </a:lnTo>
                  <a:lnTo>
                    <a:pt x="43" y="0"/>
                  </a:lnTo>
                  <a:lnTo>
                    <a:pt x="45" y="0"/>
                  </a:lnTo>
                  <a:lnTo>
                    <a:pt x="47" y="0"/>
                  </a:lnTo>
                  <a:lnTo>
                    <a:pt x="49" y="0"/>
                  </a:lnTo>
                  <a:lnTo>
                    <a:pt x="51" y="0"/>
                  </a:lnTo>
                  <a:lnTo>
                    <a:pt x="54" y="0"/>
                  </a:lnTo>
                  <a:lnTo>
                    <a:pt x="56" y="0"/>
                  </a:lnTo>
                  <a:lnTo>
                    <a:pt x="58" y="0"/>
                  </a:lnTo>
                  <a:lnTo>
                    <a:pt x="60" y="0"/>
                  </a:lnTo>
                  <a:lnTo>
                    <a:pt x="62" y="0"/>
                  </a:lnTo>
                  <a:lnTo>
                    <a:pt x="62" y="2"/>
                  </a:lnTo>
                  <a:lnTo>
                    <a:pt x="64" y="2"/>
                  </a:lnTo>
                  <a:lnTo>
                    <a:pt x="66" y="2"/>
                  </a:lnTo>
                  <a:lnTo>
                    <a:pt x="68" y="2"/>
                  </a:lnTo>
                  <a:lnTo>
                    <a:pt x="70" y="4"/>
                  </a:lnTo>
                  <a:lnTo>
                    <a:pt x="72" y="4"/>
                  </a:lnTo>
                  <a:lnTo>
                    <a:pt x="74" y="4"/>
                  </a:lnTo>
                  <a:lnTo>
                    <a:pt x="74" y="6"/>
                  </a:lnTo>
                  <a:lnTo>
                    <a:pt x="76" y="6"/>
                  </a:lnTo>
                  <a:lnTo>
                    <a:pt x="78" y="8"/>
                  </a:lnTo>
                  <a:lnTo>
                    <a:pt x="80" y="10"/>
                  </a:lnTo>
                  <a:lnTo>
                    <a:pt x="82" y="10"/>
                  </a:lnTo>
                  <a:lnTo>
                    <a:pt x="82" y="12"/>
                  </a:lnTo>
                  <a:lnTo>
                    <a:pt x="84" y="12"/>
                  </a:lnTo>
                  <a:lnTo>
                    <a:pt x="84" y="14"/>
                  </a:lnTo>
                  <a:lnTo>
                    <a:pt x="86" y="14"/>
                  </a:lnTo>
                  <a:lnTo>
                    <a:pt x="86" y="16"/>
                  </a:lnTo>
                  <a:lnTo>
                    <a:pt x="86" y="18"/>
                  </a:lnTo>
                  <a:lnTo>
                    <a:pt x="88" y="18"/>
                  </a:lnTo>
                  <a:lnTo>
                    <a:pt x="88" y="20"/>
                  </a:lnTo>
                  <a:lnTo>
                    <a:pt x="88" y="22"/>
                  </a:lnTo>
                  <a:lnTo>
                    <a:pt x="90" y="24"/>
                  </a:lnTo>
                  <a:lnTo>
                    <a:pt x="90" y="26"/>
                  </a:lnTo>
                  <a:lnTo>
                    <a:pt x="90" y="28"/>
                  </a:lnTo>
                  <a:lnTo>
                    <a:pt x="90" y="30"/>
                  </a:lnTo>
                  <a:lnTo>
                    <a:pt x="90" y="32"/>
                  </a:lnTo>
                  <a:lnTo>
                    <a:pt x="90" y="34"/>
                  </a:lnTo>
                  <a:lnTo>
                    <a:pt x="90" y="37"/>
                  </a:lnTo>
                  <a:lnTo>
                    <a:pt x="90" y="39"/>
                  </a:lnTo>
                  <a:lnTo>
                    <a:pt x="90" y="41"/>
                  </a:lnTo>
                  <a:lnTo>
                    <a:pt x="90" y="43"/>
                  </a:lnTo>
                  <a:lnTo>
                    <a:pt x="90" y="45"/>
                  </a:lnTo>
                  <a:lnTo>
                    <a:pt x="90" y="47"/>
                  </a:lnTo>
                  <a:lnTo>
                    <a:pt x="88" y="47"/>
                  </a:lnTo>
                  <a:lnTo>
                    <a:pt x="88" y="49"/>
                  </a:lnTo>
                  <a:lnTo>
                    <a:pt x="88" y="51"/>
                  </a:lnTo>
                  <a:lnTo>
                    <a:pt x="88" y="53"/>
                  </a:lnTo>
                  <a:lnTo>
                    <a:pt x="86" y="53"/>
                  </a:lnTo>
                  <a:lnTo>
                    <a:pt x="86" y="55"/>
                  </a:lnTo>
                  <a:lnTo>
                    <a:pt x="86" y="57"/>
                  </a:lnTo>
                  <a:lnTo>
                    <a:pt x="84" y="57"/>
                  </a:lnTo>
                  <a:lnTo>
                    <a:pt x="84" y="59"/>
                  </a:lnTo>
                  <a:lnTo>
                    <a:pt x="82" y="59"/>
                  </a:lnTo>
                  <a:lnTo>
                    <a:pt x="82" y="61"/>
                  </a:lnTo>
                  <a:lnTo>
                    <a:pt x="80" y="61"/>
                  </a:lnTo>
                  <a:lnTo>
                    <a:pt x="80" y="63"/>
                  </a:lnTo>
                  <a:lnTo>
                    <a:pt x="78" y="63"/>
                  </a:lnTo>
                  <a:lnTo>
                    <a:pt x="78" y="65"/>
                  </a:lnTo>
                  <a:lnTo>
                    <a:pt x="76" y="65"/>
                  </a:lnTo>
                  <a:lnTo>
                    <a:pt x="74" y="67"/>
                  </a:lnTo>
                  <a:lnTo>
                    <a:pt x="72" y="67"/>
                  </a:lnTo>
                  <a:lnTo>
                    <a:pt x="72" y="69"/>
                  </a:lnTo>
                  <a:lnTo>
                    <a:pt x="70" y="69"/>
                  </a:lnTo>
                  <a:lnTo>
                    <a:pt x="68" y="69"/>
                  </a:lnTo>
                  <a:lnTo>
                    <a:pt x="68" y="71"/>
                  </a:lnTo>
                  <a:lnTo>
                    <a:pt x="66" y="71"/>
                  </a:lnTo>
                  <a:lnTo>
                    <a:pt x="64" y="71"/>
                  </a:lnTo>
                  <a:lnTo>
                    <a:pt x="62" y="73"/>
                  </a:lnTo>
                  <a:lnTo>
                    <a:pt x="60" y="73"/>
                  </a:lnTo>
                  <a:lnTo>
                    <a:pt x="58" y="73"/>
                  </a:lnTo>
                  <a:lnTo>
                    <a:pt x="56" y="73"/>
                  </a:lnTo>
                  <a:lnTo>
                    <a:pt x="54" y="75"/>
                  </a:lnTo>
                  <a:lnTo>
                    <a:pt x="51" y="75"/>
                  </a:lnTo>
                  <a:lnTo>
                    <a:pt x="49" y="75"/>
                  </a:lnTo>
                  <a:lnTo>
                    <a:pt x="47" y="75"/>
                  </a:lnTo>
                  <a:lnTo>
                    <a:pt x="45" y="75"/>
                  </a:lnTo>
                  <a:lnTo>
                    <a:pt x="43" y="75"/>
                  </a:lnTo>
                  <a:lnTo>
                    <a:pt x="41" y="75"/>
                  </a:lnTo>
                  <a:lnTo>
                    <a:pt x="39" y="75"/>
                  </a:lnTo>
                  <a:lnTo>
                    <a:pt x="37" y="75"/>
                  </a:lnTo>
                  <a:lnTo>
                    <a:pt x="35" y="75"/>
                  </a:lnTo>
                  <a:lnTo>
                    <a:pt x="33" y="75"/>
                  </a:lnTo>
                  <a:lnTo>
                    <a:pt x="31" y="75"/>
                  </a:lnTo>
                  <a:lnTo>
                    <a:pt x="29" y="75"/>
                  </a:lnTo>
                  <a:lnTo>
                    <a:pt x="27" y="75"/>
                  </a:lnTo>
                  <a:lnTo>
                    <a:pt x="25" y="75"/>
                  </a:lnTo>
                  <a:lnTo>
                    <a:pt x="23" y="75"/>
                  </a:lnTo>
                  <a:lnTo>
                    <a:pt x="21" y="75"/>
                  </a:lnTo>
                  <a:lnTo>
                    <a:pt x="19" y="75"/>
                  </a:lnTo>
                  <a:lnTo>
                    <a:pt x="19" y="104"/>
                  </a:lnTo>
                  <a:lnTo>
                    <a:pt x="19" y="106"/>
                  </a:lnTo>
                  <a:lnTo>
                    <a:pt x="19" y="108"/>
                  </a:lnTo>
                  <a:lnTo>
                    <a:pt x="19" y="110"/>
                  </a:lnTo>
                  <a:lnTo>
                    <a:pt x="19" y="112"/>
                  </a:lnTo>
                  <a:lnTo>
                    <a:pt x="19" y="114"/>
                  </a:lnTo>
                  <a:lnTo>
                    <a:pt x="19" y="116"/>
                  </a:lnTo>
                  <a:lnTo>
                    <a:pt x="19" y="118"/>
                  </a:lnTo>
                  <a:lnTo>
                    <a:pt x="19" y="120"/>
                  </a:lnTo>
                  <a:lnTo>
                    <a:pt x="19" y="122"/>
                  </a:lnTo>
                  <a:lnTo>
                    <a:pt x="19" y="124"/>
                  </a:lnTo>
                  <a:lnTo>
                    <a:pt x="19" y="126"/>
                  </a:lnTo>
                  <a:lnTo>
                    <a:pt x="19" y="128"/>
                  </a:lnTo>
                  <a:lnTo>
                    <a:pt x="19" y="130"/>
                  </a:lnTo>
                  <a:lnTo>
                    <a:pt x="19" y="132"/>
                  </a:lnTo>
                  <a:lnTo>
                    <a:pt x="19" y="134"/>
                  </a:lnTo>
                  <a:lnTo>
                    <a:pt x="19" y="136"/>
                  </a:lnTo>
                  <a:lnTo>
                    <a:pt x="19" y="139"/>
                  </a:lnTo>
                  <a:lnTo>
                    <a:pt x="17" y="139"/>
                  </a:lnTo>
                  <a:lnTo>
                    <a:pt x="15" y="139"/>
                  </a:lnTo>
                  <a:lnTo>
                    <a:pt x="13" y="139"/>
                  </a:lnTo>
                  <a:lnTo>
                    <a:pt x="11" y="139"/>
                  </a:lnTo>
                  <a:lnTo>
                    <a:pt x="9" y="139"/>
                  </a:lnTo>
                  <a:lnTo>
                    <a:pt x="7" y="139"/>
                  </a:lnTo>
                  <a:lnTo>
                    <a:pt x="5" y="139"/>
                  </a:lnTo>
                  <a:lnTo>
                    <a:pt x="2" y="139"/>
                  </a:lnTo>
                  <a:lnTo>
                    <a:pt x="0" y="139"/>
                  </a:lnTo>
                  <a:lnTo>
                    <a:pt x="19" y="67"/>
                  </a:lnTo>
                </a:path>
              </a:pathLst>
            </a:custGeom>
            <a:solidFill>
              <a:srgbClr val="FFF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5" name="Freeform 165">
              <a:extLst>
                <a:ext uri="{FF2B5EF4-FFF2-40B4-BE49-F238E27FC236}">
                  <a16:creationId xmlns:a16="http://schemas.microsoft.com/office/drawing/2014/main" id="{652DA6D1-C69E-29F3-527E-FED627D99F26}"/>
                </a:ext>
              </a:extLst>
            </p:cNvPr>
            <p:cNvSpPr>
              <a:spLocks/>
            </p:cNvSpPr>
            <p:nvPr/>
          </p:nvSpPr>
          <p:spPr bwMode="auto">
            <a:xfrm>
              <a:off x="6908801" y="3303589"/>
              <a:ext cx="238125" cy="231775"/>
            </a:xfrm>
            <a:custGeom>
              <a:avLst/>
              <a:gdLst>
                <a:gd name="T0" fmla="*/ 138113 w 150"/>
                <a:gd name="T1" fmla="*/ 211278 h 147"/>
                <a:gd name="T2" fmla="*/ 158750 w 150"/>
                <a:gd name="T3" fmla="*/ 204971 h 147"/>
                <a:gd name="T4" fmla="*/ 177800 w 150"/>
                <a:gd name="T5" fmla="*/ 195511 h 147"/>
                <a:gd name="T6" fmla="*/ 190500 w 150"/>
                <a:gd name="T7" fmla="*/ 176590 h 147"/>
                <a:gd name="T8" fmla="*/ 196850 w 150"/>
                <a:gd name="T9" fmla="*/ 160823 h 147"/>
                <a:gd name="T10" fmla="*/ 203200 w 150"/>
                <a:gd name="T11" fmla="*/ 137173 h 147"/>
                <a:gd name="T12" fmla="*/ 203200 w 150"/>
                <a:gd name="T13" fmla="*/ 115099 h 147"/>
                <a:gd name="T14" fmla="*/ 203200 w 150"/>
                <a:gd name="T15" fmla="*/ 93025 h 147"/>
                <a:gd name="T16" fmla="*/ 200025 w 150"/>
                <a:gd name="T17" fmla="*/ 70952 h 147"/>
                <a:gd name="T18" fmla="*/ 190500 w 150"/>
                <a:gd name="T19" fmla="*/ 50454 h 147"/>
                <a:gd name="T20" fmla="*/ 180975 w 150"/>
                <a:gd name="T21" fmla="*/ 34687 h 147"/>
                <a:gd name="T22" fmla="*/ 165100 w 150"/>
                <a:gd name="T23" fmla="*/ 22074 h 147"/>
                <a:gd name="T24" fmla="*/ 144463 w 150"/>
                <a:gd name="T25" fmla="*/ 15767 h 147"/>
                <a:gd name="T26" fmla="*/ 122238 w 150"/>
                <a:gd name="T27" fmla="*/ 12614 h 147"/>
                <a:gd name="T28" fmla="*/ 100013 w 150"/>
                <a:gd name="T29" fmla="*/ 12614 h 147"/>
                <a:gd name="T30" fmla="*/ 77788 w 150"/>
                <a:gd name="T31" fmla="*/ 18920 h 147"/>
                <a:gd name="T32" fmla="*/ 60325 w 150"/>
                <a:gd name="T33" fmla="*/ 28381 h 147"/>
                <a:gd name="T34" fmla="*/ 47625 w 150"/>
                <a:gd name="T35" fmla="*/ 44148 h 147"/>
                <a:gd name="T36" fmla="*/ 41275 w 150"/>
                <a:gd name="T37" fmla="*/ 61491 h 147"/>
                <a:gd name="T38" fmla="*/ 34925 w 150"/>
                <a:gd name="T39" fmla="*/ 80412 h 147"/>
                <a:gd name="T40" fmla="*/ 31750 w 150"/>
                <a:gd name="T41" fmla="*/ 102486 h 147"/>
                <a:gd name="T42" fmla="*/ 31750 w 150"/>
                <a:gd name="T43" fmla="*/ 124559 h 147"/>
                <a:gd name="T44" fmla="*/ 34925 w 150"/>
                <a:gd name="T45" fmla="*/ 148210 h 147"/>
                <a:gd name="T46" fmla="*/ 41275 w 150"/>
                <a:gd name="T47" fmla="*/ 170284 h 147"/>
                <a:gd name="T48" fmla="*/ 50800 w 150"/>
                <a:gd name="T49" fmla="*/ 186051 h 147"/>
                <a:gd name="T50" fmla="*/ 66675 w 150"/>
                <a:gd name="T51" fmla="*/ 201818 h 147"/>
                <a:gd name="T52" fmla="*/ 84138 w 150"/>
                <a:gd name="T53" fmla="*/ 208124 h 147"/>
                <a:gd name="T54" fmla="*/ 106363 w 150"/>
                <a:gd name="T55" fmla="*/ 214431 h 147"/>
                <a:gd name="T56" fmla="*/ 109538 w 150"/>
                <a:gd name="T57" fmla="*/ 230198 h 147"/>
                <a:gd name="T58" fmla="*/ 87313 w 150"/>
                <a:gd name="T59" fmla="*/ 223891 h 147"/>
                <a:gd name="T60" fmla="*/ 63500 w 150"/>
                <a:gd name="T61" fmla="*/ 217585 h 147"/>
                <a:gd name="T62" fmla="*/ 41275 w 150"/>
                <a:gd name="T63" fmla="*/ 208124 h 147"/>
                <a:gd name="T64" fmla="*/ 28575 w 150"/>
                <a:gd name="T65" fmla="*/ 195511 h 147"/>
                <a:gd name="T66" fmla="*/ 15875 w 150"/>
                <a:gd name="T67" fmla="*/ 179744 h 147"/>
                <a:gd name="T68" fmla="*/ 6350 w 150"/>
                <a:gd name="T69" fmla="*/ 160823 h 147"/>
                <a:gd name="T70" fmla="*/ 0 w 150"/>
                <a:gd name="T71" fmla="*/ 140326 h 147"/>
                <a:gd name="T72" fmla="*/ 0 w 150"/>
                <a:gd name="T73" fmla="*/ 118253 h 147"/>
                <a:gd name="T74" fmla="*/ 0 w 150"/>
                <a:gd name="T75" fmla="*/ 96179 h 147"/>
                <a:gd name="T76" fmla="*/ 3175 w 150"/>
                <a:gd name="T77" fmla="*/ 74105 h 147"/>
                <a:gd name="T78" fmla="*/ 12700 w 150"/>
                <a:gd name="T79" fmla="*/ 53608 h 147"/>
                <a:gd name="T80" fmla="*/ 22225 w 150"/>
                <a:gd name="T81" fmla="*/ 37841 h 147"/>
                <a:gd name="T82" fmla="*/ 38100 w 150"/>
                <a:gd name="T83" fmla="*/ 22074 h 147"/>
                <a:gd name="T84" fmla="*/ 60325 w 150"/>
                <a:gd name="T85" fmla="*/ 9460 h 147"/>
                <a:gd name="T86" fmla="*/ 80963 w 150"/>
                <a:gd name="T87" fmla="*/ 3153 h 147"/>
                <a:gd name="T88" fmla="*/ 103188 w 150"/>
                <a:gd name="T89" fmla="*/ 0 h 147"/>
                <a:gd name="T90" fmla="*/ 128588 w 150"/>
                <a:gd name="T91" fmla="*/ 0 h 147"/>
                <a:gd name="T92" fmla="*/ 152400 w 150"/>
                <a:gd name="T93" fmla="*/ 3153 h 147"/>
                <a:gd name="T94" fmla="*/ 174625 w 150"/>
                <a:gd name="T95" fmla="*/ 9460 h 147"/>
                <a:gd name="T96" fmla="*/ 193675 w 150"/>
                <a:gd name="T97" fmla="*/ 22074 h 147"/>
                <a:gd name="T98" fmla="*/ 212725 w 150"/>
                <a:gd name="T99" fmla="*/ 40994 h 147"/>
                <a:gd name="T100" fmla="*/ 225425 w 150"/>
                <a:gd name="T101" fmla="*/ 56761 h 147"/>
                <a:gd name="T102" fmla="*/ 233363 w 150"/>
                <a:gd name="T103" fmla="*/ 80412 h 147"/>
                <a:gd name="T104" fmla="*/ 236538 w 150"/>
                <a:gd name="T105" fmla="*/ 102486 h 147"/>
                <a:gd name="T106" fmla="*/ 236538 w 150"/>
                <a:gd name="T107" fmla="*/ 124559 h 147"/>
                <a:gd name="T108" fmla="*/ 233363 w 150"/>
                <a:gd name="T109" fmla="*/ 148210 h 147"/>
                <a:gd name="T110" fmla="*/ 225425 w 150"/>
                <a:gd name="T111" fmla="*/ 167130 h 147"/>
                <a:gd name="T112" fmla="*/ 212725 w 150"/>
                <a:gd name="T113" fmla="*/ 186051 h 147"/>
                <a:gd name="T114" fmla="*/ 196850 w 150"/>
                <a:gd name="T115" fmla="*/ 201818 h 147"/>
                <a:gd name="T116" fmla="*/ 180975 w 150"/>
                <a:gd name="T117" fmla="*/ 214431 h 147"/>
                <a:gd name="T118" fmla="*/ 158750 w 150"/>
                <a:gd name="T119" fmla="*/ 220738 h 147"/>
                <a:gd name="T120" fmla="*/ 134938 w 150"/>
                <a:gd name="T121" fmla="*/ 230198 h 1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0" h="147">
                  <a:moveTo>
                    <a:pt x="75" y="136"/>
                  </a:moveTo>
                  <a:lnTo>
                    <a:pt x="77" y="136"/>
                  </a:lnTo>
                  <a:lnTo>
                    <a:pt x="79" y="136"/>
                  </a:lnTo>
                  <a:lnTo>
                    <a:pt x="81" y="136"/>
                  </a:lnTo>
                  <a:lnTo>
                    <a:pt x="83" y="136"/>
                  </a:lnTo>
                  <a:lnTo>
                    <a:pt x="85" y="136"/>
                  </a:lnTo>
                  <a:lnTo>
                    <a:pt x="87" y="134"/>
                  </a:lnTo>
                  <a:lnTo>
                    <a:pt x="89" y="134"/>
                  </a:lnTo>
                  <a:lnTo>
                    <a:pt x="91" y="134"/>
                  </a:lnTo>
                  <a:lnTo>
                    <a:pt x="93" y="134"/>
                  </a:lnTo>
                  <a:lnTo>
                    <a:pt x="96" y="132"/>
                  </a:lnTo>
                  <a:lnTo>
                    <a:pt x="98" y="132"/>
                  </a:lnTo>
                  <a:lnTo>
                    <a:pt x="100" y="132"/>
                  </a:lnTo>
                  <a:lnTo>
                    <a:pt x="100" y="130"/>
                  </a:lnTo>
                  <a:lnTo>
                    <a:pt x="102" y="130"/>
                  </a:lnTo>
                  <a:lnTo>
                    <a:pt x="104" y="128"/>
                  </a:lnTo>
                  <a:lnTo>
                    <a:pt x="106" y="128"/>
                  </a:lnTo>
                  <a:lnTo>
                    <a:pt x="108" y="126"/>
                  </a:lnTo>
                  <a:lnTo>
                    <a:pt x="110" y="126"/>
                  </a:lnTo>
                  <a:lnTo>
                    <a:pt x="110" y="124"/>
                  </a:lnTo>
                  <a:lnTo>
                    <a:pt x="112" y="124"/>
                  </a:lnTo>
                  <a:lnTo>
                    <a:pt x="112" y="122"/>
                  </a:lnTo>
                  <a:lnTo>
                    <a:pt x="114" y="122"/>
                  </a:lnTo>
                  <a:lnTo>
                    <a:pt x="114" y="120"/>
                  </a:lnTo>
                  <a:lnTo>
                    <a:pt x="116" y="118"/>
                  </a:lnTo>
                  <a:lnTo>
                    <a:pt x="118" y="116"/>
                  </a:lnTo>
                  <a:lnTo>
                    <a:pt x="118" y="114"/>
                  </a:lnTo>
                  <a:lnTo>
                    <a:pt x="120" y="112"/>
                  </a:lnTo>
                  <a:lnTo>
                    <a:pt x="120" y="110"/>
                  </a:lnTo>
                  <a:lnTo>
                    <a:pt x="122" y="110"/>
                  </a:lnTo>
                  <a:lnTo>
                    <a:pt x="122" y="108"/>
                  </a:lnTo>
                  <a:lnTo>
                    <a:pt x="122" y="106"/>
                  </a:lnTo>
                  <a:lnTo>
                    <a:pt x="124" y="106"/>
                  </a:lnTo>
                  <a:lnTo>
                    <a:pt x="124" y="104"/>
                  </a:lnTo>
                  <a:lnTo>
                    <a:pt x="124" y="102"/>
                  </a:lnTo>
                  <a:lnTo>
                    <a:pt x="126" y="100"/>
                  </a:lnTo>
                  <a:lnTo>
                    <a:pt x="126" y="98"/>
                  </a:lnTo>
                  <a:lnTo>
                    <a:pt x="126" y="96"/>
                  </a:lnTo>
                  <a:lnTo>
                    <a:pt x="126" y="94"/>
                  </a:lnTo>
                  <a:lnTo>
                    <a:pt x="128" y="92"/>
                  </a:lnTo>
                  <a:lnTo>
                    <a:pt x="128" y="89"/>
                  </a:lnTo>
                  <a:lnTo>
                    <a:pt x="128" y="87"/>
                  </a:lnTo>
                  <a:lnTo>
                    <a:pt x="128" y="85"/>
                  </a:lnTo>
                  <a:lnTo>
                    <a:pt x="128" y="83"/>
                  </a:lnTo>
                  <a:lnTo>
                    <a:pt x="128" y="81"/>
                  </a:lnTo>
                  <a:lnTo>
                    <a:pt x="128" y="79"/>
                  </a:lnTo>
                  <a:lnTo>
                    <a:pt x="128" y="77"/>
                  </a:lnTo>
                  <a:lnTo>
                    <a:pt x="128" y="75"/>
                  </a:lnTo>
                  <a:lnTo>
                    <a:pt x="128" y="73"/>
                  </a:lnTo>
                  <a:lnTo>
                    <a:pt x="128" y="71"/>
                  </a:lnTo>
                  <a:lnTo>
                    <a:pt x="128" y="69"/>
                  </a:lnTo>
                  <a:lnTo>
                    <a:pt x="128" y="67"/>
                  </a:lnTo>
                  <a:lnTo>
                    <a:pt x="128" y="65"/>
                  </a:lnTo>
                  <a:lnTo>
                    <a:pt x="128" y="63"/>
                  </a:lnTo>
                  <a:lnTo>
                    <a:pt x="128" y="61"/>
                  </a:lnTo>
                  <a:lnTo>
                    <a:pt x="128" y="59"/>
                  </a:lnTo>
                  <a:lnTo>
                    <a:pt x="128" y="57"/>
                  </a:lnTo>
                  <a:lnTo>
                    <a:pt x="128" y="55"/>
                  </a:lnTo>
                  <a:lnTo>
                    <a:pt x="128" y="53"/>
                  </a:lnTo>
                  <a:lnTo>
                    <a:pt x="126" y="51"/>
                  </a:lnTo>
                  <a:lnTo>
                    <a:pt x="126" y="49"/>
                  </a:lnTo>
                  <a:lnTo>
                    <a:pt x="126" y="47"/>
                  </a:lnTo>
                  <a:lnTo>
                    <a:pt x="126" y="45"/>
                  </a:lnTo>
                  <a:lnTo>
                    <a:pt x="124" y="43"/>
                  </a:lnTo>
                  <a:lnTo>
                    <a:pt x="124" y="41"/>
                  </a:lnTo>
                  <a:lnTo>
                    <a:pt x="124" y="39"/>
                  </a:lnTo>
                  <a:lnTo>
                    <a:pt x="122" y="36"/>
                  </a:lnTo>
                  <a:lnTo>
                    <a:pt x="122" y="34"/>
                  </a:lnTo>
                  <a:lnTo>
                    <a:pt x="122" y="32"/>
                  </a:lnTo>
                  <a:lnTo>
                    <a:pt x="120" y="32"/>
                  </a:lnTo>
                  <a:lnTo>
                    <a:pt x="120" y="30"/>
                  </a:lnTo>
                  <a:lnTo>
                    <a:pt x="120" y="28"/>
                  </a:lnTo>
                  <a:lnTo>
                    <a:pt x="118" y="28"/>
                  </a:lnTo>
                  <a:lnTo>
                    <a:pt x="118" y="26"/>
                  </a:lnTo>
                  <a:lnTo>
                    <a:pt x="116" y="26"/>
                  </a:lnTo>
                  <a:lnTo>
                    <a:pt x="116" y="24"/>
                  </a:lnTo>
                  <a:lnTo>
                    <a:pt x="114" y="22"/>
                  </a:lnTo>
                  <a:lnTo>
                    <a:pt x="112" y="20"/>
                  </a:lnTo>
                  <a:lnTo>
                    <a:pt x="110" y="18"/>
                  </a:lnTo>
                  <a:lnTo>
                    <a:pt x="108" y="18"/>
                  </a:lnTo>
                  <a:lnTo>
                    <a:pt x="108" y="16"/>
                  </a:lnTo>
                  <a:lnTo>
                    <a:pt x="106" y="16"/>
                  </a:lnTo>
                  <a:lnTo>
                    <a:pt x="106" y="14"/>
                  </a:lnTo>
                  <a:lnTo>
                    <a:pt x="104" y="14"/>
                  </a:lnTo>
                  <a:lnTo>
                    <a:pt x="102" y="12"/>
                  </a:lnTo>
                  <a:lnTo>
                    <a:pt x="100" y="12"/>
                  </a:lnTo>
                  <a:lnTo>
                    <a:pt x="98" y="12"/>
                  </a:lnTo>
                  <a:lnTo>
                    <a:pt x="98" y="10"/>
                  </a:lnTo>
                  <a:lnTo>
                    <a:pt x="96" y="10"/>
                  </a:lnTo>
                  <a:lnTo>
                    <a:pt x="93" y="10"/>
                  </a:lnTo>
                  <a:lnTo>
                    <a:pt x="91" y="10"/>
                  </a:lnTo>
                  <a:lnTo>
                    <a:pt x="89" y="8"/>
                  </a:lnTo>
                  <a:lnTo>
                    <a:pt x="87" y="8"/>
                  </a:lnTo>
                  <a:lnTo>
                    <a:pt x="85" y="8"/>
                  </a:lnTo>
                  <a:lnTo>
                    <a:pt x="83" y="8"/>
                  </a:lnTo>
                  <a:lnTo>
                    <a:pt x="81" y="8"/>
                  </a:lnTo>
                  <a:lnTo>
                    <a:pt x="79" y="8"/>
                  </a:lnTo>
                  <a:lnTo>
                    <a:pt x="77" y="8"/>
                  </a:lnTo>
                  <a:lnTo>
                    <a:pt x="75" y="8"/>
                  </a:lnTo>
                  <a:lnTo>
                    <a:pt x="73" y="8"/>
                  </a:lnTo>
                  <a:lnTo>
                    <a:pt x="71" y="8"/>
                  </a:lnTo>
                  <a:lnTo>
                    <a:pt x="69" y="8"/>
                  </a:lnTo>
                  <a:lnTo>
                    <a:pt x="67" y="8"/>
                  </a:lnTo>
                  <a:lnTo>
                    <a:pt x="65" y="8"/>
                  </a:lnTo>
                  <a:lnTo>
                    <a:pt x="63" y="8"/>
                  </a:lnTo>
                  <a:lnTo>
                    <a:pt x="61" y="8"/>
                  </a:lnTo>
                  <a:lnTo>
                    <a:pt x="59" y="8"/>
                  </a:lnTo>
                  <a:lnTo>
                    <a:pt x="57" y="10"/>
                  </a:lnTo>
                  <a:lnTo>
                    <a:pt x="55" y="10"/>
                  </a:lnTo>
                  <a:lnTo>
                    <a:pt x="53" y="10"/>
                  </a:lnTo>
                  <a:lnTo>
                    <a:pt x="51" y="12"/>
                  </a:lnTo>
                  <a:lnTo>
                    <a:pt x="49" y="12"/>
                  </a:lnTo>
                  <a:lnTo>
                    <a:pt x="47" y="14"/>
                  </a:lnTo>
                  <a:lnTo>
                    <a:pt x="44" y="14"/>
                  </a:lnTo>
                  <a:lnTo>
                    <a:pt x="44" y="16"/>
                  </a:lnTo>
                  <a:lnTo>
                    <a:pt x="42" y="16"/>
                  </a:lnTo>
                  <a:lnTo>
                    <a:pt x="40" y="16"/>
                  </a:lnTo>
                  <a:lnTo>
                    <a:pt x="40" y="18"/>
                  </a:lnTo>
                  <a:lnTo>
                    <a:pt x="38" y="18"/>
                  </a:lnTo>
                  <a:lnTo>
                    <a:pt x="38" y="20"/>
                  </a:lnTo>
                  <a:lnTo>
                    <a:pt x="36" y="20"/>
                  </a:lnTo>
                  <a:lnTo>
                    <a:pt x="36" y="22"/>
                  </a:lnTo>
                  <a:lnTo>
                    <a:pt x="34" y="22"/>
                  </a:lnTo>
                  <a:lnTo>
                    <a:pt x="34" y="24"/>
                  </a:lnTo>
                  <a:lnTo>
                    <a:pt x="32" y="26"/>
                  </a:lnTo>
                  <a:lnTo>
                    <a:pt x="30" y="28"/>
                  </a:lnTo>
                  <a:lnTo>
                    <a:pt x="30" y="30"/>
                  </a:lnTo>
                  <a:lnTo>
                    <a:pt x="28" y="30"/>
                  </a:lnTo>
                  <a:lnTo>
                    <a:pt x="28" y="32"/>
                  </a:lnTo>
                  <a:lnTo>
                    <a:pt x="28" y="34"/>
                  </a:lnTo>
                  <a:lnTo>
                    <a:pt x="26" y="34"/>
                  </a:lnTo>
                  <a:lnTo>
                    <a:pt x="26" y="36"/>
                  </a:lnTo>
                  <a:lnTo>
                    <a:pt x="26" y="39"/>
                  </a:lnTo>
                  <a:lnTo>
                    <a:pt x="24" y="39"/>
                  </a:lnTo>
                  <a:lnTo>
                    <a:pt x="24" y="41"/>
                  </a:lnTo>
                  <a:lnTo>
                    <a:pt x="24" y="43"/>
                  </a:lnTo>
                  <a:lnTo>
                    <a:pt x="22" y="45"/>
                  </a:lnTo>
                  <a:lnTo>
                    <a:pt x="22" y="47"/>
                  </a:lnTo>
                  <a:lnTo>
                    <a:pt x="22" y="49"/>
                  </a:lnTo>
                  <a:lnTo>
                    <a:pt x="22" y="51"/>
                  </a:lnTo>
                  <a:lnTo>
                    <a:pt x="20" y="53"/>
                  </a:lnTo>
                  <a:lnTo>
                    <a:pt x="20" y="55"/>
                  </a:lnTo>
                  <a:lnTo>
                    <a:pt x="20" y="57"/>
                  </a:lnTo>
                  <a:lnTo>
                    <a:pt x="20" y="59"/>
                  </a:lnTo>
                  <a:lnTo>
                    <a:pt x="20" y="61"/>
                  </a:lnTo>
                  <a:lnTo>
                    <a:pt x="20" y="63"/>
                  </a:lnTo>
                  <a:lnTo>
                    <a:pt x="20" y="65"/>
                  </a:lnTo>
                  <a:lnTo>
                    <a:pt x="20" y="67"/>
                  </a:lnTo>
                  <a:lnTo>
                    <a:pt x="20" y="69"/>
                  </a:lnTo>
                  <a:lnTo>
                    <a:pt x="20" y="71"/>
                  </a:lnTo>
                  <a:lnTo>
                    <a:pt x="20" y="73"/>
                  </a:lnTo>
                  <a:lnTo>
                    <a:pt x="20" y="75"/>
                  </a:lnTo>
                  <a:lnTo>
                    <a:pt x="20" y="77"/>
                  </a:lnTo>
                  <a:lnTo>
                    <a:pt x="20" y="79"/>
                  </a:lnTo>
                  <a:lnTo>
                    <a:pt x="20" y="81"/>
                  </a:lnTo>
                  <a:lnTo>
                    <a:pt x="20" y="83"/>
                  </a:lnTo>
                  <a:lnTo>
                    <a:pt x="20" y="85"/>
                  </a:lnTo>
                  <a:lnTo>
                    <a:pt x="20" y="87"/>
                  </a:lnTo>
                  <a:lnTo>
                    <a:pt x="20" y="89"/>
                  </a:lnTo>
                  <a:lnTo>
                    <a:pt x="20" y="92"/>
                  </a:lnTo>
                  <a:lnTo>
                    <a:pt x="22" y="94"/>
                  </a:lnTo>
                  <a:lnTo>
                    <a:pt x="22" y="96"/>
                  </a:lnTo>
                  <a:lnTo>
                    <a:pt x="22" y="98"/>
                  </a:lnTo>
                  <a:lnTo>
                    <a:pt x="22" y="100"/>
                  </a:lnTo>
                  <a:lnTo>
                    <a:pt x="24" y="102"/>
                  </a:lnTo>
                  <a:lnTo>
                    <a:pt x="24" y="104"/>
                  </a:lnTo>
                  <a:lnTo>
                    <a:pt x="24" y="106"/>
                  </a:lnTo>
                  <a:lnTo>
                    <a:pt x="26" y="108"/>
                  </a:lnTo>
                  <a:lnTo>
                    <a:pt x="26" y="110"/>
                  </a:lnTo>
                  <a:lnTo>
                    <a:pt x="28" y="110"/>
                  </a:lnTo>
                  <a:lnTo>
                    <a:pt x="28" y="112"/>
                  </a:lnTo>
                  <a:lnTo>
                    <a:pt x="28" y="114"/>
                  </a:lnTo>
                  <a:lnTo>
                    <a:pt x="30" y="114"/>
                  </a:lnTo>
                  <a:lnTo>
                    <a:pt x="30" y="116"/>
                  </a:lnTo>
                  <a:lnTo>
                    <a:pt x="32" y="118"/>
                  </a:lnTo>
                  <a:lnTo>
                    <a:pt x="34" y="120"/>
                  </a:lnTo>
                  <a:lnTo>
                    <a:pt x="36" y="122"/>
                  </a:lnTo>
                  <a:lnTo>
                    <a:pt x="36" y="124"/>
                  </a:lnTo>
                  <a:lnTo>
                    <a:pt x="38" y="124"/>
                  </a:lnTo>
                  <a:lnTo>
                    <a:pt x="38" y="126"/>
                  </a:lnTo>
                  <a:lnTo>
                    <a:pt x="40" y="126"/>
                  </a:lnTo>
                  <a:lnTo>
                    <a:pt x="42" y="128"/>
                  </a:lnTo>
                  <a:lnTo>
                    <a:pt x="44" y="128"/>
                  </a:lnTo>
                  <a:lnTo>
                    <a:pt x="44" y="130"/>
                  </a:lnTo>
                  <a:lnTo>
                    <a:pt x="47" y="130"/>
                  </a:lnTo>
                  <a:lnTo>
                    <a:pt x="49" y="130"/>
                  </a:lnTo>
                  <a:lnTo>
                    <a:pt x="49" y="132"/>
                  </a:lnTo>
                  <a:lnTo>
                    <a:pt x="51" y="132"/>
                  </a:lnTo>
                  <a:lnTo>
                    <a:pt x="53" y="132"/>
                  </a:lnTo>
                  <a:lnTo>
                    <a:pt x="55" y="134"/>
                  </a:lnTo>
                  <a:lnTo>
                    <a:pt x="57" y="134"/>
                  </a:lnTo>
                  <a:lnTo>
                    <a:pt x="59" y="134"/>
                  </a:lnTo>
                  <a:lnTo>
                    <a:pt x="61" y="134"/>
                  </a:lnTo>
                  <a:lnTo>
                    <a:pt x="63" y="136"/>
                  </a:lnTo>
                  <a:lnTo>
                    <a:pt x="65" y="136"/>
                  </a:lnTo>
                  <a:lnTo>
                    <a:pt x="67" y="136"/>
                  </a:lnTo>
                  <a:lnTo>
                    <a:pt x="69" y="136"/>
                  </a:lnTo>
                  <a:lnTo>
                    <a:pt x="71" y="136"/>
                  </a:lnTo>
                  <a:lnTo>
                    <a:pt x="73" y="136"/>
                  </a:lnTo>
                  <a:lnTo>
                    <a:pt x="75" y="136"/>
                  </a:lnTo>
                  <a:lnTo>
                    <a:pt x="75" y="146"/>
                  </a:lnTo>
                  <a:lnTo>
                    <a:pt x="73" y="146"/>
                  </a:lnTo>
                  <a:lnTo>
                    <a:pt x="69" y="146"/>
                  </a:lnTo>
                  <a:lnTo>
                    <a:pt x="67" y="146"/>
                  </a:lnTo>
                  <a:lnTo>
                    <a:pt x="65" y="146"/>
                  </a:lnTo>
                  <a:lnTo>
                    <a:pt x="63" y="146"/>
                  </a:lnTo>
                  <a:lnTo>
                    <a:pt x="61" y="142"/>
                  </a:lnTo>
                  <a:lnTo>
                    <a:pt x="59" y="142"/>
                  </a:lnTo>
                  <a:lnTo>
                    <a:pt x="57" y="142"/>
                  </a:lnTo>
                  <a:lnTo>
                    <a:pt x="55" y="142"/>
                  </a:lnTo>
                  <a:lnTo>
                    <a:pt x="53" y="142"/>
                  </a:lnTo>
                  <a:lnTo>
                    <a:pt x="51" y="140"/>
                  </a:lnTo>
                  <a:lnTo>
                    <a:pt x="49" y="140"/>
                  </a:lnTo>
                  <a:lnTo>
                    <a:pt x="47" y="140"/>
                  </a:lnTo>
                  <a:lnTo>
                    <a:pt x="44" y="140"/>
                  </a:lnTo>
                  <a:lnTo>
                    <a:pt x="42" y="138"/>
                  </a:lnTo>
                  <a:lnTo>
                    <a:pt x="40" y="138"/>
                  </a:lnTo>
                  <a:lnTo>
                    <a:pt x="38" y="136"/>
                  </a:lnTo>
                  <a:lnTo>
                    <a:pt x="36" y="136"/>
                  </a:lnTo>
                  <a:lnTo>
                    <a:pt x="34" y="136"/>
                  </a:lnTo>
                  <a:lnTo>
                    <a:pt x="32" y="134"/>
                  </a:lnTo>
                  <a:lnTo>
                    <a:pt x="30" y="132"/>
                  </a:lnTo>
                  <a:lnTo>
                    <a:pt x="28" y="132"/>
                  </a:lnTo>
                  <a:lnTo>
                    <a:pt x="26" y="132"/>
                  </a:lnTo>
                  <a:lnTo>
                    <a:pt x="26" y="130"/>
                  </a:lnTo>
                  <a:lnTo>
                    <a:pt x="24" y="130"/>
                  </a:lnTo>
                  <a:lnTo>
                    <a:pt x="22" y="128"/>
                  </a:lnTo>
                  <a:lnTo>
                    <a:pt x="22" y="126"/>
                  </a:lnTo>
                  <a:lnTo>
                    <a:pt x="20" y="126"/>
                  </a:lnTo>
                  <a:lnTo>
                    <a:pt x="20" y="124"/>
                  </a:lnTo>
                  <a:lnTo>
                    <a:pt x="18" y="124"/>
                  </a:lnTo>
                  <a:lnTo>
                    <a:pt x="16" y="122"/>
                  </a:lnTo>
                  <a:lnTo>
                    <a:pt x="16" y="120"/>
                  </a:lnTo>
                  <a:lnTo>
                    <a:pt x="14" y="120"/>
                  </a:lnTo>
                  <a:lnTo>
                    <a:pt x="14" y="118"/>
                  </a:lnTo>
                  <a:lnTo>
                    <a:pt x="12" y="118"/>
                  </a:lnTo>
                  <a:lnTo>
                    <a:pt x="12" y="116"/>
                  </a:lnTo>
                  <a:lnTo>
                    <a:pt x="10" y="114"/>
                  </a:lnTo>
                  <a:lnTo>
                    <a:pt x="10" y="112"/>
                  </a:lnTo>
                  <a:lnTo>
                    <a:pt x="8" y="112"/>
                  </a:lnTo>
                  <a:lnTo>
                    <a:pt x="8" y="110"/>
                  </a:lnTo>
                  <a:lnTo>
                    <a:pt x="8" y="108"/>
                  </a:lnTo>
                  <a:lnTo>
                    <a:pt x="6" y="106"/>
                  </a:lnTo>
                  <a:lnTo>
                    <a:pt x="4" y="104"/>
                  </a:lnTo>
                  <a:lnTo>
                    <a:pt x="4" y="102"/>
                  </a:lnTo>
                  <a:lnTo>
                    <a:pt x="4" y="100"/>
                  </a:lnTo>
                  <a:lnTo>
                    <a:pt x="4" y="98"/>
                  </a:lnTo>
                  <a:lnTo>
                    <a:pt x="2" y="98"/>
                  </a:lnTo>
                  <a:lnTo>
                    <a:pt x="2" y="96"/>
                  </a:lnTo>
                  <a:lnTo>
                    <a:pt x="2" y="94"/>
                  </a:lnTo>
                  <a:lnTo>
                    <a:pt x="2" y="92"/>
                  </a:lnTo>
                  <a:lnTo>
                    <a:pt x="0" y="89"/>
                  </a:lnTo>
                  <a:lnTo>
                    <a:pt x="0" y="87"/>
                  </a:lnTo>
                  <a:lnTo>
                    <a:pt x="0" y="85"/>
                  </a:lnTo>
                  <a:lnTo>
                    <a:pt x="0" y="83"/>
                  </a:lnTo>
                  <a:lnTo>
                    <a:pt x="0" y="81"/>
                  </a:lnTo>
                  <a:lnTo>
                    <a:pt x="0" y="79"/>
                  </a:lnTo>
                  <a:lnTo>
                    <a:pt x="0" y="77"/>
                  </a:lnTo>
                  <a:lnTo>
                    <a:pt x="0" y="75"/>
                  </a:lnTo>
                  <a:lnTo>
                    <a:pt x="0" y="73"/>
                  </a:lnTo>
                  <a:lnTo>
                    <a:pt x="0" y="71"/>
                  </a:lnTo>
                  <a:lnTo>
                    <a:pt x="0" y="69"/>
                  </a:lnTo>
                  <a:lnTo>
                    <a:pt x="0" y="67"/>
                  </a:lnTo>
                  <a:lnTo>
                    <a:pt x="0" y="65"/>
                  </a:lnTo>
                  <a:lnTo>
                    <a:pt x="0" y="63"/>
                  </a:lnTo>
                  <a:lnTo>
                    <a:pt x="0" y="61"/>
                  </a:lnTo>
                  <a:lnTo>
                    <a:pt x="0" y="59"/>
                  </a:lnTo>
                  <a:lnTo>
                    <a:pt x="0" y="57"/>
                  </a:lnTo>
                  <a:lnTo>
                    <a:pt x="0" y="55"/>
                  </a:lnTo>
                  <a:lnTo>
                    <a:pt x="2" y="53"/>
                  </a:lnTo>
                  <a:lnTo>
                    <a:pt x="2" y="51"/>
                  </a:lnTo>
                  <a:lnTo>
                    <a:pt x="2" y="49"/>
                  </a:lnTo>
                  <a:lnTo>
                    <a:pt x="2" y="47"/>
                  </a:lnTo>
                  <a:lnTo>
                    <a:pt x="4" y="47"/>
                  </a:lnTo>
                  <a:lnTo>
                    <a:pt x="4" y="45"/>
                  </a:lnTo>
                  <a:lnTo>
                    <a:pt x="4" y="43"/>
                  </a:lnTo>
                  <a:lnTo>
                    <a:pt x="4" y="41"/>
                  </a:lnTo>
                  <a:lnTo>
                    <a:pt x="6" y="39"/>
                  </a:lnTo>
                  <a:lnTo>
                    <a:pt x="8" y="36"/>
                  </a:lnTo>
                  <a:lnTo>
                    <a:pt x="8" y="34"/>
                  </a:lnTo>
                  <a:lnTo>
                    <a:pt x="8" y="32"/>
                  </a:lnTo>
                  <a:lnTo>
                    <a:pt x="10" y="32"/>
                  </a:lnTo>
                  <a:lnTo>
                    <a:pt x="10" y="30"/>
                  </a:lnTo>
                  <a:lnTo>
                    <a:pt x="12" y="28"/>
                  </a:lnTo>
                  <a:lnTo>
                    <a:pt x="12" y="26"/>
                  </a:lnTo>
                  <a:lnTo>
                    <a:pt x="14" y="26"/>
                  </a:lnTo>
                  <a:lnTo>
                    <a:pt x="14" y="24"/>
                  </a:lnTo>
                  <a:lnTo>
                    <a:pt x="16" y="22"/>
                  </a:lnTo>
                  <a:lnTo>
                    <a:pt x="18" y="20"/>
                  </a:lnTo>
                  <a:lnTo>
                    <a:pt x="20" y="20"/>
                  </a:lnTo>
                  <a:lnTo>
                    <a:pt x="20" y="18"/>
                  </a:lnTo>
                  <a:lnTo>
                    <a:pt x="22" y="16"/>
                  </a:lnTo>
                  <a:lnTo>
                    <a:pt x="24" y="16"/>
                  </a:lnTo>
                  <a:lnTo>
                    <a:pt x="24" y="14"/>
                  </a:lnTo>
                  <a:lnTo>
                    <a:pt x="26" y="14"/>
                  </a:lnTo>
                  <a:lnTo>
                    <a:pt x="28" y="12"/>
                  </a:lnTo>
                  <a:lnTo>
                    <a:pt x="30" y="10"/>
                  </a:lnTo>
                  <a:lnTo>
                    <a:pt x="32" y="10"/>
                  </a:lnTo>
                  <a:lnTo>
                    <a:pt x="34" y="8"/>
                  </a:lnTo>
                  <a:lnTo>
                    <a:pt x="36" y="8"/>
                  </a:lnTo>
                  <a:lnTo>
                    <a:pt x="38" y="6"/>
                  </a:lnTo>
                  <a:lnTo>
                    <a:pt x="40" y="6"/>
                  </a:lnTo>
                  <a:lnTo>
                    <a:pt x="42" y="6"/>
                  </a:lnTo>
                  <a:lnTo>
                    <a:pt x="42" y="4"/>
                  </a:lnTo>
                  <a:lnTo>
                    <a:pt x="44" y="4"/>
                  </a:lnTo>
                  <a:lnTo>
                    <a:pt x="47" y="4"/>
                  </a:lnTo>
                  <a:lnTo>
                    <a:pt x="49" y="2"/>
                  </a:lnTo>
                  <a:lnTo>
                    <a:pt x="51" y="2"/>
                  </a:lnTo>
                  <a:lnTo>
                    <a:pt x="53" y="2"/>
                  </a:lnTo>
                  <a:lnTo>
                    <a:pt x="55" y="2"/>
                  </a:lnTo>
                  <a:lnTo>
                    <a:pt x="57" y="2"/>
                  </a:lnTo>
                  <a:lnTo>
                    <a:pt x="59" y="2"/>
                  </a:lnTo>
                  <a:lnTo>
                    <a:pt x="61" y="0"/>
                  </a:lnTo>
                  <a:lnTo>
                    <a:pt x="63" y="0"/>
                  </a:lnTo>
                  <a:lnTo>
                    <a:pt x="65" y="0"/>
                  </a:lnTo>
                  <a:lnTo>
                    <a:pt x="67" y="0"/>
                  </a:lnTo>
                  <a:lnTo>
                    <a:pt x="69" y="0"/>
                  </a:lnTo>
                  <a:lnTo>
                    <a:pt x="73" y="0"/>
                  </a:lnTo>
                  <a:lnTo>
                    <a:pt x="75" y="0"/>
                  </a:lnTo>
                  <a:lnTo>
                    <a:pt x="77" y="0"/>
                  </a:lnTo>
                  <a:lnTo>
                    <a:pt x="79" y="0"/>
                  </a:lnTo>
                  <a:lnTo>
                    <a:pt x="81" y="0"/>
                  </a:lnTo>
                  <a:lnTo>
                    <a:pt x="83" y="0"/>
                  </a:lnTo>
                  <a:lnTo>
                    <a:pt x="85" y="0"/>
                  </a:lnTo>
                  <a:lnTo>
                    <a:pt x="87" y="0"/>
                  </a:lnTo>
                  <a:lnTo>
                    <a:pt x="89" y="0"/>
                  </a:lnTo>
                  <a:lnTo>
                    <a:pt x="91" y="0"/>
                  </a:lnTo>
                  <a:lnTo>
                    <a:pt x="93" y="2"/>
                  </a:lnTo>
                  <a:lnTo>
                    <a:pt x="96" y="2"/>
                  </a:lnTo>
                  <a:lnTo>
                    <a:pt x="98" y="2"/>
                  </a:lnTo>
                  <a:lnTo>
                    <a:pt x="100" y="2"/>
                  </a:lnTo>
                  <a:lnTo>
                    <a:pt x="102" y="4"/>
                  </a:lnTo>
                  <a:lnTo>
                    <a:pt x="104" y="4"/>
                  </a:lnTo>
                  <a:lnTo>
                    <a:pt x="106" y="4"/>
                  </a:lnTo>
                  <a:lnTo>
                    <a:pt x="108" y="6"/>
                  </a:lnTo>
                  <a:lnTo>
                    <a:pt x="110" y="6"/>
                  </a:lnTo>
                  <a:lnTo>
                    <a:pt x="112" y="8"/>
                  </a:lnTo>
                  <a:lnTo>
                    <a:pt x="114" y="8"/>
                  </a:lnTo>
                  <a:lnTo>
                    <a:pt x="116" y="8"/>
                  </a:lnTo>
                  <a:lnTo>
                    <a:pt x="116" y="10"/>
                  </a:lnTo>
                  <a:lnTo>
                    <a:pt x="118" y="10"/>
                  </a:lnTo>
                  <a:lnTo>
                    <a:pt x="120" y="12"/>
                  </a:lnTo>
                  <a:lnTo>
                    <a:pt x="122" y="14"/>
                  </a:lnTo>
                  <a:lnTo>
                    <a:pt x="124" y="14"/>
                  </a:lnTo>
                  <a:lnTo>
                    <a:pt x="126" y="16"/>
                  </a:lnTo>
                  <a:lnTo>
                    <a:pt x="128" y="18"/>
                  </a:lnTo>
                  <a:lnTo>
                    <a:pt x="130" y="20"/>
                  </a:lnTo>
                  <a:lnTo>
                    <a:pt x="132" y="22"/>
                  </a:lnTo>
                  <a:lnTo>
                    <a:pt x="134" y="24"/>
                  </a:lnTo>
                  <a:lnTo>
                    <a:pt x="134" y="26"/>
                  </a:lnTo>
                  <a:lnTo>
                    <a:pt x="136" y="26"/>
                  </a:lnTo>
                  <a:lnTo>
                    <a:pt x="136" y="28"/>
                  </a:lnTo>
                  <a:lnTo>
                    <a:pt x="138" y="30"/>
                  </a:lnTo>
                  <a:lnTo>
                    <a:pt x="140" y="32"/>
                  </a:lnTo>
                  <a:lnTo>
                    <a:pt x="140" y="34"/>
                  </a:lnTo>
                  <a:lnTo>
                    <a:pt x="140" y="36"/>
                  </a:lnTo>
                  <a:lnTo>
                    <a:pt x="142" y="36"/>
                  </a:lnTo>
                  <a:lnTo>
                    <a:pt x="142" y="39"/>
                  </a:lnTo>
                  <a:lnTo>
                    <a:pt x="145" y="41"/>
                  </a:lnTo>
                  <a:lnTo>
                    <a:pt x="145" y="43"/>
                  </a:lnTo>
                  <a:lnTo>
                    <a:pt x="145" y="45"/>
                  </a:lnTo>
                  <a:lnTo>
                    <a:pt x="147" y="47"/>
                  </a:lnTo>
                  <a:lnTo>
                    <a:pt x="147" y="49"/>
                  </a:lnTo>
                  <a:lnTo>
                    <a:pt x="147" y="51"/>
                  </a:lnTo>
                  <a:lnTo>
                    <a:pt x="147" y="53"/>
                  </a:lnTo>
                  <a:lnTo>
                    <a:pt x="149" y="55"/>
                  </a:lnTo>
                  <a:lnTo>
                    <a:pt x="149" y="57"/>
                  </a:lnTo>
                  <a:lnTo>
                    <a:pt x="149" y="59"/>
                  </a:lnTo>
                  <a:lnTo>
                    <a:pt x="149" y="61"/>
                  </a:lnTo>
                  <a:lnTo>
                    <a:pt x="149" y="63"/>
                  </a:lnTo>
                  <a:lnTo>
                    <a:pt x="149" y="65"/>
                  </a:lnTo>
                  <a:lnTo>
                    <a:pt x="149" y="67"/>
                  </a:lnTo>
                  <a:lnTo>
                    <a:pt x="149" y="69"/>
                  </a:lnTo>
                  <a:lnTo>
                    <a:pt x="149" y="71"/>
                  </a:lnTo>
                  <a:lnTo>
                    <a:pt x="149" y="73"/>
                  </a:lnTo>
                  <a:lnTo>
                    <a:pt x="149" y="75"/>
                  </a:lnTo>
                  <a:lnTo>
                    <a:pt x="149" y="77"/>
                  </a:lnTo>
                  <a:lnTo>
                    <a:pt x="149" y="79"/>
                  </a:lnTo>
                  <a:lnTo>
                    <a:pt x="149" y="81"/>
                  </a:lnTo>
                  <a:lnTo>
                    <a:pt x="149" y="83"/>
                  </a:lnTo>
                  <a:lnTo>
                    <a:pt x="149" y="85"/>
                  </a:lnTo>
                  <a:lnTo>
                    <a:pt x="149" y="87"/>
                  </a:lnTo>
                  <a:lnTo>
                    <a:pt x="149" y="89"/>
                  </a:lnTo>
                  <a:lnTo>
                    <a:pt x="147" y="92"/>
                  </a:lnTo>
                  <a:lnTo>
                    <a:pt x="147" y="94"/>
                  </a:lnTo>
                  <a:lnTo>
                    <a:pt x="147" y="96"/>
                  </a:lnTo>
                  <a:lnTo>
                    <a:pt x="145" y="98"/>
                  </a:lnTo>
                  <a:lnTo>
                    <a:pt x="145" y="100"/>
                  </a:lnTo>
                  <a:lnTo>
                    <a:pt x="145" y="102"/>
                  </a:lnTo>
                  <a:lnTo>
                    <a:pt x="145" y="104"/>
                  </a:lnTo>
                  <a:lnTo>
                    <a:pt x="142" y="104"/>
                  </a:lnTo>
                  <a:lnTo>
                    <a:pt x="142" y="106"/>
                  </a:lnTo>
                  <a:lnTo>
                    <a:pt x="140" y="108"/>
                  </a:lnTo>
                  <a:lnTo>
                    <a:pt x="140" y="110"/>
                  </a:lnTo>
                  <a:lnTo>
                    <a:pt x="138" y="112"/>
                  </a:lnTo>
                  <a:lnTo>
                    <a:pt x="138" y="114"/>
                  </a:lnTo>
                  <a:lnTo>
                    <a:pt x="136" y="114"/>
                  </a:lnTo>
                  <a:lnTo>
                    <a:pt x="136" y="116"/>
                  </a:lnTo>
                  <a:lnTo>
                    <a:pt x="134" y="118"/>
                  </a:lnTo>
                  <a:lnTo>
                    <a:pt x="134" y="120"/>
                  </a:lnTo>
                  <a:lnTo>
                    <a:pt x="132" y="120"/>
                  </a:lnTo>
                  <a:lnTo>
                    <a:pt x="130" y="122"/>
                  </a:lnTo>
                  <a:lnTo>
                    <a:pt x="128" y="124"/>
                  </a:lnTo>
                  <a:lnTo>
                    <a:pt x="128" y="126"/>
                  </a:lnTo>
                  <a:lnTo>
                    <a:pt x="126" y="126"/>
                  </a:lnTo>
                  <a:lnTo>
                    <a:pt x="124" y="128"/>
                  </a:lnTo>
                  <a:lnTo>
                    <a:pt x="122" y="130"/>
                  </a:lnTo>
                  <a:lnTo>
                    <a:pt x="120" y="130"/>
                  </a:lnTo>
                  <a:lnTo>
                    <a:pt x="120" y="132"/>
                  </a:lnTo>
                  <a:lnTo>
                    <a:pt x="118" y="132"/>
                  </a:lnTo>
                  <a:lnTo>
                    <a:pt x="116" y="134"/>
                  </a:lnTo>
                  <a:lnTo>
                    <a:pt x="114" y="134"/>
                  </a:lnTo>
                  <a:lnTo>
                    <a:pt x="114" y="136"/>
                  </a:lnTo>
                  <a:lnTo>
                    <a:pt x="112" y="136"/>
                  </a:lnTo>
                  <a:lnTo>
                    <a:pt x="110" y="136"/>
                  </a:lnTo>
                  <a:lnTo>
                    <a:pt x="108" y="138"/>
                  </a:lnTo>
                  <a:lnTo>
                    <a:pt x="106" y="138"/>
                  </a:lnTo>
                  <a:lnTo>
                    <a:pt x="104" y="140"/>
                  </a:lnTo>
                  <a:lnTo>
                    <a:pt x="102" y="140"/>
                  </a:lnTo>
                  <a:lnTo>
                    <a:pt x="100" y="140"/>
                  </a:lnTo>
                  <a:lnTo>
                    <a:pt x="98" y="140"/>
                  </a:lnTo>
                  <a:lnTo>
                    <a:pt x="96" y="142"/>
                  </a:lnTo>
                  <a:lnTo>
                    <a:pt x="93" y="142"/>
                  </a:lnTo>
                  <a:lnTo>
                    <a:pt x="91" y="142"/>
                  </a:lnTo>
                  <a:lnTo>
                    <a:pt x="89" y="142"/>
                  </a:lnTo>
                  <a:lnTo>
                    <a:pt x="87" y="142"/>
                  </a:lnTo>
                  <a:lnTo>
                    <a:pt x="85" y="146"/>
                  </a:lnTo>
                  <a:lnTo>
                    <a:pt x="83" y="146"/>
                  </a:lnTo>
                  <a:lnTo>
                    <a:pt x="81" y="146"/>
                  </a:lnTo>
                  <a:lnTo>
                    <a:pt x="79" y="146"/>
                  </a:lnTo>
                  <a:lnTo>
                    <a:pt x="77" y="146"/>
                  </a:lnTo>
                  <a:lnTo>
                    <a:pt x="75" y="146"/>
                  </a:lnTo>
                  <a:lnTo>
                    <a:pt x="75" y="136"/>
                  </a:lnTo>
                </a:path>
              </a:pathLst>
            </a:custGeom>
            <a:solidFill>
              <a:srgbClr val="FFF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6" name="Freeform 166">
              <a:extLst>
                <a:ext uri="{FF2B5EF4-FFF2-40B4-BE49-F238E27FC236}">
                  <a16:creationId xmlns:a16="http://schemas.microsoft.com/office/drawing/2014/main" id="{465DC975-9A60-569B-7495-CA3B6B5B7513}"/>
                </a:ext>
              </a:extLst>
            </p:cNvPr>
            <p:cNvSpPr>
              <a:spLocks/>
            </p:cNvSpPr>
            <p:nvPr/>
          </p:nvSpPr>
          <p:spPr bwMode="auto">
            <a:xfrm>
              <a:off x="7164387" y="3482975"/>
              <a:ext cx="76200" cy="107950"/>
            </a:xfrm>
            <a:custGeom>
              <a:avLst/>
              <a:gdLst>
                <a:gd name="T0" fmla="*/ 47625 w 48"/>
                <a:gd name="T1" fmla="*/ 15645 h 69"/>
                <a:gd name="T2" fmla="*/ 41275 w 48"/>
                <a:gd name="T3" fmla="*/ 21903 h 69"/>
                <a:gd name="T4" fmla="*/ 38100 w 48"/>
                <a:gd name="T5" fmla="*/ 28161 h 69"/>
                <a:gd name="T6" fmla="*/ 34925 w 48"/>
                <a:gd name="T7" fmla="*/ 34419 h 69"/>
                <a:gd name="T8" fmla="*/ 28575 w 48"/>
                <a:gd name="T9" fmla="*/ 37548 h 69"/>
                <a:gd name="T10" fmla="*/ 25400 w 48"/>
                <a:gd name="T11" fmla="*/ 43806 h 69"/>
                <a:gd name="T12" fmla="*/ 22225 w 48"/>
                <a:gd name="T13" fmla="*/ 51628 h 69"/>
                <a:gd name="T14" fmla="*/ 19050 w 48"/>
                <a:gd name="T15" fmla="*/ 57886 h 69"/>
                <a:gd name="T16" fmla="*/ 15875 w 48"/>
                <a:gd name="T17" fmla="*/ 64144 h 69"/>
                <a:gd name="T18" fmla="*/ 47625 w 48"/>
                <a:gd name="T19" fmla="*/ 106386 h 69"/>
                <a:gd name="T20" fmla="*/ 47625 w 48"/>
                <a:gd name="T21" fmla="*/ 95434 h 69"/>
                <a:gd name="T22" fmla="*/ 47625 w 48"/>
                <a:gd name="T23" fmla="*/ 86047 h 69"/>
                <a:gd name="T24" fmla="*/ 47625 w 48"/>
                <a:gd name="T25" fmla="*/ 76660 h 69"/>
                <a:gd name="T26" fmla="*/ 38100 w 48"/>
                <a:gd name="T27" fmla="*/ 76660 h 69"/>
                <a:gd name="T28" fmla="*/ 28575 w 48"/>
                <a:gd name="T29" fmla="*/ 76660 h 69"/>
                <a:gd name="T30" fmla="*/ 19050 w 48"/>
                <a:gd name="T31" fmla="*/ 76660 h 69"/>
                <a:gd name="T32" fmla="*/ 9525 w 48"/>
                <a:gd name="T33" fmla="*/ 76660 h 69"/>
                <a:gd name="T34" fmla="*/ 0 w 48"/>
                <a:gd name="T35" fmla="*/ 76660 h 69"/>
                <a:gd name="T36" fmla="*/ 3175 w 48"/>
                <a:gd name="T37" fmla="*/ 70402 h 69"/>
                <a:gd name="T38" fmla="*/ 9525 w 48"/>
                <a:gd name="T39" fmla="*/ 61015 h 69"/>
                <a:gd name="T40" fmla="*/ 12700 w 48"/>
                <a:gd name="T41" fmla="*/ 54757 h 69"/>
                <a:gd name="T42" fmla="*/ 19050 w 48"/>
                <a:gd name="T43" fmla="*/ 48499 h 69"/>
                <a:gd name="T44" fmla="*/ 22225 w 48"/>
                <a:gd name="T45" fmla="*/ 40677 h 69"/>
                <a:gd name="T46" fmla="*/ 25400 w 48"/>
                <a:gd name="T47" fmla="*/ 34419 h 69"/>
                <a:gd name="T48" fmla="*/ 31750 w 48"/>
                <a:gd name="T49" fmla="*/ 28161 h 69"/>
                <a:gd name="T50" fmla="*/ 34925 w 48"/>
                <a:gd name="T51" fmla="*/ 21903 h 69"/>
                <a:gd name="T52" fmla="*/ 41275 w 48"/>
                <a:gd name="T53" fmla="*/ 12516 h 69"/>
                <a:gd name="T54" fmla="*/ 47625 w 48"/>
                <a:gd name="T55" fmla="*/ 6258 h 69"/>
                <a:gd name="T56" fmla="*/ 55563 w 48"/>
                <a:gd name="T57" fmla="*/ 0 h 69"/>
                <a:gd name="T58" fmla="*/ 61913 w 48"/>
                <a:gd name="T59" fmla="*/ 3129 h 69"/>
                <a:gd name="T60" fmla="*/ 61913 w 48"/>
                <a:gd name="T61" fmla="*/ 12516 h 69"/>
                <a:gd name="T62" fmla="*/ 61913 w 48"/>
                <a:gd name="T63" fmla="*/ 21903 h 69"/>
                <a:gd name="T64" fmla="*/ 61913 w 48"/>
                <a:gd name="T65" fmla="*/ 31290 h 69"/>
                <a:gd name="T66" fmla="*/ 61913 w 48"/>
                <a:gd name="T67" fmla="*/ 40677 h 69"/>
                <a:gd name="T68" fmla="*/ 61913 w 48"/>
                <a:gd name="T69" fmla="*/ 51628 h 69"/>
                <a:gd name="T70" fmla="*/ 61913 w 48"/>
                <a:gd name="T71" fmla="*/ 61015 h 69"/>
                <a:gd name="T72" fmla="*/ 65088 w 48"/>
                <a:gd name="T73" fmla="*/ 67273 h 69"/>
                <a:gd name="T74" fmla="*/ 74613 w 48"/>
                <a:gd name="T75" fmla="*/ 67273 h 69"/>
                <a:gd name="T76" fmla="*/ 68263 w 48"/>
                <a:gd name="T77" fmla="*/ 76660 h 69"/>
                <a:gd name="T78" fmla="*/ 61913 w 48"/>
                <a:gd name="T79" fmla="*/ 79789 h 69"/>
                <a:gd name="T80" fmla="*/ 61913 w 48"/>
                <a:gd name="T81" fmla="*/ 89176 h 69"/>
                <a:gd name="T82" fmla="*/ 61913 w 48"/>
                <a:gd name="T83" fmla="*/ 98563 h 69"/>
                <a:gd name="T84" fmla="*/ 58738 w 48"/>
                <a:gd name="T85" fmla="*/ 106386 h 69"/>
                <a:gd name="T86" fmla="*/ 47625 w 48"/>
                <a:gd name="T87" fmla="*/ 106386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8" h="69">
                  <a:moveTo>
                    <a:pt x="8" y="43"/>
                  </a:moveTo>
                  <a:lnTo>
                    <a:pt x="30" y="43"/>
                  </a:lnTo>
                  <a:lnTo>
                    <a:pt x="30" y="10"/>
                  </a:lnTo>
                  <a:lnTo>
                    <a:pt x="28" y="12"/>
                  </a:lnTo>
                  <a:lnTo>
                    <a:pt x="28" y="14"/>
                  </a:lnTo>
                  <a:lnTo>
                    <a:pt x="26" y="14"/>
                  </a:lnTo>
                  <a:lnTo>
                    <a:pt x="26" y="16"/>
                  </a:lnTo>
                  <a:lnTo>
                    <a:pt x="24" y="16"/>
                  </a:lnTo>
                  <a:lnTo>
                    <a:pt x="24" y="18"/>
                  </a:lnTo>
                  <a:lnTo>
                    <a:pt x="22" y="18"/>
                  </a:lnTo>
                  <a:lnTo>
                    <a:pt x="22" y="20"/>
                  </a:lnTo>
                  <a:lnTo>
                    <a:pt x="22" y="22"/>
                  </a:lnTo>
                  <a:lnTo>
                    <a:pt x="20" y="22"/>
                  </a:lnTo>
                  <a:lnTo>
                    <a:pt x="20" y="24"/>
                  </a:lnTo>
                  <a:lnTo>
                    <a:pt x="18" y="24"/>
                  </a:lnTo>
                  <a:lnTo>
                    <a:pt x="18" y="26"/>
                  </a:lnTo>
                  <a:lnTo>
                    <a:pt x="18" y="28"/>
                  </a:lnTo>
                  <a:lnTo>
                    <a:pt x="16" y="28"/>
                  </a:lnTo>
                  <a:lnTo>
                    <a:pt x="16" y="31"/>
                  </a:lnTo>
                  <a:lnTo>
                    <a:pt x="14" y="31"/>
                  </a:lnTo>
                  <a:lnTo>
                    <a:pt x="14" y="33"/>
                  </a:lnTo>
                  <a:lnTo>
                    <a:pt x="14" y="35"/>
                  </a:lnTo>
                  <a:lnTo>
                    <a:pt x="12" y="35"/>
                  </a:lnTo>
                  <a:lnTo>
                    <a:pt x="12" y="37"/>
                  </a:lnTo>
                  <a:lnTo>
                    <a:pt x="10" y="37"/>
                  </a:lnTo>
                  <a:lnTo>
                    <a:pt x="10" y="39"/>
                  </a:lnTo>
                  <a:lnTo>
                    <a:pt x="10" y="41"/>
                  </a:lnTo>
                  <a:lnTo>
                    <a:pt x="8" y="41"/>
                  </a:lnTo>
                  <a:lnTo>
                    <a:pt x="8" y="43"/>
                  </a:lnTo>
                  <a:lnTo>
                    <a:pt x="30" y="68"/>
                  </a:lnTo>
                  <a:lnTo>
                    <a:pt x="30" y="65"/>
                  </a:lnTo>
                  <a:lnTo>
                    <a:pt x="30" y="63"/>
                  </a:lnTo>
                  <a:lnTo>
                    <a:pt x="30" y="61"/>
                  </a:lnTo>
                  <a:lnTo>
                    <a:pt x="30" y="59"/>
                  </a:lnTo>
                  <a:lnTo>
                    <a:pt x="30" y="57"/>
                  </a:lnTo>
                  <a:lnTo>
                    <a:pt x="30" y="55"/>
                  </a:lnTo>
                  <a:lnTo>
                    <a:pt x="30" y="53"/>
                  </a:lnTo>
                  <a:lnTo>
                    <a:pt x="30" y="51"/>
                  </a:lnTo>
                  <a:lnTo>
                    <a:pt x="30" y="49"/>
                  </a:lnTo>
                  <a:lnTo>
                    <a:pt x="28" y="49"/>
                  </a:lnTo>
                  <a:lnTo>
                    <a:pt x="26" y="49"/>
                  </a:lnTo>
                  <a:lnTo>
                    <a:pt x="24" y="49"/>
                  </a:lnTo>
                  <a:lnTo>
                    <a:pt x="22" y="49"/>
                  </a:lnTo>
                  <a:lnTo>
                    <a:pt x="20" y="49"/>
                  </a:lnTo>
                  <a:lnTo>
                    <a:pt x="18" y="49"/>
                  </a:lnTo>
                  <a:lnTo>
                    <a:pt x="16" y="49"/>
                  </a:lnTo>
                  <a:lnTo>
                    <a:pt x="14" y="49"/>
                  </a:lnTo>
                  <a:lnTo>
                    <a:pt x="12" y="49"/>
                  </a:lnTo>
                  <a:lnTo>
                    <a:pt x="10" y="49"/>
                  </a:lnTo>
                  <a:lnTo>
                    <a:pt x="8" y="49"/>
                  </a:lnTo>
                  <a:lnTo>
                    <a:pt x="6" y="49"/>
                  </a:lnTo>
                  <a:lnTo>
                    <a:pt x="4" y="49"/>
                  </a:lnTo>
                  <a:lnTo>
                    <a:pt x="2" y="49"/>
                  </a:lnTo>
                  <a:lnTo>
                    <a:pt x="0" y="49"/>
                  </a:lnTo>
                  <a:lnTo>
                    <a:pt x="0" y="47"/>
                  </a:lnTo>
                  <a:lnTo>
                    <a:pt x="0" y="45"/>
                  </a:lnTo>
                  <a:lnTo>
                    <a:pt x="2" y="45"/>
                  </a:lnTo>
                  <a:lnTo>
                    <a:pt x="2" y="43"/>
                  </a:lnTo>
                  <a:lnTo>
                    <a:pt x="4" y="41"/>
                  </a:lnTo>
                  <a:lnTo>
                    <a:pt x="6" y="39"/>
                  </a:lnTo>
                  <a:lnTo>
                    <a:pt x="6" y="37"/>
                  </a:lnTo>
                  <a:lnTo>
                    <a:pt x="8" y="37"/>
                  </a:lnTo>
                  <a:lnTo>
                    <a:pt x="8" y="35"/>
                  </a:lnTo>
                  <a:lnTo>
                    <a:pt x="10" y="33"/>
                  </a:lnTo>
                  <a:lnTo>
                    <a:pt x="10" y="31"/>
                  </a:lnTo>
                  <a:lnTo>
                    <a:pt x="12" y="31"/>
                  </a:lnTo>
                  <a:lnTo>
                    <a:pt x="12" y="28"/>
                  </a:lnTo>
                  <a:lnTo>
                    <a:pt x="14" y="28"/>
                  </a:lnTo>
                  <a:lnTo>
                    <a:pt x="14" y="26"/>
                  </a:lnTo>
                  <a:lnTo>
                    <a:pt x="14" y="24"/>
                  </a:lnTo>
                  <a:lnTo>
                    <a:pt x="16" y="24"/>
                  </a:lnTo>
                  <a:lnTo>
                    <a:pt x="16" y="22"/>
                  </a:lnTo>
                  <a:lnTo>
                    <a:pt x="18" y="22"/>
                  </a:lnTo>
                  <a:lnTo>
                    <a:pt x="18" y="20"/>
                  </a:lnTo>
                  <a:lnTo>
                    <a:pt x="20" y="18"/>
                  </a:lnTo>
                  <a:lnTo>
                    <a:pt x="20" y="16"/>
                  </a:lnTo>
                  <a:lnTo>
                    <a:pt x="22" y="16"/>
                  </a:lnTo>
                  <a:lnTo>
                    <a:pt x="22" y="14"/>
                  </a:lnTo>
                  <a:lnTo>
                    <a:pt x="24" y="12"/>
                  </a:lnTo>
                  <a:lnTo>
                    <a:pt x="24" y="10"/>
                  </a:lnTo>
                  <a:lnTo>
                    <a:pt x="26" y="8"/>
                  </a:lnTo>
                  <a:lnTo>
                    <a:pt x="28" y="6"/>
                  </a:lnTo>
                  <a:lnTo>
                    <a:pt x="28" y="4"/>
                  </a:lnTo>
                  <a:lnTo>
                    <a:pt x="30" y="4"/>
                  </a:lnTo>
                  <a:lnTo>
                    <a:pt x="30" y="2"/>
                  </a:lnTo>
                  <a:lnTo>
                    <a:pt x="33" y="0"/>
                  </a:lnTo>
                  <a:lnTo>
                    <a:pt x="35" y="0"/>
                  </a:lnTo>
                  <a:lnTo>
                    <a:pt x="37" y="0"/>
                  </a:lnTo>
                  <a:lnTo>
                    <a:pt x="39" y="0"/>
                  </a:lnTo>
                  <a:lnTo>
                    <a:pt x="39" y="2"/>
                  </a:lnTo>
                  <a:lnTo>
                    <a:pt x="39" y="4"/>
                  </a:lnTo>
                  <a:lnTo>
                    <a:pt x="39" y="6"/>
                  </a:lnTo>
                  <a:lnTo>
                    <a:pt x="39" y="8"/>
                  </a:lnTo>
                  <a:lnTo>
                    <a:pt x="39" y="10"/>
                  </a:lnTo>
                  <a:lnTo>
                    <a:pt x="39" y="12"/>
                  </a:lnTo>
                  <a:lnTo>
                    <a:pt x="39" y="14"/>
                  </a:lnTo>
                  <a:lnTo>
                    <a:pt x="39" y="16"/>
                  </a:lnTo>
                  <a:lnTo>
                    <a:pt x="39" y="18"/>
                  </a:lnTo>
                  <a:lnTo>
                    <a:pt x="39" y="20"/>
                  </a:lnTo>
                  <a:lnTo>
                    <a:pt x="39" y="22"/>
                  </a:lnTo>
                  <a:lnTo>
                    <a:pt x="39" y="24"/>
                  </a:lnTo>
                  <a:lnTo>
                    <a:pt x="39" y="26"/>
                  </a:lnTo>
                  <a:lnTo>
                    <a:pt x="39" y="28"/>
                  </a:lnTo>
                  <a:lnTo>
                    <a:pt x="39" y="31"/>
                  </a:lnTo>
                  <a:lnTo>
                    <a:pt x="39" y="33"/>
                  </a:lnTo>
                  <a:lnTo>
                    <a:pt x="39" y="35"/>
                  </a:lnTo>
                  <a:lnTo>
                    <a:pt x="39" y="37"/>
                  </a:lnTo>
                  <a:lnTo>
                    <a:pt x="39" y="39"/>
                  </a:lnTo>
                  <a:lnTo>
                    <a:pt x="39" y="41"/>
                  </a:lnTo>
                  <a:lnTo>
                    <a:pt x="39" y="43"/>
                  </a:lnTo>
                  <a:lnTo>
                    <a:pt x="41" y="43"/>
                  </a:lnTo>
                  <a:lnTo>
                    <a:pt x="43" y="43"/>
                  </a:lnTo>
                  <a:lnTo>
                    <a:pt x="45" y="43"/>
                  </a:lnTo>
                  <a:lnTo>
                    <a:pt x="47" y="43"/>
                  </a:lnTo>
                  <a:lnTo>
                    <a:pt x="47" y="49"/>
                  </a:lnTo>
                  <a:lnTo>
                    <a:pt x="45" y="49"/>
                  </a:lnTo>
                  <a:lnTo>
                    <a:pt x="43" y="49"/>
                  </a:lnTo>
                  <a:lnTo>
                    <a:pt x="41" y="49"/>
                  </a:lnTo>
                  <a:lnTo>
                    <a:pt x="39" y="49"/>
                  </a:lnTo>
                  <a:lnTo>
                    <a:pt x="39" y="51"/>
                  </a:lnTo>
                  <a:lnTo>
                    <a:pt x="39" y="53"/>
                  </a:lnTo>
                  <a:lnTo>
                    <a:pt x="39" y="55"/>
                  </a:lnTo>
                  <a:lnTo>
                    <a:pt x="39" y="57"/>
                  </a:lnTo>
                  <a:lnTo>
                    <a:pt x="39" y="59"/>
                  </a:lnTo>
                  <a:lnTo>
                    <a:pt x="39" y="61"/>
                  </a:lnTo>
                  <a:lnTo>
                    <a:pt x="39" y="63"/>
                  </a:lnTo>
                  <a:lnTo>
                    <a:pt x="39" y="65"/>
                  </a:lnTo>
                  <a:lnTo>
                    <a:pt x="39" y="68"/>
                  </a:lnTo>
                  <a:lnTo>
                    <a:pt x="37" y="68"/>
                  </a:lnTo>
                  <a:lnTo>
                    <a:pt x="35" y="68"/>
                  </a:lnTo>
                  <a:lnTo>
                    <a:pt x="33" y="68"/>
                  </a:lnTo>
                  <a:lnTo>
                    <a:pt x="30" y="68"/>
                  </a:lnTo>
                  <a:lnTo>
                    <a:pt x="8" y="43"/>
                  </a:lnTo>
                </a:path>
              </a:pathLst>
            </a:custGeom>
            <a:solidFill>
              <a:srgbClr val="FFF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7" name="Freeform 167">
              <a:extLst>
                <a:ext uri="{FF2B5EF4-FFF2-40B4-BE49-F238E27FC236}">
                  <a16:creationId xmlns:a16="http://schemas.microsoft.com/office/drawing/2014/main" id="{03C58BCD-52B6-617E-DC71-F39A6DAADEBE}"/>
                </a:ext>
              </a:extLst>
            </p:cNvPr>
            <p:cNvSpPr>
              <a:spLocks/>
            </p:cNvSpPr>
            <p:nvPr/>
          </p:nvSpPr>
          <p:spPr bwMode="auto">
            <a:xfrm>
              <a:off x="6772276" y="3316288"/>
              <a:ext cx="85725" cy="101600"/>
            </a:xfrm>
            <a:custGeom>
              <a:avLst/>
              <a:gdLst>
                <a:gd name="T0" fmla="*/ 3175 w 54"/>
                <a:gd name="T1" fmla="*/ 100013 h 64"/>
                <a:gd name="T2" fmla="*/ 9525 w 54"/>
                <a:gd name="T3" fmla="*/ 100013 h 64"/>
                <a:gd name="T4" fmla="*/ 15875 w 54"/>
                <a:gd name="T5" fmla="*/ 100013 h 64"/>
                <a:gd name="T6" fmla="*/ 22225 w 54"/>
                <a:gd name="T7" fmla="*/ 100013 h 64"/>
                <a:gd name="T8" fmla="*/ 28575 w 54"/>
                <a:gd name="T9" fmla="*/ 96838 h 64"/>
                <a:gd name="T10" fmla="*/ 34925 w 54"/>
                <a:gd name="T11" fmla="*/ 96838 h 64"/>
                <a:gd name="T12" fmla="*/ 41275 w 54"/>
                <a:gd name="T13" fmla="*/ 96838 h 64"/>
                <a:gd name="T14" fmla="*/ 44450 w 54"/>
                <a:gd name="T15" fmla="*/ 93663 h 64"/>
                <a:gd name="T16" fmla="*/ 50800 w 54"/>
                <a:gd name="T17" fmla="*/ 93663 h 64"/>
                <a:gd name="T18" fmla="*/ 58738 w 54"/>
                <a:gd name="T19" fmla="*/ 90488 h 64"/>
                <a:gd name="T20" fmla="*/ 65088 w 54"/>
                <a:gd name="T21" fmla="*/ 87313 h 64"/>
                <a:gd name="T22" fmla="*/ 68263 w 54"/>
                <a:gd name="T23" fmla="*/ 84138 h 64"/>
                <a:gd name="T24" fmla="*/ 71438 w 54"/>
                <a:gd name="T25" fmla="*/ 80963 h 64"/>
                <a:gd name="T26" fmla="*/ 74613 w 54"/>
                <a:gd name="T27" fmla="*/ 77788 h 64"/>
                <a:gd name="T28" fmla="*/ 77788 w 54"/>
                <a:gd name="T29" fmla="*/ 74613 h 64"/>
                <a:gd name="T30" fmla="*/ 80963 w 54"/>
                <a:gd name="T31" fmla="*/ 71438 h 64"/>
                <a:gd name="T32" fmla="*/ 80963 w 54"/>
                <a:gd name="T33" fmla="*/ 65088 h 64"/>
                <a:gd name="T34" fmla="*/ 84138 w 54"/>
                <a:gd name="T35" fmla="*/ 58738 h 64"/>
                <a:gd name="T36" fmla="*/ 84138 w 54"/>
                <a:gd name="T37" fmla="*/ 52388 h 64"/>
                <a:gd name="T38" fmla="*/ 84138 w 54"/>
                <a:gd name="T39" fmla="*/ 44450 h 64"/>
                <a:gd name="T40" fmla="*/ 84138 w 54"/>
                <a:gd name="T41" fmla="*/ 38100 h 64"/>
                <a:gd name="T42" fmla="*/ 80963 w 54"/>
                <a:gd name="T43" fmla="*/ 34925 h 64"/>
                <a:gd name="T44" fmla="*/ 80963 w 54"/>
                <a:gd name="T45" fmla="*/ 28575 h 64"/>
                <a:gd name="T46" fmla="*/ 77788 w 54"/>
                <a:gd name="T47" fmla="*/ 22225 h 64"/>
                <a:gd name="T48" fmla="*/ 74613 w 54"/>
                <a:gd name="T49" fmla="*/ 19050 h 64"/>
                <a:gd name="T50" fmla="*/ 71438 w 54"/>
                <a:gd name="T51" fmla="*/ 15875 h 64"/>
                <a:gd name="T52" fmla="*/ 68263 w 54"/>
                <a:gd name="T53" fmla="*/ 12700 h 64"/>
                <a:gd name="T54" fmla="*/ 65088 w 54"/>
                <a:gd name="T55" fmla="*/ 9525 h 64"/>
                <a:gd name="T56" fmla="*/ 61913 w 54"/>
                <a:gd name="T57" fmla="*/ 6350 h 64"/>
                <a:gd name="T58" fmla="*/ 55563 w 54"/>
                <a:gd name="T59" fmla="*/ 6350 h 64"/>
                <a:gd name="T60" fmla="*/ 50800 w 54"/>
                <a:gd name="T61" fmla="*/ 3175 h 64"/>
                <a:gd name="T62" fmla="*/ 44450 w 54"/>
                <a:gd name="T63" fmla="*/ 3175 h 64"/>
                <a:gd name="T64" fmla="*/ 38100 w 54"/>
                <a:gd name="T65" fmla="*/ 3175 h 64"/>
                <a:gd name="T66" fmla="*/ 31750 w 54"/>
                <a:gd name="T67" fmla="*/ 3175 h 64"/>
                <a:gd name="T68" fmla="*/ 25400 w 54"/>
                <a:gd name="T69" fmla="*/ 0 h 64"/>
                <a:gd name="T70" fmla="*/ 19050 w 54"/>
                <a:gd name="T71" fmla="*/ 0 h 64"/>
                <a:gd name="T72" fmla="*/ 15875 w 54"/>
                <a:gd name="T73" fmla="*/ 3175 h 64"/>
                <a:gd name="T74" fmla="*/ 9525 w 54"/>
                <a:gd name="T75" fmla="*/ 3175 h 64"/>
                <a:gd name="T76" fmla="*/ 3175 w 54"/>
                <a:gd name="T77" fmla="*/ 3175 h 64"/>
                <a:gd name="T78" fmla="*/ 3175 w 54"/>
                <a:gd name="T79" fmla="*/ 9525 h 64"/>
                <a:gd name="T80" fmla="*/ 0 w 54"/>
                <a:gd name="T81" fmla="*/ 15875 h 64"/>
                <a:gd name="T82" fmla="*/ 0 w 54"/>
                <a:gd name="T83" fmla="*/ 22225 h 64"/>
                <a:gd name="T84" fmla="*/ 0 w 54"/>
                <a:gd name="T85" fmla="*/ 28575 h 64"/>
                <a:gd name="T86" fmla="*/ 0 w 54"/>
                <a:gd name="T87" fmla="*/ 34925 h 64"/>
                <a:gd name="T88" fmla="*/ 0 w 54"/>
                <a:gd name="T89" fmla="*/ 41275 h 64"/>
                <a:gd name="T90" fmla="*/ 0 w 54"/>
                <a:gd name="T91" fmla="*/ 49213 h 64"/>
                <a:gd name="T92" fmla="*/ 0 w 54"/>
                <a:gd name="T93" fmla="*/ 55563 h 64"/>
                <a:gd name="T94" fmla="*/ 0 w 54"/>
                <a:gd name="T95" fmla="*/ 61913 h 64"/>
                <a:gd name="T96" fmla="*/ 0 w 54"/>
                <a:gd name="T97" fmla="*/ 68263 h 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4" h="64">
                  <a:moveTo>
                    <a:pt x="0" y="61"/>
                  </a:moveTo>
                  <a:lnTo>
                    <a:pt x="2" y="63"/>
                  </a:lnTo>
                  <a:lnTo>
                    <a:pt x="4" y="63"/>
                  </a:lnTo>
                  <a:lnTo>
                    <a:pt x="6" y="63"/>
                  </a:lnTo>
                  <a:lnTo>
                    <a:pt x="8" y="63"/>
                  </a:lnTo>
                  <a:lnTo>
                    <a:pt x="10" y="63"/>
                  </a:lnTo>
                  <a:lnTo>
                    <a:pt x="12" y="63"/>
                  </a:lnTo>
                  <a:lnTo>
                    <a:pt x="14" y="63"/>
                  </a:lnTo>
                  <a:lnTo>
                    <a:pt x="16" y="61"/>
                  </a:lnTo>
                  <a:lnTo>
                    <a:pt x="18" y="61"/>
                  </a:lnTo>
                  <a:lnTo>
                    <a:pt x="20" y="61"/>
                  </a:lnTo>
                  <a:lnTo>
                    <a:pt x="22" y="61"/>
                  </a:lnTo>
                  <a:lnTo>
                    <a:pt x="24" y="61"/>
                  </a:lnTo>
                  <a:lnTo>
                    <a:pt x="26" y="61"/>
                  </a:lnTo>
                  <a:lnTo>
                    <a:pt x="28" y="61"/>
                  </a:lnTo>
                  <a:lnTo>
                    <a:pt x="28" y="59"/>
                  </a:lnTo>
                  <a:lnTo>
                    <a:pt x="30" y="59"/>
                  </a:lnTo>
                  <a:lnTo>
                    <a:pt x="32" y="59"/>
                  </a:lnTo>
                  <a:lnTo>
                    <a:pt x="35" y="59"/>
                  </a:lnTo>
                  <a:lnTo>
                    <a:pt x="37" y="57"/>
                  </a:lnTo>
                  <a:lnTo>
                    <a:pt x="39" y="57"/>
                  </a:lnTo>
                  <a:lnTo>
                    <a:pt x="41" y="55"/>
                  </a:lnTo>
                  <a:lnTo>
                    <a:pt x="43" y="55"/>
                  </a:lnTo>
                  <a:lnTo>
                    <a:pt x="43" y="53"/>
                  </a:lnTo>
                  <a:lnTo>
                    <a:pt x="45" y="53"/>
                  </a:lnTo>
                  <a:lnTo>
                    <a:pt x="45" y="51"/>
                  </a:lnTo>
                  <a:lnTo>
                    <a:pt x="47" y="51"/>
                  </a:lnTo>
                  <a:lnTo>
                    <a:pt x="47" y="49"/>
                  </a:lnTo>
                  <a:lnTo>
                    <a:pt x="49" y="49"/>
                  </a:lnTo>
                  <a:lnTo>
                    <a:pt x="49" y="47"/>
                  </a:lnTo>
                  <a:lnTo>
                    <a:pt x="49" y="45"/>
                  </a:lnTo>
                  <a:lnTo>
                    <a:pt x="51" y="45"/>
                  </a:lnTo>
                  <a:lnTo>
                    <a:pt x="51" y="43"/>
                  </a:lnTo>
                  <a:lnTo>
                    <a:pt x="51" y="41"/>
                  </a:lnTo>
                  <a:lnTo>
                    <a:pt x="53" y="39"/>
                  </a:lnTo>
                  <a:lnTo>
                    <a:pt x="53" y="37"/>
                  </a:lnTo>
                  <a:lnTo>
                    <a:pt x="53" y="35"/>
                  </a:lnTo>
                  <a:lnTo>
                    <a:pt x="53" y="33"/>
                  </a:lnTo>
                  <a:lnTo>
                    <a:pt x="53" y="31"/>
                  </a:lnTo>
                  <a:lnTo>
                    <a:pt x="53" y="28"/>
                  </a:lnTo>
                  <a:lnTo>
                    <a:pt x="53" y="26"/>
                  </a:lnTo>
                  <a:lnTo>
                    <a:pt x="53" y="24"/>
                  </a:lnTo>
                  <a:lnTo>
                    <a:pt x="53" y="22"/>
                  </a:lnTo>
                  <a:lnTo>
                    <a:pt x="51" y="22"/>
                  </a:lnTo>
                  <a:lnTo>
                    <a:pt x="51" y="20"/>
                  </a:lnTo>
                  <a:lnTo>
                    <a:pt x="51" y="18"/>
                  </a:lnTo>
                  <a:lnTo>
                    <a:pt x="51" y="16"/>
                  </a:lnTo>
                  <a:lnTo>
                    <a:pt x="49" y="14"/>
                  </a:lnTo>
                  <a:lnTo>
                    <a:pt x="49" y="12"/>
                  </a:lnTo>
                  <a:lnTo>
                    <a:pt x="47" y="12"/>
                  </a:lnTo>
                  <a:lnTo>
                    <a:pt x="47" y="10"/>
                  </a:lnTo>
                  <a:lnTo>
                    <a:pt x="45" y="10"/>
                  </a:lnTo>
                  <a:lnTo>
                    <a:pt x="45" y="8"/>
                  </a:lnTo>
                  <a:lnTo>
                    <a:pt x="43" y="8"/>
                  </a:lnTo>
                  <a:lnTo>
                    <a:pt x="43" y="6"/>
                  </a:lnTo>
                  <a:lnTo>
                    <a:pt x="41" y="6"/>
                  </a:lnTo>
                  <a:lnTo>
                    <a:pt x="39" y="6"/>
                  </a:lnTo>
                  <a:lnTo>
                    <a:pt x="39" y="4"/>
                  </a:lnTo>
                  <a:lnTo>
                    <a:pt x="37" y="4"/>
                  </a:lnTo>
                  <a:lnTo>
                    <a:pt x="35" y="4"/>
                  </a:lnTo>
                  <a:lnTo>
                    <a:pt x="32" y="4"/>
                  </a:lnTo>
                  <a:lnTo>
                    <a:pt x="32" y="2"/>
                  </a:lnTo>
                  <a:lnTo>
                    <a:pt x="30" y="2"/>
                  </a:lnTo>
                  <a:lnTo>
                    <a:pt x="28" y="2"/>
                  </a:lnTo>
                  <a:lnTo>
                    <a:pt x="26" y="2"/>
                  </a:lnTo>
                  <a:lnTo>
                    <a:pt x="24" y="2"/>
                  </a:lnTo>
                  <a:lnTo>
                    <a:pt x="22" y="2"/>
                  </a:lnTo>
                  <a:lnTo>
                    <a:pt x="20" y="2"/>
                  </a:lnTo>
                  <a:lnTo>
                    <a:pt x="18" y="2"/>
                  </a:lnTo>
                  <a:lnTo>
                    <a:pt x="16" y="0"/>
                  </a:lnTo>
                  <a:lnTo>
                    <a:pt x="14" y="0"/>
                  </a:lnTo>
                  <a:lnTo>
                    <a:pt x="12" y="0"/>
                  </a:lnTo>
                  <a:lnTo>
                    <a:pt x="12" y="2"/>
                  </a:lnTo>
                  <a:lnTo>
                    <a:pt x="10" y="2"/>
                  </a:lnTo>
                  <a:lnTo>
                    <a:pt x="8" y="2"/>
                  </a:lnTo>
                  <a:lnTo>
                    <a:pt x="6" y="2"/>
                  </a:lnTo>
                  <a:lnTo>
                    <a:pt x="4" y="2"/>
                  </a:lnTo>
                  <a:lnTo>
                    <a:pt x="2" y="2"/>
                  </a:lnTo>
                  <a:lnTo>
                    <a:pt x="2" y="4"/>
                  </a:lnTo>
                  <a:lnTo>
                    <a:pt x="2" y="6"/>
                  </a:lnTo>
                  <a:lnTo>
                    <a:pt x="0" y="8"/>
                  </a:lnTo>
                  <a:lnTo>
                    <a:pt x="0" y="10"/>
                  </a:lnTo>
                  <a:lnTo>
                    <a:pt x="0" y="12"/>
                  </a:lnTo>
                  <a:lnTo>
                    <a:pt x="0" y="14"/>
                  </a:lnTo>
                  <a:lnTo>
                    <a:pt x="0" y="16"/>
                  </a:lnTo>
                  <a:lnTo>
                    <a:pt x="0" y="18"/>
                  </a:lnTo>
                  <a:lnTo>
                    <a:pt x="0" y="20"/>
                  </a:lnTo>
                  <a:lnTo>
                    <a:pt x="0" y="22"/>
                  </a:lnTo>
                  <a:lnTo>
                    <a:pt x="0" y="24"/>
                  </a:lnTo>
                  <a:lnTo>
                    <a:pt x="0" y="26"/>
                  </a:lnTo>
                  <a:lnTo>
                    <a:pt x="0" y="28"/>
                  </a:lnTo>
                  <a:lnTo>
                    <a:pt x="0" y="31"/>
                  </a:lnTo>
                  <a:lnTo>
                    <a:pt x="0" y="33"/>
                  </a:lnTo>
                  <a:lnTo>
                    <a:pt x="0" y="35"/>
                  </a:lnTo>
                  <a:lnTo>
                    <a:pt x="0" y="37"/>
                  </a:lnTo>
                  <a:lnTo>
                    <a:pt x="0" y="39"/>
                  </a:lnTo>
                  <a:lnTo>
                    <a:pt x="0" y="41"/>
                  </a:lnTo>
                  <a:lnTo>
                    <a:pt x="0" y="43"/>
                  </a:lnTo>
                  <a:lnTo>
                    <a:pt x="0" y="61"/>
                  </a:lnTo>
                </a:path>
              </a:pathLst>
            </a:custGeom>
            <a:noFill/>
            <a:ln w="12700" cap="rnd"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8" name="Freeform 168">
              <a:extLst>
                <a:ext uri="{FF2B5EF4-FFF2-40B4-BE49-F238E27FC236}">
                  <a16:creationId xmlns:a16="http://schemas.microsoft.com/office/drawing/2014/main" id="{18AE1B2C-4AEC-66CA-62EE-E06F0ABAE9C0}"/>
                </a:ext>
              </a:extLst>
            </p:cNvPr>
            <p:cNvSpPr>
              <a:spLocks/>
            </p:cNvSpPr>
            <p:nvPr/>
          </p:nvSpPr>
          <p:spPr bwMode="auto">
            <a:xfrm>
              <a:off x="6742113" y="3306763"/>
              <a:ext cx="144463" cy="220662"/>
            </a:xfrm>
            <a:custGeom>
              <a:avLst/>
              <a:gdLst>
                <a:gd name="T0" fmla="*/ 0 w 91"/>
                <a:gd name="T1" fmla="*/ 208053 h 140"/>
                <a:gd name="T2" fmla="*/ 3175 w 91"/>
                <a:gd name="T3" fmla="*/ 195443 h 140"/>
                <a:gd name="T4" fmla="*/ 3175 w 91"/>
                <a:gd name="T5" fmla="*/ 182834 h 140"/>
                <a:gd name="T6" fmla="*/ 3175 w 91"/>
                <a:gd name="T7" fmla="*/ 170225 h 140"/>
                <a:gd name="T8" fmla="*/ 3175 w 91"/>
                <a:gd name="T9" fmla="*/ 157616 h 140"/>
                <a:gd name="T10" fmla="*/ 3175 w 91"/>
                <a:gd name="T11" fmla="*/ 145006 h 140"/>
                <a:gd name="T12" fmla="*/ 3175 w 91"/>
                <a:gd name="T13" fmla="*/ 130821 h 140"/>
                <a:gd name="T14" fmla="*/ 3175 w 91"/>
                <a:gd name="T15" fmla="*/ 118212 h 140"/>
                <a:gd name="T16" fmla="*/ 3175 w 91"/>
                <a:gd name="T17" fmla="*/ 105603 h 140"/>
                <a:gd name="T18" fmla="*/ 3175 w 91"/>
                <a:gd name="T19" fmla="*/ 92993 h 140"/>
                <a:gd name="T20" fmla="*/ 3175 w 91"/>
                <a:gd name="T21" fmla="*/ 80384 h 140"/>
                <a:gd name="T22" fmla="*/ 3175 w 91"/>
                <a:gd name="T23" fmla="*/ 67775 h 140"/>
                <a:gd name="T24" fmla="*/ 3175 w 91"/>
                <a:gd name="T25" fmla="*/ 53589 h 140"/>
                <a:gd name="T26" fmla="*/ 3175 w 91"/>
                <a:gd name="T27" fmla="*/ 40980 h 140"/>
                <a:gd name="T28" fmla="*/ 3175 w 91"/>
                <a:gd name="T29" fmla="*/ 28371 h 140"/>
                <a:gd name="T30" fmla="*/ 0 w 91"/>
                <a:gd name="T31" fmla="*/ 18914 h 140"/>
                <a:gd name="T32" fmla="*/ 0 w 91"/>
                <a:gd name="T33" fmla="*/ 6305 h 140"/>
                <a:gd name="T34" fmla="*/ 7938 w 91"/>
                <a:gd name="T35" fmla="*/ 0 h 140"/>
                <a:gd name="T36" fmla="*/ 20638 w 91"/>
                <a:gd name="T37" fmla="*/ 0 h 140"/>
                <a:gd name="T38" fmla="*/ 33338 w 91"/>
                <a:gd name="T39" fmla="*/ 0 h 140"/>
                <a:gd name="T40" fmla="*/ 46038 w 91"/>
                <a:gd name="T41" fmla="*/ 0 h 140"/>
                <a:gd name="T42" fmla="*/ 58738 w 91"/>
                <a:gd name="T43" fmla="*/ 0 h 140"/>
                <a:gd name="T44" fmla="*/ 71438 w 91"/>
                <a:gd name="T45" fmla="*/ 0 h 140"/>
                <a:gd name="T46" fmla="*/ 85725 w 91"/>
                <a:gd name="T47" fmla="*/ 0 h 140"/>
                <a:gd name="T48" fmla="*/ 98425 w 91"/>
                <a:gd name="T49" fmla="*/ 0 h 140"/>
                <a:gd name="T50" fmla="*/ 107950 w 91"/>
                <a:gd name="T51" fmla="*/ 3152 h 140"/>
                <a:gd name="T52" fmla="*/ 117475 w 91"/>
                <a:gd name="T53" fmla="*/ 9457 h 140"/>
                <a:gd name="T54" fmla="*/ 130175 w 91"/>
                <a:gd name="T55" fmla="*/ 15762 h 140"/>
                <a:gd name="T56" fmla="*/ 136525 w 91"/>
                <a:gd name="T57" fmla="*/ 22066 h 140"/>
                <a:gd name="T58" fmla="*/ 139700 w 91"/>
                <a:gd name="T59" fmla="*/ 31523 h 140"/>
                <a:gd name="T60" fmla="*/ 142875 w 91"/>
                <a:gd name="T61" fmla="*/ 40980 h 140"/>
                <a:gd name="T62" fmla="*/ 142875 w 91"/>
                <a:gd name="T63" fmla="*/ 53589 h 140"/>
                <a:gd name="T64" fmla="*/ 142875 w 91"/>
                <a:gd name="T65" fmla="*/ 67775 h 140"/>
                <a:gd name="T66" fmla="*/ 139700 w 91"/>
                <a:gd name="T67" fmla="*/ 77232 h 140"/>
                <a:gd name="T68" fmla="*/ 136525 w 91"/>
                <a:gd name="T69" fmla="*/ 86689 h 140"/>
                <a:gd name="T70" fmla="*/ 130175 w 91"/>
                <a:gd name="T71" fmla="*/ 92993 h 140"/>
                <a:gd name="T72" fmla="*/ 123825 w 91"/>
                <a:gd name="T73" fmla="*/ 99298 h 140"/>
                <a:gd name="T74" fmla="*/ 114300 w 91"/>
                <a:gd name="T75" fmla="*/ 105603 h 140"/>
                <a:gd name="T76" fmla="*/ 107950 w 91"/>
                <a:gd name="T77" fmla="*/ 111907 h 140"/>
                <a:gd name="T78" fmla="*/ 95250 w 91"/>
                <a:gd name="T79" fmla="*/ 115059 h 140"/>
                <a:gd name="T80" fmla="*/ 80963 w 91"/>
                <a:gd name="T81" fmla="*/ 118212 h 140"/>
                <a:gd name="T82" fmla="*/ 68263 w 91"/>
                <a:gd name="T83" fmla="*/ 118212 h 140"/>
                <a:gd name="T84" fmla="*/ 55563 w 91"/>
                <a:gd name="T85" fmla="*/ 118212 h 140"/>
                <a:gd name="T86" fmla="*/ 42863 w 91"/>
                <a:gd name="T87" fmla="*/ 118212 h 140"/>
                <a:gd name="T88" fmla="*/ 30163 w 91"/>
                <a:gd name="T89" fmla="*/ 118212 h 140"/>
                <a:gd name="T90" fmla="*/ 30163 w 91"/>
                <a:gd name="T91" fmla="*/ 173377 h 140"/>
                <a:gd name="T92" fmla="*/ 30163 w 91"/>
                <a:gd name="T93" fmla="*/ 185987 h 140"/>
                <a:gd name="T94" fmla="*/ 30163 w 91"/>
                <a:gd name="T95" fmla="*/ 198596 h 140"/>
                <a:gd name="T96" fmla="*/ 30163 w 91"/>
                <a:gd name="T97" fmla="*/ 211205 h 140"/>
                <a:gd name="T98" fmla="*/ 23813 w 91"/>
                <a:gd name="T99" fmla="*/ 219086 h 140"/>
                <a:gd name="T100" fmla="*/ 11113 w 91"/>
                <a:gd name="T101" fmla="*/ 219086 h 1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 h="140">
                  <a:moveTo>
                    <a:pt x="0" y="139"/>
                  </a:moveTo>
                  <a:lnTo>
                    <a:pt x="0" y="136"/>
                  </a:lnTo>
                  <a:lnTo>
                    <a:pt x="0" y="134"/>
                  </a:lnTo>
                  <a:lnTo>
                    <a:pt x="0" y="132"/>
                  </a:lnTo>
                  <a:lnTo>
                    <a:pt x="0" y="130"/>
                  </a:lnTo>
                  <a:lnTo>
                    <a:pt x="2" y="128"/>
                  </a:lnTo>
                  <a:lnTo>
                    <a:pt x="2" y="126"/>
                  </a:lnTo>
                  <a:lnTo>
                    <a:pt x="2" y="124"/>
                  </a:lnTo>
                  <a:lnTo>
                    <a:pt x="2" y="122"/>
                  </a:lnTo>
                  <a:lnTo>
                    <a:pt x="2" y="120"/>
                  </a:lnTo>
                  <a:lnTo>
                    <a:pt x="2" y="118"/>
                  </a:lnTo>
                  <a:lnTo>
                    <a:pt x="2" y="116"/>
                  </a:lnTo>
                  <a:lnTo>
                    <a:pt x="2" y="114"/>
                  </a:lnTo>
                  <a:lnTo>
                    <a:pt x="2" y="112"/>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7"/>
                  </a:lnTo>
                  <a:lnTo>
                    <a:pt x="2" y="85"/>
                  </a:lnTo>
                  <a:lnTo>
                    <a:pt x="2" y="83"/>
                  </a:lnTo>
                  <a:lnTo>
                    <a:pt x="2" y="81"/>
                  </a:lnTo>
                  <a:lnTo>
                    <a:pt x="2" y="79"/>
                  </a:lnTo>
                  <a:lnTo>
                    <a:pt x="2" y="77"/>
                  </a:lnTo>
                  <a:lnTo>
                    <a:pt x="2" y="75"/>
                  </a:lnTo>
                  <a:lnTo>
                    <a:pt x="2" y="73"/>
                  </a:lnTo>
                  <a:lnTo>
                    <a:pt x="2" y="71"/>
                  </a:lnTo>
                  <a:lnTo>
                    <a:pt x="2" y="69"/>
                  </a:lnTo>
                  <a:lnTo>
                    <a:pt x="2" y="67"/>
                  </a:lnTo>
                  <a:lnTo>
                    <a:pt x="2" y="65"/>
                  </a:lnTo>
                  <a:lnTo>
                    <a:pt x="2" y="63"/>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4"/>
                  </a:lnTo>
                  <a:lnTo>
                    <a:pt x="2" y="32"/>
                  </a:lnTo>
                  <a:lnTo>
                    <a:pt x="2" y="30"/>
                  </a:lnTo>
                  <a:lnTo>
                    <a:pt x="2" y="28"/>
                  </a:lnTo>
                  <a:lnTo>
                    <a:pt x="2" y="26"/>
                  </a:lnTo>
                  <a:lnTo>
                    <a:pt x="2" y="24"/>
                  </a:lnTo>
                  <a:lnTo>
                    <a:pt x="2" y="22"/>
                  </a:lnTo>
                  <a:lnTo>
                    <a:pt x="2" y="20"/>
                  </a:lnTo>
                  <a:lnTo>
                    <a:pt x="2" y="18"/>
                  </a:lnTo>
                  <a:lnTo>
                    <a:pt x="2" y="16"/>
                  </a:lnTo>
                  <a:lnTo>
                    <a:pt x="2" y="14"/>
                  </a:lnTo>
                  <a:lnTo>
                    <a:pt x="2" y="12"/>
                  </a:lnTo>
                  <a:lnTo>
                    <a:pt x="0" y="12"/>
                  </a:lnTo>
                  <a:lnTo>
                    <a:pt x="0" y="10"/>
                  </a:lnTo>
                  <a:lnTo>
                    <a:pt x="0" y="8"/>
                  </a:lnTo>
                  <a:lnTo>
                    <a:pt x="0" y="6"/>
                  </a:lnTo>
                  <a:lnTo>
                    <a:pt x="0" y="4"/>
                  </a:lnTo>
                  <a:lnTo>
                    <a:pt x="0" y="2"/>
                  </a:lnTo>
                  <a:lnTo>
                    <a:pt x="0" y="0"/>
                  </a:lnTo>
                  <a:lnTo>
                    <a:pt x="2" y="0"/>
                  </a:lnTo>
                  <a:lnTo>
                    <a:pt x="5" y="0"/>
                  </a:lnTo>
                  <a:lnTo>
                    <a:pt x="7" y="0"/>
                  </a:lnTo>
                  <a:lnTo>
                    <a:pt x="9" y="0"/>
                  </a:lnTo>
                  <a:lnTo>
                    <a:pt x="11" y="0"/>
                  </a:lnTo>
                  <a:lnTo>
                    <a:pt x="13" y="0"/>
                  </a:lnTo>
                  <a:lnTo>
                    <a:pt x="15" y="0"/>
                  </a:lnTo>
                  <a:lnTo>
                    <a:pt x="17" y="0"/>
                  </a:lnTo>
                  <a:lnTo>
                    <a:pt x="19" y="0"/>
                  </a:lnTo>
                  <a:lnTo>
                    <a:pt x="21" y="0"/>
                  </a:lnTo>
                  <a:lnTo>
                    <a:pt x="23" y="0"/>
                  </a:lnTo>
                  <a:lnTo>
                    <a:pt x="25" y="0"/>
                  </a:lnTo>
                  <a:lnTo>
                    <a:pt x="27" y="0"/>
                  </a:lnTo>
                  <a:lnTo>
                    <a:pt x="29" y="0"/>
                  </a:lnTo>
                  <a:lnTo>
                    <a:pt x="31" y="0"/>
                  </a:lnTo>
                  <a:lnTo>
                    <a:pt x="33" y="0"/>
                  </a:lnTo>
                  <a:lnTo>
                    <a:pt x="35" y="0"/>
                  </a:lnTo>
                  <a:lnTo>
                    <a:pt x="37" y="0"/>
                  </a:lnTo>
                  <a:lnTo>
                    <a:pt x="39" y="0"/>
                  </a:lnTo>
                  <a:lnTo>
                    <a:pt x="41" y="0"/>
                  </a:lnTo>
                  <a:lnTo>
                    <a:pt x="43" y="0"/>
                  </a:lnTo>
                  <a:lnTo>
                    <a:pt x="45" y="0"/>
                  </a:lnTo>
                  <a:lnTo>
                    <a:pt x="47" y="0"/>
                  </a:lnTo>
                  <a:lnTo>
                    <a:pt x="49" y="0"/>
                  </a:lnTo>
                  <a:lnTo>
                    <a:pt x="51" y="0"/>
                  </a:lnTo>
                  <a:lnTo>
                    <a:pt x="54" y="0"/>
                  </a:lnTo>
                  <a:lnTo>
                    <a:pt x="56" y="0"/>
                  </a:lnTo>
                  <a:lnTo>
                    <a:pt x="58" y="0"/>
                  </a:lnTo>
                  <a:lnTo>
                    <a:pt x="60" y="0"/>
                  </a:lnTo>
                  <a:lnTo>
                    <a:pt x="62" y="0"/>
                  </a:lnTo>
                  <a:lnTo>
                    <a:pt x="62" y="2"/>
                  </a:lnTo>
                  <a:lnTo>
                    <a:pt x="64" y="2"/>
                  </a:lnTo>
                  <a:lnTo>
                    <a:pt x="66" y="2"/>
                  </a:lnTo>
                  <a:lnTo>
                    <a:pt x="68" y="2"/>
                  </a:lnTo>
                  <a:lnTo>
                    <a:pt x="70" y="4"/>
                  </a:lnTo>
                  <a:lnTo>
                    <a:pt x="72" y="4"/>
                  </a:lnTo>
                  <a:lnTo>
                    <a:pt x="74" y="4"/>
                  </a:lnTo>
                  <a:lnTo>
                    <a:pt x="74" y="6"/>
                  </a:lnTo>
                  <a:lnTo>
                    <a:pt x="76" y="6"/>
                  </a:lnTo>
                  <a:lnTo>
                    <a:pt x="78" y="8"/>
                  </a:lnTo>
                  <a:lnTo>
                    <a:pt x="80" y="10"/>
                  </a:lnTo>
                  <a:lnTo>
                    <a:pt x="82" y="10"/>
                  </a:lnTo>
                  <a:lnTo>
                    <a:pt x="82" y="12"/>
                  </a:lnTo>
                  <a:lnTo>
                    <a:pt x="84" y="12"/>
                  </a:lnTo>
                  <a:lnTo>
                    <a:pt x="84" y="14"/>
                  </a:lnTo>
                  <a:lnTo>
                    <a:pt x="86" y="14"/>
                  </a:lnTo>
                  <a:lnTo>
                    <a:pt x="86" y="16"/>
                  </a:lnTo>
                  <a:lnTo>
                    <a:pt x="86" y="18"/>
                  </a:lnTo>
                  <a:lnTo>
                    <a:pt x="88" y="18"/>
                  </a:lnTo>
                  <a:lnTo>
                    <a:pt x="88" y="20"/>
                  </a:lnTo>
                  <a:lnTo>
                    <a:pt x="88" y="22"/>
                  </a:lnTo>
                  <a:lnTo>
                    <a:pt x="90" y="22"/>
                  </a:lnTo>
                  <a:lnTo>
                    <a:pt x="90" y="24"/>
                  </a:lnTo>
                  <a:lnTo>
                    <a:pt x="90" y="26"/>
                  </a:lnTo>
                  <a:lnTo>
                    <a:pt x="90" y="28"/>
                  </a:lnTo>
                  <a:lnTo>
                    <a:pt x="90" y="30"/>
                  </a:lnTo>
                  <a:lnTo>
                    <a:pt x="90" y="32"/>
                  </a:lnTo>
                  <a:lnTo>
                    <a:pt x="90" y="34"/>
                  </a:lnTo>
                  <a:lnTo>
                    <a:pt x="90" y="37"/>
                  </a:lnTo>
                  <a:lnTo>
                    <a:pt x="90" y="39"/>
                  </a:lnTo>
                  <a:lnTo>
                    <a:pt x="90" y="41"/>
                  </a:lnTo>
                  <a:lnTo>
                    <a:pt x="90" y="43"/>
                  </a:lnTo>
                  <a:lnTo>
                    <a:pt x="90" y="45"/>
                  </a:lnTo>
                  <a:lnTo>
                    <a:pt x="90" y="47"/>
                  </a:lnTo>
                  <a:lnTo>
                    <a:pt x="88" y="47"/>
                  </a:lnTo>
                  <a:lnTo>
                    <a:pt x="88" y="49"/>
                  </a:lnTo>
                  <a:lnTo>
                    <a:pt x="88" y="51"/>
                  </a:lnTo>
                  <a:lnTo>
                    <a:pt x="88" y="53"/>
                  </a:lnTo>
                  <a:lnTo>
                    <a:pt x="86" y="53"/>
                  </a:lnTo>
                  <a:lnTo>
                    <a:pt x="86" y="55"/>
                  </a:lnTo>
                  <a:lnTo>
                    <a:pt x="86" y="57"/>
                  </a:lnTo>
                  <a:lnTo>
                    <a:pt x="84" y="57"/>
                  </a:lnTo>
                  <a:lnTo>
                    <a:pt x="84" y="59"/>
                  </a:lnTo>
                  <a:lnTo>
                    <a:pt x="82" y="59"/>
                  </a:lnTo>
                  <a:lnTo>
                    <a:pt x="82" y="61"/>
                  </a:lnTo>
                  <a:lnTo>
                    <a:pt x="80" y="61"/>
                  </a:lnTo>
                  <a:lnTo>
                    <a:pt x="80" y="63"/>
                  </a:lnTo>
                  <a:lnTo>
                    <a:pt x="78" y="63"/>
                  </a:lnTo>
                  <a:lnTo>
                    <a:pt x="78" y="65"/>
                  </a:lnTo>
                  <a:lnTo>
                    <a:pt x="76" y="65"/>
                  </a:lnTo>
                  <a:lnTo>
                    <a:pt x="74" y="67"/>
                  </a:lnTo>
                  <a:lnTo>
                    <a:pt x="72" y="67"/>
                  </a:lnTo>
                  <a:lnTo>
                    <a:pt x="72" y="69"/>
                  </a:lnTo>
                  <a:lnTo>
                    <a:pt x="70" y="69"/>
                  </a:lnTo>
                  <a:lnTo>
                    <a:pt x="68" y="69"/>
                  </a:lnTo>
                  <a:lnTo>
                    <a:pt x="68" y="71"/>
                  </a:lnTo>
                  <a:lnTo>
                    <a:pt x="66" y="71"/>
                  </a:lnTo>
                  <a:lnTo>
                    <a:pt x="64" y="71"/>
                  </a:lnTo>
                  <a:lnTo>
                    <a:pt x="62" y="73"/>
                  </a:lnTo>
                  <a:lnTo>
                    <a:pt x="60" y="73"/>
                  </a:lnTo>
                  <a:lnTo>
                    <a:pt x="58" y="73"/>
                  </a:lnTo>
                  <a:lnTo>
                    <a:pt x="56" y="73"/>
                  </a:lnTo>
                  <a:lnTo>
                    <a:pt x="54" y="75"/>
                  </a:lnTo>
                  <a:lnTo>
                    <a:pt x="51" y="75"/>
                  </a:lnTo>
                  <a:lnTo>
                    <a:pt x="49" y="75"/>
                  </a:lnTo>
                  <a:lnTo>
                    <a:pt x="47" y="75"/>
                  </a:lnTo>
                  <a:lnTo>
                    <a:pt x="45" y="75"/>
                  </a:lnTo>
                  <a:lnTo>
                    <a:pt x="43" y="75"/>
                  </a:lnTo>
                  <a:lnTo>
                    <a:pt x="41" y="75"/>
                  </a:lnTo>
                  <a:lnTo>
                    <a:pt x="39" y="75"/>
                  </a:lnTo>
                  <a:lnTo>
                    <a:pt x="37" y="75"/>
                  </a:lnTo>
                  <a:lnTo>
                    <a:pt x="35" y="75"/>
                  </a:lnTo>
                  <a:lnTo>
                    <a:pt x="33" y="75"/>
                  </a:lnTo>
                  <a:lnTo>
                    <a:pt x="31" y="75"/>
                  </a:lnTo>
                  <a:lnTo>
                    <a:pt x="29" y="75"/>
                  </a:lnTo>
                  <a:lnTo>
                    <a:pt x="27" y="75"/>
                  </a:lnTo>
                  <a:lnTo>
                    <a:pt x="25" y="75"/>
                  </a:lnTo>
                  <a:lnTo>
                    <a:pt x="23" y="75"/>
                  </a:lnTo>
                  <a:lnTo>
                    <a:pt x="21" y="75"/>
                  </a:lnTo>
                  <a:lnTo>
                    <a:pt x="19" y="75"/>
                  </a:lnTo>
                  <a:lnTo>
                    <a:pt x="19" y="104"/>
                  </a:lnTo>
                  <a:lnTo>
                    <a:pt x="19" y="106"/>
                  </a:lnTo>
                  <a:lnTo>
                    <a:pt x="19" y="108"/>
                  </a:lnTo>
                  <a:lnTo>
                    <a:pt x="19" y="110"/>
                  </a:lnTo>
                  <a:lnTo>
                    <a:pt x="19" y="112"/>
                  </a:lnTo>
                  <a:lnTo>
                    <a:pt x="19" y="114"/>
                  </a:lnTo>
                  <a:lnTo>
                    <a:pt x="19" y="116"/>
                  </a:lnTo>
                  <a:lnTo>
                    <a:pt x="19" y="118"/>
                  </a:lnTo>
                  <a:lnTo>
                    <a:pt x="19" y="120"/>
                  </a:lnTo>
                  <a:lnTo>
                    <a:pt x="19" y="122"/>
                  </a:lnTo>
                  <a:lnTo>
                    <a:pt x="19" y="124"/>
                  </a:lnTo>
                  <a:lnTo>
                    <a:pt x="19" y="126"/>
                  </a:lnTo>
                  <a:lnTo>
                    <a:pt x="19" y="128"/>
                  </a:lnTo>
                  <a:lnTo>
                    <a:pt x="19" y="130"/>
                  </a:lnTo>
                  <a:lnTo>
                    <a:pt x="19" y="132"/>
                  </a:lnTo>
                  <a:lnTo>
                    <a:pt x="19" y="134"/>
                  </a:lnTo>
                  <a:lnTo>
                    <a:pt x="19" y="136"/>
                  </a:lnTo>
                  <a:lnTo>
                    <a:pt x="19" y="139"/>
                  </a:lnTo>
                  <a:lnTo>
                    <a:pt x="17" y="139"/>
                  </a:lnTo>
                  <a:lnTo>
                    <a:pt x="15" y="139"/>
                  </a:lnTo>
                  <a:lnTo>
                    <a:pt x="13" y="139"/>
                  </a:lnTo>
                  <a:lnTo>
                    <a:pt x="11" y="139"/>
                  </a:lnTo>
                  <a:lnTo>
                    <a:pt x="9" y="139"/>
                  </a:lnTo>
                  <a:lnTo>
                    <a:pt x="7" y="139"/>
                  </a:lnTo>
                  <a:lnTo>
                    <a:pt x="5" y="139"/>
                  </a:lnTo>
                  <a:lnTo>
                    <a:pt x="2" y="139"/>
                  </a:lnTo>
                  <a:lnTo>
                    <a:pt x="0" y="139"/>
                  </a:lnTo>
                </a:path>
              </a:pathLst>
            </a:custGeom>
            <a:noFill/>
            <a:ln w="12700" cap="rnd"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9" name="Freeform 169">
              <a:extLst>
                <a:ext uri="{FF2B5EF4-FFF2-40B4-BE49-F238E27FC236}">
                  <a16:creationId xmlns:a16="http://schemas.microsoft.com/office/drawing/2014/main" id="{D8A37E54-CDA5-5726-D225-7040AB0BDADA}"/>
                </a:ext>
              </a:extLst>
            </p:cNvPr>
            <p:cNvSpPr>
              <a:spLocks/>
            </p:cNvSpPr>
            <p:nvPr/>
          </p:nvSpPr>
          <p:spPr bwMode="auto">
            <a:xfrm>
              <a:off x="6940551" y="3314701"/>
              <a:ext cx="173037" cy="206375"/>
            </a:xfrm>
            <a:custGeom>
              <a:avLst/>
              <a:gdLst>
                <a:gd name="T0" fmla="*/ 96837 w 109"/>
                <a:gd name="T1" fmla="*/ 204788 h 130"/>
                <a:gd name="T2" fmla="*/ 109537 w 109"/>
                <a:gd name="T3" fmla="*/ 200025 h 130"/>
                <a:gd name="T4" fmla="*/ 123825 w 109"/>
                <a:gd name="T5" fmla="*/ 196850 h 130"/>
                <a:gd name="T6" fmla="*/ 133350 w 109"/>
                <a:gd name="T7" fmla="*/ 190500 h 130"/>
                <a:gd name="T8" fmla="*/ 142875 w 109"/>
                <a:gd name="T9" fmla="*/ 184150 h 130"/>
                <a:gd name="T10" fmla="*/ 149225 w 109"/>
                <a:gd name="T11" fmla="*/ 177800 h 130"/>
                <a:gd name="T12" fmla="*/ 158750 w 109"/>
                <a:gd name="T13" fmla="*/ 165100 h 130"/>
                <a:gd name="T14" fmla="*/ 161925 w 109"/>
                <a:gd name="T15" fmla="*/ 155575 h 130"/>
                <a:gd name="T16" fmla="*/ 168275 w 109"/>
                <a:gd name="T17" fmla="*/ 146050 h 130"/>
                <a:gd name="T18" fmla="*/ 171450 w 109"/>
                <a:gd name="T19" fmla="*/ 133350 h 130"/>
                <a:gd name="T20" fmla="*/ 171450 w 109"/>
                <a:gd name="T21" fmla="*/ 119063 h 130"/>
                <a:gd name="T22" fmla="*/ 171450 w 109"/>
                <a:gd name="T23" fmla="*/ 106363 h 130"/>
                <a:gd name="T24" fmla="*/ 171450 w 109"/>
                <a:gd name="T25" fmla="*/ 93663 h 130"/>
                <a:gd name="T26" fmla="*/ 171450 w 109"/>
                <a:gd name="T27" fmla="*/ 80963 h 130"/>
                <a:gd name="T28" fmla="*/ 168275 w 109"/>
                <a:gd name="T29" fmla="*/ 68263 h 130"/>
                <a:gd name="T30" fmla="*/ 165100 w 109"/>
                <a:gd name="T31" fmla="*/ 55563 h 130"/>
                <a:gd name="T32" fmla="*/ 161925 w 109"/>
                <a:gd name="T33" fmla="*/ 41275 h 130"/>
                <a:gd name="T34" fmla="*/ 158750 w 109"/>
                <a:gd name="T35" fmla="*/ 31750 h 130"/>
                <a:gd name="T36" fmla="*/ 152400 w 109"/>
                <a:gd name="T37" fmla="*/ 25400 h 130"/>
                <a:gd name="T38" fmla="*/ 139700 w 109"/>
                <a:gd name="T39" fmla="*/ 15875 h 130"/>
                <a:gd name="T40" fmla="*/ 133350 w 109"/>
                <a:gd name="T41" fmla="*/ 9525 h 130"/>
                <a:gd name="T42" fmla="*/ 123825 w 109"/>
                <a:gd name="T43" fmla="*/ 3175 h 130"/>
                <a:gd name="T44" fmla="*/ 109537 w 109"/>
                <a:gd name="T45" fmla="*/ 0 h 130"/>
                <a:gd name="T46" fmla="*/ 96837 w 109"/>
                <a:gd name="T47" fmla="*/ 0 h 130"/>
                <a:gd name="T48" fmla="*/ 84137 w 109"/>
                <a:gd name="T49" fmla="*/ 0 h 130"/>
                <a:gd name="T50" fmla="*/ 71437 w 109"/>
                <a:gd name="T51" fmla="*/ 0 h 130"/>
                <a:gd name="T52" fmla="*/ 58737 w 109"/>
                <a:gd name="T53" fmla="*/ 3175 h 130"/>
                <a:gd name="T54" fmla="*/ 46037 w 109"/>
                <a:gd name="T55" fmla="*/ 6350 h 130"/>
                <a:gd name="T56" fmla="*/ 34925 w 109"/>
                <a:gd name="T57" fmla="*/ 12700 h 130"/>
                <a:gd name="T58" fmla="*/ 28575 w 109"/>
                <a:gd name="T59" fmla="*/ 19050 h 130"/>
                <a:gd name="T60" fmla="*/ 22225 w 109"/>
                <a:gd name="T61" fmla="*/ 25400 h 130"/>
                <a:gd name="T62" fmla="*/ 12700 w 109"/>
                <a:gd name="T63" fmla="*/ 34925 h 130"/>
                <a:gd name="T64" fmla="*/ 9525 w 109"/>
                <a:gd name="T65" fmla="*/ 44450 h 130"/>
                <a:gd name="T66" fmla="*/ 6350 w 109"/>
                <a:gd name="T67" fmla="*/ 55563 h 130"/>
                <a:gd name="T68" fmla="*/ 3175 w 109"/>
                <a:gd name="T69" fmla="*/ 68263 h 130"/>
                <a:gd name="T70" fmla="*/ 0 w 109"/>
                <a:gd name="T71" fmla="*/ 80963 h 130"/>
                <a:gd name="T72" fmla="*/ 0 w 109"/>
                <a:gd name="T73" fmla="*/ 93663 h 130"/>
                <a:gd name="T74" fmla="*/ 0 w 109"/>
                <a:gd name="T75" fmla="*/ 106363 h 130"/>
                <a:gd name="T76" fmla="*/ 0 w 109"/>
                <a:gd name="T77" fmla="*/ 119063 h 130"/>
                <a:gd name="T78" fmla="*/ 0 w 109"/>
                <a:gd name="T79" fmla="*/ 133350 h 130"/>
                <a:gd name="T80" fmla="*/ 3175 w 109"/>
                <a:gd name="T81" fmla="*/ 146050 h 130"/>
                <a:gd name="T82" fmla="*/ 9525 w 109"/>
                <a:gd name="T83" fmla="*/ 158750 h 130"/>
                <a:gd name="T84" fmla="*/ 12700 w 109"/>
                <a:gd name="T85" fmla="*/ 168275 h 130"/>
                <a:gd name="T86" fmla="*/ 22225 w 109"/>
                <a:gd name="T87" fmla="*/ 177800 h 130"/>
                <a:gd name="T88" fmla="*/ 28575 w 109"/>
                <a:gd name="T89" fmla="*/ 187325 h 130"/>
                <a:gd name="T90" fmla="*/ 38100 w 109"/>
                <a:gd name="T91" fmla="*/ 193675 h 130"/>
                <a:gd name="T92" fmla="*/ 49212 w 109"/>
                <a:gd name="T93" fmla="*/ 196850 h 130"/>
                <a:gd name="T94" fmla="*/ 61912 w 109"/>
                <a:gd name="T95" fmla="*/ 200025 h 130"/>
                <a:gd name="T96" fmla="*/ 74612 w 109"/>
                <a:gd name="T97" fmla="*/ 204788 h 130"/>
                <a:gd name="T98" fmla="*/ 87312 w 109"/>
                <a:gd name="T99" fmla="*/ 204788 h 1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9" h="130">
                  <a:moveTo>
                    <a:pt x="55" y="129"/>
                  </a:moveTo>
                  <a:lnTo>
                    <a:pt x="57" y="129"/>
                  </a:lnTo>
                  <a:lnTo>
                    <a:pt x="59" y="129"/>
                  </a:lnTo>
                  <a:lnTo>
                    <a:pt x="61" y="129"/>
                  </a:lnTo>
                  <a:lnTo>
                    <a:pt x="63" y="129"/>
                  </a:lnTo>
                  <a:lnTo>
                    <a:pt x="65" y="129"/>
                  </a:lnTo>
                  <a:lnTo>
                    <a:pt x="67" y="126"/>
                  </a:lnTo>
                  <a:lnTo>
                    <a:pt x="69" y="126"/>
                  </a:lnTo>
                  <a:lnTo>
                    <a:pt x="71" y="126"/>
                  </a:lnTo>
                  <a:lnTo>
                    <a:pt x="73" y="126"/>
                  </a:lnTo>
                  <a:lnTo>
                    <a:pt x="76" y="124"/>
                  </a:lnTo>
                  <a:lnTo>
                    <a:pt x="78" y="124"/>
                  </a:lnTo>
                  <a:lnTo>
                    <a:pt x="80" y="124"/>
                  </a:lnTo>
                  <a:lnTo>
                    <a:pt x="80" y="122"/>
                  </a:lnTo>
                  <a:lnTo>
                    <a:pt x="82" y="122"/>
                  </a:lnTo>
                  <a:lnTo>
                    <a:pt x="84" y="120"/>
                  </a:lnTo>
                  <a:lnTo>
                    <a:pt x="86" y="120"/>
                  </a:lnTo>
                  <a:lnTo>
                    <a:pt x="88" y="118"/>
                  </a:lnTo>
                  <a:lnTo>
                    <a:pt x="90" y="118"/>
                  </a:lnTo>
                  <a:lnTo>
                    <a:pt x="90" y="116"/>
                  </a:lnTo>
                  <a:lnTo>
                    <a:pt x="92" y="116"/>
                  </a:lnTo>
                  <a:lnTo>
                    <a:pt x="92" y="114"/>
                  </a:lnTo>
                  <a:lnTo>
                    <a:pt x="94" y="114"/>
                  </a:lnTo>
                  <a:lnTo>
                    <a:pt x="94" y="112"/>
                  </a:lnTo>
                  <a:lnTo>
                    <a:pt x="96" y="110"/>
                  </a:lnTo>
                  <a:lnTo>
                    <a:pt x="98" y="108"/>
                  </a:lnTo>
                  <a:lnTo>
                    <a:pt x="98" y="106"/>
                  </a:lnTo>
                  <a:lnTo>
                    <a:pt x="100" y="104"/>
                  </a:lnTo>
                  <a:lnTo>
                    <a:pt x="100" y="102"/>
                  </a:lnTo>
                  <a:lnTo>
                    <a:pt x="102" y="102"/>
                  </a:lnTo>
                  <a:lnTo>
                    <a:pt x="102" y="100"/>
                  </a:lnTo>
                  <a:lnTo>
                    <a:pt x="102" y="98"/>
                  </a:lnTo>
                  <a:lnTo>
                    <a:pt x="104" y="98"/>
                  </a:lnTo>
                  <a:lnTo>
                    <a:pt x="104" y="96"/>
                  </a:lnTo>
                  <a:lnTo>
                    <a:pt x="104" y="94"/>
                  </a:lnTo>
                  <a:lnTo>
                    <a:pt x="106" y="92"/>
                  </a:lnTo>
                  <a:lnTo>
                    <a:pt x="106" y="90"/>
                  </a:lnTo>
                  <a:lnTo>
                    <a:pt x="106" y="88"/>
                  </a:lnTo>
                  <a:lnTo>
                    <a:pt x="106" y="86"/>
                  </a:lnTo>
                  <a:lnTo>
                    <a:pt x="108" y="84"/>
                  </a:lnTo>
                  <a:lnTo>
                    <a:pt x="108" y="81"/>
                  </a:lnTo>
                  <a:lnTo>
                    <a:pt x="108" y="79"/>
                  </a:lnTo>
                  <a:lnTo>
                    <a:pt x="108" y="77"/>
                  </a:lnTo>
                  <a:lnTo>
                    <a:pt x="108" y="75"/>
                  </a:lnTo>
                  <a:lnTo>
                    <a:pt x="108" y="73"/>
                  </a:lnTo>
                  <a:lnTo>
                    <a:pt x="108" y="71"/>
                  </a:lnTo>
                  <a:lnTo>
                    <a:pt x="108" y="69"/>
                  </a:lnTo>
                  <a:lnTo>
                    <a:pt x="108" y="67"/>
                  </a:lnTo>
                  <a:lnTo>
                    <a:pt x="108" y="65"/>
                  </a:lnTo>
                  <a:lnTo>
                    <a:pt x="108" y="63"/>
                  </a:lnTo>
                  <a:lnTo>
                    <a:pt x="108" y="61"/>
                  </a:lnTo>
                  <a:lnTo>
                    <a:pt x="108" y="59"/>
                  </a:lnTo>
                  <a:lnTo>
                    <a:pt x="108" y="57"/>
                  </a:lnTo>
                  <a:lnTo>
                    <a:pt x="108" y="55"/>
                  </a:lnTo>
                  <a:lnTo>
                    <a:pt x="108" y="53"/>
                  </a:lnTo>
                  <a:lnTo>
                    <a:pt x="108" y="51"/>
                  </a:lnTo>
                  <a:lnTo>
                    <a:pt x="108" y="49"/>
                  </a:lnTo>
                  <a:lnTo>
                    <a:pt x="108" y="47"/>
                  </a:lnTo>
                  <a:lnTo>
                    <a:pt x="108" y="45"/>
                  </a:lnTo>
                  <a:lnTo>
                    <a:pt x="106" y="43"/>
                  </a:lnTo>
                  <a:lnTo>
                    <a:pt x="106" y="41"/>
                  </a:lnTo>
                  <a:lnTo>
                    <a:pt x="106" y="39"/>
                  </a:lnTo>
                  <a:lnTo>
                    <a:pt x="106" y="37"/>
                  </a:lnTo>
                  <a:lnTo>
                    <a:pt x="104" y="35"/>
                  </a:lnTo>
                  <a:lnTo>
                    <a:pt x="104" y="33"/>
                  </a:lnTo>
                  <a:lnTo>
                    <a:pt x="104" y="31"/>
                  </a:lnTo>
                  <a:lnTo>
                    <a:pt x="102" y="28"/>
                  </a:lnTo>
                  <a:lnTo>
                    <a:pt x="102" y="26"/>
                  </a:lnTo>
                  <a:lnTo>
                    <a:pt x="102" y="24"/>
                  </a:lnTo>
                  <a:lnTo>
                    <a:pt x="100" y="24"/>
                  </a:lnTo>
                  <a:lnTo>
                    <a:pt x="100" y="22"/>
                  </a:lnTo>
                  <a:lnTo>
                    <a:pt x="100" y="20"/>
                  </a:lnTo>
                  <a:lnTo>
                    <a:pt x="98" y="20"/>
                  </a:lnTo>
                  <a:lnTo>
                    <a:pt x="98" y="18"/>
                  </a:lnTo>
                  <a:lnTo>
                    <a:pt x="96" y="18"/>
                  </a:lnTo>
                  <a:lnTo>
                    <a:pt x="96" y="16"/>
                  </a:lnTo>
                  <a:lnTo>
                    <a:pt x="94" y="14"/>
                  </a:lnTo>
                  <a:lnTo>
                    <a:pt x="92" y="12"/>
                  </a:lnTo>
                  <a:lnTo>
                    <a:pt x="90" y="10"/>
                  </a:lnTo>
                  <a:lnTo>
                    <a:pt x="88" y="10"/>
                  </a:lnTo>
                  <a:lnTo>
                    <a:pt x="88" y="8"/>
                  </a:lnTo>
                  <a:lnTo>
                    <a:pt x="86" y="8"/>
                  </a:lnTo>
                  <a:lnTo>
                    <a:pt x="86" y="6"/>
                  </a:lnTo>
                  <a:lnTo>
                    <a:pt x="84" y="6"/>
                  </a:lnTo>
                  <a:lnTo>
                    <a:pt x="82" y="4"/>
                  </a:lnTo>
                  <a:lnTo>
                    <a:pt x="80" y="4"/>
                  </a:lnTo>
                  <a:lnTo>
                    <a:pt x="78" y="4"/>
                  </a:lnTo>
                  <a:lnTo>
                    <a:pt x="78" y="2"/>
                  </a:lnTo>
                  <a:lnTo>
                    <a:pt x="76" y="2"/>
                  </a:lnTo>
                  <a:lnTo>
                    <a:pt x="73" y="2"/>
                  </a:lnTo>
                  <a:lnTo>
                    <a:pt x="71" y="2"/>
                  </a:lnTo>
                  <a:lnTo>
                    <a:pt x="69" y="0"/>
                  </a:lnTo>
                  <a:lnTo>
                    <a:pt x="67" y="0"/>
                  </a:lnTo>
                  <a:lnTo>
                    <a:pt x="65" y="0"/>
                  </a:lnTo>
                  <a:lnTo>
                    <a:pt x="63" y="0"/>
                  </a:lnTo>
                  <a:lnTo>
                    <a:pt x="61" y="0"/>
                  </a:lnTo>
                  <a:lnTo>
                    <a:pt x="59" y="0"/>
                  </a:lnTo>
                  <a:lnTo>
                    <a:pt x="57" y="0"/>
                  </a:lnTo>
                  <a:lnTo>
                    <a:pt x="55" y="0"/>
                  </a:lnTo>
                  <a:lnTo>
                    <a:pt x="53" y="0"/>
                  </a:lnTo>
                  <a:lnTo>
                    <a:pt x="51" y="0"/>
                  </a:lnTo>
                  <a:lnTo>
                    <a:pt x="49" y="0"/>
                  </a:lnTo>
                  <a:lnTo>
                    <a:pt x="47" y="0"/>
                  </a:lnTo>
                  <a:lnTo>
                    <a:pt x="45" y="0"/>
                  </a:lnTo>
                  <a:lnTo>
                    <a:pt x="43" y="0"/>
                  </a:lnTo>
                  <a:lnTo>
                    <a:pt x="41" y="0"/>
                  </a:lnTo>
                  <a:lnTo>
                    <a:pt x="39" y="0"/>
                  </a:lnTo>
                  <a:lnTo>
                    <a:pt x="37" y="2"/>
                  </a:lnTo>
                  <a:lnTo>
                    <a:pt x="35" y="2"/>
                  </a:lnTo>
                  <a:lnTo>
                    <a:pt x="33" y="2"/>
                  </a:lnTo>
                  <a:lnTo>
                    <a:pt x="31" y="4"/>
                  </a:lnTo>
                  <a:lnTo>
                    <a:pt x="29" y="4"/>
                  </a:lnTo>
                  <a:lnTo>
                    <a:pt x="27" y="6"/>
                  </a:lnTo>
                  <a:lnTo>
                    <a:pt x="24" y="6"/>
                  </a:lnTo>
                  <a:lnTo>
                    <a:pt x="24" y="8"/>
                  </a:lnTo>
                  <a:lnTo>
                    <a:pt x="22" y="8"/>
                  </a:lnTo>
                  <a:lnTo>
                    <a:pt x="20" y="8"/>
                  </a:lnTo>
                  <a:lnTo>
                    <a:pt x="20" y="10"/>
                  </a:lnTo>
                  <a:lnTo>
                    <a:pt x="18" y="10"/>
                  </a:lnTo>
                  <a:lnTo>
                    <a:pt x="18" y="12"/>
                  </a:lnTo>
                  <a:lnTo>
                    <a:pt x="16" y="12"/>
                  </a:lnTo>
                  <a:lnTo>
                    <a:pt x="16" y="14"/>
                  </a:lnTo>
                  <a:lnTo>
                    <a:pt x="14" y="14"/>
                  </a:lnTo>
                  <a:lnTo>
                    <a:pt x="14" y="16"/>
                  </a:lnTo>
                  <a:lnTo>
                    <a:pt x="12" y="18"/>
                  </a:lnTo>
                  <a:lnTo>
                    <a:pt x="10" y="20"/>
                  </a:lnTo>
                  <a:lnTo>
                    <a:pt x="10" y="22"/>
                  </a:lnTo>
                  <a:lnTo>
                    <a:pt x="8" y="22"/>
                  </a:lnTo>
                  <a:lnTo>
                    <a:pt x="8" y="24"/>
                  </a:lnTo>
                  <a:lnTo>
                    <a:pt x="8" y="26"/>
                  </a:lnTo>
                  <a:lnTo>
                    <a:pt x="6" y="26"/>
                  </a:lnTo>
                  <a:lnTo>
                    <a:pt x="6" y="28"/>
                  </a:lnTo>
                  <a:lnTo>
                    <a:pt x="6" y="31"/>
                  </a:lnTo>
                  <a:lnTo>
                    <a:pt x="4" y="31"/>
                  </a:lnTo>
                  <a:lnTo>
                    <a:pt x="4" y="33"/>
                  </a:lnTo>
                  <a:lnTo>
                    <a:pt x="4" y="35"/>
                  </a:lnTo>
                  <a:lnTo>
                    <a:pt x="2" y="37"/>
                  </a:lnTo>
                  <a:lnTo>
                    <a:pt x="2" y="39"/>
                  </a:lnTo>
                  <a:lnTo>
                    <a:pt x="2" y="41"/>
                  </a:lnTo>
                  <a:lnTo>
                    <a:pt x="2" y="43"/>
                  </a:lnTo>
                  <a:lnTo>
                    <a:pt x="0" y="45"/>
                  </a:lnTo>
                  <a:lnTo>
                    <a:pt x="0" y="47"/>
                  </a:lnTo>
                  <a:lnTo>
                    <a:pt x="0" y="49"/>
                  </a:lnTo>
                  <a:lnTo>
                    <a:pt x="0" y="51"/>
                  </a:lnTo>
                  <a:lnTo>
                    <a:pt x="0" y="53"/>
                  </a:lnTo>
                  <a:lnTo>
                    <a:pt x="0" y="55"/>
                  </a:lnTo>
                  <a:lnTo>
                    <a:pt x="0" y="57"/>
                  </a:lnTo>
                  <a:lnTo>
                    <a:pt x="0" y="59"/>
                  </a:lnTo>
                  <a:lnTo>
                    <a:pt x="0" y="61"/>
                  </a:lnTo>
                  <a:lnTo>
                    <a:pt x="0" y="63"/>
                  </a:lnTo>
                  <a:lnTo>
                    <a:pt x="0" y="65"/>
                  </a:lnTo>
                  <a:lnTo>
                    <a:pt x="0" y="67"/>
                  </a:lnTo>
                  <a:lnTo>
                    <a:pt x="0" y="69"/>
                  </a:lnTo>
                  <a:lnTo>
                    <a:pt x="0" y="71"/>
                  </a:lnTo>
                  <a:lnTo>
                    <a:pt x="0" y="73"/>
                  </a:lnTo>
                  <a:lnTo>
                    <a:pt x="0" y="75"/>
                  </a:lnTo>
                  <a:lnTo>
                    <a:pt x="0" y="77"/>
                  </a:lnTo>
                  <a:lnTo>
                    <a:pt x="0" y="79"/>
                  </a:lnTo>
                  <a:lnTo>
                    <a:pt x="0" y="81"/>
                  </a:lnTo>
                  <a:lnTo>
                    <a:pt x="0" y="84"/>
                  </a:lnTo>
                  <a:lnTo>
                    <a:pt x="2" y="86"/>
                  </a:lnTo>
                  <a:lnTo>
                    <a:pt x="2" y="88"/>
                  </a:lnTo>
                  <a:lnTo>
                    <a:pt x="2" y="90"/>
                  </a:lnTo>
                  <a:lnTo>
                    <a:pt x="2" y="92"/>
                  </a:lnTo>
                  <a:lnTo>
                    <a:pt x="4" y="94"/>
                  </a:lnTo>
                  <a:lnTo>
                    <a:pt x="4" y="96"/>
                  </a:lnTo>
                  <a:lnTo>
                    <a:pt x="4" y="98"/>
                  </a:lnTo>
                  <a:lnTo>
                    <a:pt x="6" y="100"/>
                  </a:lnTo>
                  <a:lnTo>
                    <a:pt x="6" y="102"/>
                  </a:lnTo>
                  <a:lnTo>
                    <a:pt x="8" y="102"/>
                  </a:lnTo>
                  <a:lnTo>
                    <a:pt x="8" y="104"/>
                  </a:lnTo>
                  <a:lnTo>
                    <a:pt x="8" y="106"/>
                  </a:lnTo>
                  <a:lnTo>
                    <a:pt x="10" y="106"/>
                  </a:lnTo>
                  <a:lnTo>
                    <a:pt x="10" y="108"/>
                  </a:lnTo>
                  <a:lnTo>
                    <a:pt x="12" y="110"/>
                  </a:lnTo>
                  <a:lnTo>
                    <a:pt x="14" y="112"/>
                  </a:lnTo>
                  <a:lnTo>
                    <a:pt x="16" y="114"/>
                  </a:lnTo>
                  <a:lnTo>
                    <a:pt x="16" y="116"/>
                  </a:lnTo>
                  <a:lnTo>
                    <a:pt x="18" y="116"/>
                  </a:lnTo>
                  <a:lnTo>
                    <a:pt x="18" y="118"/>
                  </a:lnTo>
                  <a:lnTo>
                    <a:pt x="20" y="118"/>
                  </a:lnTo>
                  <a:lnTo>
                    <a:pt x="22" y="120"/>
                  </a:lnTo>
                  <a:lnTo>
                    <a:pt x="24" y="120"/>
                  </a:lnTo>
                  <a:lnTo>
                    <a:pt x="24" y="122"/>
                  </a:lnTo>
                  <a:lnTo>
                    <a:pt x="27" y="122"/>
                  </a:lnTo>
                  <a:lnTo>
                    <a:pt x="29" y="122"/>
                  </a:lnTo>
                  <a:lnTo>
                    <a:pt x="29" y="124"/>
                  </a:lnTo>
                  <a:lnTo>
                    <a:pt x="31" y="124"/>
                  </a:lnTo>
                  <a:lnTo>
                    <a:pt x="33" y="124"/>
                  </a:lnTo>
                  <a:lnTo>
                    <a:pt x="35" y="126"/>
                  </a:lnTo>
                  <a:lnTo>
                    <a:pt x="37" y="126"/>
                  </a:lnTo>
                  <a:lnTo>
                    <a:pt x="39" y="126"/>
                  </a:lnTo>
                  <a:lnTo>
                    <a:pt x="41" y="126"/>
                  </a:lnTo>
                  <a:lnTo>
                    <a:pt x="43" y="129"/>
                  </a:lnTo>
                  <a:lnTo>
                    <a:pt x="45" y="129"/>
                  </a:lnTo>
                  <a:lnTo>
                    <a:pt x="47" y="129"/>
                  </a:lnTo>
                  <a:lnTo>
                    <a:pt x="49" y="129"/>
                  </a:lnTo>
                  <a:lnTo>
                    <a:pt x="51" y="129"/>
                  </a:lnTo>
                  <a:lnTo>
                    <a:pt x="53" y="129"/>
                  </a:lnTo>
                  <a:lnTo>
                    <a:pt x="55" y="129"/>
                  </a:lnTo>
                </a:path>
              </a:pathLst>
            </a:custGeom>
            <a:noFill/>
            <a:ln w="12700" cap="rnd"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30" name="Freeform 170">
              <a:extLst>
                <a:ext uri="{FF2B5EF4-FFF2-40B4-BE49-F238E27FC236}">
                  <a16:creationId xmlns:a16="http://schemas.microsoft.com/office/drawing/2014/main" id="{3A5E2EB0-F22C-9927-F5DF-FB012BFA88DA}"/>
                </a:ext>
              </a:extLst>
            </p:cNvPr>
            <p:cNvSpPr>
              <a:spLocks/>
            </p:cNvSpPr>
            <p:nvPr/>
          </p:nvSpPr>
          <p:spPr bwMode="auto">
            <a:xfrm>
              <a:off x="6908801" y="3303589"/>
              <a:ext cx="238125" cy="231775"/>
            </a:xfrm>
            <a:custGeom>
              <a:avLst/>
              <a:gdLst>
                <a:gd name="T0" fmla="*/ 106363 w 150"/>
                <a:gd name="T1" fmla="*/ 230198 h 147"/>
                <a:gd name="T2" fmla="*/ 93663 w 150"/>
                <a:gd name="T3" fmla="*/ 223891 h 147"/>
                <a:gd name="T4" fmla="*/ 80963 w 150"/>
                <a:gd name="T5" fmla="*/ 220738 h 147"/>
                <a:gd name="T6" fmla="*/ 66675 w 150"/>
                <a:gd name="T7" fmla="*/ 217585 h 147"/>
                <a:gd name="T8" fmla="*/ 53975 w 150"/>
                <a:gd name="T9" fmla="*/ 214431 h 147"/>
                <a:gd name="T10" fmla="*/ 41275 w 150"/>
                <a:gd name="T11" fmla="*/ 208124 h 147"/>
                <a:gd name="T12" fmla="*/ 34925 w 150"/>
                <a:gd name="T13" fmla="*/ 198664 h 147"/>
                <a:gd name="T14" fmla="*/ 25400 w 150"/>
                <a:gd name="T15" fmla="*/ 192357 h 147"/>
                <a:gd name="T16" fmla="*/ 19050 w 150"/>
                <a:gd name="T17" fmla="*/ 186051 h 147"/>
                <a:gd name="T18" fmla="*/ 12700 w 150"/>
                <a:gd name="T19" fmla="*/ 176590 h 147"/>
                <a:gd name="T20" fmla="*/ 6350 w 150"/>
                <a:gd name="T21" fmla="*/ 163977 h 147"/>
                <a:gd name="T22" fmla="*/ 3175 w 150"/>
                <a:gd name="T23" fmla="*/ 154517 h 147"/>
                <a:gd name="T24" fmla="*/ 0 w 150"/>
                <a:gd name="T25" fmla="*/ 140326 h 147"/>
                <a:gd name="T26" fmla="*/ 0 w 150"/>
                <a:gd name="T27" fmla="*/ 127713 h 147"/>
                <a:gd name="T28" fmla="*/ 0 w 150"/>
                <a:gd name="T29" fmla="*/ 115099 h 147"/>
                <a:gd name="T30" fmla="*/ 0 w 150"/>
                <a:gd name="T31" fmla="*/ 102486 h 147"/>
                <a:gd name="T32" fmla="*/ 0 w 150"/>
                <a:gd name="T33" fmla="*/ 89872 h 147"/>
                <a:gd name="T34" fmla="*/ 3175 w 150"/>
                <a:gd name="T35" fmla="*/ 77258 h 147"/>
                <a:gd name="T36" fmla="*/ 6350 w 150"/>
                <a:gd name="T37" fmla="*/ 67798 h 147"/>
                <a:gd name="T38" fmla="*/ 12700 w 150"/>
                <a:gd name="T39" fmla="*/ 53608 h 147"/>
                <a:gd name="T40" fmla="*/ 19050 w 150"/>
                <a:gd name="T41" fmla="*/ 44148 h 147"/>
                <a:gd name="T42" fmla="*/ 25400 w 150"/>
                <a:gd name="T43" fmla="*/ 34687 h 147"/>
                <a:gd name="T44" fmla="*/ 34925 w 150"/>
                <a:gd name="T45" fmla="*/ 25227 h 147"/>
                <a:gd name="T46" fmla="*/ 44450 w 150"/>
                <a:gd name="T47" fmla="*/ 18920 h 147"/>
                <a:gd name="T48" fmla="*/ 57150 w 150"/>
                <a:gd name="T49" fmla="*/ 12614 h 147"/>
                <a:gd name="T50" fmla="*/ 66675 w 150"/>
                <a:gd name="T51" fmla="*/ 6307 h 147"/>
                <a:gd name="T52" fmla="*/ 80963 w 150"/>
                <a:gd name="T53" fmla="*/ 3153 h 147"/>
                <a:gd name="T54" fmla="*/ 93663 w 150"/>
                <a:gd name="T55" fmla="*/ 3153 h 147"/>
                <a:gd name="T56" fmla="*/ 106363 w 150"/>
                <a:gd name="T57" fmla="*/ 0 h 147"/>
                <a:gd name="T58" fmla="*/ 122238 w 150"/>
                <a:gd name="T59" fmla="*/ 0 h 147"/>
                <a:gd name="T60" fmla="*/ 134938 w 150"/>
                <a:gd name="T61" fmla="*/ 0 h 147"/>
                <a:gd name="T62" fmla="*/ 147638 w 150"/>
                <a:gd name="T63" fmla="*/ 3153 h 147"/>
                <a:gd name="T64" fmla="*/ 161925 w 150"/>
                <a:gd name="T65" fmla="*/ 6307 h 147"/>
                <a:gd name="T66" fmla="*/ 174625 w 150"/>
                <a:gd name="T67" fmla="*/ 9460 h 147"/>
                <a:gd name="T68" fmla="*/ 184150 w 150"/>
                <a:gd name="T69" fmla="*/ 15767 h 147"/>
                <a:gd name="T70" fmla="*/ 196850 w 150"/>
                <a:gd name="T71" fmla="*/ 22074 h 147"/>
                <a:gd name="T72" fmla="*/ 209550 w 150"/>
                <a:gd name="T73" fmla="*/ 34687 h 147"/>
                <a:gd name="T74" fmla="*/ 215900 w 150"/>
                <a:gd name="T75" fmla="*/ 44148 h 147"/>
                <a:gd name="T76" fmla="*/ 222250 w 150"/>
                <a:gd name="T77" fmla="*/ 56761 h 147"/>
                <a:gd name="T78" fmla="*/ 230188 w 150"/>
                <a:gd name="T79" fmla="*/ 67798 h 147"/>
                <a:gd name="T80" fmla="*/ 233363 w 150"/>
                <a:gd name="T81" fmla="*/ 80412 h 147"/>
                <a:gd name="T82" fmla="*/ 236538 w 150"/>
                <a:gd name="T83" fmla="*/ 93025 h 147"/>
                <a:gd name="T84" fmla="*/ 236538 w 150"/>
                <a:gd name="T85" fmla="*/ 105639 h 147"/>
                <a:gd name="T86" fmla="*/ 236538 w 150"/>
                <a:gd name="T87" fmla="*/ 118253 h 147"/>
                <a:gd name="T88" fmla="*/ 236538 w 150"/>
                <a:gd name="T89" fmla="*/ 130866 h 147"/>
                <a:gd name="T90" fmla="*/ 233363 w 150"/>
                <a:gd name="T91" fmla="*/ 145056 h 147"/>
                <a:gd name="T92" fmla="*/ 230188 w 150"/>
                <a:gd name="T93" fmla="*/ 157670 h 147"/>
                <a:gd name="T94" fmla="*/ 225425 w 150"/>
                <a:gd name="T95" fmla="*/ 167130 h 147"/>
                <a:gd name="T96" fmla="*/ 219075 w 150"/>
                <a:gd name="T97" fmla="*/ 179744 h 147"/>
                <a:gd name="T98" fmla="*/ 212725 w 150"/>
                <a:gd name="T99" fmla="*/ 189204 h 147"/>
                <a:gd name="T100" fmla="*/ 203200 w 150"/>
                <a:gd name="T101" fmla="*/ 198664 h 147"/>
                <a:gd name="T102" fmla="*/ 190500 w 150"/>
                <a:gd name="T103" fmla="*/ 204971 h 147"/>
                <a:gd name="T104" fmla="*/ 180975 w 150"/>
                <a:gd name="T105" fmla="*/ 211278 h 147"/>
                <a:gd name="T106" fmla="*/ 171450 w 150"/>
                <a:gd name="T107" fmla="*/ 217585 h 147"/>
                <a:gd name="T108" fmla="*/ 158750 w 150"/>
                <a:gd name="T109" fmla="*/ 220738 h 147"/>
                <a:gd name="T110" fmla="*/ 144463 w 150"/>
                <a:gd name="T111" fmla="*/ 223891 h 147"/>
                <a:gd name="T112" fmla="*/ 131763 w 150"/>
                <a:gd name="T113" fmla="*/ 230198 h 147"/>
                <a:gd name="T114" fmla="*/ 119063 w 150"/>
                <a:gd name="T115" fmla="*/ 230198 h 1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0" h="147">
                  <a:moveTo>
                    <a:pt x="75" y="146"/>
                  </a:moveTo>
                  <a:lnTo>
                    <a:pt x="73" y="146"/>
                  </a:lnTo>
                  <a:lnTo>
                    <a:pt x="69" y="146"/>
                  </a:lnTo>
                  <a:lnTo>
                    <a:pt x="67" y="146"/>
                  </a:lnTo>
                  <a:lnTo>
                    <a:pt x="65" y="146"/>
                  </a:lnTo>
                  <a:lnTo>
                    <a:pt x="63" y="146"/>
                  </a:lnTo>
                  <a:lnTo>
                    <a:pt x="61" y="142"/>
                  </a:lnTo>
                  <a:lnTo>
                    <a:pt x="59" y="142"/>
                  </a:lnTo>
                  <a:lnTo>
                    <a:pt x="57" y="142"/>
                  </a:lnTo>
                  <a:lnTo>
                    <a:pt x="55" y="142"/>
                  </a:lnTo>
                  <a:lnTo>
                    <a:pt x="53" y="142"/>
                  </a:lnTo>
                  <a:lnTo>
                    <a:pt x="51" y="140"/>
                  </a:lnTo>
                  <a:lnTo>
                    <a:pt x="49" y="140"/>
                  </a:lnTo>
                  <a:lnTo>
                    <a:pt x="47" y="140"/>
                  </a:lnTo>
                  <a:lnTo>
                    <a:pt x="44" y="140"/>
                  </a:lnTo>
                  <a:lnTo>
                    <a:pt x="42" y="138"/>
                  </a:lnTo>
                  <a:lnTo>
                    <a:pt x="40" y="138"/>
                  </a:lnTo>
                  <a:lnTo>
                    <a:pt x="38" y="136"/>
                  </a:lnTo>
                  <a:lnTo>
                    <a:pt x="36" y="136"/>
                  </a:lnTo>
                  <a:lnTo>
                    <a:pt x="34" y="136"/>
                  </a:lnTo>
                  <a:lnTo>
                    <a:pt x="32" y="134"/>
                  </a:lnTo>
                  <a:lnTo>
                    <a:pt x="30" y="132"/>
                  </a:lnTo>
                  <a:lnTo>
                    <a:pt x="28" y="132"/>
                  </a:lnTo>
                  <a:lnTo>
                    <a:pt x="26" y="132"/>
                  </a:lnTo>
                  <a:lnTo>
                    <a:pt x="26" y="130"/>
                  </a:lnTo>
                  <a:lnTo>
                    <a:pt x="24" y="130"/>
                  </a:lnTo>
                  <a:lnTo>
                    <a:pt x="22" y="128"/>
                  </a:lnTo>
                  <a:lnTo>
                    <a:pt x="22" y="126"/>
                  </a:lnTo>
                  <a:lnTo>
                    <a:pt x="20" y="126"/>
                  </a:lnTo>
                  <a:lnTo>
                    <a:pt x="20" y="124"/>
                  </a:lnTo>
                  <a:lnTo>
                    <a:pt x="18" y="124"/>
                  </a:lnTo>
                  <a:lnTo>
                    <a:pt x="16" y="122"/>
                  </a:lnTo>
                  <a:lnTo>
                    <a:pt x="16" y="120"/>
                  </a:lnTo>
                  <a:lnTo>
                    <a:pt x="14" y="120"/>
                  </a:lnTo>
                  <a:lnTo>
                    <a:pt x="14" y="118"/>
                  </a:lnTo>
                  <a:lnTo>
                    <a:pt x="12" y="118"/>
                  </a:lnTo>
                  <a:lnTo>
                    <a:pt x="12" y="116"/>
                  </a:lnTo>
                  <a:lnTo>
                    <a:pt x="10" y="114"/>
                  </a:lnTo>
                  <a:lnTo>
                    <a:pt x="10" y="112"/>
                  </a:lnTo>
                  <a:lnTo>
                    <a:pt x="8" y="112"/>
                  </a:lnTo>
                  <a:lnTo>
                    <a:pt x="8" y="110"/>
                  </a:lnTo>
                  <a:lnTo>
                    <a:pt x="8" y="108"/>
                  </a:lnTo>
                  <a:lnTo>
                    <a:pt x="6" y="106"/>
                  </a:lnTo>
                  <a:lnTo>
                    <a:pt x="4" y="104"/>
                  </a:lnTo>
                  <a:lnTo>
                    <a:pt x="4" y="102"/>
                  </a:lnTo>
                  <a:lnTo>
                    <a:pt x="4" y="100"/>
                  </a:lnTo>
                  <a:lnTo>
                    <a:pt x="4" y="98"/>
                  </a:lnTo>
                  <a:lnTo>
                    <a:pt x="2" y="98"/>
                  </a:lnTo>
                  <a:lnTo>
                    <a:pt x="2" y="96"/>
                  </a:lnTo>
                  <a:lnTo>
                    <a:pt x="2" y="94"/>
                  </a:lnTo>
                  <a:lnTo>
                    <a:pt x="2" y="92"/>
                  </a:lnTo>
                  <a:lnTo>
                    <a:pt x="0" y="89"/>
                  </a:lnTo>
                  <a:lnTo>
                    <a:pt x="0" y="87"/>
                  </a:lnTo>
                  <a:lnTo>
                    <a:pt x="0" y="85"/>
                  </a:lnTo>
                  <a:lnTo>
                    <a:pt x="0" y="83"/>
                  </a:lnTo>
                  <a:lnTo>
                    <a:pt x="0" y="81"/>
                  </a:lnTo>
                  <a:lnTo>
                    <a:pt x="0" y="79"/>
                  </a:lnTo>
                  <a:lnTo>
                    <a:pt x="0" y="77"/>
                  </a:lnTo>
                  <a:lnTo>
                    <a:pt x="0" y="75"/>
                  </a:lnTo>
                  <a:lnTo>
                    <a:pt x="0" y="73"/>
                  </a:lnTo>
                  <a:lnTo>
                    <a:pt x="0" y="71"/>
                  </a:lnTo>
                  <a:lnTo>
                    <a:pt x="0" y="69"/>
                  </a:lnTo>
                  <a:lnTo>
                    <a:pt x="0" y="67"/>
                  </a:lnTo>
                  <a:lnTo>
                    <a:pt x="0" y="65"/>
                  </a:lnTo>
                  <a:lnTo>
                    <a:pt x="0" y="63"/>
                  </a:lnTo>
                  <a:lnTo>
                    <a:pt x="0" y="61"/>
                  </a:lnTo>
                  <a:lnTo>
                    <a:pt x="0" y="59"/>
                  </a:lnTo>
                  <a:lnTo>
                    <a:pt x="0" y="57"/>
                  </a:lnTo>
                  <a:lnTo>
                    <a:pt x="0" y="55"/>
                  </a:lnTo>
                  <a:lnTo>
                    <a:pt x="2" y="53"/>
                  </a:lnTo>
                  <a:lnTo>
                    <a:pt x="2" y="51"/>
                  </a:lnTo>
                  <a:lnTo>
                    <a:pt x="2" y="49"/>
                  </a:lnTo>
                  <a:lnTo>
                    <a:pt x="2" y="47"/>
                  </a:lnTo>
                  <a:lnTo>
                    <a:pt x="4" y="47"/>
                  </a:lnTo>
                  <a:lnTo>
                    <a:pt x="4" y="45"/>
                  </a:lnTo>
                  <a:lnTo>
                    <a:pt x="4" y="43"/>
                  </a:lnTo>
                  <a:lnTo>
                    <a:pt x="4" y="41"/>
                  </a:lnTo>
                  <a:lnTo>
                    <a:pt x="6" y="39"/>
                  </a:lnTo>
                  <a:lnTo>
                    <a:pt x="8" y="36"/>
                  </a:lnTo>
                  <a:lnTo>
                    <a:pt x="8" y="34"/>
                  </a:lnTo>
                  <a:lnTo>
                    <a:pt x="8" y="32"/>
                  </a:lnTo>
                  <a:lnTo>
                    <a:pt x="10" y="32"/>
                  </a:lnTo>
                  <a:lnTo>
                    <a:pt x="10" y="30"/>
                  </a:lnTo>
                  <a:lnTo>
                    <a:pt x="12" y="28"/>
                  </a:lnTo>
                  <a:lnTo>
                    <a:pt x="12" y="26"/>
                  </a:lnTo>
                  <a:lnTo>
                    <a:pt x="14" y="26"/>
                  </a:lnTo>
                  <a:lnTo>
                    <a:pt x="14" y="24"/>
                  </a:lnTo>
                  <a:lnTo>
                    <a:pt x="16" y="22"/>
                  </a:lnTo>
                  <a:lnTo>
                    <a:pt x="18" y="20"/>
                  </a:lnTo>
                  <a:lnTo>
                    <a:pt x="20" y="20"/>
                  </a:lnTo>
                  <a:lnTo>
                    <a:pt x="20" y="18"/>
                  </a:lnTo>
                  <a:lnTo>
                    <a:pt x="22" y="16"/>
                  </a:lnTo>
                  <a:lnTo>
                    <a:pt x="24" y="16"/>
                  </a:lnTo>
                  <a:lnTo>
                    <a:pt x="24" y="14"/>
                  </a:lnTo>
                  <a:lnTo>
                    <a:pt x="26" y="14"/>
                  </a:lnTo>
                  <a:lnTo>
                    <a:pt x="28" y="12"/>
                  </a:lnTo>
                  <a:lnTo>
                    <a:pt x="30" y="10"/>
                  </a:lnTo>
                  <a:lnTo>
                    <a:pt x="32" y="10"/>
                  </a:lnTo>
                  <a:lnTo>
                    <a:pt x="34" y="8"/>
                  </a:lnTo>
                  <a:lnTo>
                    <a:pt x="36" y="8"/>
                  </a:lnTo>
                  <a:lnTo>
                    <a:pt x="38" y="6"/>
                  </a:lnTo>
                  <a:lnTo>
                    <a:pt x="40" y="6"/>
                  </a:lnTo>
                  <a:lnTo>
                    <a:pt x="42" y="6"/>
                  </a:lnTo>
                  <a:lnTo>
                    <a:pt x="42" y="4"/>
                  </a:lnTo>
                  <a:lnTo>
                    <a:pt x="44" y="4"/>
                  </a:lnTo>
                  <a:lnTo>
                    <a:pt x="47" y="4"/>
                  </a:lnTo>
                  <a:lnTo>
                    <a:pt x="49" y="2"/>
                  </a:lnTo>
                  <a:lnTo>
                    <a:pt x="51" y="2"/>
                  </a:lnTo>
                  <a:lnTo>
                    <a:pt x="53" y="2"/>
                  </a:lnTo>
                  <a:lnTo>
                    <a:pt x="55" y="2"/>
                  </a:lnTo>
                  <a:lnTo>
                    <a:pt x="57" y="2"/>
                  </a:lnTo>
                  <a:lnTo>
                    <a:pt x="59" y="2"/>
                  </a:lnTo>
                  <a:lnTo>
                    <a:pt x="61" y="0"/>
                  </a:lnTo>
                  <a:lnTo>
                    <a:pt x="63" y="0"/>
                  </a:lnTo>
                  <a:lnTo>
                    <a:pt x="65" y="0"/>
                  </a:lnTo>
                  <a:lnTo>
                    <a:pt x="67" y="0"/>
                  </a:lnTo>
                  <a:lnTo>
                    <a:pt x="69" y="0"/>
                  </a:lnTo>
                  <a:lnTo>
                    <a:pt x="73" y="0"/>
                  </a:lnTo>
                  <a:lnTo>
                    <a:pt x="75" y="0"/>
                  </a:lnTo>
                  <a:lnTo>
                    <a:pt x="77" y="0"/>
                  </a:lnTo>
                  <a:lnTo>
                    <a:pt x="79" y="0"/>
                  </a:lnTo>
                  <a:lnTo>
                    <a:pt x="81" y="0"/>
                  </a:lnTo>
                  <a:lnTo>
                    <a:pt x="83" y="0"/>
                  </a:lnTo>
                  <a:lnTo>
                    <a:pt x="85" y="0"/>
                  </a:lnTo>
                  <a:lnTo>
                    <a:pt x="87" y="0"/>
                  </a:lnTo>
                  <a:lnTo>
                    <a:pt x="89" y="0"/>
                  </a:lnTo>
                  <a:lnTo>
                    <a:pt x="91" y="0"/>
                  </a:lnTo>
                  <a:lnTo>
                    <a:pt x="93" y="2"/>
                  </a:lnTo>
                  <a:lnTo>
                    <a:pt x="96" y="2"/>
                  </a:lnTo>
                  <a:lnTo>
                    <a:pt x="98" y="2"/>
                  </a:lnTo>
                  <a:lnTo>
                    <a:pt x="100" y="2"/>
                  </a:lnTo>
                  <a:lnTo>
                    <a:pt x="102" y="4"/>
                  </a:lnTo>
                  <a:lnTo>
                    <a:pt x="104" y="4"/>
                  </a:lnTo>
                  <a:lnTo>
                    <a:pt x="106" y="4"/>
                  </a:lnTo>
                  <a:lnTo>
                    <a:pt x="108" y="6"/>
                  </a:lnTo>
                  <a:lnTo>
                    <a:pt x="110" y="6"/>
                  </a:lnTo>
                  <a:lnTo>
                    <a:pt x="112" y="8"/>
                  </a:lnTo>
                  <a:lnTo>
                    <a:pt x="114" y="8"/>
                  </a:lnTo>
                  <a:lnTo>
                    <a:pt x="116" y="8"/>
                  </a:lnTo>
                  <a:lnTo>
                    <a:pt x="116" y="10"/>
                  </a:lnTo>
                  <a:lnTo>
                    <a:pt x="118" y="10"/>
                  </a:lnTo>
                  <a:lnTo>
                    <a:pt x="120" y="12"/>
                  </a:lnTo>
                  <a:lnTo>
                    <a:pt x="122" y="14"/>
                  </a:lnTo>
                  <a:lnTo>
                    <a:pt x="124" y="14"/>
                  </a:lnTo>
                  <a:lnTo>
                    <a:pt x="126" y="16"/>
                  </a:lnTo>
                  <a:lnTo>
                    <a:pt x="128" y="18"/>
                  </a:lnTo>
                  <a:lnTo>
                    <a:pt x="130" y="20"/>
                  </a:lnTo>
                  <a:lnTo>
                    <a:pt x="132" y="22"/>
                  </a:lnTo>
                  <a:lnTo>
                    <a:pt x="134" y="24"/>
                  </a:lnTo>
                  <a:lnTo>
                    <a:pt x="134" y="26"/>
                  </a:lnTo>
                  <a:lnTo>
                    <a:pt x="136" y="26"/>
                  </a:lnTo>
                  <a:lnTo>
                    <a:pt x="136" y="28"/>
                  </a:lnTo>
                  <a:lnTo>
                    <a:pt x="138" y="30"/>
                  </a:lnTo>
                  <a:lnTo>
                    <a:pt x="140" y="32"/>
                  </a:lnTo>
                  <a:lnTo>
                    <a:pt x="140" y="34"/>
                  </a:lnTo>
                  <a:lnTo>
                    <a:pt x="140" y="36"/>
                  </a:lnTo>
                  <a:lnTo>
                    <a:pt x="142" y="36"/>
                  </a:lnTo>
                  <a:lnTo>
                    <a:pt x="142" y="39"/>
                  </a:lnTo>
                  <a:lnTo>
                    <a:pt x="145" y="41"/>
                  </a:lnTo>
                  <a:lnTo>
                    <a:pt x="145" y="43"/>
                  </a:lnTo>
                  <a:lnTo>
                    <a:pt x="145" y="45"/>
                  </a:lnTo>
                  <a:lnTo>
                    <a:pt x="147" y="47"/>
                  </a:lnTo>
                  <a:lnTo>
                    <a:pt x="147" y="49"/>
                  </a:lnTo>
                  <a:lnTo>
                    <a:pt x="147" y="51"/>
                  </a:lnTo>
                  <a:lnTo>
                    <a:pt x="147" y="53"/>
                  </a:lnTo>
                  <a:lnTo>
                    <a:pt x="149" y="55"/>
                  </a:lnTo>
                  <a:lnTo>
                    <a:pt x="149" y="57"/>
                  </a:lnTo>
                  <a:lnTo>
                    <a:pt x="149" y="59"/>
                  </a:lnTo>
                  <a:lnTo>
                    <a:pt x="149" y="61"/>
                  </a:lnTo>
                  <a:lnTo>
                    <a:pt x="149" y="63"/>
                  </a:lnTo>
                  <a:lnTo>
                    <a:pt x="149" y="65"/>
                  </a:lnTo>
                  <a:lnTo>
                    <a:pt x="149" y="67"/>
                  </a:lnTo>
                  <a:lnTo>
                    <a:pt x="149" y="69"/>
                  </a:lnTo>
                  <a:lnTo>
                    <a:pt x="149" y="71"/>
                  </a:lnTo>
                  <a:lnTo>
                    <a:pt x="149" y="73"/>
                  </a:lnTo>
                  <a:lnTo>
                    <a:pt x="149" y="75"/>
                  </a:lnTo>
                  <a:lnTo>
                    <a:pt x="149" y="77"/>
                  </a:lnTo>
                  <a:lnTo>
                    <a:pt x="149" y="79"/>
                  </a:lnTo>
                  <a:lnTo>
                    <a:pt x="149" y="81"/>
                  </a:lnTo>
                  <a:lnTo>
                    <a:pt x="149" y="83"/>
                  </a:lnTo>
                  <a:lnTo>
                    <a:pt x="149" y="85"/>
                  </a:lnTo>
                  <a:lnTo>
                    <a:pt x="149" y="87"/>
                  </a:lnTo>
                  <a:lnTo>
                    <a:pt x="149" y="89"/>
                  </a:lnTo>
                  <a:lnTo>
                    <a:pt x="147" y="92"/>
                  </a:lnTo>
                  <a:lnTo>
                    <a:pt x="147" y="94"/>
                  </a:lnTo>
                  <a:lnTo>
                    <a:pt x="147" y="96"/>
                  </a:lnTo>
                  <a:lnTo>
                    <a:pt x="145" y="98"/>
                  </a:lnTo>
                  <a:lnTo>
                    <a:pt x="145" y="100"/>
                  </a:lnTo>
                  <a:lnTo>
                    <a:pt x="145" y="102"/>
                  </a:lnTo>
                  <a:lnTo>
                    <a:pt x="145" y="104"/>
                  </a:lnTo>
                  <a:lnTo>
                    <a:pt x="142" y="104"/>
                  </a:lnTo>
                  <a:lnTo>
                    <a:pt x="142" y="106"/>
                  </a:lnTo>
                  <a:lnTo>
                    <a:pt x="140" y="108"/>
                  </a:lnTo>
                  <a:lnTo>
                    <a:pt x="140" y="110"/>
                  </a:lnTo>
                  <a:lnTo>
                    <a:pt x="138" y="112"/>
                  </a:lnTo>
                  <a:lnTo>
                    <a:pt x="138" y="114"/>
                  </a:lnTo>
                  <a:lnTo>
                    <a:pt x="136" y="114"/>
                  </a:lnTo>
                  <a:lnTo>
                    <a:pt x="136" y="116"/>
                  </a:lnTo>
                  <a:lnTo>
                    <a:pt x="134" y="118"/>
                  </a:lnTo>
                  <a:lnTo>
                    <a:pt x="134" y="120"/>
                  </a:lnTo>
                  <a:lnTo>
                    <a:pt x="132" y="120"/>
                  </a:lnTo>
                  <a:lnTo>
                    <a:pt x="130" y="122"/>
                  </a:lnTo>
                  <a:lnTo>
                    <a:pt x="128" y="124"/>
                  </a:lnTo>
                  <a:lnTo>
                    <a:pt x="128" y="126"/>
                  </a:lnTo>
                  <a:lnTo>
                    <a:pt x="126" y="126"/>
                  </a:lnTo>
                  <a:lnTo>
                    <a:pt x="124" y="128"/>
                  </a:lnTo>
                  <a:lnTo>
                    <a:pt x="122" y="130"/>
                  </a:lnTo>
                  <a:lnTo>
                    <a:pt x="120" y="130"/>
                  </a:lnTo>
                  <a:lnTo>
                    <a:pt x="120" y="132"/>
                  </a:lnTo>
                  <a:lnTo>
                    <a:pt x="118" y="132"/>
                  </a:lnTo>
                  <a:lnTo>
                    <a:pt x="116" y="134"/>
                  </a:lnTo>
                  <a:lnTo>
                    <a:pt x="114" y="134"/>
                  </a:lnTo>
                  <a:lnTo>
                    <a:pt x="114" y="136"/>
                  </a:lnTo>
                  <a:lnTo>
                    <a:pt x="112" y="136"/>
                  </a:lnTo>
                  <a:lnTo>
                    <a:pt x="110" y="136"/>
                  </a:lnTo>
                  <a:lnTo>
                    <a:pt x="108" y="138"/>
                  </a:lnTo>
                  <a:lnTo>
                    <a:pt x="106" y="138"/>
                  </a:lnTo>
                  <a:lnTo>
                    <a:pt x="104" y="140"/>
                  </a:lnTo>
                  <a:lnTo>
                    <a:pt x="102" y="140"/>
                  </a:lnTo>
                  <a:lnTo>
                    <a:pt x="100" y="140"/>
                  </a:lnTo>
                  <a:lnTo>
                    <a:pt x="98" y="140"/>
                  </a:lnTo>
                  <a:lnTo>
                    <a:pt x="96" y="142"/>
                  </a:lnTo>
                  <a:lnTo>
                    <a:pt x="93" y="142"/>
                  </a:lnTo>
                  <a:lnTo>
                    <a:pt x="91" y="142"/>
                  </a:lnTo>
                  <a:lnTo>
                    <a:pt x="89" y="142"/>
                  </a:lnTo>
                  <a:lnTo>
                    <a:pt x="87" y="142"/>
                  </a:lnTo>
                  <a:lnTo>
                    <a:pt x="85" y="146"/>
                  </a:lnTo>
                  <a:lnTo>
                    <a:pt x="83" y="146"/>
                  </a:lnTo>
                  <a:lnTo>
                    <a:pt x="81" y="146"/>
                  </a:lnTo>
                  <a:lnTo>
                    <a:pt x="79" y="146"/>
                  </a:lnTo>
                  <a:lnTo>
                    <a:pt x="77" y="146"/>
                  </a:lnTo>
                  <a:lnTo>
                    <a:pt x="75" y="146"/>
                  </a:lnTo>
                </a:path>
              </a:pathLst>
            </a:custGeom>
            <a:noFill/>
            <a:ln w="12700" cap="rnd"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31" name="Freeform 171">
              <a:extLst>
                <a:ext uri="{FF2B5EF4-FFF2-40B4-BE49-F238E27FC236}">
                  <a16:creationId xmlns:a16="http://schemas.microsoft.com/office/drawing/2014/main" id="{E6A38456-A487-A3FB-4E62-856899F5B4CA}"/>
                </a:ext>
              </a:extLst>
            </p:cNvPr>
            <p:cNvSpPr>
              <a:spLocks/>
            </p:cNvSpPr>
            <p:nvPr/>
          </p:nvSpPr>
          <p:spPr bwMode="auto">
            <a:xfrm>
              <a:off x="7177088" y="3500439"/>
              <a:ext cx="36513" cy="53975"/>
            </a:xfrm>
            <a:custGeom>
              <a:avLst/>
              <a:gdLst>
                <a:gd name="T0" fmla="*/ 0 w 23"/>
                <a:gd name="T1" fmla="*/ 52388 h 34"/>
                <a:gd name="T2" fmla="*/ 34925 w 23"/>
                <a:gd name="T3" fmla="*/ 52388 h 34"/>
                <a:gd name="T4" fmla="*/ 34925 w 23"/>
                <a:gd name="T5" fmla="*/ 0 h 34"/>
                <a:gd name="T6" fmla="*/ 31750 w 23"/>
                <a:gd name="T7" fmla="*/ 3175 h 34"/>
                <a:gd name="T8" fmla="*/ 31750 w 23"/>
                <a:gd name="T9" fmla="*/ 6350 h 34"/>
                <a:gd name="T10" fmla="*/ 28575 w 23"/>
                <a:gd name="T11" fmla="*/ 6350 h 34"/>
                <a:gd name="T12" fmla="*/ 28575 w 23"/>
                <a:gd name="T13" fmla="*/ 9525 h 34"/>
                <a:gd name="T14" fmla="*/ 25400 w 23"/>
                <a:gd name="T15" fmla="*/ 9525 h 34"/>
                <a:gd name="T16" fmla="*/ 25400 w 23"/>
                <a:gd name="T17" fmla="*/ 12700 h 34"/>
                <a:gd name="T18" fmla="*/ 22225 w 23"/>
                <a:gd name="T19" fmla="*/ 12700 h 34"/>
                <a:gd name="T20" fmla="*/ 22225 w 23"/>
                <a:gd name="T21" fmla="*/ 15875 h 34"/>
                <a:gd name="T22" fmla="*/ 22225 w 23"/>
                <a:gd name="T23" fmla="*/ 19050 h 34"/>
                <a:gd name="T24" fmla="*/ 19050 w 23"/>
                <a:gd name="T25" fmla="*/ 19050 h 34"/>
                <a:gd name="T26" fmla="*/ 19050 w 23"/>
                <a:gd name="T27" fmla="*/ 22225 h 34"/>
                <a:gd name="T28" fmla="*/ 15875 w 23"/>
                <a:gd name="T29" fmla="*/ 22225 h 34"/>
                <a:gd name="T30" fmla="*/ 15875 w 23"/>
                <a:gd name="T31" fmla="*/ 25400 h 34"/>
                <a:gd name="T32" fmla="*/ 15875 w 23"/>
                <a:gd name="T33" fmla="*/ 28575 h 34"/>
                <a:gd name="T34" fmla="*/ 12700 w 23"/>
                <a:gd name="T35" fmla="*/ 28575 h 34"/>
                <a:gd name="T36" fmla="*/ 12700 w 23"/>
                <a:gd name="T37" fmla="*/ 33338 h 34"/>
                <a:gd name="T38" fmla="*/ 9525 w 23"/>
                <a:gd name="T39" fmla="*/ 33338 h 34"/>
                <a:gd name="T40" fmla="*/ 9525 w 23"/>
                <a:gd name="T41" fmla="*/ 36513 h 34"/>
                <a:gd name="T42" fmla="*/ 9525 w 23"/>
                <a:gd name="T43" fmla="*/ 39688 h 34"/>
                <a:gd name="T44" fmla="*/ 6350 w 23"/>
                <a:gd name="T45" fmla="*/ 39688 h 34"/>
                <a:gd name="T46" fmla="*/ 6350 w 23"/>
                <a:gd name="T47" fmla="*/ 42863 h 34"/>
                <a:gd name="T48" fmla="*/ 3175 w 23"/>
                <a:gd name="T49" fmla="*/ 42863 h 34"/>
                <a:gd name="T50" fmla="*/ 3175 w 23"/>
                <a:gd name="T51" fmla="*/ 46038 h 34"/>
                <a:gd name="T52" fmla="*/ 3175 w 23"/>
                <a:gd name="T53" fmla="*/ 49213 h 34"/>
                <a:gd name="T54" fmla="*/ 0 w 23"/>
                <a:gd name="T55" fmla="*/ 49213 h 34"/>
                <a:gd name="T56" fmla="*/ 0 w 23"/>
                <a:gd name="T57" fmla="*/ 52388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3" h="34">
                  <a:moveTo>
                    <a:pt x="0" y="33"/>
                  </a:moveTo>
                  <a:lnTo>
                    <a:pt x="22" y="33"/>
                  </a:lnTo>
                  <a:lnTo>
                    <a:pt x="22" y="0"/>
                  </a:lnTo>
                  <a:lnTo>
                    <a:pt x="20" y="2"/>
                  </a:lnTo>
                  <a:lnTo>
                    <a:pt x="20" y="4"/>
                  </a:lnTo>
                  <a:lnTo>
                    <a:pt x="18" y="4"/>
                  </a:lnTo>
                  <a:lnTo>
                    <a:pt x="18" y="6"/>
                  </a:lnTo>
                  <a:lnTo>
                    <a:pt x="16" y="6"/>
                  </a:lnTo>
                  <a:lnTo>
                    <a:pt x="16" y="8"/>
                  </a:lnTo>
                  <a:lnTo>
                    <a:pt x="14" y="8"/>
                  </a:lnTo>
                  <a:lnTo>
                    <a:pt x="14" y="10"/>
                  </a:lnTo>
                  <a:lnTo>
                    <a:pt x="14" y="12"/>
                  </a:lnTo>
                  <a:lnTo>
                    <a:pt x="12" y="12"/>
                  </a:lnTo>
                  <a:lnTo>
                    <a:pt x="12" y="14"/>
                  </a:lnTo>
                  <a:lnTo>
                    <a:pt x="10" y="14"/>
                  </a:lnTo>
                  <a:lnTo>
                    <a:pt x="10" y="16"/>
                  </a:lnTo>
                  <a:lnTo>
                    <a:pt x="10" y="18"/>
                  </a:lnTo>
                  <a:lnTo>
                    <a:pt x="8" y="18"/>
                  </a:lnTo>
                  <a:lnTo>
                    <a:pt x="8" y="21"/>
                  </a:lnTo>
                  <a:lnTo>
                    <a:pt x="6" y="21"/>
                  </a:lnTo>
                  <a:lnTo>
                    <a:pt x="6" y="23"/>
                  </a:lnTo>
                  <a:lnTo>
                    <a:pt x="6" y="25"/>
                  </a:lnTo>
                  <a:lnTo>
                    <a:pt x="4" y="25"/>
                  </a:lnTo>
                  <a:lnTo>
                    <a:pt x="4" y="27"/>
                  </a:lnTo>
                  <a:lnTo>
                    <a:pt x="2" y="27"/>
                  </a:lnTo>
                  <a:lnTo>
                    <a:pt x="2" y="29"/>
                  </a:lnTo>
                  <a:lnTo>
                    <a:pt x="2" y="31"/>
                  </a:lnTo>
                  <a:lnTo>
                    <a:pt x="0" y="31"/>
                  </a:lnTo>
                  <a:lnTo>
                    <a:pt x="0" y="33"/>
                  </a:lnTo>
                </a:path>
              </a:pathLst>
            </a:custGeom>
            <a:noFill/>
            <a:ln w="12700" cap="rnd"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32" name="Freeform 172">
              <a:extLst>
                <a:ext uri="{FF2B5EF4-FFF2-40B4-BE49-F238E27FC236}">
                  <a16:creationId xmlns:a16="http://schemas.microsoft.com/office/drawing/2014/main" id="{DC15B469-05B0-4445-7619-C65E37A92FEF}"/>
                </a:ext>
              </a:extLst>
            </p:cNvPr>
            <p:cNvSpPr>
              <a:spLocks/>
            </p:cNvSpPr>
            <p:nvPr/>
          </p:nvSpPr>
          <p:spPr bwMode="auto">
            <a:xfrm>
              <a:off x="7164387" y="3482975"/>
              <a:ext cx="76200" cy="107950"/>
            </a:xfrm>
            <a:custGeom>
              <a:avLst/>
              <a:gdLst>
                <a:gd name="T0" fmla="*/ 47625 w 48"/>
                <a:gd name="T1" fmla="*/ 101692 h 69"/>
                <a:gd name="T2" fmla="*/ 47625 w 48"/>
                <a:gd name="T3" fmla="*/ 95434 h 69"/>
                <a:gd name="T4" fmla="*/ 47625 w 48"/>
                <a:gd name="T5" fmla="*/ 89176 h 69"/>
                <a:gd name="T6" fmla="*/ 47625 w 48"/>
                <a:gd name="T7" fmla="*/ 82918 h 69"/>
                <a:gd name="T8" fmla="*/ 47625 w 48"/>
                <a:gd name="T9" fmla="*/ 76660 h 69"/>
                <a:gd name="T10" fmla="*/ 41275 w 48"/>
                <a:gd name="T11" fmla="*/ 76660 h 69"/>
                <a:gd name="T12" fmla="*/ 34925 w 48"/>
                <a:gd name="T13" fmla="*/ 76660 h 69"/>
                <a:gd name="T14" fmla="*/ 28575 w 48"/>
                <a:gd name="T15" fmla="*/ 76660 h 69"/>
                <a:gd name="T16" fmla="*/ 22225 w 48"/>
                <a:gd name="T17" fmla="*/ 76660 h 69"/>
                <a:gd name="T18" fmla="*/ 15875 w 48"/>
                <a:gd name="T19" fmla="*/ 76660 h 69"/>
                <a:gd name="T20" fmla="*/ 9525 w 48"/>
                <a:gd name="T21" fmla="*/ 76660 h 69"/>
                <a:gd name="T22" fmla="*/ 3175 w 48"/>
                <a:gd name="T23" fmla="*/ 76660 h 69"/>
                <a:gd name="T24" fmla="*/ 0 w 48"/>
                <a:gd name="T25" fmla="*/ 73531 h 69"/>
                <a:gd name="T26" fmla="*/ 3175 w 48"/>
                <a:gd name="T27" fmla="*/ 70402 h 69"/>
                <a:gd name="T28" fmla="*/ 6350 w 48"/>
                <a:gd name="T29" fmla="*/ 64144 h 69"/>
                <a:gd name="T30" fmla="*/ 9525 w 48"/>
                <a:gd name="T31" fmla="*/ 57886 h 69"/>
                <a:gd name="T32" fmla="*/ 12700 w 48"/>
                <a:gd name="T33" fmla="*/ 54757 h 69"/>
                <a:gd name="T34" fmla="*/ 15875 w 48"/>
                <a:gd name="T35" fmla="*/ 48499 h 69"/>
                <a:gd name="T36" fmla="*/ 19050 w 48"/>
                <a:gd name="T37" fmla="*/ 43806 h 69"/>
                <a:gd name="T38" fmla="*/ 22225 w 48"/>
                <a:gd name="T39" fmla="*/ 40677 h 69"/>
                <a:gd name="T40" fmla="*/ 25400 w 48"/>
                <a:gd name="T41" fmla="*/ 37548 h 69"/>
                <a:gd name="T42" fmla="*/ 28575 w 48"/>
                <a:gd name="T43" fmla="*/ 34419 h 69"/>
                <a:gd name="T44" fmla="*/ 31750 w 48"/>
                <a:gd name="T45" fmla="*/ 28161 h 69"/>
                <a:gd name="T46" fmla="*/ 34925 w 48"/>
                <a:gd name="T47" fmla="*/ 25032 h 69"/>
                <a:gd name="T48" fmla="*/ 38100 w 48"/>
                <a:gd name="T49" fmla="*/ 18774 h 69"/>
                <a:gd name="T50" fmla="*/ 41275 w 48"/>
                <a:gd name="T51" fmla="*/ 12516 h 69"/>
                <a:gd name="T52" fmla="*/ 44450 w 48"/>
                <a:gd name="T53" fmla="*/ 6258 h 69"/>
                <a:gd name="T54" fmla="*/ 47625 w 48"/>
                <a:gd name="T55" fmla="*/ 3129 h 69"/>
                <a:gd name="T56" fmla="*/ 55563 w 48"/>
                <a:gd name="T57" fmla="*/ 0 h 69"/>
                <a:gd name="T58" fmla="*/ 61913 w 48"/>
                <a:gd name="T59" fmla="*/ 0 h 69"/>
                <a:gd name="T60" fmla="*/ 61913 w 48"/>
                <a:gd name="T61" fmla="*/ 6258 h 69"/>
                <a:gd name="T62" fmla="*/ 61913 w 48"/>
                <a:gd name="T63" fmla="*/ 12516 h 69"/>
                <a:gd name="T64" fmla="*/ 61913 w 48"/>
                <a:gd name="T65" fmla="*/ 18774 h 69"/>
                <a:gd name="T66" fmla="*/ 61913 w 48"/>
                <a:gd name="T67" fmla="*/ 25032 h 69"/>
                <a:gd name="T68" fmla="*/ 61913 w 48"/>
                <a:gd name="T69" fmla="*/ 31290 h 69"/>
                <a:gd name="T70" fmla="*/ 61913 w 48"/>
                <a:gd name="T71" fmla="*/ 37548 h 69"/>
                <a:gd name="T72" fmla="*/ 61913 w 48"/>
                <a:gd name="T73" fmla="*/ 43806 h 69"/>
                <a:gd name="T74" fmla="*/ 61913 w 48"/>
                <a:gd name="T75" fmla="*/ 51628 h 69"/>
                <a:gd name="T76" fmla="*/ 61913 w 48"/>
                <a:gd name="T77" fmla="*/ 57886 h 69"/>
                <a:gd name="T78" fmla="*/ 61913 w 48"/>
                <a:gd name="T79" fmla="*/ 64144 h 69"/>
                <a:gd name="T80" fmla="*/ 65088 w 48"/>
                <a:gd name="T81" fmla="*/ 67273 h 69"/>
                <a:gd name="T82" fmla="*/ 71438 w 48"/>
                <a:gd name="T83" fmla="*/ 67273 h 69"/>
                <a:gd name="T84" fmla="*/ 74613 w 48"/>
                <a:gd name="T85" fmla="*/ 76660 h 69"/>
                <a:gd name="T86" fmla="*/ 68263 w 48"/>
                <a:gd name="T87" fmla="*/ 76660 h 69"/>
                <a:gd name="T88" fmla="*/ 61913 w 48"/>
                <a:gd name="T89" fmla="*/ 76660 h 69"/>
                <a:gd name="T90" fmla="*/ 61913 w 48"/>
                <a:gd name="T91" fmla="*/ 82918 h 69"/>
                <a:gd name="T92" fmla="*/ 61913 w 48"/>
                <a:gd name="T93" fmla="*/ 89176 h 69"/>
                <a:gd name="T94" fmla="*/ 61913 w 48"/>
                <a:gd name="T95" fmla="*/ 95434 h 69"/>
                <a:gd name="T96" fmla="*/ 61913 w 48"/>
                <a:gd name="T97" fmla="*/ 101692 h 69"/>
                <a:gd name="T98" fmla="*/ 58738 w 48"/>
                <a:gd name="T99" fmla="*/ 106386 h 69"/>
                <a:gd name="T100" fmla="*/ 52388 w 48"/>
                <a:gd name="T101" fmla="*/ 106386 h 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 h="69">
                  <a:moveTo>
                    <a:pt x="30" y="68"/>
                  </a:moveTo>
                  <a:lnTo>
                    <a:pt x="30" y="65"/>
                  </a:lnTo>
                  <a:lnTo>
                    <a:pt x="30" y="63"/>
                  </a:lnTo>
                  <a:lnTo>
                    <a:pt x="30" y="61"/>
                  </a:lnTo>
                  <a:lnTo>
                    <a:pt x="30" y="59"/>
                  </a:lnTo>
                  <a:lnTo>
                    <a:pt x="30" y="57"/>
                  </a:lnTo>
                  <a:lnTo>
                    <a:pt x="30" y="55"/>
                  </a:lnTo>
                  <a:lnTo>
                    <a:pt x="30" y="53"/>
                  </a:lnTo>
                  <a:lnTo>
                    <a:pt x="30" y="51"/>
                  </a:lnTo>
                  <a:lnTo>
                    <a:pt x="30" y="49"/>
                  </a:lnTo>
                  <a:lnTo>
                    <a:pt x="28" y="49"/>
                  </a:lnTo>
                  <a:lnTo>
                    <a:pt x="26" y="49"/>
                  </a:lnTo>
                  <a:lnTo>
                    <a:pt x="24" y="49"/>
                  </a:lnTo>
                  <a:lnTo>
                    <a:pt x="22" y="49"/>
                  </a:lnTo>
                  <a:lnTo>
                    <a:pt x="20" y="49"/>
                  </a:lnTo>
                  <a:lnTo>
                    <a:pt x="18" y="49"/>
                  </a:lnTo>
                  <a:lnTo>
                    <a:pt x="16" y="49"/>
                  </a:lnTo>
                  <a:lnTo>
                    <a:pt x="14" y="49"/>
                  </a:lnTo>
                  <a:lnTo>
                    <a:pt x="12" y="49"/>
                  </a:lnTo>
                  <a:lnTo>
                    <a:pt x="10" y="49"/>
                  </a:lnTo>
                  <a:lnTo>
                    <a:pt x="8" y="49"/>
                  </a:lnTo>
                  <a:lnTo>
                    <a:pt x="6" y="49"/>
                  </a:lnTo>
                  <a:lnTo>
                    <a:pt x="4" y="49"/>
                  </a:lnTo>
                  <a:lnTo>
                    <a:pt x="2" y="49"/>
                  </a:lnTo>
                  <a:lnTo>
                    <a:pt x="0" y="49"/>
                  </a:lnTo>
                  <a:lnTo>
                    <a:pt x="0" y="47"/>
                  </a:lnTo>
                  <a:lnTo>
                    <a:pt x="0" y="45"/>
                  </a:lnTo>
                  <a:lnTo>
                    <a:pt x="2" y="45"/>
                  </a:lnTo>
                  <a:lnTo>
                    <a:pt x="2" y="43"/>
                  </a:lnTo>
                  <a:lnTo>
                    <a:pt x="4" y="41"/>
                  </a:lnTo>
                  <a:lnTo>
                    <a:pt x="6" y="39"/>
                  </a:lnTo>
                  <a:lnTo>
                    <a:pt x="6" y="37"/>
                  </a:lnTo>
                  <a:lnTo>
                    <a:pt x="8" y="37"/>
                  </a:lnTo>
                  <a:lnTo>
                    <a:pt x="8" y="35"/>
                  </a:lnTo>
                  <a:lnTo>
                    <a:pt x="10" y="33"/>
                  </a:lnTo>
                  <a:lnTo>
                    <a:pt x="10" y="31"/>
                  </a:lnTo>
                  <a:lnTo>
                    <a:pt x="12" y="31"/>
                  </a:lnTo>
                  <a:lnTo>
                    <a:pt x="12" y="28"/>
                  </a:lnTo>
                  <a:lnTo>
                    <a:pt x="14" y="28"/>
                  </a:lnTo>
                  <a:lnTo>
                    <a:pt x="14" y="26"/>
                  </a:lnTo>
                  <a:lnTo>
                    <a:pt x="14" y="24"/>
                  </a:lnTo>
                  <a:lnTo>
                    <a:pt x="16" y="24"/>
                  </a:lnTo>
                  <a:lnTo>
                    <a:pt x="16" y="22"/>
                  </a:lnTo>
                  <a:lnTo>
                    <a:pt x="18" y="22"/>
                  </a:lnTo>
                  <a:lnTo>
                    <a:pt x="18" y="20"/>
                  </a:lnTo>
                  <a:lnTo>
                    <a:pt x="20" y="18"/>
                  </a:lnTo>
                  <a:lnTo>
                    <a:pt x="20" y="16"/>
                  </a:lnTo>
                  <a:lnTo>
                    <a:pt x="22" y="16"/>
                  </a:lnTo>
                  <a:lnTo>
                    <a:pt x="22" y="14"/>
                  </a:lnTo>
                  <a:lnTo>
                    <a:pt x="24" y="12"/>
                  </a:lnTo>
                  <a:lnTo>
                    <a:pt x="24" y="10"/>
                  </a:lnTo>
                  <a:lnTo>
                    <a:pt x="26" y="8"/>
                  </a:lnTo>
                  <a:lnTo>
                    <a:pt x="28" y="6"/>
                  </a:lnTo>
                  <a:lnTo>
                    <a:pt x="28" y="4"/>
                  </a:lnTo>
                  <a:lnTo>
                    <a:pt x="30" y="4"/>
                  </a:lnTo>
                  <a:lnTo>
                    <a:pt x="30" y="2"/>
                  </a:lnTo>
                  <a:lnTo>
                    <a:pt x="33" y="0"/>
                  </a:lnTo>
                  <a:lnTo>
                    <a:pt x="35" y="0"/>
                  </a:lnTo>
                  <a:lnTo>
                    <a:pt x="37" y="0"/>
                  </a:lnTo>
                  <a:lnTo>
                    <a:pt x="39" y="0"/>
                  </a:lnTo>
                  <a:lnTo>
                    <a:pt x="39" y="2"/>
                  </a:lnTo>
                  <a:lnTo>
                    <a:pt x="39" y="4"/>
                  </a:lnTo>
                  <a:lnTo>
                    <a:pt x="39" y="6"/>
                  </a:lnTo>
                  <a:lnTo>
                    <a:pt x="39" y="8"/>
                  </a:lnTo>
                  <a:lnTo>
                    <a:pt x="39" y="10"/>
                  </a:lnTo>
                  <a:lnTo>
                    <a:pt x="39" y="12"/>
                  </a:lnTo>
                  <a:lnTo>
                    <a:pt x="39" y="14"/>
                  </a:lnTo>
                  <a:lnTo>
                    <a:pt x="39" y="16"/>
                  </a:lnTo>
                  <a:lnTo>
                    <a:pt x="39" y="18"/>
                  </a:lnTo>
                  <a:lnTo>
                    <a:pt x="39" y="20"/>
                  </a:lnTo>
                  <a:lnTo>
                    <a:pt x="39" y="22"/>
                  </a:lnTo>
                  <a:lnTo>
                    <a:pt x="39" y="24"/>
                  </a:lnTo>
                  <a:lnTo>
                    <a:pt x="39" y="26"/>
                  </a:lnTo>
                  <a:lnTo>
                    <a:pt x="39" y="28"/>
                  </a:lnTo>
                  <a:lnTo>
                    <a:pt x="39" y="31"/>
                  </a:lnTo>
                  <a:lnTo>
                    <a:pt x="39" y="33"/>
                  </a:lnTo>
                  <a:lnTo>
                    <a:pt x="39" y="35"/>
                  </a:lnTo>
                  <a:lnTo>
                    <a:pt x="39" y="37"/>
                  </a:lnTo>
                  <a:lnTo>
                    <a:pt x="39" y="39"/>
                  </a:lnTo>
                  <a:lnTo>
                    <a:pt x="39" y="41"/>
                  </a:lnTo>
                  <a:lnTo>
                    <a:pt x="39" y="43"/>
                  </a:lnTo>
                  <a:lnTo>
                    <a:pt x="41" y="43"/>
                  </a:lnTo>
                  <a:lnTo>
                    <a:pt x="43" y="43"/>
                  </a:lnTo>
                  <a:lnTo>
                    <a:pt x="45" y="43"/>
                  </a:lnTo>
                  <a:lnTo>
                    <a:pt x="47" y="43"/>
                  </a:lnTo>
                  <a:lnTo>
                    <a:pt x="47" y="49"/>
                  </a:lnTo>
                  <a:lnTo>
                    <a:pt x="45" y="49"/>
                  </a:lnTo>
                  <a:lnTo>
                    <a:pt x="43" y="49"/>
                  </a:lnTo>
                  <a:lnTo>
                    <a:pt x="41" y="49"/>
                  </a:lnTo>
                  <a:lnTo>
                    <a:pt x="39" y="49"/>
                  </a:lnTo>
                  <a:lnTo>
                    <a:pt x="39" y="51"/>
                  </a:lnTo>
                  <a:lnTo>
                    <a:pt x="39" y="53"/>
                  </a:lnTo>
                  <a:lnTo>
                    <a:pt x="39" y="55"/>
                  </a:lnTo>
                  <a:lnTo>
                    <a:pt x="39" y="57"/>
                  </a:lnTo>
                  <a:lnTo>
                    <a:pt x="39" y="59"/>
                  </a:lnTo>
                  <a:lnTo>
                    <a:pt x="39" y="61"/>
                  </a:lnTo>
                  <a:lnTo>
                    <a:pt x="39" y="63"/>
                  </a:lnTo>
                  <a:lnTo>
                    <a:pt x="39" y="65"/>
                  </a:lnTo>
                  <a:lnTo>
                    <a:pt x="39" y="68"/>
                  </a:lnTo>
                  <a:lnTo>
                    <a:pt x="37" y="68"/>
                  </a:lnTo>
                  <a:lnTo>
                    <a:pt x="35" y="68"/>
                  </a:lnTo>
                  <a:lnTo>
                    <a:pt x="33" y="68"/>
                  </a:lnTo>
                  <a:lnTo>
                    <a:pt x="30" y="68"/>
                  </a:lnTo>
                </a:path>
              </a:pathLst>
            </a:custGeom>
            <a:noFill/>
            <a:ln w="12700" cap="rnd"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33" name="Freeform 173">
              <a:extLst>
                <a:ext uri="{FF2B5EF4-FFF2-40B4-BE49-F238E27FC236}">
                  <a16:creationId xmlns:a16="http://schemas.microsoft.com/office/drawing/2014/main" id="{13D8CABF-CE41-E749-8AF1-41B16E278B3D}"/>
                </a:ext>
              </a:extLst>
            </p:cNvPr>
            <p:cNvSpPr>
              <a:spLocks/>
            </p:cNvSpPr>
            <p:nvPr/>
          </p:nvSpPr>
          <p:spPr bwMode="auto">
            <a:xfrm>
              <a:off x="6424612" y="3230563"/>
              <a:ext cx="1054100" cy="425450"/>
            </a:xfrm>
            <a:custGeom>
              <a:avLst/>
              <a:gdLst>
                <a:gd name="T0" fmla="*/ 579438 w 664"/>
                <a:gd name="T1" fmla="*/ 3151 h 270"/>
                <a:gd name="T2" fmla="*/ 657225 w 664"/>
                <a:gd name="T3" fmla="*/ 9454 h 270"/>
                <a:gd name="T4" fmla="*/ 731838 w 664"/>
                <a:gd name="T5" fmla="*/ 18909 h 270"/>
                <a:gd name="T6" fmla="*/ 800100 w 664"/>
                <a:gd name="T7" fmla="*/ 31515 h 270"/>
                <a:gd name="T8" fmla="*/ 860425 w 664"/>
                <a:gd name="T9" fmla="*/ 48848 h 270"/>
                <a:gd name="T10" fmla="*/ 915988 w 664"/>
                <a:gd name="T11" fmla="*/ 70908 h 270"/>
                <a:gd name="T12" fmla="*/ 962025 w 664"/>
                <a:gd name="T13" fmla="*/ 92969 h 270"/>
                <a:gd name="T14" fmla="*/ 1000125 w 664"/>
                <a:gd name="T15" fmla="*/ 118181 h 270"/>
                <a:gd name="T16" fmla="*/ 1030288 w 664"/>
                <a:gd name="T17" fmla="*/ 148120 h 270"/>
                <a:gd name="T18" fmla="*/ 1046163 w 664"/>
                <a:gd name="T19" fmla="*/ 179634 h 270"/>
                <a:gd name="T20" fmla="*/ 1052513 w 664"/>
                <a:gd name="T21" fmla="*/ 212725 h 270"/>
                <a:gd name="T22" fmla="*/ 1046163 w 664"/>
                <a:gd name="T23" fmla="*/ 245816 h 270"/>
                <a:gd name="T24" fmla="*/ 1030288 w 664"/>
                <a:gd name="T25" fmla="*/ 274179 h 270"/>
                <a:gd name="T26" fmla="*/ 1000125 w 664"/>
                <a:gd name="T27" fmla="*/ 304118 h 270"/>
                <a:gd name="T28" fmla="*/ 962025 w 664"/>
                <a:gd name="T29" fmla="*/ 329330 h 270"/>
                <a:gd name="T30" fmla="*/ 915988 w 664"/>
                <a:gd name="T31" fmla="*/ 351390 h 270"/>
                <a:gd name="T32" fmla="*/ 860425 w 664"/>
                <a:gd name="T33" fmla="*/ 373451 h 270"/>
                <a:gd name="T34" fmla="*/ 800100 w 664"/>
                <a:gd name="T35" fmla="*/ 390784 h 270"/>
                <a:gd name="T36" fmla="*/ 731838 w 664"/>
                <a:gd name="T37" fmla="*/ 406541 h 270"/>
                <a:gd name="T38" fmla="*/ 657225 w 664"/>
                <a:gd name="T39" fmla="*/ 415996 h 270"/>
                <a:gd name="T40" fmla="*/ 579438 w 664"/>
                <a:gd name="T41" fmla="*/ 423874 h 270"/>
                <a:gd name="T42" fmla="*/ 498475 w 664"/>
                <a:gd name="T43" fmla="*/ 423874 h 270"/>
                <a:gd name="T44" fmla="*/ 420688 w 664"/>
                <a:gd name="T45" fmla="*/ 419147 h 270"/>
                <a:gd name="T46" fmla="*/ 346075 w 664"/>
                <a:gd name="T47" fmla="*/ 409693 h 270"/>
                <a:gd name="T48" fmla="*/ 274638 w 664"/>
                <a:gd name="T49" fmla="*/ 397087 h 270"/>
                <a:gd name="T50" fmla="*/ 209550 w 664"/>
                <a:gd name="T51" fmla="*/ 379754 h 270"/>
                <a:gd name="T52" fmla="*/ 153988 w 664"/>
                <a:gd name="T53" fmla="*/ 360845 h 270"/>
                <a:gd name="T54" fmla="*/ 103188 w 664"/>
                <a:gd name="T55" fmla="*/ 338784 h 270"/>
                <a:gd name="T56" fmla="*/ 60325 w 664"/>
                <a:gd name="T57" fmla="*/ 313572 h 270"/>
                <a:gd name="T58" fmla="*/ 31750 w 664"/>
                <a:gd name="T59" fmla="*/ 283633 h 270"/>
                <a:gd name="T60" fmla="*/ 7938 w 664"/>
                <a:gd name="T61" fmla="*/ 255270 h 270"/>
                <a:gd name="T62" fmla="*/ 0 w 664"/>
                <a:gd name="T63" fmla="*/ 223755 h 270"/>
                <a:gd name="T64" fmla="*/ 1588 w 664"/>
                <a:gd name="T65" fmla="*/ 189089 h 270"/>
                <a:gd name="T66" fmla="*/ 15875 w 664"/>
                <a:gd name="T67" fmla="*/ 157574 h 270"/>
                <a:gd name="T68" fmla="*/ 41275 w 664"/>
                <a:gd name="T69" fmla="*/ 127635 h 270"/>
                <a:gd name="T70" fmla="*/ 73025 w 664"/>
                <a:gd name="T71" fmla="*/ 102423 h 270"/>
                <a:gd name="T72" fmla="*/ 119063 w 664"/>
                <a:gd name="T73" fmla="*/ 77211 h 270"/>
                <a:gd name="T74" fmla="*/ 171450 w 664"/>
                <a:gd name="T75" fmla="*/ 55151 h 270"/>
                <a:gd name="T76" fmla="*/ 231775 w 664"/>
                <a:gd name="T77" fmla="*/ 37818 h 270"/>
                <a:gd name="T78" fmla="*/ 296863 w 664"/>
                <a:gd name="T79" fmla="*/ 22060 h 270"/>
                <a:gd name="T80" fmla="*/ 368300 w 664"/>
                <a:gd name="T81" fmla="*/ 9454 h 270"/>
                <a:gd name="T82" fmla="*/ 446088 w 664"/>
                <a:gd name="T83" fmla="*/ 3151 h 270"/>
                <a:gd name="T84" fmla="*/ 523875 w 664"/>
                <a:gd name="T85" fmla="*/ 0 h 2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64" h="270">
                  <a:moveTo>
                    <a:pt x="330" y="0"/>
                  </a:moveTo>
                  <a:lnTo>
                    <a:pt x="348" y="2"/>
                  </a:lnTo>
                  <a:lnTo>
                    <a:pt x="365" y="2"/>
                  </a:lnTo>
                  <a:lnTo>
                    <a:pt x="381" y="2"/>
                  </a:lnTo>
                  <a:lnTo>
                    <a:pt x="397" y="4"/>
                  </a:lnTo>
                  <a:lnTo>
                    <a:pt x="414" y="6"/>
                  </a:lnTo>
                  <a:lnTo>
                    <a:pt x="430" y="6"/>
                  </a:lnTo>
                  <a:lnTo>
                    <a:pt x="444" y="8"/>
                  </a:lnTo>
                  <a:lnTo>
                    <a:pt x="461" y="12"/>
                  </a:lnTo>
                  <a:lnTo>
                    <a:pt x="475" y="14"/>
                  </a:lnTo>
                  <a:lnTo>
                    <a:pt x="489" y="16"/>
                  </a:lnTo>
                  <a:lnTo>
                    <a:pt x="504" y="20"/>
                  </a:lnTo>
                  <a:lnTo>
                    <a:pt x="516" y="24"/>
                  </a:lnTo>
                  <a:lnTo>
                    <a:pt x="530" y="26"/>
                  </a:lnTo>
                  <a:lnTo>
                    <a:pt x="542" y="31"/>
                  </a:lnTo>
                  <a:lnTo>
                    <a:pt x="555" y="35"/>
                  </a:lnTo>
                  <a:lnTo>
                    <a:pt x="565" y="41"/>
                  </a:lnTo>
                  <a:lnTo>
                    <a:pt x="577" y="45"/>
                  </a:lnTo>
                  <a:lnTo>
                    <a:pt x="587" y="49"/>
                  </a:lnTo>
                  <a:lnTo>
                    <a:pt x="598" y="55"/>
                  </a:lnTo>
                  <a:lnTo>
                    <a:pt x="606" y="59"/>
                  </a:lnTo>
                  <a:lnTo>
                    <a:pt x="614" y="65"/>
                  </a:lnTo>
                  <a:lnTo>
                    <a:pt x="622" y="71"/>
                  </a:lnTo>
                  <a:lnTo>
                    <a:pt x="630" y="75"/>
                  </a:lnTo>
                  <a:lnTo>
                    <a:pt x="636" y="81"/>
                  </a:lnTo>
                  <a:lnTo>
                    <a:pt x="642" y="88"/>
                  </a:lnTo>
                  <a:lnTo>
                    <a:pt x="649" y="94"/>
                  </a:lnTo>
                  <a:lnTo>
                    <a:pt x="653" y="100"/>
                  </a:lnTo>
                  <a:lnTo>
                    <a:pt x="657" y="108"/>
                  </a:lnTo>
                  <a:lnTo>
                    <a:pt x="659" y="114"/>
                  </a:lnTo>
                  <a:lnTo>
                    <a:pt x="661" y="120"/>
                  </a:lnTo>
                  <a:lnTo>
                    <a:pt x="663" y="126"/>
                  </a:lnTo>
                  <a:lnTo>
                    <a:pt x="663" y="135"/>
                  </a:lnTo>
                  <a:lnTo>
                    <a:pt x="663" y="142"/>
                  </a:lnTo>
                  <a:lnTo>
                    <a:pt x="661" y="148"/>
                  </a:lnTo>
                  <a:lnTo>
                    <a:pt x="659" y="156"/>
                  </a:lnTo>
                  <a:lnTo>
                    <a:pt x="657" y="162"/>
                  </a:lnTo>
                  <a:lnTo>
                    <a:pt x="653" y="168"/>
                  </a:lnTo>
                  <a:lnTo>
                    <a:pt x="649" y="174"/>
                  </a:lnTo>
                  <a:lnTo>
                    <a:pt x="642" y="180"/>
                  </a:lnTo>
                  <a:lnTo>
                    <a:pt x="636" y="186"/>
                  </a:lnTo>
                  <a:lnTo>
                    <a:pt x="630" y="193"/>
                  </a:lnTo>
                  <a:lnTo>
                    <a:pt x="622" y="199"/>
                  </a:lnTo>
                  <a:lnTo>
                    <a:pt x="614" y="203"/>
                  </a:lnTo>
                  <a:lnTo>
                    <a:pt x="606" y="209"/>
                  </a:lnTo>
                  <a:lnTo>
                    <a:pt x="598" y="215"/>
                  </a:lnTo>
                  <a:lnTo>
                    <a:pt x="587" y="219"/>
                  </a:lnTo>
                  <a:lnTo>
                    <a:pt x="577" y="223"/>
                  </a:lnTo>
                  <a:lnTo>
                    <a:pt x="565" y="229"/>
                  </a:lnTo>
                  <a:lnTo>
                    <a:pt x="555" y="233"/>
                  </a:lnTo>
                  <a:lnTo>
                    <a:pt x="542" y="237"/>
                  </a:lnTo>
                  <a:lnTo>
                    <a:pt x="530" y="241"/>
                  </a:lnTo>
                  <a:lnTo>
                    <a:pt x="516" y="246"/>
                  </a:lnTo>
                  <a:lnTo>
                    <a:pt x="504" y="248"/>
                  </a:lnTo>
                  <a:lnTo>
                    <a:pt x="489" y="252"/>
                  </a:lnTo>
                  <a:lnTo>
                    <a:pt x="475" y="254"/>
                  </a:lnTo>
                  <a:lnTo>
                    <a:pt x="461" y="258"/>
                  </a:lnTo>
                  <a:lnTo>
                    <a:pt x="444" y="260"/>
                  </a:lnTo>
                  <a:lnTo>
                    <a:pt x="430" y="262"/>
                  </a:lnTo>
                  <a:lnTo>
                    <a:pt x="414" y="264"/>
                  </a:lnTo>
                  <a:lnTo>
                    <a:pt x="397" y="266"/>
                  </a:lnTo>
                  <a:lnTo>
                    <a:pt x="381" y="266"/>
                  </a:lnTo>
                  <a:lnTo>
                    <a:pt x="365" y="269"/>
                  </a:lnTo>
                  <a:lnTo>
                    <a:pt x="348" y="269"/>
                  </a:lnTo>
                  <a:lnTo>
                    <a:pt x="330" y="269"/>
                  </a:lnTo>
                  <a:lnTo>
                    <a:pt x="314" y="269"/>
                  </a:lnTo>
                  <a:lnTo>
                    <a:pt x="297" y="269"/>
                  </a:lnTo>
                  <a:lnTo>
                    <a:pt x="281" y="266"/>
                  </a:lnTo>
                  <a:lnTo>
                    <a:pt x="265" y="266"/>
                  </a:lnTo>
                  <a:lnTo>
                    <a:pt x="248" y="264"/>
                  </a:lnTo>
                  <a:lnTo>
                    <a:pt x="232" y="262"/>
                  </a:lnTo>
                  <a:lnTo>
                    <a:pt x="218" y="260"/>
                  </a:lnTo>
                  <a:lnTo>
                    <a:pt x="201" y="258"/>
                  </a:lnTo>
                  <a:lnTo>
                    <a:pt x="187" y="254"/>
                  </a:lnTo>
                  <a:lnTo>
                    <a:pt x="173" y="252"/>
                  </a:lnTo>
                  <a:lnTo>
                    <a:pt x="159" y="248"/>
                  </a:lnTo>
                  <a:lnTo>
                    <a:pt x="146" y="246"/>
                  </a:lnTo>
                  <a:lnTo>
                    <a:pt x="132" y="241"/>
                  </a:lnTo>
                  <a:lnTo>
                    <a:pt x="120" y="237"/>
                  </a:lnTo>
                  <a:lnTo>
                    <a:pt x="108" y="233"/>
                  </a:lnTo>
                  <a:lnTo>
                    <a:pt x="97" y="229"/>
                  </a:lnTo>
                  <a:lnTo>
                    <a:pt x="85" y="223"/>
                  </a:lnTo>
                  <a:lnTo>
                    <a:pt x="75" y="219"/>
                  </a:lnTo>
                  <a:lnTo>
                    <a:pt x="65" y="215"/>
                  </a:lnTo>
                  <a:lnTo>
                    <a:pt x="57" y="209"/>
                  </a:lnTo>
                  <a:lnTo>
                    <a:pt x="46" y="203"/>
                  </a:lnTo>
                  <a:lnTo>
                    <a:pt x="38" y="199"/>
                  </a:lnTo>
                  <a:lnTo>
                    <a:pt x="32" y="193"/>
                  </a:lnTo>
                  <a:lnTo>
                    <a:pt x="26" y="186"/>
                  </a:lnTo>
                  <a:lnTo>
                    <a:pt x="20" y="180"/>
                  </a:lnTo>
                  <a:lnTo>
                    <a:pt x="14" y="174"/>
                  </a:lnTo>
                  <a:lnTo>
                    <a:pt x="10" y="168"/>
                  </a:lnTo>
                  <a:lnTo>
                    <a:pt x="5" y="162"/>
                  </a:lnTo>
                  <a:lnTo>
                    <a:pt x="3" y="156"/>
                  </a:lnTo>
                  <a:lnTo>
                    <a:pt x="1" y="148"/>
                  </a:lnTo>
                  <a:lnTo>
                    <a:pt x="0" y="142"/>
                  </a:lnTo>
                  <a:lnTo>
                    <a:pt x="0" y="135"/>
                  </a:lnTo>
                  <a:lnTo>
                    <a:pt x="0" y="126"/>
                  </a:lnTo>
                  <a:lnTo>
                    <a:pt x="1" y="120"/>
                  </a:lnTo>
                  <a:lnTo>
                    <a:pt x="3" y="114"/>
                  </a:lnTo>
                  <a:lnTo>
                    <a:pt x="5" y="108"/>
                  </a:lnTo>
                  <a:lnTo>
                    <a:pt x="10" y="100"/>
                  </a:lnTo>
                  <a:lnTo>
                    <a:pt x="14" y="94"/>
                  </a:lnTo>
                  <a:lnTo>
                    <a:pt x="20" y="88"/>
                  </a:lnTo>
                  <a:lnTo>
                    <a:pt x="26" y="81"/>
                  </a:lnTo>
                  <a:lnTo>
                    <a:pt x="32" y="75"/>
                  </a:lnTo>
                  <a:lnTo>
                    <a:pt x="38" y="71"/>
                  </a:lnTo>
                  <a:lnTo>
                    <a:pt x="46" y="65"/>
                  </a:lnTo>
                  <a:lnTo>
                    <a:pt x="57" y="59"/>
                  </a:lnTo>
                  <a:lnTo>
                    <a:pt x="65" y="55"/>
                  </a:lnTo>
                  <a:lnTo>
                    <a:pt x="75" y="49"/>
                  </a:lnTo>
                  <a:lnTo>
                    <a:pt x="85" y="45"/>
                  </a:lnTo>
                  <a:lnTo>
                    <a:pt x="97" y="41"/>
                  </a:lnTo>
                  <a:lnTo>
                    <a:pt x="108" y="35"/>
                  </a:lnTo>
                  <a:lnTo>
                    <a:pt x="120" y="31"/>
                  </a:lnTo>
                  <a:lnTo>
                    <a:pt x="132" y="26"/>
                  </a:lnTo>
                  <a:lnTo>
                    <a:pt x="146" y="24"/>
                  </a:lnTo>
                  <a:lnTo>
                    <a:pt x="159" y="20"/>
                  </a:lnTo>
                  <a:lnTo>
                    <a:pt x="173" y="16"/>
                  </a:lnTo>
                  <a:lnTo>
                    <a:pt x="187" y="14"/>
                  </a:lnTo>
                  <a:lnTo>
                    <a:pt x="201" y="12"/>
                  </a:lnTo>
                  <a:lnTo>
                    <a:pt x="218" y="8"/>
                  </a:lnTo>
                  <a:lnTo>
                    <a:pt x="232" y="6"/>
                  </a:lnTo>
                  <a:lnTo>
                    <a:pt x="248" y="6"/>
                  </a:lnTo>
                  <a:lnTo>
                    <a:pt x="265" y="4"/>
                  </a:lnTo>
                  <a:lnTo>
                    <a:pt x="281" y="2"/>
                  </a:lnTo>
                  <a:lnTo>
                    <a:pt x="297" y="2"/>
                  </a:lnTo>
                  <a:lnTo>
                    <a:pt x="314" y="2"/>
                  </a:lnTo>
                  <a:lnTo>
                    <a:pt x="330" y="0"/>
                  </a:lnTo>
                </a:path>
              </a:pathLst>
            </a:custGeom>
            <a:solidFill>
              <a:srgbClr val="CCCC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34" name="Freeform 174">
              <a:extLst>
                <a:ext uri="{FF2B5EF4-FFF2-40B4-BE49-F238E27FC236}">
                  <a16:creationId xmlns:a16="http://schemas.microsoft.com/office/drawing/2014/main" id="{7628115F-29A4-7DDB-2428-0D5EBE4FDC09}"/>
                </a:ext>
              </a:extLst>
            </p:cNvPr>
            <p:cNvSpPr>
              <a:spLocks/>
            </p:cNvSpPr>
            <p:nvPr/>
          </p:nvSpPr>
          <p:spPr bwMode="auto">
            <a:xfrm>
              <a:off x="6950076" y="3222625"/>
              <a:ext cx="542925" cy="223838"/>
            </a:xfrm>
            <a:custGeom>
              <a:avLst/>
              <a:gdLst>
                <a:gd name="T0" fmla="*/ 538163 w 342"/>
                <a:gd name="T1" fmla="*/ 208075 h 142"/>
                <a:gd name="T2" fmla="*/ 531813 w 342"/>
                <a:gd name="T3" fmla="*/ 186006 h 142"/>
                <a:gd name="T4" fmla="*/ 522288 w 342"/>
                <a:gd name="T5" fmla="*/ 163938 h 142"/>
                <a:gd name="T6" fmla="*/ 506413 w 342"/>
                <a:gd name="T7" fmla="*/ 141869 h 142"/>
                <a:gd name="T8" fmla="*/ 482600 w 342"/>
                <a:gd name="T9" fmla="*/ 121377 h 142"/>
                <a:gd name="T10" fmla="*/ 457200 w 342"/>
                <a:gd name="T11" fmla="*/ 102461 h 142"/>
                <a:gd name="T12" fmla="*/ 428625 w 342"/>
                <a:gd name="T13" fmla="*/ 86698 h 142"/>
                <a:gd name="T14" fmla="*/ 395288 w 342"/>
                <a:gd name="T15" fmla="*/ 70935 h 142"/>
                <a:gd name="T16" fmla="*/ 360363 w 342"/>
                <a:gd name="T17" fmla="*/ 53595 h 142"/>
                <a:gd name="T18" fmla="*/ 320675 w 342"/>
                <a:gd name="T19" fmla="*/ 40984 h 142"/>
                <a:gd name="T20" fmla="*/ 276225 w 342"/>
                <a:gd name="T21" fmla="*/ 31526 h 142"/>
                <a:gd name="T22" fmla="*/ 230188 w 342"/>
                <a:gd name="T23" fmla="*/ 22069 h 142"/>
                <a:gd name="T24" fmla="*/ 184150 w 342"/>
                <a:gd name="T25" fmla="*/ 12611 h 142"/>
                <a:gd name="T26" fmla="*/ 133350 w 342"/>
                <a:gd name="T27" fmla="*/ 6305 h 142"/>
                <a:gd name="T28" fmla="*/ 80963 w 342"/>
                <a:gd name="T29" fmla="*/ 3153 h 142"/>
                <a:gd name="T30" fmla="*/ 28575 w 342"/>
                <a:gd name="T31" fmla="*/ 0 h 142"/>
                <a:gd name="T32" fmla="*/ 0 w 342"/>
                <a:gd name="T33" fmla="*/ 22069 h 142"/>
                <a:gd name="T34" fmla="*/ 55563 w 342"/>
                <a:gd name="T35" fmla="*/ 22069 h 142"/>
                <a:gd name="T36" fmla="*/ 106363 w 342"/>
                <a:gd name="T37" fmla="*/ 25221 h 142"/>
                <a:gd name="T38" fmla="*/ 155575 w 342"/>
                <a:gd name="T39" fmla="*/ 31526 h 142"/>
                <a:gd name="T40" fmla="*/ 204788 w 342"/>
                <a:gd name="T41" fmla="*/ 37832 h 142"/>
                <a:gd name="T42" fmla="*/ 249238 w 342"/>
                <a:gd name="T43" fmla="*/ 47290 h 142"/>
                <a:gd name="T44" fmla="*/ 292100 w 342"/>
                <a:gd name="T45" fmla="*/ 58324 h 142"/>
                <a:gd name="T46" fmla="*/ 333375 w 342"/>
                <a:gd name="T47" fmla="*/ 70935 h 142"/>
                <a:gd name="T48" fmla="*/ 369888 w 342"/>
                <a:gd name="T49" fmla="*/ 83545 h 142"/>
                <a:gd name="T50" fmla="*/ 401638 w 342"/>
                <a:gd name="T51" fmla="*/ 96156 h 142"/>
                <a:gd name="T52" fmla="*/ 434975 w 342"/>
                <a:gd name="T53" fmla="*/ 111919 h 142"/>
                <a:gd name="T54" fmla="*/ 457200 w 342"/>
                <a:gd name="T55" fmla="*/ 127682 h 142"/>
                <a:gd name="T56" fmla="*/ 479425 w 342"/>
                <a:gd name="T57" fmla="*/ 148174 h 142"/>
                <a:gd name="T58" fmla="*/ 495300 w 342"/>
                <a:gd name="T59" fmla="*/ 163938 h 142"/>
                <a:gd name="T60" fmla="*/ 509588 w 342"/>
                <a:gd name="T61" fmla="*/ 182854 h 142"/>
                <a:gd name="T62" fmla="*/ 515938 w 342"/>
                <a:gd name="T63" fmla="*/ 201769 h 142"/>
                <a:gd name="T64" fmla="*/ 519113 w 342"/>
                <a:gd name="T65" fmla="*/ 222262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2" h="142">
                  <a:moveTo>
                    <a:pt x="341" y="141"/>
                  </a:moveTo>
                  <a:lnTo>
                    <a:pt x="339" y="132"/>
                  </a:lnTo>
                  <a:lnTo>
                    <a:pt x="339" y="124"/>
                  </a:lnTo>
                  <a:lnTo>
                    <a:pt x="335" y="118"/>
                  </a:lnTo>
                  <a:lnTo>
                    <a:pt x="333" y="110"/>
                  </a:lnTo>
                  <a:lnTo>
                    <a:pt x="329" y="104"/>
                  </a:lnTo>
                  <a:lnTo>
                    <a:pt x="323" y="96"/>
                  </a:lnTo>
                  <a:lnTo>
                    <a:pt x="319" y="90"/>
                  </a:lnTo>
                  <a:lnTo>
                    <a:pt x="312" y="83"/>
                  </a:lnTo>
                  <a:lnTo>
                    <a:pt x="304" y="77"/>
                  </a:lnTo>
                  <a:lnTo>
                    <a:pt x="296" y="71"/>
                  </a:lnTo>
                  <a:lnTo>
                    <a:pt x="288" y="65"/>
                  </a:lnTo>
                  <a:lnTo>
                    <a:pt x="280" y="59"/>
                  </a:lnTo>
                  <a:lnTo>
                    <a:pt x="270" y="55"/>
                  </a:lnTo>
                  <a:lnTo>
                    <a:pt x="259" y="49"/>
                  </a:lnTo>
                  <a:lnTo>
                    <a:pt x="249" y="45"/>
                  </a:lnTo>
                  <a:lnTo>
                    <a:pt x="239" y="39"/>
                  </a:lnTo>
                  <a:lnTo>
                    <a:pt x="227" y="34"/>
                  </a:lnTo>
                  <a:lnTo>
                    <a:pt x="214" y="30"/>
                  </a:lnTo>
                  <a:lnTo>
                    <a:pt x="202" y="26"/>
                  </a:lnTo>
                  <a:lnTo>
                    <a:pt x="188" y="22"/>
                  </a:lnTo>
                  <a:lnTo>
                    <a:pt x="174" y="20"/>
                  </a:lnTo>
                  <a:lnTo>
                    <a:pt x="161" y="16"/>
                  </a:lnTo>
                  <a:lnTo>
                    <a:pt x="145" y="14"/>
                  </a:lnTo>
                  <a:lnTo>
                    <a:pt x="131" y="10"/>
                  </a:lnTo>
                  <a:lnTo>
                    <a:pt x="116" y="8"/>
                  </a:lnTo>
                  <a:lnTo>
                    <a:pt x="100" y="6"/>
                  </a:lnTo>
                  <a:lnTo>
                    <a:pt x="84" y="4"/>
                  </a:lnTo>
                  <a:lnTo>
                    <a:pt x="67" y="2"/>
                  </a:lnTo>
                  <a:lnTo>
                    <a:pt x="51" y="2"/>
                  </a:lnTo>
                  <a:lnTo>
                    <a:pt x="35" y="0"/>
                  </a:lnTo>
                  <a:lnTo>
                    <a:pt x="18" y="0"/>
                  </a:lnTo>
                  <a:lnTo>
                    <a:pt x="0" y="0"/>
                  </a:lnTo>
                  <a:lnTo>
                    <a:pt x="0" y="14"/>
                  </a:lnTo>
                  <a:lnTo>
                    <a:pt x="18" y="14"/>
                  </a:lnTo>
                  <a:lnTo>
                    <a:pt x="35" y="14"/>
                  </a:lnTo>
                  <a:lnTo>
                    <a:pt x="51" y="16"/>
                  </a:lnTo>
                  <a:lnTo>
                    <a:pt x="67" y="16"/>
                  </a:lnTo>
                  <a:lnTo>
                    <a:pt x="84" y="18"/>
                  </a:lnTo>
                  <a:lnTo>
                    <a:pt x="98" y="20"/>
                  </a:lnTo>
                  <a:lnTo>
                    <a:pt x="114" y="22"/>
                  </a:lnTo>
                  <a:lnTo>
                    <a:pt x="129" y="24"/>
                  </a:lnTo>
                  <a:lnTo>
                    <a:pt x="143" y="26"/>
                  </a:lnTo>
                  <a:lnTo>
                    <a:pt x="157" y="30"/>
                  </a:lnTo>
                  <a:lnTo>
                    <a:pt x="172" y="32"/>
                  </a:lnTo>
                  <a:lnTo>
                    <a:pt x="184" y="37"/>
                  </a:lnTo>
                  <a:lnTo>
                    <a:pt x="198" y="41"/>
                  </a:lnTo>
                  <a:lnTo>
                    <a:pt x="210" y="45"/>
                  </a:lnTo>
                  <a:lnTo>
                    <a:pt x="223" y="49"/>
                  </a:lnTo>
                  <a:lnTo>
                    <a:pt x="233" y="53"/>
                  </a:lnTo>
                  <a:lnTo>
                    <a:pt x="243" y="57"/>
                  </a:lnTo>
                  <a:lnTo>
                    <a:pt x="253" y="61"/>
                  </a:lnTo>
                  <a:lnTo>
                    <a:pt x="263" y="67"/>
                  </a:lnTo>
                  <a:lnTo>
                    <a:pt x="274" y="71"/>
                  </a:lnTo>
                  <a:lnTo>
                    <a:pt x="282" y="77"/>
                  </a:lnTo>
                  <a:lnTo>
                    <a:pt x="288" y="81"/>
                  </a:lnTo>
                  <a:lnTo>
                    <a:pt x="296" y="87"/>
                  </a:lnTo>
                  <a:lnTo>
                    <a:pt x="302" y="94"/>
                  </a:lnTo>
                  <a:lnTo>
                    <a:pt x="308" y="100"/>
                  </a:lnTo>
                  <a:lnTo>
                    <a:pt x="312" y="104"/>
                  </a:lnTo>
                  <a:lnTo>
                    <a:pt x="317" y="110"/>
                  </a:lnTo>
                  <a:lnTo>
                    <a:pt x="321" y="116"/>
                  </a:lnTo>
                  <a:lnTo>
                    <a:pt x="323" y="122"/>
                  </a:lnTo>
                  <a:lnTo>
                    <a:pt x="325" y="128"/>
                  </a:lnTo>
                  <a:lnTo>
                    <a:pt x="325" y="134"/>
                  </a:lnTo>
                  <a:lnTo>
                    <a:pt x="327" y="141"/>
                  </a:lnTo>
                  <a:lnTo>
                    <a:pt x="341" y="141"/>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35" name="Freeform 175">
              <a:extLst>
                <a:ext uri="{FF2B5EF4-FFF2-40B4-BE49-F238E27FC236}">
                  <a16:creationId xmlns:a16="http://schemas.microsoft.com/office/drawing/2014/main" id="{3E11DD93-7389-EDC5-C3F5-D968ADAF5561}"/>
                </a:ext>
              </a:extLst>
            </p:cNvPr>
            <p:cNvSpPr>
              <a:spLocks/>
            </p:cNvSpPr>
            <p:nvPr/>
          </p:nvSpPr>
          <p:spPr bwMode="auto">
            <a:xfrm>
              <a:off x="6950076" y="3443288"/>
              <a:ext cx="542925" cy="222250"/>
            </a:xfrm>
            <a:custGeom>
              <a:avLst/>
              <a:gdLst>
                <a:gd name="T0" fmla="*/ 28575 w 342"/>
                <a:gd name="T1" fmla="*/ 220674 h 141"/>
                <a:gd name="T2" fmla="*/ 80963 w 342"/>
                <a:gd name="T3" fmla="*/ 220674 h 141"/>
                <a:gd name="T4" fmla="*/ 133350 w 342"/>
                <a:gd name="T5" fmla="*/ 212793 h 141"/>
                <a:gd name="T6" fmla="*/ 184150 w 342"/>
                <a:gd name="T7" fmla="*/ 206488 h 141"/>
                <a:gd name="T8" fmla="*/ 230188 w 342"/>
                <a:gd name="T9" fmla="*/ 200183 h 141"/>
                <a:gd name="T10" fmla="*/ 276225 w 342"/>
                <a:gd name="T11" fmla="*/ 190725 h 141"/>
                <a:gd name="T12" fmla="*/ 320675 w 342"/>
                <a:gd name="T13" fmla="*/ 178115 h 141"/>
                <a:gd name="T14" fmla="*/ 360363 w 342"/>
                <a:gd name="T15" fmla="*/ 163929 h 141"/>
                <a:gd name="T16" fmla="*/ 395288 w 342"/>
                <a:gd name="T17" fmla="*/ 151319 h 141"/>
                <a:gd name="T18" fmla="*/ 428625 w 342"/>
                <a:gd name="T19" fmla="*/ 135557 h 141"/>
                <a:gd name="T20" fmla="*/ 457200 w 342"/>
                <a:gd name="T21" fmla="*/ 116642 h 141"/>
                <a:gd name="T22" fmla="*/ 482600 w 342"/>
                <a:gd name="T23" fmla="*/ 100879 h 141"/>
                <a:gd name="T24" fmla="*/ 506413 w 342"/>
                <a:gd name="T25" fmla="*/ 77236 h 141"/>
                <a:gd name="T26" fmla="*/ 522288 w 342"/>
                <a:gd name="T27" fmla="*/ 58321 h 141"/>
                <a:gd name="T28" fmla="*/ 531813 w 342"/>
                <a:gd name="T29" fmla="*/ 36254 h 141"/>
                <a:gd name="T30" fmla="*/ 538163 w 342"/>
                <a:gd name="T31" fmla="*/ 11034 h 141"/>
                <a:gd name="T32" fmla="*/ 519113 w 342"/>
                <a:gd name="T33" fmla="*/ 0 h 141"/>
                <a:gd name="T34" fmla="*/ 515938 w 342"/>
                <a:gd name="T35" fmla="*/ 17339 h 141"/>
                <a:gd name="T36" fmla="*/ 509588 w 342"/>
                <a:gd name="T37" fmla="*/ 36254 h 141"/>
                <a:gd name="T38" fmla="*/ 495300 w 342"/>
                <a:gd name="T39" fmla="*/ 55168 h 141"/>
                <a:gd name="T40" fmla="*/ 479425 w 342"/>
                <a:gd name="T41" fmla="*/ 74083 h 141"/>
                <a:gd name="T42" fmla="*/ 457200 w 342"/>
                <a:gd name="T43" fmla="*/ 91422 h 141"/>
                <a:gd name="T44" fmla="*/ 434975 w 342"/>
                <a:gd name="T45" fmla="*/ 107184 h 141"/>
                <a:gd name="T46" fmla="*/ 401638 w 342"/>
                <a:gd name="T47" fmla="*/ 122947 h 141"/>
                <a:gd name="T48" fmla="*/ 369888 w 342"/>
                <a:gd name="T49" fmla="*/ 138709 h 141"/>
                <a:gd name="T50" fmla="*/ 333375 w 342"/>
                <a:gd name="T51" fmla="*/ 151319 h 141"/>
                <a:gd name="T52" fmla="*/ 292100 w 342"/>
                <a:gd name="T53" fmla="*/ 160777 h 141"/>
                <a:gd name="T54" fmla="*/ 249238 w 342"/>
                <a:gd name="T55" fmla="*/ 174963 h 141"/>
                <a:gd name="T56" fmla="*/ 204788 w 342"/>
                <a:gd name="T57" fmla="*/ 181268 h 141"/>
                <a:gd name="T58" fmla="*/ 155575 w 342"/>
                <a:gd name="T59" fmla="*/ 190725 h 141"/>
                <a:gd name="T60" fmla="*/ 106363 w 342"/>
                <a:gd name="T61" fmla="*/ 193878 h 141"/>
                <a:gd name="T62" fmla="*/ 55563 w 342"/>
                <a:gd name="T63" fmla="*/ 197030 h 141"/>
                <a:gd name="T64" fmla="*/ 0 w 342"/>
                <a:gd name="T65" fmla="*/ 19703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2" h="141">
                  <a:moveTo>
                    <a:pt x="0" y="140"/>
                  </a:moveTo>
                  <a:lnTo>
                    <a:pt x="18" y="140"/>
                  </a:lnTo>
                  <a:lnTo>
                    <a:pt x="35" y="140"/>
                  </a:lnTo>
                  <a:lnTo>
                    <a:pt x="51" y="140"/>
                  </a:lnTo>
                  <a:lnTo>
                    <a:pt x="67" y="137"/>
                  </a:lnTo>
                  <a:lnTo>
                    <a:pt x="84" y="135"/>
                  </a:lnTo>
                  <a:lnTo>
                    <a:pt x="100" y="133"/>
                  </a:lnTo>
                  <a:lnTo>
                    <a:pt x="116" y="131"/>
                  </a:lnTo>
                  <a:lnTo>
                    <a:pt x="131" y="129"/>
                  </a:lnTo>
                  <a:lnTo>
                    <a:pt x="145" y="127"/>
                  </a:lnTo>
                  <a:lnTo>
                    <a:pt x="161" y="123"/>
                  </a:lnTo>
                  <a:lnTo>
                    <a:pt x="174" y="121"/>
                  </a:lnTo>
                  <a:lnTo>
                    <a:pt x="188" y="117"/>
                  </a:lnTo>
                  <a:lnTo>
                    <a:pt x="202" y="113"/>
                  </a:lnTo>
                  <a:lnTo>
                    <a:pt x="214" y="109"/>
                  </a:lnTo>
                  <a:lnTo>
                    <a:pt x="227" y="104"/>
                  </a:lnTo>
                  <a:lnTo>
                    <a:pt x="239" y="100"/>
                  </a:lnTo>
                  <a:lnTo>
                    <a:pt x="249" y="96"/>
                  </a:lnTo>
                  <a:lnTo>
                    <a:pt x="259" y="90"/>
                  </a:lnTo>
                  <a:lnTo>
                    <a:pt x="270" y="86"/>
                  </a:lnTo>
                  <a:lnTo>
                    <a:pt x="280" y="80"/>
                  </a:lnTo>
                  <a:lnTo>
                    <a:pt x="288" y="74"/>
                  </a:lnTo>
                  <a:lnTo>
                    <a:pt x="296" y="70"/>
                  </a:lnTo>
                  <a:lnTo>
                    <a:pt x="304" y="64"/>
                  </a:lnTo>
                  <a:lnTo>
                    <a:pt x="312" y="58"/>
                  </a:lnTo>
                  <a:lnTo>
                    <a:pt x="319" y="49"/>
                  </a:lnTo>
                  <a:lnTo>
                    <a:pt x="323" y="43"/>
                  </a:lnTo>
                  <a:lnTo>
                    <a:pt x="329" y="37"/>
                  </a:lnTo>
                  <a:lnTo>
                    <a:pt x="333" y="29"/>
                  </a:lnTo>
                  <a:lnTo>
                    <a:pt x="335" y="23"/>
                  </a:lnTo>
                  <a:lnTo>
                    <a:pt x="339" y="15"/>
                  </a:lnTo>
                  <a:lnTo>
                    <a:pt x="339" y="7"/>
                  </a:lnTo>
                  <a:lnTo>
                    <a:pt x="341" y="0"/>
                  </a:lnTo>
                  <a:lnTo>
                    <a:pt x="327" y="0"/>
                  </a:lnTo>
                  <a:lnTo>
                    <a:pt x="325" y="7"/>
                  </a:lnTo>
                  <a:lnTo>
                    <a:pt x="325" y="11"/>
                  </a:lnTo>
                  <a:lnTo>
                    <a:pt x="323" y="17"/>
                  </a:lnTo>
                  <a:lnTo>
                    <a:pt x="321" y="23"/>
                  </a:lnTo>
                  <a:lnTo>
                    <a:pt x="317" y="29"/>
                  </a:lnTo>
                  <a:lnTo>
                    <a:pt x="312" y="35"/>
                  </a:lnTo>
                  <a:lnTo>
                    <a:pt x="308" y="41"/>
                  </a:lnTo>
                  <a:lnTo>
                    <a:pt x="302" y="47"/>
                  </a:lnTo>
                  <a:lnTo>
                    <a:pt x="296" y="51"/>
                  </a:lnTo>
                  <a:lnTo>
                    <a:pt x="288" y="58"/>
                  </a:lnTo>
                  <a:lnTo>
                    <a:pt x="282" y="64"/>
                  </a:lnTo>
                  <a:lnTo>
                    <a:pt x="274" y="68"/>
                  </a:lnTo>
                  <a:lnTo>
                    <a:pt x="263" y="74"/>
                  </a:lnTo>
                  <a:lnTo>
                    <a:pt x="253" y="78"/>
                  </a:lnTo>
                  <a:lnTo>
                    <a:pt x="243" y="82"/>
                  </a:lnTo>
                  <a:lnTo>
                    <a:pt x="233" y="88"/>
                  </a:lnTo>
                  <a:lnTo>
                    <a:pt x="223" y="92"/>
                  </a:lnTo>
                  <a:lnTo>
                    <a:pt x="210" y="96"/>
                  </a:lnTo>
                  <a:lnTo>
                    <a:pt x="198" y="100"/>
                  </a:lnTo>
                  <a:lnTo>
                    <a:pt x="184" y="102"/>
                  </a:lnTo>
                  <a:lnTo>
                    <a:pt x="172" y="106"/>
                  </a:lnTo>
                  <a:lnTo>
                    <a:pt x="157" y="111"/>
                  </a:lnTo>
                  <a:lnTo>
                    <a:pt x="143" y="113"/>
                  </a:lnTo>
                  <a:lnTo>
                    <a:pt x="129" y="115"/>
                  </a:lnTo>
                  <a:lnTo>
                    <a:pt x="114" y="119"/>
                  </a:lnTo>
                  <a:lnTo>
                    <a:pt x="98" y="121"/>
                  </a:lnTo>
                  <a:lnTo>
                    <a:pt x="84" y="121"/>
                  </a:lnTo>
                  <a:lnTo>
                    <a:pt x="67" y="123"/>
                  </a:lnTo>
                  <a:lnTo>
                    <a:pt x="51" y="125"/>
                  </a:lnTo>
                  <a:lnTo>
                    <a:pt x="35" y="125"/>
                  </a:lnTo>
                  <a:lnTo>
                    <a:pt x="18" y="125"/>
                  </a:lnTo>
                  <a:lnTo>
                    <a:pt x="0" y="125"/>
                  </a:lnTo>
                  <a:lnTo>
                    <a:pt x="0" y="14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36" name="Freeform 176">
              <a:extLst>
                <a:ext uri="{FF2B5EF4-FFF2-40B4-BE49-F238E27FC236}">
                  <a16:creationId xmlns:a16="http://schemas.microsoft.com/office/drawing/2014/main" id="{876BF7B5-7DE7-8F32-07FD-08A1669B6A7F}"/>
                </a:ext>
              </a:extLst>
            </p:cNvPr>
            <p:cNvSpPr>
              <a:spLocks/>
            </p:cNvSpPr>
            <p:nvPr/>
          </p:nvSpPr>
          <p:spPr bwMode="auto">
            <a:xfrm>
              <a:off x="6411912" y="3443288"/>
              <a:ext cx="539750" cy="222250"/>
            </a:xfrm>
            <a:custGeom>
              <a:avLst/>
              <a:gdLst>
                <a:gd name="T0" fmla="*/ 3175 w 340"/>
                <a:gd name="T1" fmla="*/ 11034 h 141"/>
                <a:gd name="T2" fmla="*/ 6350 w 340"/>
                <a:gd name="T3" fmla="*/ 36254 h 141"/>
                <a:gd name="T4" fmla="*/ 19050 w 340"/>
                <a:gd name="T5" fmla="*/ 58321 h 141"/>
                <a:gd name="T6" fmla="*/ 36513 w 340"/>
                <a:gd name="T7" fmla="*/ 77236 h 141"/>
                <a:gd name="T8" fmla="*/ 58738 w 340"/>
                <a:gd name="T9" fmla="*/ 100879 h 141"/>
                <a:gd name="T10" fmla="*/ 80963 w 340"/>
                <a:gd name="T11" fmla="*/ 116642 h 141"/>
                <a:gd name="T12" fmla="*/ 114300 w 340"/>
                <a:gd name="T13" fmla="*/ 135557 h 141"/>
                <a:gd name="T14" fmla="*/ 146050 w 340"/>
                <a:gd name="T15" fmla="*/ 151319 h 141"/>
                <a:gd name="T16" fmla="*/ 182563 w 340"/>
                <a:gd name="T17" fmla="*/ 163929 h 141"/>
                <a:gd name="T18" fmla="*/ 220663 w 340"/>
                <a:gd name="T19" fmla="*/ 178115 h 141"/>
                <a:gd name="T20" fmla="*/ 263525 w 340"/>
                <a:gd name="T21" fmla="*/ 190725 h 141"/>
                <a:gd name="T22" fmla="*/ 307975 w 340"/>
                <a:gd name="T23" fmla="*/ 200183 h 141"/>
                <a:gd name="T24" fmla="*/ 357188 w 340"/>
                <a:gd name="T25" fmla="*/ 206488 h 141"/>
                <a:gd name="T26" fmla="*/ 407988 w 340"/>
                <a:gd name="T27" fmla="*/ 212793 h 141"/>
                <a:gd name="T28" fmla="*/ 460375 w 340"/>
                <a:gd name="T29" fmla="*/ 220674 h 141"/>
                <a:gd name="T30" fmla="*/ 512763 w 340"/>
                <a:gd name="T31" fmla="*/ 220674 h 141"/>
                <a:gd name="T32" fmla="*/ 538163 w 340"/>
                <a:gd name="T33" fmla="*/ 197030 h 141"/>
                <a:gd name="T34" fmla="*/ 485775 w 340"/>
                <a:gd name="T35" fmla="*/ 197030 h 141"/>
                <a:gd name="T36" fmla="*/ 434975 w 340"/>
                <a:gd name="T37" fmla="*/ 193878 h 141"/>
                <a:gd name="T38" fmla="*/ 385763 w 340"/>
                <a:gd name="T39" fmla="*/ 190725 h 141"/>
                <a:gd name="T40" fmla="*/ 338138 w 340"/>
                <a:gd name="T41" fmla="*/ 181268 h 141"/>
                <a:gd name="T42" fmla="*/ 292100 w 340"/>
                <a:gd name="T43" fmla="*/ 174963 h 141"/>
                <a:gd name="T44" fmla="*/ 246063 w 340"/>
                <a:gd name="T45" fmla="*/ 160777 h 141"/>
                <a:gd name="T46" fmla="*/ 207963 w 340"/>
                <a:gd name="T47" fmla="*/ 151319 h 141"/>
                <a:gd name="T48" fmla="*/ 171450 w 340"/>
                <a:gd name="T49" fmla="*/ 138709 h 141"/>
                <a:gd name="T50" fmla="*/ 136525 w 340"/>
                <a:gd name="T51" fmla="*/ 122947 h 141"/>
                <a:gd name="T52" fmla="*/ 107950 w 340"/>
                <a:gd name="T53" fmla="*/ 107184 h 141"/>
                <a:gd name="T54" fmla="*/ 80963 w 340"/>
                <a:gd name="T55" fmla="*/ 91422 h 141"/>
                <a:gd name="T56" fmla="*/ 61913 w 340"/>
                <a:gd name="T57" fmla="*/ 74083 h 141"/>
                <a:gd name="T58" fmla="*/ 46038 w 340"/>
                <a:gd name="T59" fmla="*/ 55168 h 141"/>
                <a:gd name="T60" fmla="*/ 33338 w 340"/>
                <a:gd name="T61" fmla="*/ 36254 h 141"/>
                <a:gd name="T62" fmla="*/ 26988 w 340"/>
                <a:gd name="T63" fmla="*/ 17339 h 141"/>
                <a:gd name="T64" fmla="*/ 22225 w 340"/>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0" h="141">
                  <a:moveTo>
                    <a:pt x="0" y="0"/>
                  </a:moveTo>
                  <a:lnTo>
                    <a:pt x="2" y="7"/>
                  </a:lnTo>
                  <a:lnTo>
                    <a:pt x="2" y="15"/>
                  </a:lnTo>
                  <a:lnTo>
                    <a:pt x="4" y="23"/>
                  </a:lnTo>
                  <a:lnTo>
                    <a:pt x="8" y="29"/>
                  </a:lnTo>
                  <a:lnTo>
                    <a:pt x="12" y="37"/>
                  </a:lnTo>
                  <a:lnTo>
                    <a:pt x="17" y="43"/>
                  </a:lnTo>
                  <a:lnTo>
                    <a:pt x="23" y="49"/>
                  </a:lnTo>
                  <a:lnTo>
                    <a:pt x="29" y="58"/>
                  </a:lnTo>
                  <a:lnTo>
                    <a:pt x="37" y="64"/>
                  </a:lnTo>
                  <a:lnTo>
                    <a:pt x="43" y="70"/>
                  </a:lnTo>
                  <a:lnTo>
                    <a:pt x="51" y="74"/>
                  </a:lnTo>
                  <a:lnTo>
                    <a:pt x="61" y="80"/>
                  </a:lnTo>
                  <a:lnTo>
                    <a:pt x="72" y="86"/>
                  </a:lnTo>
                  <a:lnTo>
                    <a:pt x="80" y="90"/>
                  </a:lnTo>
                  <a:lnTo>
                    <a:pt x="92" y="96"/>
                  </a:lnTo>
                  <a:lnTo>
                    <a:pt x="102" y="100"/>
                  </a:lnTo>
                  <a:lnTo>
                    <a:pt x="115" y="104"/>
                  </a:lnTo>
                  <a:lnTo>
                    <a:pt x="127" y="109"/>
                  </a:lnTo>
                  <a:lnTo>
                    <a:pt x="139" y="113"/>
                  </a:lnTo>
                  <a:lnTo>
                    <a:pt x="153" y="117"/>
                  </a:lnTo>
                  <a:lnTo>
                    <a:pt x="166" y="121"/>
                  </a:lnTo>
                  <a:lnTo>
                    <a:pt x="180" y="123"/>
                  </a:lnTo>
                  <a:lnTo>
                    <a:pt x="194" y="127"/>
                  </a:lnTo>
                  <a:lnTo>
                    <a:pt x="210" y="129"/>
                  </a:lnTo>
                  <a:lnTo>
                    <a:pt x="225" y="131"/>
                  </a:lnTo>
                  <a:lnTo>
                    <a:pt x="241" y="133"/>
                  </a:lnTo>
                  <a:lnTo>
                    <a:pt x="257" y="135"/>
                  </a:lnTo>
                  <a:lnTo>
                    <a:pt x="272" y="137"/>
                  </a:lnTo>
                  <a:lnTo>
                    <a:pt x="290" y="140"/>
                  </a:lnTo>
                  <a:lnTo>
                    <a:pt x="306" y="140"/>
                  </a:lnTo>
                  <a:lnTo>
                    <a:pt x="323" y="140"/>
                  </a:lnTo>
                  <a:lnTo>
                    <a:pt x="339" y="140"/>
                  </a:lnTo>
                  <a:lnTo>
                    <a:pt x="339" y="125"/>
                  </a:lnTo>
                  <a:lnTo>
                    <a:pt x="323" y="125"/>
                  </a:lnTo>
                  <a:lnTo>
                    <a:pt x="306" y="125"/>
                  </a:lnTo>
                  <a:lnTo>
                    <a:pt x="290" y="125"/>
                  </a:lnTo>
                  <a:lnTo>
                    <a:pt x="274" y="123"/>
                  </a:lnTo>
                  <a:lnTo>
                    <a:pt x="257" y="121"/>
                  </a:lnTo>
                  <a:lnTo>
                    <a:pt x="243" y="121"/>
                  </a:lnTo>
                  <a:lnTo>
                    <a:pt x="227" y="119"/>
                  </a:lnTo>
                  <a:lnTo>
                    <a:pt x="213" y="115"/>
                  </a:lnTo>
                  <a:lnTo>
                    <a:pt x="198" y="113"/>
                  </a:lnTo>
                  <a:lnTo>
                    <a:pt x="184" y="111"/>
                  </a:lnTo>
                  <a:lnTo>
                    <a:pt x="170" y="106"/>
                  </a:lnTo>
                  <a:lnTo>
                    <a:pt x="155" y="102"/>
                  </a:lnTo>
                  <a:lnTo>
                    <a:pt x="143" y="100"/>
                  </a:lnTo>
                  <a:lnTo>
                    <a:pt x="131" y="96"/>
                  </a:lnTo>
                  <a:lnTo>
                    <a:pt x="119" y="92"/>
                  </a:lnTo>
                  <a:lnTo>
                    <a:pt x="108" y="88"/>
                  </a:lnTo>
                  <a:lnTo>
                    <a:pt x="98" y="82"/>
                  </a:lnTo>
                  <a:lnTo>
                    <a:pt x="86" y="78"/>
                  </a:lnTo>
                  <a:lnTo>
                    <a:pt x="78" y="74"/>
                  </a:lnTo>
                  <a:lnTo>
                    <a:pt x="68" y="68"/>
                  </a:lnTo>
                  <a:lnTo>
                    <a:pt x="59" y="64"/>
                  </a:lnTo>
                  <a:lnTo>
                    <a:pt x="51" y="58"/>
                  </a:lnTo>
                  <a:lnTo>
                    <a:pt x="45" y="51"/>
                  </a:lnTo>
                  <a:lnTo>
                    <a:pt x="39" y="47"/>
                  </a:lnTo>
                  <a:lnTo>
                    <a:pt x="33" y="41"/>
                  </a:lnTo>
                  <a:lnTo>
                    <a:pt x="29" y="35"/>
                  </a:lnTo>
                  <a:lnTo>
                    <a:pt x="25" y="29"/>
                  </a:lnTo>
                  <a:lnTo>
                    <a:pt x="21" y="23"/>
                  </a:lnTo>
                  <a:lnTo>
                    <a:pt x="19" y="17"/>
                  </a:lnTo>
                  <a:lnTo>
                    <a:pt x="17" y="11"/>
                  </a:lnTo>
                  <a:lnTo>
                    <a:pt x="14" y="7"/>
                  </a:lnTo>
                  <a:lnTo>
                    <a:pt x="14" y="0"/>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37" name="Freeform 177">
              <a:extLst>
                <a:ext uri="{FF2B5EF4-FFF2-40B4-BE49-F238E27FC236}">
                  <a16:creationId xmlns:a16="http://schemas.microsoft.com/office/drawing/2014/main" id="{61B55461-12D2-764A-0A68-7D883DB46C6F}"/>
                </a:ext>
              </a:extLst>
            </p:cNvPr>
            <p:cNvSpPr>
              <a:spLocks/>
            </p:cNvSpPr>
            <p:nvPr/>
          </p:nvSpPr>
          <p:spPr bwMode="auto">
            <a:xfrm>
              <a:off x="6411912" y="3222625"/>
              <a:ext cx="539750" cy="223838"/>
            </a:xfrm>
            <a:custGeom>
              <a:avLst/>
              <a:gdLst>
                <a:gd name="T0" fmla="*/ 512763 w 340"/>
                <a:gd name="T1" fmla="*/ 0 h 142"/>
                <a:gd name="T2" fmla="*/ 460375 w 340"/>
                <a:gd name="T3" fmla="*/ 3153 h 142"/>
                <a:gd name="T4" fmla="*/ 407988 w 340"/>
                <a:gd name="T5" fmla="*/ 6305 h 142"/>
                <a:gd name="T6" fmla="*/ 357188 w 340"/>
                <a:gd name="T7" fmla="*/ 12611 h 142"/>
                <a:gd name="T8" fmla="*/ 307975 w 340"/>
                <a:gd name="T9" fmla="*/ 22069 h 142"/>
                <a:gd name="T10" fmla="*/ 263525 w 340"/>
                <a:gd name="T11" fmla="*/ 31526 h 142"/>
                <a:gd name="T12" fmla="*/ 220663 w 340"/>
                <a:gd name="T13" fmla="*/ 40984 h 142"/>
                <a:gd name="T14" fmla="*/ 182563 w 340"/>
                <a:gd name="T15" fmla="*/ 53595 h 142"/>
                <a:gd name="T16" fmla="*/ 146050 w 340"/>
                <a:gd name="T17" fmla="*/ 70935 h 142"/>
                <a:gd name="T18" fmla="*/ 114300 w 340"/>
                <a:gd name="T19" fmla="*/ 86698 h 142"/>
                <a:gd name="T20" fmla="*/ 80963 w 340"/>
                <a:gd name="T21" fmla="*/ 102461 h 142"/>
                <a:gd name="T22" fmla="*/ 58738 w 340"/>
                <a:gd name="T23" fmla="*/ 121377 h 142"/>
                <a:gd name="T24" fmla="*/ 36513 w 340"/>
                <a:gd name="T25" fmla="*/ 141869 h 142"/>
                <a:gd name="T26" fmla="*/ 19050 w 340"/>
                <a:gd name="T27" fmla="*/ 163938 h 142"/>
                <a:gd name="T28" fmla="*/ 6350 w 340"/>
                <a:gd name="T29" fmla="*/ 186006 h 142"/>
                <a:gd name="T30" fmla="*/ 3175 w 340"/>
                <a:gd name="T31" fmla="*/ 208075 h 142"/>
                <a:gd name="T32" fmla="*/ 22225 w 340"/>
                <a:gd name="T33" fmla="*/ 222262 h 142"/>
                <a:gd name="T34" fmla="*/ 26988 w 340"/>
                <a:gd name="T35" fmla="*/ 201769 h 142"/>
                <a:gd name="T36" fmla="*/ 33338 w 340"/>
                <a:gd name="T37" fmla="*/ 182854 h 142"/>
                <a:gd name="T38" fmla="*/ 46038 w 340"/>
                <a:gd name="T39" fmla="*/ 163938 h 142"/>
                <a:gd name="T40" fmla="*/ 61913 w 340"/>
                <a:gd name="T41" fmla="*/ 148174 h 142"/>
                <a:gd name="T42" fmla="*/ 80963 w 340"/>
                <a:gd name="T43" fmla="*/ 127682 h 142"/>
                <a:gd name="T44" fmla="*/ 107950 w 340"/>
                <a:gd name="T45" fmla="*/ 111919 h 142"/>
                <a:gd name="T46" fmla="*/ 136525 w 340"/>
                <a:gd name="T47" fmla="*/ 96156 h 142"/>
                <a:gd name="T48" fmla="*/ 171450 w 340"/>
                <a:gd name="T49" fmla="*/ 83545 h 142"/>
                <a:gd name="T50" fmla="*/ 207963 w 340"/>
                <a:gd name="T51" fmla="*/ 70935 h 142"/>
                <a:gd name="T52" fmla="*/ 246063 w 340"/>
                <a:gd name="T53" fmla="*/ 58324 h 142"/>
                <a:gd name="T54" fmla="*/ 292100 w 340"/>
                <a:gd name="T55" fmla="*/ 47290 h 142"/>
                <a:gd name="T56" fmla="*/ 338138 w 340"/>
                <a:gd name="T57" fmla="*/ 37832 h 142"/>
                <a:gd name="T58" fmla="*/ 385763 w 340"/>
                <a:gd name="T59" fmla="*/ 31526 h 142"/>
                <a:gd name="T60" fmla="*/ 434975 w 340"/>
                <a:gd name="T61" fmla="*/ 25221 h 142"/>
                <a:gd name="T62" fmla="*/ 485775 w 340"/>
                <a:gd name="T63" fmla="*/ 22069 h 142"/>
                <a:gd name="T64" fmla="*/ 538163 w 340"/>
                <a:gd name="T65" fmla="*/ 22069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0" h="142">
                  <a:moveTo>
                    <a:pt x="339" y="0"/>
                  </a:moveTo>
                  <a:lnTo>
                    <a:pt x="323" y="0"/>
                  </a:lnTo>
                  <a:lnTo>
                    <a:pt x="306" y="0"/>
                  </a:lnTo>
                  <a:lnTo>
                    <a:pt x="290" y="2"/>
                  </a:lnTo>
                  <a:lnTo>
                    <a:pt x="272" y="2"/>
                  </a:lnTo>
                  <a:lnTo>
                    <a:pt x="257" y="4"/>
                  </a:lnTo>
                  <a:lnTo>
                    <a:pt x="241" y="6"/>
                  </a:lnTo>
                  <a:lnTo>
                    <a:pt x="225" y="8"/>
                  </a:lnTo>
                  <a:lnTo>
                    <a:pt x="210" y="10"/>
                  </a:lnTo>
                  <a:lnTo>
                    <a:pt x="194" y="14"/>
                  </a:lnTo>
                  <a:lnTo>
                    <a:pt x="180" y="16"/>
                  </a:lnTo>
                  <a:lnTo>
                    <a:pt x="166" y="20"/>
                  </a:lnTo>
                  <a:lnTo>
                    <a:pt x="153" y="22"/>
                  </a:lnTo>
                  <a:lnTo>
                    <a:pt x="139" y="26"/>
                  </a:lnTo>
                  <a:lnTo>
                    <a:pt x="127" y="30"/>
                  </a:lnTo>
                  <a:lnTo>
                    <a:pt x="115" y="34"/>
                  </a:lnTo>
                  <a:lnTo>
                    <a:pt x="102" y="39"/>
                  </a:lnTo>
                  <a:lnTo>
                    <a:pt x="92" y="45"/>
                  </a:lnTo>
                  <a:lnTo>
                    <a:pt x="80" y="49"/>
                  </a:lnTo>
                  <a:lnTo>
                    <a:pt x="72" y="55"/>
                  </a:lnTo>
                  <a:lnTo>
                    <a:pt x="61" y="59"/>
                  </a:lnTo>
                  <a:lnTo>
                    <a:pt x="51" y="65"/>
                  </a:lnTo>
                  <a:lnTo>
                    <a:pt x="43" y="71"/>
                  </a:lnTo>
                  <a:lnTo>
                    <a:pt x="37" y="77"/>
                  </a:lnTo>
                  <a:lnTo>
                    <a:pt x="29" y="83"/>
                  </a:lnTo>
                  <a:lnTo>
                    <a:pt x="23" y="90"/>
                  </a:lnTo>
                  <a:lnTo>
                    <a:pt x="17" y="96"/>
                  </a:lnTo>
                  <a:lnTo>
                    <a:pt x="12" y="104"/>
                  </a:lnTo>
                  <a:lnTo>
                    <a:pt x="8" y="110"/>
                  </a:lnTo>
                  <a:lnTo>
                    <a:pt x="4" y="118"/>
                  </a:lnTo>
                  <a:lnTo>
                    <a:pt x="2" y="124"/>
                  </a:lnTo>
                  <a:lnTo>
                    <a:pt x="2" y="132"/>
                  </a:lnTo>
                  <a:lnTo>
                    <a:pt x="0" y="141"/>
                  </a:lnTo>
                  <a:lnTo>
                    <a:pt x="14" y="141"/>
                  </a:lnTo>
                  <a:lnTo>
                    <a:pt x="14" y="134"/>
                  </a:lnTo>
                  <a:lnTo>
                    <a:pt x="17" y="128"/>
                  </a:lnTo>
                  <a:lnTo>
                    <a:pt x="19" y="122"/>
                  </a:lnTo>
                  <a:lnTo>
                    <a:pt x="21" y="116"/>
                  </a:lnTo>
                  <a:lnTo>
                    <a:pt x="25" y="110"/>
                  </a:lnTo>
                  <a:lnTo>
                    <a:pt x="29" y="104"/>
                  </a:lnTo>
                  <a:lnTo>
                    <a:pt x="33" y="100"/>
                  </a:lnTo>
                  <a:lnTo>
                    <a:pt x="39" y="94"/>
                  </a:lnTo>
                  <a:lnTo>
                    <a:pt x="45" y="87"/>
                  </a:lnTo>
                  <a:lnTo>
                    <a:pt x="51" y="81"/>
                  </a:lnTo>
                  <a:lnTo>
                    <a:pt x="59" y="77"/>
                  </a:lnTo>
                  <a:lnTo>
                    <a:pt x="68" y="71"/>
                  </a:lnTo>
                  <a:lnTo>
                    <a:pt x="78" y="67"/>
                  </a:lnTo>
                  <a:lnTo>
                    <a:pt x="86" y="61"/>
                  </a:lnTo>
                  <a:lnTo>
                    <a:pt x="98" y="57"/>
                  </a:lnTo>
                  <a:lnTo>
                    <a:pt x="108" y="53"/>
                  </a:lnTo>
                  <a:lnTo>
                    <a:pt x="119" y="49"/>
                  </a:lnTo>
                  <a:lnTo>
                    <a:pt x="131" y="45"/>
                  </a:lnTo>
                  <a:lnTo>
                    <a:pt x="143" y="41"/>
                  </a:lnTo>
                  <a:lnTo>
                    <a:pt x="155" y="37"/>
                  </a:lnTo>
                  <a:lnTo>
                    <a:pt x="170" y="32"/>
                  </a:lnTo>
                  <a:lnTo>
                    <a:pt x="184" y="30"/>
                  </a:lnTo>
                  <a:lnTo>
                    <a:pt x="198" y="26"/>
                  </a:lnTo>
                  <a:lnTo>
                    <a:pt x="213" y="24"/>
                  </a:lnTo>
                  <a:lnTo>
                    <a:pt x="227" y="22"/>
                  </a:lnTo>
                  <a:lnTo>
                    <a:pt x="243" y="20"/>
                  </a:lnTo>
                  <a:lnTo>
                    <a:pt x="257" y="18"/>
                  </a:lnTo>
                  <a:lnTo>
                    <a:pt x="274" y="16"/>
                  </a:lnTo>
                  <a:lnTo>
                    <a:pt x="290" y="16"/>
                  </a:lnTo>
                  <a:lnTo>
                    <a:pt x="306" y="14"/>
                  </a:lnTo>
                  <a:lnTo>
                    <a:pt x="323" y="14"/>
                  </a:lnTo>
                  <a:lnTo>
                    <a:pt x="339" y="14"/>
                  </a:lnTo>
                  <a:lnTo>
                    <a:pt x="339"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38" name="Freeform 178">
              <a:extLst>
                <a:ext uri="{FF2B5EF4-FFF2-40B4-BE49-F238E27FC236}">
                  <a16:creationId xmlns:a16="http://schemas.microsoft.com/office/drawing/2014/main" id="{3734D1DA-5726-1AF8-7E85-55F798E0497E}"/>
                </a:ext>
              </a:extLst>
            </p:cNvPr>
            <p:cNvSpPr>
              <a:spLocks/>
            </p:cNvSpPr>
            <p:nvPr/>
          </p:nvSpPr>
          <p:spPr bwMode="auto">
            <a:xfrm>
              <a:off x="6742113" y="3306763"/>
              <a:ext cx="144463" cy="220662"/>
            </a:xfrm>
            <a:custGeom>
              <a:avLst/>
              <a:gdLst>
                <a:gd name="T0" fmla="*/ 42863 w 91"/>
                <a:gd name="T1" fmla="*/ 108755 h 140"/>
                <a:gd name="T2" fmla="*/ 58738 w 91"/>
                <a:gd name="T3" fmla="*/ 105603 h 140"/>
                <a:gd name="T4" fmla="*/ 74613 w 91"/>
                <a:gd name="T5" fmla="*/ 105603 h 140"/>
                <a:gd name="T6" fmla="*/ 88900 w 91"/>
                <a:gd name="T7" fmla="*/ 99298 h 140"/>
                <a:gd name="T8" fmla="*/ 101600 w 91"/>
                <a:gd name="T9" fmla="*/ 92993 h 140"/>
                <a:gd name="T10" fmla="*/ 107950 w 91"/>
                <a:gd name="T11" fmla="*/ 83536 h 140"/>
                <a:gd name="T12" fmla="*/ 114300 w 91"/>
                <a:gd name="T13" fmla="*/ 70927 h 140"/>
                <a:gd name="T14" fmla="*/ 114300 w 91"/>
                <a:gd name="T15" fmla="*/ 53589 h 140"/>
                <a:gd name="T16" fmla="*/ 111125 w 91"/>
                <a:gd name="T17" fmla="*/ 40980 h 140"/>
                <a:gd name="T18" fmla="*/ 104775 w 91"/>
                <a:gd name="T19" fmla="*/ 28371 h 140"/>
                <a:gd name="T20" fmla="*/ 98425 w 91"/>
                <a:gd name="T21" fmla="*/ 18914 h 140"/>
                <a:gd name="T22" fmla="*/ 85725 w 91"/>
                <a:gd name="T23" fmla="*/ 15762 h 140"/>
                <a:gd name="T24" fmla="*/ 71438 w 91"/>
                <a:gd name="T25" fmla="*/ 12609 h 140"/>
                <a:gd name="T26" fmla="*/ 55563 w 91"/>
                <a:gd name="T27" fmla="*/ 9457 h 140"/>
                <a:gd name="T28" fmla="*/ 42863 w 91"/>
                <a:gd name="T29" fmla="*/ 12609 h 140"/>
                <a:gd name="T30" fmla="*/ 33338 w 91"/>
                <a:gd name="T31" fmla="*/ 18914 h 140"/>
                <a:gd name="T32" fmla="*/ 30163 w 91"/>
                <a:gd name="T33" fmla="*/ 34675 h 140"/>
                <a:gd name="T34" fmla="*/ 30163 w 91"/>
                <a:gd name="T35" fmla="*/ 50437 h 140"/>
                <a:gd name="T36" fmla="*/ 30163 w 91"/>
                <a:gd name="T37" fmla="*/ 67775 h 140"/>
                <a:gd name="T38" fmla="*/ 0 w 91"/>
                <a:gd name="T39" fmla="*/ 219086 h 140"/>
                <a:gd name="T40" fmla="*/ 3175 w 91"/>
                <a:gd name="T41" fmla="*/ 201748 h 140"/>
                <a:gd name="T42" fmla="*/ 3175 w 91"/>
                <a:gd name="T43" fmla="*/ 185987 h 140"/>
                <a:gd name="T44" fmla="*/ 3175 w 91"/>
                <a:gd name="T45" fmla="*/ 170225 h 140"/>
                <a:gd name="T46" fmla="*/ 3175 w 91"/>
                <a:gd name="T47" fmla="*/ 154463 h 140"/>
                <a:gd name="T48" fmla="*/ 3175 w 91"/>
                <a:gd name="T49" fmla="*/ 137126 h 140"/>
                <a:gd name="T50" fmla="*/ 3175 w 91"/>
                <a:gd name="T51" fmla="*/ 121364 h 140"/>
                <a:gd name="T52" fmla="*/ 3175 w 91"/>
                <a:gd name="T53" fmla="*/ 105603 h 140"/>
                <a:gd name="T54" fmla="*/ 3175 w 91"/>
                <a:gd name="T55" fmla="*/ 89841 h 140"/>
                <a:gd name="T56" fmla="*/ 3175 w 91"/>
                <a:gd name="T57" fmla="*/ 74079 h 140"/>
                <a:gd name="T58" fmla="*/ 3175 w 91"/>
                <a:gd name="T59" fmla="*/ 58318 h 140"/>
                <a:gd name="T60" fmla="*/ 3175 w 91"/>
                <a:gd name="T61" fmla="*/ 40980 h 140"/>
                <a:gd name="T62" fmla="*/ 3175 w 91"/>
                <a:gd name="T63" fmla="*/ 25219 h 140"/>
                <a:gd name="T64" fmla="*/ 0 w 91"/>
                <a:gd name="T65" fmla="*/ 12609 h 140"/>
                <a:gd name="T66" fmla="*/ 3175 w 91"/>
                <a:gd name="T67" fmla="*/ 0 h 140"/>
                <a:gd name="T68" fmla="*/ 20638 w 91"/>
                <a:gd name="T69" fmla="*/ 0 h 140"/>
                <a:gd name="T70" fmla="*/ 36513 w 91"/>
                <a:gd name="T71" fmla="*/ 0 h 140"/>
                <a:gd name="T72" fmla="*/ 52388 w 91"/>
                <a:gd name="T73" fmla="*/ 0 h 140"/>
                <a:gd name="T74" fmla="*/ 68263 w 91"/>
                <a:gd name="T75" fmla="*/ 0 h 140"/>
                <a:gd name="T76" fmla="*/ 85725 w 91"/>
                <a:gd name="T77" fmla="*/ 0 h 140"/>
                <a:gd name="T78" fmla="*/ 98425 w 91"/>
                <a:gd name="T79" fmla="*/ 3152 h 140"/>
                <a:gd name="T80" fmla="*/ 114300 w 91"/>
                <a:gd name="T81" fmla="*/ 6305 h 140"/>
                <a:gd name="T82" fmla="*/ 127000 w 91"/>
                <a:gd name="T83" fmla="*/ 15762 h 140"/>
                <a:gd name="T84" fmla="*/ 136525 w 91"/>
                <a:gd name="T85" fmla="*/ 22066 h 140"/>
                <a:gd name="T86" fmla="*/ 139700 w 91"/>
                <a:gd name="T87" fmla="*/ 34675 h 140"/>
                <a:gd name="T88" fmla="*/ 142875 w 91"/>
                <a:gd name="T89" fmla="*/ 50437 h 140"/>
                <a:gd name="T90" fmla="*/ 142875 w 91"/>
                <a:gd name="T91" fmla="*/ 67775 h 140"/>
                <a:gd name="T92" fmla="*/ 139700 w 91"/>
                <a:gd name="T93" fmla="*/ 80384 h 140"/>
                <a:gd name="T94" fmla="*/ 133350 w 91"/>
                <a:gd name="T95" fmla="*/ 89841 h 140"/>
                <a:gd name="T96" fmla="*/ 127000 w 91"/>
                <a:gd name="T97" fmla="*/ 99298 h 140"/>
                <a:gd name="T98" fmla="*/ 114300 w 91"/>
                <a:gd name="T99" fmla="*/ 105603 h 140"/>
                <a:gd name="T100" fmla="*/ 104775 w 91"/>
                <a:gd name="T101" fmla="*/ 111907 h 140"/>
                <a:gd name="T102" fmla="*/ 88900 w 91"/>
                <a:gd name="T103" fmla="*/ 115059 h 140"/>
                <a:gd name="T104" fmla="*/ 71438 w 91"/>
                <a:gd name="T105" fmla="*/ 118212 h 140"/>
                <a:gd name="T106" fmla="*/ 55563 w 91"/>
                <a:gd name="T107" fmla="*/ 118212 h 140"/>
                <a:gd name="T108" fmla="*/ 39688 w 91"/>
                <a:gd name="T109" fmla="*/ 118212 h 140"/>
                <a:gd name="T110" fmla="*/ 30163 w 91"/>
                <a:gd name="T111" fmla="*/ 167073 h 140"/>
                <a:gd name="T112" fmla="*/ 30163 w 91"/>
                <a:gd name="T113" fmla="*/ 182834 h 140"/>
                <a:gd name="T114" fmla="*/ 30163 w 91"/>
                <a:gd name="T115" fmla="*/ 198596 h 140"/>
                <a:gd name="T116" fmla="*/ 30163 w 91"/>
                <a:gd name="T117" fmla="*/ 214357 h 140"/>
                <a:gd name="T118" fmla="*/ 17463 w 91"/>
                <a:gd name="T119" fmla="*/ 219086 h 140"/>
                <a:gd name="T120" fmla="*/ 0 w 91"/>
                <a:gd name="T121" fmla="*/ 219086 h 1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1" h="140">
                  <a:moveTo>
                    <a:pt x="19" y="67"/>
                  </a:moveTo>
                  <a:lnTo>
                    <a:pt x="21" y="69"/>
                  </a:lnTo>
                  <a:lnTo>
                    <a:pt x="23" y="69"/>
                  </a:lnTo>
                  <a:lnTo>
                    <a:pt x="25" y="69"/>
                  </a:lnTo>
                  <a:lnTo>
                    <a:pt x="27" y="69"/>
                  </a:lnTo>
                  <a:lnTo>
                    <a:pt x="29" y="69"/>
                  </a:lnTo>
                  <a:lnTo>
                    <a:pt x="31" y="69"/>
                  </a:lnTo>
                  <a:lnTo>
                    <a:pt x="33" y="69"/>
                  </a:lnTo>
                  <a:lnTo>
                    <a:pt x="35" y="67"/>
                  </a:lnTo>
                  <a:lnTo>
                    <a:pt x="37" y="67"/>
                  </a:lnTo>
                  <a:lnTo>
                    <a:pt x="39" y="67"/>
                  </a:lnTo>
                  <a:lnTo>
                    <a:pt x="41" y="67"/>
                  </a:lnTo>
                  <a:lnTo>
                    <a:pt x="43" y="67"/>
                  </a:lnTo>
                  <a:lnTo>
                    <a:pt x="45" y="67"/>
                  </a:lnTo>
                  <a:lnTo>
                    <a:pt x="47" y="67"/>
                  </a:lnTo>
                  <a:lnTo>
                    <a:pt x="47" y="65"/>
                  </a:lnTo>
                  <a:lnTo>
                    <a:pt x="49" y="65"/>
                  </a:lnTo>
                  <a:lnTo>
                    <a:pt x="51" y="65"/>
                  </a:lnTo>
                  <a:lnTo>
                    <a:pt x="54" y="65"/>
                  </a:lnTo>
                  <a:lnTo>
                    <a:pt x="56" y="63"/>
                  </a:lnTo>
                  <a:lnTo>
                    <a:pt x="58" y="63"/>
                  </a:lnTo>
                  <a:lnTo>
                    <a:pt x="60" y="61"/>
                  </a:lnTo>
                  <a:lnTo>
                    <a:pt x="62" y="61"/>
                  </a:lnTo>
                  <a:lnTo>
                    <a:pt x="62" y="59"/>
                  </a:lnTo>
                  <a:lnTo>
                    <a:pt x="64" y="59"/>
                  </a:lnTo>
                  <a:lnTo>
                    <a:pt x="64" y="57"/>
                  </a:lnTo>
                  <a:lnTo>
                    <a:pt x="66" y="57"/>
                  </a:lnTo>
                  <a:lnTo>
                    <a:pt x="66" y="55"/>
                  </a:lnTo>
                  <a:lnTo>
                    <a:pt x="68" y="55"/>
                  </a:lnTo>
                  <a:lnTo>
                    <a:pt x="68" y="53"/>
                  </a:lnTo>
                  <a:lnTo>
                    <a:pt x="68" y="51"/>
                  </a:lnTo>
                  <a:lnTo>
                    <a:pt x="70" y="51"/>
                  </a:lnTo>
                  <a:lnTo>
                    <a:pt x="70" y="49"/>
                  </a:lnTo>
                  <a:lnTo>
                    <a:pt x="70" y="47"/>
                  </a:lnTo>
                  <a:lnTo>
                    <a:pt x="72" y="45"/>
                  </a:lnTo>
                  <a:lnTo>
                    <a:pt x="72" y="43"/>
                  </a:lnTo>
                  <a:lnTo>
                    <a:pt x="72" y="41"/>
                  </a:lnTo>
                  <a:lnTo>
                    <a:pt x="72" y="39"/>
                  </a:lnTo>
                  <a:lnTo>
                    <a:pt x="72" y="37"/>
                  </a:lnTo>
                  <a:lnTo>
                    <a:pt x="72" y="34"/>
                  </a:lnTo>
                  <a:lnTo>
                    <a:pt x="72" y="32"/>
                  </a:lnTo>
                  <a:lnTo>
                    <a:pt x="72" y="30"/>
                  </a:lnTo>
                  <a:lnTo>
                    <a:pt x="72" y="28"/>
                  </a:lnTo>
                  <a:lnTo>
                    <a:pt x="70" y="28"/>
                  </a:lnTo>
                  <a:lnTo>
                    <a:pt x="70" y="26"/>
                  </a:lnTo>
                  <a:lnTo>
                    <a:pt x="70" y="24"/>
                  </a:lnTo>
                  <a:lnTo>
                    <a:pt x="70" y="22"/>
                  </a:lnTo>
                  <a:lnTo>
                    <a:pt x="68" y="20"/>
                  </a:lnTo>
                  <a:lnTo>
                    <a:pt x="68" y="18"/>
                  </a:lnTo>
                  <a:lnTo>
                    <a:pt x="66" y="18"/>
                  </a:lnTo>
                  <a:lnTo>
                    <a:pt x="66" y="16"/>
                  </a:lnTo>
                  <a:lnTo>
                    <a:pt x="64" y="16"/>
                  </a:lnTo>
                  <a:lnTo>
                    <a:pt x="64" y="14"/>
                  </a:lnTo>
                  <a:lnTo>
                    <a:pt x="62" y="14"/>
                  </a:lnTo>
                  <a:lnTo>
                    <a:pt x="62" y="12"/>
                  </a:lnTo>
                  <a:lnTo>
                    <a:pt x="60" y="12"/>
                  </a:lnTo>
                  <a:lnTo>
                    <a:pt x="58" y="12"/>
                  </a:lnTo>
                  <a:lnTo>
                    <a:pt x="58" y="10"/>
                  </a:lnTo>
                  <a:lnTo>
                    <a:pt x="56" y="10"/>
                  </a:lnTo>
                  <a:lnTo>
                    <a:pt x="54" y="10"/>
                  </a:lnTo>
                  <a:lnTo>
                    <a:pt x="51" y="10"/>
                  </a:lnTo>
                  <a:lnTo>
                    <a:pt x="51" y="8"/>
                  </a:lnTo>
                  <a:lnTo>
                    <a:pt x="49" y="8"/>
                  </a:lnTo>
                  <a:lnTo>
                    <a:pt x="47" y="8"/>
                  </a:lnTo>
                  <a:lnTo>
                    <a:pt x="45" y="8"/>
                  </a:lnTo>
                  <a:lnTo>
                    <a:pt x="43" y="8"/>
                  </a:lnTo>
                  <a:lnTo>
                    <a:pt x="41" y="8"/>
                  </a:lnTo>
                  <a:lnTo>
                    <a:pt x="39" y="8"/>
                  </a:lnTo>
                  <a:lnTo>
                    <a:pt x="37" y="8"/>
                  </a:lnTo>
                  <a:lnTo>
                    <a:pt x="35" y="6"/>
                  </a:lnTo>
                  <a:lnTo>
                    <a:pt x="33" y="6"/>
                  </a:lnTo>
                  <a:lnTo>
                    <a:pt x="31" y="6"/>
                  </a:lnTo>
                  <a:lnTo>
                    <a:pt x="31" y="8"/>
                  </a:lnTo>
                  <a:lnTo>
                    <a:pt x="29" y="8"/>
                  </a:lnTo>
                  <a:lnTo>
                    <a:pt x="27" y="8"/>
                  </a:lnTo>
                  <a:lnTo>
                    <a:pt x="25" y="8"/>
                  </a:lnTo>
                  <a:lnTo>
                    <a:pt x="23" y="8"/>
                  </a:lnTo>
                  <a:lnTo>
                    <a:pt x="21" y="8"/>
                  </a:lnTo>
                  <a:lnTo>
                    <a:pt x="21" y="10"/>
                  </a:lnTo>
                  <a:lnTo>
                    <a:pt x="21" y="12"/>
                  </a:lnTo>
                  <a:lnTo>
                    <a:pt x="19" y="14"/>
                  </a:lnTo>
                  <a:lnTo>
                    <a:pt x="19" y="16"/>
                  </a:lnTo>
                  <a:lnTo>
                    <a:pt x="19" y="18"/>
                  </a:lnTo>
                  <a:lnTo>
                    <a:pt x="19" y="20"/>
                  </a:lnTo>
                  <a:lnTo>
                    <a:pt x="19" y="22"/>
                  </a:lnTo>
                  <a:lnTo>
                    <a:pt x="19" y="24"/>
                  </a:lnTo>
                  <a:lnTo>
                    <a:pt x="19" y="26"/>
                  </a:lnTo>
                  <a:lnTo>
                    <a:pt x="19" y="28"/>
                  </a:lnTo>
                  <a:lnTo>
                    <a:pt x="19" y="30"/>
                  </a:lnTo>
                  <a:lnTo>
                    <a:pt x="19" y="32"/>
                  </a:lnTo>
                  <a:lnTo>
                    <a:pt x="19" y="34"/>
                  </a:lnTo>
                  <a:lnTo>
                    <a:pt x="19" y="37"/>
                  </a:lnTo>
                  <a:lnTo>
                    <a:pt x="19" y="39"/>
                  </a:lnTo>
                  <a:lnTo>
                    <a:pt x="19" y="41"/>
                  </a:lnTo>
                  <a:lnTo>
                    <a:pt x="19" y="43"/>
                  </a:lnTo>
                  <a:lnTo>
                    <a:pt x="19" y="45"/>
                  </a:lnTo>
                  <a:lnTo>
                    <a:pt x="19" y="47"/>
                  </a:lnTo>
                  <a:lnTo>
                    <a:pt x="19" y="49"/>
                  </a:lnTo>
                  <a:lnTo>
                    <a:pt x="19" y="67"/>
                  </a:lnTo>
                  <a:lnTo>
                    <a:pt x="0" y="139"/>
                  </a:lnTo>
                  <a:lnTo>
                    <a:pt x="0" y="136"/>
                  </a:lnTo>
                  <a:lnTo>
                    <a:pt x="0" y="134"/>
                  </a:lnTo>
                  <a:lnTo>
                    <a:pt x="0" y="132"/>
                  </a:lnTo>
                  <a:lnTo>
                    <a:pt x="0" y="130"/>
                  </a:lnTo>
                  <a:lnTo>
                    <a:pt x="2" y="128"/>
                  </a:lnTo>
                  <a:lnTo>
                    <a:pt x="2" y="126"/>
                  </a:lnTo>
                  <a:lnTo>
                    <a:pt x="2" y="124"/>
                  </a:lnTo>
                  <a:lnTo>
                    <a:pt x="2" y="122"/>
                  </a:lnTo>
                  <a:lnTo>
                    <a:pt x="2" y="120"/>
                  </a:lnTo>
                  <a:lnTo>
                    <a:pt x="2" y="118"/>
                  </a:lnTo>
                  <a:lnTo>
                    <a:pt x="2" y="116"/>
                  </a:lnTo>
                  <a:lnTo>
                    <a:pt x="2" y="114"/>
                  </a:lnTo>
                  <a:lnTo>
                    <a:pt x="2" y="112"/>
                  </a:lnTo>
                  <a:lnTo>
                    <a:pt x="2" y="110"/>
                  </a:lnTo>
                  <a:lnTo>
                    <a:pt x="2" y="108"/>
                  </a:lnTo>
                  <a:lnTo>
                    <a:pt x="2" y="106"/>
                  </a:lnTo>
                  <a:lnTo>
                    <a:pt x="2" y="104"/>
                  </a:lnTo>
                  <a:lnTo>
                    <a:pt x="2" y="102"/>
                  </a:lnTo>
                  <a:lnTo>
                    <a:pt x="2" y="100"/>
                  </a:lnTo>
                  <a:lnTo>
                    <a:pt x="2" y="98"/>
                  </a:lnTo>
                  <a:lnTo>
                    <a:pt x="2" y="96"/>
                  </a:lnTo>
                  <a:lnTo>
                    <a:pt x="2" y="94"/>
                  </a:lnTo>
                  <a:lnTo>
                    <a:pt x="2" y="92"/>
                  </a:lnTo>
                  <a:lnTo>
                    <a:pt x="2" y="90"/>
                  </a:lnTo>
                  <a:lnTo>
                    <a:pt x="2" y="87"/>
                  </a:lnTo>
                  <a:lnTo>
                    <a:pt x="2" y="85"/>
                  </a:lnTo>
                  <a:lnTo>
                    <a:pt x="2" y="83"/>
                  </a:lnTo>
                  <a:lnTo>
                    <a:pt x="2" y="81"/>
                  </a:lnTo>
                  <a:lnTo>
                    <a:pt x="2" y="79"/>
                  </a:lnTo>
                  <a:lnTo>
                    <a:pt x="2" y="77"/>
                  </a:lnTo>
                  <a:lnTo>
                    <a:pt x="2" y="75"/>
                  </a:lnTo>
                  <a:lnTo>
                    <a:pt x="2" y="73"/>
                  </a:lnTo>
                  <a:lnTo>
                    <a:pt x="2" y="71"/>
                  </a:lnTo>
                  <a:lnTo>
                    <a:pt x="2" y="69"/>
                  </a:lnTo>
                  <a:lnTo>
                    <a:pt x="2" y="67"/>
                  </a:lnTo>
                  <a:lnTo>
                    <a:pt x="2" y="65"/>
                  </a:lnTo>
                  <a:lnTo>
                    <a:pt x="2" y="63"/>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2" y="34"/>
                  </a:lnTo>
                  <a:lnTo>
                    <a:pt x="2" y="32"/>
                  </a:lnTo>
                  <a:lnTo>
                    <a:pt x="2" y="30"/>
                  </a:lnTo>
                  <a:lnTo>
                    <a:pt x="2" y="28"/>
                  </a:lnTo>
                  <a:lnTo>
                    <a:pt x="2" y="26"/>
                  </a:lnTo>
                  <a:lnTo>
                    <a:pt x="2" y="24"/>
                  </a:lnTo>
                  <a:lnTo>
                    <a:pt x="2" y="22"/>
                  </a:lnTo>
                  <a:lnTo>
                    <a:pt x="2" y="20"/>
                  </a:lnTo>
                  <a:lnTo>
                    <a:pt x="2" y="18"/>
                  </a:lnTo>
                  <a:lnTo>
                    <a:pt x="2" y="16"/>
                  </a:lnTo>
                  <a:lnTo>
                    <a:pt x="2" y="14"/>
                  </a:lnTo>
                  <a:lnTo>
                    <a:pt x="2" y="12"/>
                  </a:lnTo>
                  <a:lnTo>
                    <a:pt x="0" y="12"/>
                  </a:lnTo>
                  <a:lnTo>
                    <a:pt x="0" y="10"/>
                  </a:lnTo>
                  <a:lnTo>
                    <a:pt x="0" y="8"/>
                  </a:lnTo>
                  <a:lnTo>
                    <a:pt x="0" y="6"/>
                  </a:lnTo>
                  <a:lnTo>
                    <a:pt x="0" y="4"/>
                  </a:lnTo>
                  <a:lnTo>
                    <a:pt x="0" y="2"/>
                  </a:lnTo>
                  <a:lnTo>
                    <a:pt x="0" y="0"/>
                  </a:lnTo>
                  <a:lnTo>
                    <a:pt x="2" y="0"/>
                  </a:lnTo>
                  <a:lnTo>
                    <a:pt x="5" y="0"/>
                  </a:lnTo>
                  <a:lnTo>
                    <a:pt x="7" y="0"/>
                  </a:lnTo>
                  <a:lnTo>
                    <a:pt x="9" y="0"/>
                  </a:lnTo>
                  <a:lnTo>
                    <a:pt x="11" y="0"/>
                  </a:lnTo>
                  <a:lnTo>
                    <a:pt x="13" y="0"/>
                  </a:lnTo>
                  <a:lnTo>
                    <a:pt x="15" y="0"/>
                  </a:lnTo>
                  <a:lnTo>
                    <a:pt x="17" y="0"/>
                  </a:lnTo>
                  <a:lnTo>
                    <a:pt x="19" y="0"/>
                  </a:lnTo>
                  <a:lnTo>
                    <a:pt x="21" y="0"/>
                  </a:lnTo>
                  <a:lnTo>
                    <a:pt x="23" y="0"/>
                  </a:lnTo>
                  <a:lnTo>
                    <a:pt x="25" y="0"/>
                  </a:lnTo>
                  <a:lnTo>
                    <a:pt x="27" y="0"/>
                  </a:lnTo>
                  <a:lnTo>
                    <a:pt x="29" y="0"/>
                  </a:lnTo>
                  <a:lnTo>
                    <a:pt x="31" y="0"/>
                  </a:lnTo>
                  <a:lnTo>
                    <a:pt x="33" y="0"/>
                  </a:lnTo>
                  <a:lnTo>
                    <a:pt x="35" y="0"/>
                  </a:lnTo>
                  <a:lnTo>
                    <a:pt x="37" y="0"/>
                  </a:lnTo>
                  <a:lnTo>
                    <a:pt x="39" y="0"/>
                  </a:lnTo>
                  <a:lnTo>
                    <a:pt x="41" y="0"/>
                  </a:lnTo>
                  <a:lnTo>
                    <a:pt x="43" y="0"/>
                  </a:lnTo>
                  <a:lnTo>
                    <a:pt x="45" y="0"/>
                  </a:lnTo>
                  <a:lnTo>
                    <a:pt x="47" y="0"/>
                  </a:lnTo>
                  <a:lnTo>
                    <a:pt x="49" y="0"/>
                  </a:lnTo>
                  <a:lnTo>
                    <a:pt x="51" y="0"/>
                  </a:lnTo>
                  <a:lnTo>
                    <a:pt x="54" y="0"/>
                  </a:lnTo>
                  <a:lnTo>
                    <a:pt x="56" y="0"/>
                  </a:lnTo>
                  <a:lnTo>
                    <a:pt x="58" y="0"/>
                  </a:lnTo>
                  <a:lnTo>
                    <a:pt x="60" y="0"/>
                  </a:lnTo>
                  <a:lnTo>
                    <a:pt x="62" y="0"/>
                  </a:lnTo>
                  <a:lnTo>
                    <a:pt x="62" y="2"/>
                  </a:lnTo>
                  <a:lnTo>
                    <a:pt x="64" y="2"/>
                  </a:lnTo>
                  <a:lnTo>
                    <a:pt x="66" y="2"/>
                  </a:lnTo>
                  <a:lnTo>
                    <a:pt x="68" y="2"/>
                  </a:lnTo>
                  <a:lnTo>
                    <a:pt x="70" y="4"/>
                  </a:lnTo>
                  <a:lnTo>
                    <a:pt x="72" y="4"/>
                  </a:lnTo>
                  <a:lnTo>
                    <a:pt x="74" y="4"/>
                  </a:lnTo>
                  <a:lnTo>
                    <a:pt x="74" y="6"/>
                  </a:lnTo>
                  <a:lnTo>
                    <a:pt x="76" y="6"/>
                  </a:lnTo>
                  <a:lnTo>
                    <a:pt x="78" y="8"/>
                  </a:lnTo>
                  <a:lnTo>
                    <a:pt x="80" y="10"/>
                  </a:lnTo>
                  <a:lnTo>
                    <a:pt x="82" y="10"/>
                  </a:lnTo>
                  <a:lnTo>
                    <a:pt x="82" y="12"/>
                  </a:lnTo>
                  <a:lnTo>
                    <a:pt x="84" y="12"/>
                  </a:lnTo>
                  <a:lnTo>
                    <a:pt x="84" y="14"/>
                  </a:lnTo>
                  <a:lnTo>
                    <a:pt x="86" y="14"/>
                  </a:lnTo>
                  <a:lnTo>
                    <a:pt x="86" y="16"/>
                  </a:lnTo>
                  <a:lnTo>
                    <a:pt x="86" y="18"/>
                  </a:lnTo>
                  <a:lnTo>
                    <a:pt x="88" y="18"/>
                  </a:lnTo>
                  <a:lnTo>
                    <a:pt x="88" y="20"/>
                  </a:lnTo>
                  <a:lnTo>
                    <a:pt x="88" y="22"/>
                  </a:lnTo>
                  <a:lnTo>
                    <a:pt x="90" y="24"/>
                  </a:lnTo>
                  <a:lnTo>
                    <a:pt x="90" y="26"/>
                  </a:lnTo>
                  <a:lnTo>
                    <a:pt x="90" y="28"/>
                  </a:lnTo>
                  <a:lnTo>
                    <a:pt x="90" y="30"/>
                  </a:lnTo>
                  <a:lnTo>
                    <a:pt x="90" y="32"/>
                  </a:lnTo>
                  <a:lnTo>
                    <a:pt x="90" y="34"/>
                  </a:lnTo>
                  <a:lnTo>
                    <a:pt x="90" y="37"/>
                  </a:lnTo>
                  <a:lnTo>
                    <a:pt x="90" y="39"/>
                  </a:lnTo>
                  <a:lnTo>
                    <a:pt x="90" y="41"/>
                  </a:lnTo>
                  <a:lnTo>
                    <a:pt x="90" y="43"/>
                  </a:lnTo>
                  <a:lnTo>
                    <a:pt x="90" y="45"/>
                  </a:lnTo>
                  <a:lnTo>
                    <a:pt x="90" y="47"/>
                  </a:lnTo>
                  <a:lnTo>
                    <a:pt x="88" y="47"/>
                  </a:lnTo>
                  <a:lnTo>
                    <a:pt x="88" y="49"/>
                  </a:lnTo>
                  <a:lnTo>
                    <a:pt x="88" y="51"/>
                  </a:lnTo>
                  <a:lnTo>
                    <a:pt x="88" y="53"/>
                  </a:lnTo>
                  <a:lnTo>
                    <a:pt x="86" y="53"/>
                  </a:lnTo>
                  <a:lnTo>
                    <a:pt x="86" y="55"/>
                  </a:lnTo>
                  <a:lnTo>
                    <a:pt x="86" y="57"/>
                  </a:lnTo>
                  <a:lnTo>
                    <a:pt x="84" y="57"/>
                  </a:lnTo>
                  <a:lnTo>
                    <a:pt x="84" y="59"/>
                  </a:lnTo>
                  <a:lnTo>
                    <a:pt x="82" y="59"/>
                  </a:lnTo>
                  <a:lnTo>
                    <a:pt x="82" y="61"/>
                  </a:lnTo>
                  <a:lnTo>
                    <a:pt x="80" y="61"/>
                  </a:lnTo>
                  <a:lnTo>
                    <a:pt x="80" y="63"/>
                  </a:lnTo>
                  <a:lnTo>
                    <a:pt x="78" y="63"/>
                  </a:lnTo>
                  <a:lnTo>
                    <a:pt x="78" y="65"/>
                  </a:lnTo>
                  <a:lnTo>
                    <a:pt x="76" y="65"/>
                  </a:lnTo>
                  <a:lnTo>
                    <a:pt x="74" y="67"/>
                  </a:lnTo>
                  <a:lnTo>
                    <a:pt x="72" y="67"/>
                  </a:lnTo>
                  <a:lnTo>
                    <a:pt x="72" y="69"/>
                  </a:lnTo>
                  <a:lnTo>
                    <a:pt x="70" y="69"/>
                  </a:lnTo>
                  <a:lnTo>
                    <a:pt x="68" y="69"/>
                  </a:lnTo>
                  <a:lnTo>
                    <a:pt x="68" y="71"/>
                  </a:lnTo>
                  <a:lnTo>
                    <a:pt x="66" y="71"/>
                  </a:lnTo>
                  <a:lnTo>
                    <a:pt x="64" y="71"/>
                  </a:lnTo>
                  <a:lnTo>
                    <a:pt x="62" y="73"/>
                  </a:lnTo>
                  <a:lnTo>
                    <a:pt x="60" y="73"/>
                  </a:lnTo>
                  <a:lnTo>
                    <a:pt x="58" y="73"/>
                  </a:lnTo>
                  <a:lnTo>
                    <a:pt x="56" y="73"/>
                  </a:lnTo>
                  <a:lnTo>
                    <a:pt x="54" y="75"/>
                  </a:lnTo>
                  <a:lnTo>
                    <a:pt x="51" y="75"/>
                  </a:lnTo>
                  <a:lnTo>
                    <a:pt x="49" y="75"/>
                  </a:lnTo>
                  <a:lnTo>
                    <a:pt x="47" y="75"/>
                  </a:lnTo>
                  <a:lnTo>
                    <a:pt x="45" y="75"/>
                  </a:lnTo>
                  <a:lnTo>
                    <a:pt x="43" y="75"/>
                  </a:lnTo>
                  <a:lnTo>
                    <a:pt x="41" y="75"/>
                  </a:lnTo>
                  <a:lnTo>
                    <a:pt x="39" y="75"/>
                  </a:lnTo>
                  <a:lnTo>
                    <a:pt x="37" y="75"/>
                  </a:lnTo>
                  <a:lnTo>
                    <a:pt x="35" y="75"/>
                  </a:lnTo>
                  <a:lnTo>
                    <a:pt x="33" y="75"/>
                  </a:lnTo>
                  <a:lnTo>
                    <a:pt x="31" y="75"/>
                  </a:lnTo>
                  <a:lnTo>
                    <a:pt x="29" y="75"/>
                  </a:lnTo>
                  <a:lnTo>
                    <a:pt x="27" y="75"/>
                  </a:lnTo>
                  <a:lnTo>
                    <a:pt x="25" y="75"/>
                  </a:lnTo>
                  <a:lnTo>
                    <a:pt x="23" y="75"/>
                  </a:lnTo>
                  <a:lnTo>
                    <a:pt x="21" y="75"/>
                  </a:lnTo>
                  <a:lnTo>
                    <a:pt x="19" y="75"/>
                  </a:lnTo>
                  <a:lnTo>
                    <a:pt x="19" y="104"/>
                  </a:lnTo>
                  <a:lnTo>
                    <a:pt x="19" y="106"/>
                  </a:lnTo>
                  <a:lnTo>
                    <a:pt x="19" y="108"/>
                  </a:lnTo>
                  <a:lnTo>
                    <a:pt x="19" y="110"/>
                  </a:lnTo>
                  <a:lnTo>
                    <a:pt x="19" y="112"/>
                  </a:lnTo>
                  <a:lnTo>
                    <a:pt x="19" y="114"/>
                  </a:lnTo>
                  <a:lnTo>
                    <a:pt x="19" y="116"/>
                  </a:lnTo>
                  <a:lnTo>
                    <a:pt x="19" y="118"/>
                  </a:lnTo>
                  <a:lnTo>
                    <a:pt x="19" y="120"/>
                  </a:lnTo>
                  <a:lnTo>
                    <a:pt x="19" y="122"/>
                  </a:lnTo>
                  <a:lnTo>
                    <a:pt x="19" y="124"/>
                  </a:lnTo>
                  <a:lnTo>
                    <a:pt x="19" y="126"/>
                  </a:lnTo>
                  <a:lnTo>
                    <a:pt x="19" y="128"/>
                  </a:lnTo>
                  <a:lnTo>
                    <a:pt x="19" y="130"/>
                  </a:lnTo>
                  <a:lnTo>
                    <a:pt x="19" y="132"/>
                  </a:lnTo>
                  <a:lnTo>
                    <a:pt x="19" y="134"/>
                  </a:lnTo>
                  <a:lnTo>
                    <a:pt x="19" y="136"/>
                  </a:lnTo>
                  <a:lnTo>
                    <a:pt x="19" y="139"/>
                  </a:lnTo>
                  <a:lnTo>
                    <a:pt x="17" y="139"/>
                  </a:lnTo>
                  <a:lnTo>
                    <a:pt x="15" y="139"/>
                  </a:lnTo>
                  <a:lnTo>
                    <a:pt x="13" y="139"/>
                  </a:lnTo>
                  <a:lnTo>
                    <a:pt x="11" y="139"/>
                  </a:lnTo>
                  <a:lnTo>
                    <a:pt x="9" y="139"/>
                  </a:lnTo>
                  <a:lnTo>
                    <a:pt x="7" y="139"/>
                  </a:lnTo>
                  <a:lnTo>
                    <a:pt x="5" y="139"/>
                  </a:lnTo>
                  <a:lnTo>
                    <a:pt x="2" y="139"/>
                  </a:lnTo>
                  <a:lnTo>
                    <a:pt x="0" y="139"/>
                  </a:lnTo>
                  <a:lnTo>
                    <a:pt x="19" y="67"/>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39" name="Freeform 179">
              <a:extLst>
                <a:ext uri="{FF2B5EF4-FFF2-40B4-BE49-F238E27FC236}">
                  <a16:creationId xmlns:a16="http://schemas.microsoft.com/office/drawing/2014/main" id="{99D7C0A0-F0C5-7F19-EBB6-8007762E0AC7}"/>
                </a:ext>
              </a:extLst>
            </p:cNvPr>
            <p:cNvSpPr>
              <a:spLocks/>
            </p:cNvSpPr>
            <p:nvPr/>
          </p:nvSpPr>
          <p:spPr bwMode="auto">
            <a:xfrm>
              <a:off x="6908801" y="3303589"/>
              <a:ext cx="238125" cy="231775"/>
            </a:xfrm>
            <a:custGeom>
              <a:avLst/>
              <a:gdLst>
                <a:gd name="T0" fmla="*/ 138113 w 150"/>
                <a:gd name="T1" fmla="*/ 211278 h 147"/>
                <a:gd name="T2" fmla="*/ 158750 w 150"/>
                <a:gd name="T3" fmla="*/ 204971 h 147"/>
                <a:gd name="T4" fmla="*/ 177800 w 150"/>
                <a:gd name="T5" fmla="*/ 195511 h 147"/>
                <a:gd name="T6" fmla="*/ 190500 w 150"/>
                <a:gd name="T7" fmla="*/ 176590 h 147"/>
                <a:gd name="T8" fmla="*/ 196850 w 150"/>
                <a:gd name="T9" fmla="*/ 160823 h 147"/>
                <a:gd name="T10" fmla="*/ 203200 w 150"/>
                <a:gd name="T11" fmla="*/ 137173 h 147"/>
                <a:gd name="T12" fmla="*/ 203200 w 150"/>
                <a:gd name="T13" fmla="*/ 115099 h 147"/>
                <a:gd name="T14" fmla="*/ 203200 w 150"/>
                <a:gd name="T15" fmla="*/ 93025 h 147"/>
                <a:gd name="T16" fmla="*/ 200025 w 150"/>
                <a:gd name="T17" fmla="*/ 70952 h 147"/>
                <a:gd name="T18" fmla="*/ 190500 w 150"/>
                <a:gd name="T19" fmla="*/ 50454 h 147"/>
                <a:gd name="T20" fmla="*/ 180975 w 150"/>
                <a:gd name="T21" fmla="*/ 34687 h 147"/>
                <a:gd name="T22" fmla="*/ 165100 w 150"/>
                <a:gd name="T23" fmla="*/ 22074 h 147"/>
                <a:gd name="T24" fmla="*/ 144463 w 150"/>
                <a:gd name="T25" fmla="*/ 15767 h 147"/>
                <a:gd name="T26" fmla="*/ 122238 w 150"/>
                <a:gd name="T27" fmla="*/ 12614 h 147"/>
                <a:gd name="T28" fmla="*/ 100013 w 150"/>
                <a:gd name="T29" fmla="*/ 12614 h 147"/>
                <a:gd name="T30" fmla="*/ 77788 w 150"/>
                <a:gd name="T31" fmla="*/ 18920 h 147"/>
                <a:gd name="T32" fmla="*/ 60325 w 150"/>
                <a:gd name="T33" fmla="*/ 28381 h 147"/>
                <a:gd name="T34" fmla="*/ 47625 w 150"/>
                <a:gd name="T35" fmla="*/ 44148 h 147"/>
                <a:gd name="T36" fmla="*/ 41275 w 150"/>
                <a:gd name="T37" fmla="*/ 61491 h 147"/>
                <a:gd name="T38" fmla="*/ 34925 w 150"/>
                <a:gd name="T39" fmla="*/ 80412 h 147"/>
                <a:gd name="T40" fmla="*/ 31750 w 150"/>
                <a:gd name="T41" fmla="*/ 102486 h 147"/>
                <a:gd name="T42" fmla="*/ 31750 w 150"/>
                <a:gd name="T43" fmla="*/ 124559 h 147"/>
                <a:gd name="T44" fmla="*/ 34925 w 150"/>
                <a:gd name="T45" fmla="*/ 148210 h 147"/>
                <a:gd name="T46" fmla="*/ 41275 w 150"/>
                <a:gd name="T47" fmla="*/ 170284 h 147"/>
                <a:gd name="T48" fmla="*/ 50800 w 150"/>
                <a:gd name="T49" fmla="*/ 186051 h 147"/>
                <a:gd name="T50" fmla="*/ 66675 w 150"/>
                <a:gd name="T51" fmla="*/ 201818 h 147"/>
                <a:gd name="T52" fmla="*/ 84138 w 150"/>
                <a:gd name="T53" fmla="*/ 208124 h 147"/>
                <a:gd name="T54" fmla="*/ 106363 w 150"/>
                <a:gd name="T55" fmla="*/ 214431 h 147"/>
                <a:gd name="T56" fmla="*/ 109538 w 150"/>
                <a:gd name="T57" fmla="*/ 230198 h 147"/>
                <a:gd name="T58" fmla="*/ 87313 w 150"/>
                <a:gd name="T59" fmla="*/ 223891 h 147"/>
                <a:gd name="T60" fmla="*/ 63500 w 150"/>
                <a:gd name="T61" fmla="*/ 217585 h 147"/>
                <a:gd name="T62" fmla="*/ 41275 w 150"/>
                <a:gd name="T63" fmla="*/ 208124 h 147"/>
                <a:gd name="T64" fmla="*/ 28575 w 150"/>
                <a:gd name="T65" fmla="*/ 195511 h 147"/>
                <a:gd name="T66" fmla="*/ 15875 w 150"/>
                <a:gd name="T67" fmla="*/ 179744 h 147"/>
                <a:gd name="T68" fmla="*/ 6350 w 150"/>
                <a:gd name="T69" fmla="*/ 160823 h 147"/>
                <a:gd name="T70" fmla="*/ 0 w 150"/>
                <a:gd name="T71" fmla="*/ 140326 h 147"/>
                <a:gd name="T72" fmla="*/ 0 w 150"/>
                <a:gd name="T73" fmla="*/ 118253 h 147"/>
                <a:gd name="T74" fmla="*/ 0 w 150"/>
                <a:gd name="T75" fmla="*/ 96179 h 147"/>
                <a:gd name="T76" fmla="*/ 3175 w 150"/>
                <a:gd name="T77" fmla="*/ 74105 h 147"/>
                <a:gd name="T78" fmla="*/ 12700 w 150"/>
                <a:gd name="T79" fmla="*/ 53608 h 147"/>
                <a:gd name="T80" fmla="*/ 22225 w 150"/>
                <a:gd name="T81" fmla="*/ 37841 h 147"/>
                <a:gd name="T82" fmla="*/ 38100 w 150"/>
                <a:gd name="T83" fmla="*/ 22074 h 147"/>
                <a:gd name="T84" fmla="*/ 60325 w 150"/>
                <a:gd name="T85" fmla="*/ 9460 h 147"/>
                <a:gd name="T86" fmla="*/ 80963 w 150"/>
                <a:gd name="T87" fmla="*/ 3153 h 147"/>
                <a:gd name="T88" fmla="*/ 103188 w 150"/>
                <a:gd name="T89" fmla="*/ 0 h 147"/>
                <a:gd name="T90" fmla="*/ 128588 w 150"/>
                <a:gd name="T91" fmla="*/ 0 h 147"/>
                <a:gd name="T92" fmla="*/ 152400 w 150"/>
                <a:gd name="T93" fmla="*/ 3153 h 147"/>
                <a:gd name="T94" fmla="*/ 174625 w 150"/>
                <a:gd name="T95" fmla="*/ 9460 h 147"/>
                <a:gd name="T96" fmla="*/ 193675 w 150"/>
                <a:gd name="T97" fmla="*/ 22074 h 147"/>
                <a:gd name="T98" fmla="*/ 212725 w 150"/>
                <a:gd name="T99" fmla="*/ 40994 h 147"/>
                <a:gd name="T100" fmla="*/ 225425 w 150"/>
                <a:gd name="T101" fmla="*/ 56761 h 147"/>
                <a:gd name="T102" fmla="*/ 233363 w 150"/>
                <a:gd name="T103" fmla="*/ 80412 h 147"/>
                <a:gd name="T104" fmla="*/ 236538 w 150"/>
                <a:gd name="T105" fmla="*/ 102486 h 147"/>
                <a:gd name="T106" fmla="*/ 236538 w 150"/>
                <a:gd name="T107" fmla="*/ 124559 h 147"/>
                <a:gd name="T108" fmla="*/ 233363 w 150"/>
                <a:gd name="T109" fmla="*/ 148210 h 147"/>
                <a:gd name="T110" fmla="*/ 225425 w 150"/>
                <a:gd name="T111" fmla="*/ 167130 h 147"/>
                <a:gd name="T112" fmla="*/ 212725 w 150"/>
                <a:gd name="T113" fmla="*/ 186051 h 147"/>
                <a:gd name="T114" fmla="*/ 196850 w 150"/>
                <a:gd name="T115" fmla="*/ 201818 h 147"/>
                <a:gd name="T116" fmla="*/ 180975 w 150"/>
                <a:gd name="T117" fmla="*/ 214431 h 147"/>
                <a:gd name="T118" fmla="*/ 158750 w 150"/>
                <a:gd name="T119" fmla="*/ 220738 h 147"/>
                <a:gd name="T120" fmla="*/ 134938 w 150"/>
                <a:gd name="T121" fmla="*/ 230198 h 1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0" h="147">
                  <a:moveTo>
                    <a:pt x="75" y="136"/>
                  </a:moveTo>
                  <a:lnTo>
                    <a:pt x="77" y="136"/>
                  </a:lnTo>
                  <a:lnTo>
                    <a:pt x="79" y="136"/>
                  </a:lnTo>
                  <a:lnTo>
                    <a:pt x="81" y="136"/>
                  </a:lnTo>
                  <a:lnTo>
                    <a:pt x="83" y="136"/>
                  </a:lnTo>
                  <a:lnTo>
                    <a:pt x="85" y="136"/>
                  </a:lnTo>
                  <a:lnTo>
                    <a:pt x="87" y="134"/>
                  </a:lnTo>
                  <a:lnTo>
                    <a:pt x="89" y="134"/>
                  </a:lnTo>
                  <a:lnTo>
                    <a:pt x="91" y="134"/>
                  </a:lnTo>
                  <a:lnTo>
                    <a:pt x="93" y="134"/>
                  </a:lnTo>
                  <a:lnTo>
                    <a:pt x="96" y="132"/>
                  </a:lnTo>
                  <a:lnTo>
                    <a:pt x="98" y="132"/>
                  </a:lnTo>
                  <a:lnTo>
                    <a:pt x="100" y="132"/>
                  </a:lnTo>
                  <a:lnTo>
                    <a:pt x="100" y="130"/>
                  </a:lnTo>
                  <a:lnTo>
                    <a:pt x="102" y="130"/>
                  </a:lnTo>
                  <a:lnTo>
                    <a:pt x="104" y="128"/>
                  </a:lnTo>
                  <a:lnTo>
                    <a:pt x="106" y="128"/>
                  </a:lnTo>
                  <a:lnTo>
                    <a:pt x="108" y="126"/>
                  </a:lnTo>
                  <a:lnTo>
                    <a:pt x="110" y="126"/>
                  </a:lnTo>
                  <a:lnTo>
                    <a:pt x="110" y="124"/>
                  </a:lnTo>
                  <a:lnTo>
                    <a:pt x="112" y="124"/>
                  </a:lnTo>
                  <a:lnTo>
                    <a:pt x="112" y="122"/>
                  </a:lnTo>
                  <a:lnTo>
                    <a:pt x="114" y="122"/>
                  </a:lnTo>
                  <a:lnTo>
                    <a:pt x="114" y="120"/>
                  </a:lnTo>
                  <a:lnTo>
                    <a:pt x="116" y="118"/>
                  </a:lnTo>
                  <a:lnTo>
                    <a:pt x="118" y="116"/>
                  </a:lnTo>
                  <a:lnTo>
                    <a:pt x="118" y="114"/>
                  </a:lnTo>
                  <a:lnTo>
                    <a:pt x="120" y="112"/>
                  </a:lnTo>
                  <a:lnTo>
                    <a:pt x="120" y="110"/>
                  </a:lnTo>
                  <a:lnTo>
                    <a:pt x="122" y="110"/>
                  </a:lnTo>
                  <a:lnTo>
                    <a:pt x="122" y="108"/>
                  </a:lnTo>
                  <a:lnTo>
                    <a:pt x="122" y="106"/>
                  </a:lnTo>
                  <a:lnTo>
                    <a:pt x="124" y="106"/>
                  </a:lnTo>
                  <a:lnTo>
                    <a:pt x="124" y="104"/>
                  </a:lnTo>
                  <a:lnTo>
                    <a:pt x="124" y="102"/>
                  </a:lnTo>
                  <a:lnTo>
                    <a:pt x="126" y="100"/>
                  </a:lnTo>
                  <a:lnTo>
                    <a:pt x="126" y="98"/>
                  </a:lnTo>
                  <a:lnTo>
                    <a:pt x="126" y="96"/>
                  </a:lnTo>
                  <a:lnTo>
                    <a:pt x="126" y="94"/>
                  </a:lnTo>
                  <a:lnTo>
                    <a:pt x="128" y="92"/>
                  </a:lnTo>
                  <a:lnTo>
                    <a:pt x="128" y="89"/>
                  </a:lnTo>
                  <a:lnTo>
                    <a:pt x="128" y="87"/>
                  </a:lnTo>
                  <a:lnTo>
                    <a:pt x="128" y="85"/>
                  </a:lnTo>
                  <a:lnTo>
                    <a:pt x="128" y="83"/>
                  </a:lnTo>
                  <a:lnTo>
                    <a:pt x="128" y="81"/>
                  </a:lnTo>
                  <a:lnTo>
                    <a:pt x="128" y="79"/>
                  </a:lnTo>
                  <a:lnTo>
                    <a:pt x="128" y="77"/>
                  </a:lnTo>
                  <a:lnTo>
                    <a:pt x="128" y="75"/>
                  </a:lnTo>
                  <a:lnTo>
                    <a:pt x="128" y="73"/>
                  </a:lnTo>
                  <a:lnTo>
                    <a:pt x="128" y="71"/>
                  </a:lnTo>
                  <a:lnTo>
                    <a:pt x="128" y="69"/>
                  </a:lnTo>
                  <a:lnTo>
                    <a:pt x="128" y="67"/>
                  </a:lnTo>
                  <a:lnTo>
                    <a:pt x="128" y="65"/>
                  </a:lnTo>
                  <a:lnTo>
                    <a:pt x="128" y="63"/>
                  </a:lnTo>
                  <a:lnTo>
                    <a:pt x="128" y="61"/>
                  </a:lnTo>
                  <a:lnTo>
                    <a:pt x="128" y="59"/>
                  </a:lnTo>
                  <a:lnTo>
                    <a:pt x="128" y="57"/>
                  </a:lnTo>
                  <a:lnTo>
                    <a:pt x="128" y="55"/>
                  </a:lnTo>
                  <a:lnTo>
                    <a:pt x="128" y="53"/>
                  </a:lnTo>
                  <a:lnTo>
                    <a:pt x="126" y="51"/>
                  </a:lnTo>
                  <a:lnTo>
                    <a:pt x="126" y="49"/>
                  </a:lnTo>
                  <a:lnTo>
                    <a:pt x="126" y="47"/>
                  </a:lnTo>
                  <a:lnTo>
                    <a:pt x="126" y="45"/>
                  </a:lnTo>
                  <a:lnTo>
                    <a:pt x="124" y="43"/>
                  </a:lnTo>
                  <a:lnTo>
                    <a:pt x="124" y="41"/>
                  </a:lnTo>
                  <a:lnTo>
                    <a:pt x="124" y="39"/>
                  </a:lnTo>
                  <a:lnTo>
                    <a:pt x="122" y="36"/>
                  </a:lnTo>
                  <a:lnTo>
                    <a:pt x="122" y="34"/>
                  </a:lnTo>
                  <a:lnTo>
                    <a:pt x="122" y="32"/>
                  </a:lnTo>
                  <a:lnTo>
                    <a:pt x="120" y="32"/>
                  </a:lnTo>
                  <a:lnTo>
                    <a:pt x="120" y="30"/>
                  </a:lnTo>
                  <a:lnTo>
                    <a:pt x="120" y="28"/>
                  </a:lnTo>
                  <a:lnTo>
                    <a:pt x="118" y="28"/>
                  </a:lnTo>
                  <a:lnTo>
                    <a:pt x="118" y="26"/>
                  </a:lnTo>
                  <a:lnTo>
                    <a:pt x="116" y="26"/>
                  </a:lnTo>
                  <a:lnTo>
                    <a:pt x="116" y="24"/>
                  </a:lnTo>
                  <a:lnTo>
                    <a:pt x="114" y="22"/>
                  </a:lnTo>
                  <a:lnTo>
                    <a:pt x="112" y="20"/>
                  </a:lnTo>
                  <a:lnTo>
                    <a:pt x="110" y="18"/>
                  </a:lnTo>
                  <a:lnTo>
                    <a:pt x="108" y="18"/>
                  </a:lnTo>
                  <a:lnTo>
                    <a:pt x="108" y="16"/>
                  </a:lnTo>
                  <a:lnTo>
                    <a:pt x="106" y="16"/>
                  </a:lnTo>
                  <a:lnTo>
                    <a:pt x="106" y="14"/>
                  </a:lnTo>
                  <a:lnTo>
                    <a:pt x="104" y="14"/>
                  </a:lnTo>
                  <a:lnTo>
                    <a:pt x="102" y="12"/>
                  </a:lnTo>
                  <a:lnTo>
                    <a:pt x="100" y="12"/>
                  </a:lnTo>
                  <a:lnTo>
                    <a:pt x="98" y="12"/>
                  </a:lnTo>
                  <a:lnTo>
                    <a:pt x="98" y="10"/>
                  </a:lnTo>
                  <a:lnTo>
                    <a:pt x="96" y="10"/>
                  </a:lnTo>
                  <a:lnTo>
                    <a:pt x="93" y="10"/>
                  </a:lnTo>
                  <a:lnTo>
                    <a:pt x="91" y="10"/>
                  </a:lnTo>
                  <a:lnTo>
                    <a:pt x="89" y="8"/>
                  </a:lnTo>
                  <a:lnTo>
                    <a:pt x="87" y="8"/>
                  </a:lnTo>
                  <a:lnTo>
                    <a:pt x="85" y="8"/>
                  </a:lnTo>
                  <a:lnTo>
                    <a:pt x="83" y="8"/>
                  </a:lnTo>
                  <a:lnTo>
                    <a:pt x="81" y="8"/>
                  </a:lnTo>
                  <a:lnTo>
                    <a:pt x="79" y="8"/>
                  </a:lnTo>
                  <a:lnTo>
                    <a:pt x="77" y="8"/>
                  </a:lnTo>
                  <a:lnTo>
                    <a:pt x="75" y="8"/>
                  </a:lnTo>
                  <a:lnTo>
                    <a:pt x="73" y="8"/>
                  </a:lnTo>
                  <a:lnTo>
                    <a:pt x="71" y="8"/>
                  </a:lnTo>
                  <a:lnTo>
                    <a:pt x="69" y="8"/>
                  </a:lnTo>
                  <a:lnTo>
                    <a:pt x="67" y="8"/>
                  </a:lnTo>
                  <a:lnTo>
                    <a:pt x="65" y="8"/>
                  </a:lnTo>
                  <a:lnTo>
                    <a:pt x="63" y="8"/>
                  </a:lnTo>
                  <a:lnTo>
                    <a:pt x="61" y="8"/>
                  </a:lnTo>
                  <a:lnTo>
                    <a:pt x="59" y="8"/>
                  </a:lnTo>
                  <a:lnTo>
                    <a:pt x="57" y="10"/>
                  </a:lnTo>
                  <a:lnTo>
                    <a:pt x="55" y="10"/>
                  </a:lnTo>
                  <a:lnTo>
                    <a:pt x="53" y="10"/>
                  </a:lnTo>
                  <a:lnTo>
                    <a:pt x="51" y="12"/>
                  </a:lnTo>
                  <a:lnTo>
                    <a:pt x="49" y="12"/>
                  </a:lnTo>
                  <a:lnTo>
                    <a:pt x="47" y="14"/>
                  </a:lnTo>
                  <a:lnTo>
                    <a:pt x="44" y="14"/>
                  </a:lnTo>
                  <a:lnTo>
                    <a:pt x="44" y="16"/>
                  </a:lnTo>
                  <a:lnTo>
                    <a:pt x="42" y="16"/>
                  </a:lnTo>
                  <a:lnTo>
                    <a:pt x="40" y="16"/>
                  </a:lnTo>
                  <a:lnTo>
                    <a:pt x="40" y="18"/>
                  </a:lnTo>
                  <a:lnTo>
                    <a:pt x="38" y="18"/>
                  </a:lnTo>
                  <a:lnTo>
                    <a:pt x="38" y="20"/>
                  </a:lnTo>
                  <a:lnTo>
                    <a:pt x="36" y="20"/>
                  </a:lnTo>
                  <a:lnTo>
                    <a:pt x="36" y="22"/>
                  </a:lnTo>
                  <a:lnTo>
                    <a:pt x="34" y="22"/>
                  </a:lnTo>
                  <a:lnTo>
                    <a:pt x="34" y="24"/>
                  </a:lnTo>
                  <a:lnTo>
                    <a:pt x="32" y="26"/>
                  </a:lnTo>
                  <a:lnTo>
                    <a:pt x="30" y="28"/>
                  </a:lnTo>
                  <a:lnTo>
                    <a:pt x="30" y="30"/>
                  </a:lnTo>
                  <a:lnTo>
                    <a:pt x="28" y="30"/>
                  </a:lnTo>
                  <a:lnTo>
                    <a:pt x="28" y="32"/>
                  </a:lnTo>
                  <a:lnTo>
                    <a:pt x="28" y="34"/>
                  </a:lnTo>
                  <a:lnTo>
                    <a:pt x="26" y="34"/>
                  </a:lnTo>
                  <a:lnTo>
                    <a:pt x="26" y="36"/>
                  </a:lnTo>
                  <a:lnTo>
                    <a:pt x="26" y="39"/>
                  </a:lnTo>
                  <a:lnTo>
                    <a:pt x="24" y="39"/>
                  </a:lnTo>
                  <a:lnTo>
                    <a:pt x="24" y="41"/>
                  </a:lnTo>
                  <a:lnTo>
                    <a:pt x="24" y="43"/>
                  </a:lnTo>
                  <a:lnTo>
                    <a:pt x="22" y="45"/>
                  </a:lnTo>
                  <a:lnTo>
                    <a:pt x="22" y="47"/>
                  </a:lnTo>
                  <a:lnTo>
                    <a:pt x="22" y="49"/>
                  </a:lnTo>
                  <a:lnTo>
                    <a:pt x="22" y="51"/>
                  </a:lnTo>
                  <a:lnTo>
                    <a:pt x="20" y="53"/>
                  </a:lnTo>
                  <a:lnTo>
                    <a:pt x="20" y="55"/>
                  </a:lnTo>
                  <a:lnTo>
                    <a:pt x="20" y="57"/>
                  </a:lnTo>
                  <a:lnTo>
                    <a:pt x="20" y="59"/>
                  </a:lnTo>
                  <a:lnTo>
                    <a:pt x="20" y="61"/>
                  </a:lnTo>
                  <a:lnTo>
                    <a:pt x="20" y="63"/>
                  </a:lnTo>
                  <a:lnTo>
                    <a:pt x="20" y="65"/>
                  </a:lnTo>
                  <a:lnTo>
                    <a:pt x="20" y="67"/>
                  </a:lnTo>
                  <a:lnTo>
                    <a:pt x="20" y="69"/>
                  </a:lnTo>
                  <a:lnTo>
                    <a:pt x="20" y="71"/>
                  </a:lnTo>
                  <a:lnTo>
                    <a:pt x="20" y="73"/>
                  </a:lnTo>
                  <a:lnTo>
                    <a:pt x="20" y="75"/>
                  </a:lnTo>
                  <a:lnTo>
                    <a:pt x="20" y="77"/>
                  </a:lnTo>
                  <a:lnTo>
                    <a:pt x="20" y="79"/>
                  </a:lnTo>
                  <a:lnTo>
                    <a:pt x="20" y="81"/>
                  </a:lnTo>
                  <a:lnTo>
                    <a:pt x="20" y="83"/>
                  </a:lnTo>
                  <a:lnTo>
                    <a:pt x="20" y="85"/>
                  </a:lnTo>
                  <a:lnTo>
                    <a:pt x="20" y="87"/>
                  </a:lnTo>
                  <a:lnTo>
                    <a:pt x="20" y="89"/>
                  </a:lnTo>
                  <a:lnTo>
                    <a:pt x="20" y="92"/>
                  </a:lnTo>
                  <a:lnTo>
                    <a:pt x="22" y="94"/>
                  </a:lnTo>
                  <a:lnTo>
                    <a:pt x="22" y="96"/>
                  </a:lnTo>
                  <a:lnTo>
                    <a:pt x="22" y="98"/>
                  </a:lnTo>
                  <a:lnTo>
                    <a:pt x="22" y="100"/>
                  </a:lnTo>
                  <a:lnTo>
                    <a:pt x="24" y="102"/>
                  </a:lnTo>
                  <a:lnTo>
                    <a:pt x="24" y="104"/>
                  </a:lnTo>
                  <a:lnTo>
                    <a:pt x="24" y="106"/>
                  </a:lnTo>
                  <a:lnTo>
                    <a:pt x="26" y="108"/>
                  </a:lnTo>
                  <a:lnTo>
                    <a:pt x="26" y="110"/>
                  </a:lnTo>
                  <a:lnTo>
                    <a:pt x="28" y="110"/>
                  </a:lnTo>
                  <a:lnTo>
                    <a:pt x="28" y="112"/>
                  </a:lnTo>
                  <a:lnTo>
                    <a:pt x="28" y="114"/>
                  </a:lnTo>
                  <a:lnTo>
                    <a:pt x="30" y="114"/>
                  </a:lnTo>
                  <a:lnTo>
                    <a:pt x="30" y="116"/>
                  </a:lnTo>
                  <a:lnTo>
                    <a:pt x="32" y="118"/>
                  </a:lnTo>
                  <a:lnTo>
                    <a:pt x="34" y="120"/>
                  </a:lnTo>
                  <a:lnTo>
                    <a:pt x="36" y="122"/>
                  </a:lnTo>
                  <a:lnTo>
                    <a:pt x="36" y="124"/>
                  </a:lnTo>
                  <a:lnTo>
                    <a:pt x="38" y="124"/>
                  </a:lnTo>
                  <a:lnTo>
                    <a:pt x="38" y="126"/>
                  </a:lnTo>
                  <a:lnTo>
                    <a:pt x="40" y="126"/>
                  </a:lnTo>
                  <a:lnTo>
                    <a:pt x="42" y="128"/>
                  </a:lnTo>
                  <a:lnTo>
                    <a:pt x="44" y="128"/>
                  </a:lnTo>
                  <a:lnTo>
                    <a:pt x="44" y="130"/>
                  </a:lnTo>
                  <a:lnTo>
                    <a:pt x="47" y="130"/>
                  </a:lnTo>
                  <a:lnTo>
                    <a:pt x="49" y="130"/>
                  </a:lnTo>
                  <a:lnTo>
                    <a:pt x="49" y="132"/>
                  </a:lnTo>
                  <a:lnTo>
                    <a:pt x="51" y="132"/>
                  </a:lnTo>
                  <a:lnTo>
                    <a:pt x="53" y="132"/>
                  </a:lnTo>
                  <a:lnTo>
                    <a:pt x="55" y="134"/>
                  </a:lnTo>
                  <a:lnTo>
                    <a:pt x="57" y="134"/>
                  </a:lnTo>
                  <a:lnTo>
                    <a:pt x="59" y="134"/>
                  </a:lnTo>
                  <a:lnTo>
                    <a:pt x="61" y="134"/>
                  </a:lnTo>
                  <a:lnTo>
                    <a:pt x="63" y="136"/>
                  </a:lnTo>
                  <a:lnTo>
                    <a:pt x="65" y="136"/>
                  </a:lnTo>
                  <a:lnTo>
                    <a:pt x="67" y="136"/>
                  </a:lnTo>
                  <a:lnTo>
                    <a:pt x="69" y="136"/>
                  </a:lnTo>
                  <a:lnTo>
                    <a:pt x="71" y="136"/>
                  </a:lnTo>
                  <a:lnTo>
                    <a:pt x="73" y="136"/>
                  </a:lnTo>
                  <a:lnTo>
                    <a:pt x="75" y="136"/>
                  </a:lnTo>
                  <a:lnTo>
                    <a:pt x="75" y="146"/>
                  </a:lnTo>
                  <a:lnTo>
                    <a:pt x="73" y="146"/>
                  </a:lnTo>
                  <a:lnTo>
                    <a:pt x="69" y="146"/>
                  </a:lnTo>
                  <a:lnTo>
                    <a:pt x="67" y="146"/>
                  </a:lnTo>
                  <a:lnTo>
                    <a:pt x="65" y="146"/>
                  </a:lnTo>
                  <a:lnTo>
                    <a:pt x="63" y="146"/>
                  </a:lnTo>
                  <a:lnTo>
                    <a:pt x="61" y="142"/>
                  </a:lnTo>
                  <a:lnTo>
                    <a:pt x="59" y="142"/>
                  </a:lnTo>
                  <a:lnTo>
                    <a:pt x="57" y="142"/>
                  </a:lnTo>
                  <a:lnTo>
                    <a:pt x="55" y="142"/>
                  </a:lnTo>
                  <a:lnTo>
                    <a:pt x="53" y="142"/>
                  </a:lnTo>
                  <a:lnTo>
                    <a:pt x="51" y="140"/>
                  </a:lnTo>
                  <a:lnTo>
                    <a:pt x="49" y="140"/>
                  </a:lnTo>
                  <a:lnTo>
                    <a:pt x="47" y="140"/>
                  </a:lnTo>
                  <a:lnTo>
                    <a:pt x="44" y="140"/>
                  </a:lnTo>
                  <a:lnTo>
                    <a:pt x="42" y="138"/>
                  </a:lnTo>
                  <a:lnTo>
                    <a:pt x="40" y="138"/>
                  </a:lnTo>
                  <a:lnTo>
                    <a:pt x="38" y="136"/>
                  </a:lnTo>
                  <a:lnTo>
                    <a:pt x="36" y="136"/>
                  </a:lnTo>
                  <a:lnTo>
                    <a:pt x="34" y="136"/>
                  </a:lnTo>
                  <a:lnTo>
                    <a:pt x="32" y="134"/>
                  </a:lnTo>
                  <a:lnTo>
                    <a:pt x="30" y="132"/>
                  </a:lnTo>
                  <a:lnTo>
                    <a:pt x="28" y="132"/>
                  </a:lnTo>
                  <a:lnTo>
                    <a:pt x="26" y="132"/>
                  </a:lnTo>
                  <a:lnTo>
                    <a:pt x="26" y="130"/>
                  </a:lnTo>
                  <a:lnTo>
                    <a:pt x="24" y="130"/>
                  </a:lnTo>
                  <a:lnTo>
                    <a:pt x="22" y="128"/>
                  </a:lnTo>
                  <a:lnTo>
                    <a:pt x="22" y="126"/>
                  </a:lnTo>
                  <a:lnTo>
                    <a:pt x="20" y="126"/>
                  </a:lnTo>
                  <a:lnTo>
                    <a:pt x="20" y="124"/>
                  </a:lnTo>
                  <a:lnTo>
                    <a:pt x="18" y="124"/>
                  </a:lnTo>
                  <a:lnTo>
                    <a:pt x="16" y="122"/>
                  </a:lnTo>
                  <a:lnTo>
                    <a:pt x="16" y="120"/>
                  </a:lnTo>
                  <a:lnTo>
                    <a:pt x="14" y="120"/>
                  </a:lnTo>
                  <a:lnTo>
                    <a:pt x="14" y="118"/>
                  </a:lnTo>
                  <a:lnTo>
                    <a:pt x="12" y="118"/>
                  </a:lnTo>
                  <a:lnTo>
                    <a:pt x="12" y="116"/>
                  </a:lnTo>
                  <a:lnTo>
                    <a:pt x="10" y="114"/>
                  </a:lnTo>
                  <a:lnTo>
                    <a:pt x="10" y="112"/>
                  </a:lnTo>
                  <a:lnTo>
                    <a:pt x="8" y="112"/>
                  </a:lnTo>
                  <a:lnTo>
                    <a:pt x="8" y="110"/>
                  </a:lnTo>
                  <a:lnTo>
                    <a:pt x="8" y="108"/>
                  </a:lnTo>
                  <a:lnTo>
                    <a:pt x="6" y="106"/>
                  </a:lnTo>
                  <a:lnTo>
                    <a:pt x="4" y="104"/>
                  </a:lnTo>
                  <a:lnTo>
                    <a:pt x="4" y="102"/>
                  </a:lnTo>
                  <a:lnTo>
                    <a:pt x="4" y="100"/>
                  </a:lnTo>
                  <a:lnTo>
                    <a:pt x="4" y="98"/>
                  </a:lnTo>
                  <a:lnTo>
                    <a:pt x="2" y="98"/>
                  </a:lnTo>
                  <a:lnTo>
                    <a:pt x="2" y="96"/>
                  </a:lnTo>
                  <a:lnTo>
                    <a:pt x="2" y="94"/>
                  </a:lnTo>
                  <a:lnTo>
                    <a:pt x="2" y="92"/>
                  </a:lnTo>
                  <a:lnTo>
                    <a:pt x="0" y="89"/>
                  </a:lnTo>
                  <a:lnTo>
                    <a:pt x="0" y="87"/>
                  </a:lnTo>
                  <a:lnTo>
                    <a:pt x="0" y="85"/>
                  </a:lnTo>
                  <a:lnTo>
                    <a:pt x="0" y="83"/>
                  </a:lnTo>
                  <a:lnTo>
                    <a:pt x="0" y="81"/>
                  </a:lnTo>
                  <a:lnTo>
                    <a:pt x="0" y="79"/>
                  </a:lnTo>
                  <a:lnTo>
                    <a:pt x="0" y="77"/>
                  </a:lnTo>
                  <a:lnTo>
                    <a:pt x="0" y="75"/>
                  </a:lnTo>
                  <a:lnTo>
                    <a:pt x="0" y="73"/>
                  </a:lnTo>
                  <a:lnTo>
                    <a:pt x="0" y="71"/>
                  </a:lnTo>
                  <a:lnTo>
                    <a:pt x="0" y="69"/>
                  </a:lnTo>
                  <a:lnTo>
                    <a:pt x="0" y="67"/>
                  </a:lnTo>
                  <a:lnTo>
                    <a:pt x="0" y="65"/>
                  </a:lnTo>
                  <a:lnTo>
                    <a:pt x="0" y="63"/>
                  </a:lnTo>
                  <a:lnTo>
                    <a:pt x="0" y="61"/>
                  </a:lnTo>
                  <a:lnTo>
                    <a:pt x="0" y="59"/>
                  </a:lnTo>
                  <a:lnTo>
                    <a:pt x="0" y="57"/>
                  </a:lnTo>
                  <a:lnTo>
                    <a:pt x="0" y="55"/>
                  </a:lnTo>
                  <a:lnTo>
                    <a:pt x="2" y="53"/>
                  </a:lnTo>
                  <a:lnTo>
                    <a:pt x="2" y="51"/>
                  </a:lnTo>
                  <a:lnTo>
                    <a:pt x="2" y="49"/>
                  </a:lnTo>
                  <a:lnTo>
                    <a:pt x="2" y="47"/>
                  </a:lnTo>
                  <a:lnTo>
                    <a:pt x="4" y="47"/>
                  </a:lnTo>
                  <a:lnTo>
                    <a:pt x="4" y="45"/>
                  </a:lnTo>
                  <a:lnTo>
                    <a:pt x="4" y="43"/>
                  </a:lnTo>
                  <a:lnTo>
                    <a:pt x="4" y="41"/>
                  </a:lnTo>
                  <a:lnTo>
                    <a:pt x="6" y="39"/>
                  </a:lnTo>
                  <a:lnTo>
                    <a:pt x="8" y="36"/>
                  </a:lnTo>
                  <a:lnTo>
                    <a:pt x="8" y="34"/>
                  </a:lnTo>
                  <a:lnTo>
                    <a:pt x="8" y="32"/>
                  </a:lnTo>
                  <a:lnTo>
                    <a:pt x="10" y="32"/>
                  </a:lnTo>
                  <a:lnTo>
                    <a:pt x="10" y="30"/>
                  </a:lnTo>
                  <a:lnTo>
                    <a:pt x="12" y="28"/>
                  </a:lnTo>
                  <a:lnTo>
                    <a:pt x="12" y="26"/>
                  </a:lnTo>
                  <a:lnTo>
                    <a:pt x="14" y="26"/>
                  </a:lnTo>
                  <a:lnTo>
                    <a:pt x="14" y="24"/>
                  </a:lnTo>
                  <a:lnTo>
                    <a:pt x="16" y="22"/>
                  </a:lnTo>
                  <a:lnTo>
                    <a:pt x="18" y="20"/>
                  </a:lnTo>
                  <a:lnTo>
                    <a:pt x="20" y="20"/>
                  </a:lnTo>
                  <a:lnTo>
                    <a:pt x="20" y="18"/>
                  </a:lnTo>
                  <a:lnTo>
                    <a:pt x="22" y="16"/>
                  </a:lnTo>
                  <a:lnTo>
                    <a:pt x="24" y="16"/>
                  </a:lnTo>
                  <a:lnTo>
                    <a:pt x="24" y="14"/>
                  </a:lnTo>
                  <a:lnTo>
                    <a:pt x="26" y="14"/>
                  </a:lnTo>
                  <a:lnTo>
                    <a:pt x="28" y="12"/>
                  </a:lnTo>
                  <a:lnTo>
                    <a:pt x="30" y="10"/>
                  </a:lnTo>
                  <a:lnTo>
                    <a:pt x="32" y="10"/>
                  </a:lnTo>
                  <a:lnTo>
                    <a:pt x="34" y="8"/>
                  </a:lnTo>
                  <a:lnTo>
                    <a:pt x="36" y="8"/>
                  </a:lnTo>
                  <a:lnTo>
                    <a:pt x="38" y="6"/>
                  </a:lnTo>
                  <a:lnTo>
                    <a:pt x="40" y="6"/>
                  </a:lnTo>
                  <a:lnTo>
                    <a:pt x="42" y="6"/>
                  </a:lnTo>
                  <a:lnTo>
                    <a:pt x="42" y="4"/>
                  </a:lnTo>
                  <a:lnTo>
                    <a:pt x="44" y="4"/>
                  </a:lnTo>
                  <a:lnTo>
                    <a:pt x="47" y="4"/>
                  </a:lnTo>
                  <a:lnTo>
                    <a:pt x="49" y="2"/>
                  </a:lnTo>
                  <a:lnTo>
                    <a:pt x="51" y="2"/>
                  </a:lnTo>
                  <a:lnTo>
                    <a:pt x="53" y="2"/>
                  </a:lnTo>
                  <a:lnTo>
                    <a:pt x="55" y="2"/>
                  </a:lnTo>
                  <a:lnTo>
                    <a:pt x="57" y="2"/>
                  </a:lnTo>
                  <a:lnTo>
                    <a:pt x="59" y="2"/>
                  </a:lnTo>
                  <a:lnTo>
                    <a:pt x="61" y="0"/>
                  </a:lnTo>
                  <a:lnTo>
                    <a:pt x="63" y="0"/>
                  </a:lnTo>
                  <a:lnTo>
                    <a:pt x="65" y="0"/>
                  </a:lnTo>
                  <a:lnTo>
                    <a:pt x="67" y="0"/>
                  </a:lnTo>
                  <a:lnTo>
                    <a:pt x="69" y="0"/>
                  </a:lnTo>
                  <a:lnTo>
                    <a:pt x="73" y="0"/>
                  </a:lnTo>
                  <a:lnTo>
                    <a:pt x="75" y="0"/>
                  </a:lnTo>
                  <a:lnTo>
                    <a:pt x="77" y="0"/>
                  </a:lnTo>
                  <a:lnTo>
                    <a:pt x="79" y="0"/>
                  </a:lnTo>
                  <a:lnTo>
                    <a:pt x="81" y="0"/>
                  </a:lnTo>
                  <a:lnTo>
                    <a:pt x="83" y="0"/>
                  </a:lnTo>
                  <a:lnTo>
                    <a:pt x="85" y="0"/>
                  </a:lnTo>
                  <a:lnTo>
                    <a:pt x="87" y="0"/>
                  </a:lnTo>
                  <a:lnTo>
                    <a:pt x="89" y="0"/>
                  </a:lnTo>
                  <a:lnTo>
                    <a:pt x="91" y="0"/>
                  </a:lnTo>
                  <a:lnTo>
                    <a:pt x="93" y="2"/>
                  </a:lnTo>
                  <a:lnTo>
                    <a:pt x="96" y="2"/>
                  </a:lnTo>
                  <a:lnTo>
                    <a:pt x="98" y="2"/>
                  </a:lnTo>
                  <a:lnTo>
                    <a:pt x="100" y="2"/>
                  </a:lnTo>
                  <a:lnTo>
                    <a:pt x="102" y="4"/>
                  </a:lnTo>
                  <a:lnTo>
                    <a:pt x="104" y="4"/>
                  </a:lnTo>
                  <a:lnTo>
                    <a:pt x="106" y="4"/>
                  </a:lnTo>
                  <a:lnTo>
                    <a:pt x="108" y="6"/>
                  </a:lnTo>
                  <a:lnTo>
                    <a:pt x="110" y="6"/>
                  </a:lnTo>
                  <a:lnTo>
                    <a:pt x="112" y="8"/>
                  </a:lnTo>
                  <a:lnTo>
                    <a:pt x="114" y="8"/>
                  </a:lnTo>
                  <a:lnTo>
                    <a:pt x="116" y="8"/>
                  </a:lnTo>
                  <a:lnTo>
                    <a:pt x="116" y="10"/>
                  </a:lnTo>
                  <a:lnTo>
                    <a:pt x="118" y="10"/>
                  </a:lnTo>
                  <a:lnTo>
                    <a:pt x="120" y="12"/>
                  </a:lnTo>
                  <a:lnTo>
                    <a:pt x="122" y="14"/>
                  </a:lnTo>
                  <a:lnTo>
                    <a:pt x="124" y="14"/>
                  </a:lnTo>
                  <a:lnTo>
                    <a:pt x="126" y="16"/>
                  </a:lnTo>
                  <a:lnTo>
                    <a:pt x="128" y="18"/>
                  </a:lnTo>
                  <a:lnTo>
                    <a:pt x="130" y="20"/>
                  </a:lnTo>
                  <a:lnTo>
                    <a:pt x="132" y="22"/>
                  </a:lnTo>
                  <a:lnTo>
                    <a:pt x="134" y="24"/>
                  </a:lnTo>
                  <a:lnTo>
                    <a:pt x="134" y="26"/>
                  </a:lnTo>
                  <a:lnTo>
                    <a:pt x="136" y="26"/>
                  </a:lnTo>
                  <a:lnTo>
                    <a:pt x="136" y="28"/>
                  </a:lnTo>
                  <a:lnTo>
                    <a:pt x="138" y="30"/>
                  </a:lnTo>
                  <a:lnTo>
                    <a:pt x="140" y="32"/>
                  </a:lnTo>
                  <a:lnTo>
                    <a:pt x="140" y="34"/>
                  </a:lnTo>
                  <a:lnTo>
                    <a:pt x="140" y="36"/>
                  </a:lnTo>
                  <a:lnTo>
                    <a:pt x="142" y="36"/>
                  </a:lnTo>
                  <a:lnTo>
                    <a:pt x="142" y="39"/>
                  </a:lnTo>
                  <a:lnTo>
                    <a:pt x="145" y="41"/>
                  </a:lnTo>
                  <a:lnTo>
                    <a:pt x="145" y="43"/>
                  </a:lnTo>
                  <a:lnTo>
                    <a:pt x="145" y="45"/>
                  </a:lnTo>
                  <a:lnTo>
                    <a:pt x="147" y="47"/>
                  </a:lnTo>
                  <a:lnTo>
                    <a:pt x="147" y="49"/>
                  </a:lnTo>
                  <a:lnTo>
                    <a:pt x="147" y="51"/>
                  </a:lnTo>
                  <a:lnTo>
                    <a:pt x="147" y="53"/>
                  </a:lnTo>
                  <a:lnTo>
                    <a:pt x="149" y="55"/>
                  </a:lnTo>
                  <a:lnTo>
                    <a:pt x="149" y="57"/>
                  </a:lnTo>
                  <a:lnTo>
                    <a:pt x="149" y="59"/>
                  </a:lnTo>
                  <a:lnTo>
                    <a:pt x="149" y="61"/>
                  </a:lnTo>
                  <a:lnTo>
                    <a:pt x="149" y="63"/>
                  </a:lnTo>
                  <a:lnTo>
                    <a:pt x="149" y="65"/>
                  </a:lnTo>
                  <a:lnTo>
                    <a:pt x="149" y="67"/>
                  </a:lnTo>
                  <a:lnTo>
                    <a:pt x="149" y="69"/>
                  </a:lnTo>
                  <a:lnTo>
                    <a:pt x="149" y="71"/>
                  </a:lnTo>
                  <a:lnTo>
                    <a:pt x="149" y="73"/>
                  </a:lnTo>
                  <a:lnTo>
                    <a:pt x="149" y="75"/>
                  </a:lnTo>
                  <a:lnTo>
                    <a:pt x="149" y="77"/>
                  </a:lnTo>
                  <a:lnTo>
                    <a:pt x="149" y="79"/>
                  </a:lnTo>
                  <a:lnTo>
                    <a:pt x="149" y="81"/>
                  </a:lnTo>
                  <a:lnTo>
                    <a:pt x="149" y="83"/>
                  </a:lnTo>
                  <a:lnTo>
                    <a:pt x="149" y="85"/>
                  </a:lnTo>
                  <a:lnTo>
                    <a:pt x="149" y="87"/>
                  </a:lnTo>
                  <a:lnTo>
                    <a:pt x="149" y="89"/>
                  </a:lnTo>
                  <a:lnTo>
                    <a:pt x="147" y="92"/>
                  </a:lnTo>
                  <a:lnTo>
                    <a:pt x="147" y="94"/>
                  </a:lnTo>
                  <a:lnTo>
                    <a:pt x="147" y="96"/>
                  </a:lnTo>
                  <a:lnTo>
                    <a:pt x="145" y="98"/>
                  </a:lnTo>
                  <a:lnTo>
                    <a:pt x="145" y="100"/>
                  </a:lnTo>
                  <a:lnTo>
                    <a:pt x="145" y="102"/>
                  </a:lnTo>
                  <a:lnTo>
                    <a:pt x="145" y="104"/>
                  </a:lnTo>
                  <a:lnTo>
                    <a:pt x="142" y="104"/>
                  </a:lnTo>
                  <a:lnTo>
                    <a:pt x="142" y="106"/>
                  </a:lnTo>
                  <a:lnTo>
                    <a:pt x="140" y="108"/>
                  </a:lnTo>
                  <a:lnTo>
                    <a:pt x="140" y="110"/>
                  </a:lnTo>
                  <a:lnTo>
                    <a:pt x="138" y="112"/>
                  </a:lnTo>
                  <a:lnTo>
                    <a:pt x="138" y="114"/>
                  </a:lnTo>
                  <a:lnTo>
                    <a:pt x="136" y="114"/>
                  </a:lnTo>
                  <a:lnTo>
                    <a:pt x="136" y="116"/>
                  </a:lnTo>
                  <a:lnTo>
                    <a:pt x="134" y="118"/>
                  </a:lnTo>
                  <a:lnTo>
                    <a:pt x="134" y="120"/>
                  </a:lnTo>
                  <a:lnTo>
                    <a:pt x="132" y="120"/>
                  </a:lnTo>
                  <a:lnTo>
                    <a:pt x="130" y="122"/>
                  </a:lnTo>
                  <a:lnTo>
                    <a:pt x="128" y="124"/>
                  </a:lnTo>
                  <a:lnTo>
                    <a:pt x="128" y="126"/>
                  </a:lnTo>
                  <a:lnTo>
                    <a:pt x="126" y="126"/>
                  </a:lnTo>
                  <a:lnTo>
                    <a:pt x="124" y="128"/>
                  </a:lnTo>
                  <a:lnTo>
                    <a:pt x="122" y="130"/>
                  </a:lnTo>
                  <a:lnTo>
                    <a:pt x="120" y="130"/>
                  </a:lnTo>
                  <a:lnTo>
                    <a:pt x="120" y="132"/>
                  </a:lnTo>
                  <a:lnTo>
                    <a:pt x="118" y="132"/>
                  </a:lnTo>
                  <a:lnTo>
                    <a:pt x="116" y="134"/>
                  </a:lnTo>
                  <a:lnTo>
                    <a:pt x="114" y="134"/>
                  </a:lnTo>
                  <a:lnTo>
                    <a:pt x="114" y="136"/>
                  </a:lnTo>
                  <a:lnTo>
                    <a:pt x="112" y="136"/>
                  </a:lnTo>
                  <a:lnTo>
                    <a:pt x="110" y="136"/>
                  </a:lnTo>
                  <a:lnTo>
                    <a:pt x="108" y="138"/>
                  </a:lnTo>
                  <a:lnTo>
                    <a:pt x="106" y="138"/>
                  </a:lnTo>
                  <a:lnTo>
                    <a:pt x="104" y="140"/>
                  </a:lnTo>
                  <a:lnTo>
                    <a:pt x="102" y="140"/>
                  </a:lnTo>
                  <a:lnTo>
                    <a:pt x="100" y="140"/>
                  </a:lnTo>
                  <a:lnTo>
                    <a:pt x="98" y="140"/>
                  </a:lnTo>
                  <a:lnTo>
                    <a:pt x="96" y="142"/>
                  </a:lnTo>
                  <a:lnTo>
                    <a:pt x="93" y="142"/>
                  </a:lnTo>
                  <a:lnTo>
                    <a:pt x="91" y="142"/>
                  </a:lnTo>
                  <a:lnTo>
                    <a:pt x="89" y="142"/>
                  </a:lnTo>
                  <a:lnTo>
                    <a:pt x="87" y="142"/>
                  </a:lnTo>
                  <a:lnTo>
                    <a:pt x="85" y="146"/>
                  </a:lnTo>
                  <a:lnTo>
                    <a:pt x="83" y="146"/>
                  </a:lnTo>
                  <a:lnTo>
                    <a:pt x="81" y="146"/>
                  </a:lnTo>
                  <a:lnTo>
                    <a:pt x="79" y="146"/>
                  </a:lnTo>
                  <a:lnTo>
                    <a:pt x="77" y="146"/>
                  </a:lnTo>
                  <a:lnTo>
                    <a:pt x="75" y="146"/>
                  </a:lnTo>
                  <a:lnTo>
                    <a:pt x="75" y="136"/>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40" name="Freeform 180">
              <a:extLst>
                <a:ext uri="{FF2B5EF4-FFF2-40B4-BE49-F238E27FC236}">
                  <a16:creationId xmlns:a16="http://schemas.microsoft.com/office/drawing/2014/main" id="{29094834-F4A3-33C9-E362-CE95ECDCC07A}"/>
                </a:ext>
              </a:extLst>
            </p:cNvPr>
            <p:cNvSpPr>
              <a:spLocks/>
            </p:cNvSpPr>
            <p:nvPr/>
          </p:nvSpPr>
          <p:spPr bwMode="auto">
            <a:xfrm>
              <a:off x="7164387" y="3482975"/>
              <a:ext cx="76200" cy="107950"/>
            </a:xfrm>
            <a:custGeom>
              <a:avLst/>
              <a:gdLst>
                <a:gd name="T0" fmla="*/ 47625 w 48"/>
                <a:gd name="T1" fmla="*/ 15645 h 69"/>
                <a:gd name="T2" fmla="*/ 41275 w 48"/>
                <a:gd name="T3" fmla="*/ 21903 h 69"/>
                <a:gd name="T4" fmla="*/ 38100 w 48"/>
                <a:gd name="T5" fmla="*/ 28161 h 69"/>
                <a:gd name="T6" fmla="*/ 34925 w 48"/>
                <a:gd name="T7" fmla="*/ 34419 h 69"/>
                <a:gd name="T8" fmla="*/ 28575 w 48"/>
                <a:gd name="T9" fmla="*/ 37548 h 69"/>
                <a:gd name="T10" fmla="*/ 25400 w 48"/>
                <a:gd name="T11" fmla="*/ 43806 h 69"/>
                <a:gd name="T12" fmla="*/ 22225 w 48"/>
                <a:gd name="T13" fmla="*/ 51628 h 69"/>
                <a:gd name="T14" fmla="*/ 19050 w 48"/>
                <a:gd name="T15" fmla="*/ 57886 h 69"/>
                <a:gd name="T16" fmla="*/ 15875 w 48"/>
                <a:gd name="T17" fmla="*/ 64144 h 69"/>
                <a:gd name="T18" fmla="*/ 47625 w 48"/>
                <a:gd name="T19" fmla="*/ 106386 h 69"/>
                <a:gd name="T20" fmla="*/ 47625 w 48"/>
                <a:gd name="T21" fmla="*/ 95434 h 69"/>
                <a:gd name="T22" fmla="*/ 47625 w 48"/>
                <a:gd name="T23" fmla="*/ 86047 h 69"/>
                <a:gd name="T24" fmla="*/ 47625 w 48"/>
                <a:gd name="T25" fmla="*/ 76660 h 69"/>
                <a:gd name="T26" fmla="*/ 38100 w 48"/>
                <a:gd name="T27" fmla="*/ 76660 h 69"/>
                <a:gd name="T28" fmla="*/ 28575 w 48"/>
                <a:gd name="T29" fmla="*/ 76660 h 69"/>
                <a:gd name="T30" fmla="*/ 19050 w 48"/>
                <a:gd name="T31" fmla="*/ 76660 h 69"/>
                <a:gd name="T32" fmla="*/ 9525 w 48"/>
                <a:gd name="T33" fmla="*/ 76660 h 69"/>
                <a:gd name="T34" fmla="*/ 0 w 48"/>
                <a:gd name="T35" fmla="*/ 76660 h 69"/>
                <a:gd name="T36" fmla="*/ 3175 w 48"/>
                <a:gd name="T37" fmla="*/ 70402 h 69"/>
                <a:gd name="T38" fmla="*/ 9525 w 48"/>
                <a:gd name="T39" fmla="*/ 61015 h 69"/>
                <a:gd name="T40" fmla="*/ 12700 w 48"/>
                <a:gd name="T41" fmla="*/ 54757 h 69"/>
                <a:gd name="T42" fmla="*/ 19050 w 48"/>
                <a:gd name="T43" fmla="*/ 48499 h 69"/>
                <a:gd name="T44" fmla="*/ 22225 w 48"/>
                <a:gd name="T45" fmla="*/ 40677 h 69"/>
                <a:gd name="T46" fmla="*/ 25400 w 48"/>
                <a:gd name="T47" fmla="*/ 34419 h 69"/>
                <a:gd name="T48" fmla="*/ 31750 w 48"/>
                <a:gd name="T49" fmla="*/ 28161 h 69"/>
                <a:gd name="T50" fmla="*/ 34925 w 48"/>
                <a:gd name="T51" fmla="*/ 21903 h 69"/>
                <a:gd name="T52" fmla="*/ 41275 w 48"/>
                <a:gd name="T53" fmla="*/ 12516 h 69"/>
                <a:gd name="T54" fmla="*/ 47625 w 48"/>
                <a:gd name="T55" fmla="*/ 6258 h 69"/>
                <a:gd name="T56" fmla="*/ 55563 w 48"/>
                <a:gd name="T57" fmla="*/ 0 h 69"/>
                <a:gd name="T58" fmla="*/ 61913 w 48"/>
                <a:gd name="T59" fmla="*/ 3129 h 69"/>
                <a:gd name="T60" fmla="*/ 61913 w 48"/>
                <a:gd name="T61" fmla="*/ 12516 h 69"/>
                <a:gd name="T62" fmla="*/ 61913 w 48"/>
                <a:gd name="T63" fmla="*/ 21903 h 69"/>
                <a:gd name="T64" fmla="*/ 61913 w 48"/>
                <a:gd name="T65" fmla="*/ 31290 h 69"/>
                <a:gd name="T66" fmla="*/ 61913 w 48"/>
                <a:gd name="T67" fmla="*/ 40677 h 69"/>
                <a:gd name="T68" fmla="*/ 61913 w 48"/>
                <a:gd name="T69" fmla="*/ 51628 h 69"/>
                <a:gd name="T70" fmla="*/ 61913 w 48"/>
                <a:gd name="T71" fmla="*/ 61015 h 69"/>
                <a:gd name="T72" fmla="*/ 65088 w 48"/>
                <a:gd name="T73" fmla="*/ 67273 h 69"/>
                <a:gd name="T74" fmla="*/ 74613 w 48"/>
                <a:gd name="T75" fmla="*/ 67273 h 69"/>
                <a:gd name="T76" fmla="*/ 68263 w 48"/>
                <a:gd name="T77" fmla="*/ 76660 h 69"/>
                <a:gd name="T78" fmla="*/ 61913 w 48"/>
                <a:gd name="T79" fmla="*/ 79789 h 69"/>
                <a:gd name="T80" fmla="*/ 61913 w 48"/>
                <a:gd name="T81" fmla="*/ 89176 h 69"/>
                <a:gd name="T82" fmla="*/ 61913 w 48"/>
                <a:gd name="T83" fmla="*/ 98563 h 69"/>
                <a:gd name="T84" fmla="*/ 58738 w 48"/>
                <a:gd name="T85" fmla="*/ 106386 h 69"/>
                <a:gd name="T86" fmla="*/ 47625 w 48"/>
                <a:gd name="T87" fmla="*/ 106386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8" h="69">
                  <a:moveTo>
                    <a:pt x="8" y="43"/>
                  </a:moveTo>
                  <a:lnTo>
                    <a:pt x="30" y="43"/>
                  </a:lnTo>
                  <a:lnTo>
                    <a:pt x="30" y="10"/>
                  </a:lnTo>
                  <a:lnTo>
                    <a:pt x="28" y="12"/>
                  </a:lnTo>
                  <a:lnTo>
                    <a:pt x="28" y="14"/>
                  </a:lnTo>
                  <a:lnTo>
                    <a:pt x="26" y="14"/>
                  </a:lnTo>
                  <a:lnTo>
                    <a:pt x="26" y="16"/>
                  </a:lnTo>
                  <a:lnTo>
                    <a:pt x="24" y="16"/>
                  </a:lnTo>
                  <a:lnTo>
                    <a:pt x="24" y="18"/>
                  </a:lnTo>
                  <a:lnTo>
                    <a:pt x="22" y="18"/>
                  </a:lnTo>
                  <a:lnTo>
                    <a:pt x="22" y="20"/>
                  </a:lnTo>
                  <a:lnTo>
                    <a:pt x="22" y="22"/>
                  </a:lnTo>
                  <a:lnTo>
                    <a:pt x="20" y="22"/>
                  </a:lnTo>
                  <a:lnTo>
                    <a:pt x="20" y="24"/>
                  </a:lnTo>
                  <a:lnTo>
                    <a:pt x="18" y="24"/>
                  </a:lnTo>
                  <a:lnTo>
                    <a:pt x="18" y="26"/>
                  </a:lnTo>
                  <a:lnTo>
                    <a:pt x="18" y="28"/>
                  </a:lnTo>
                  <a:lnTo>
                    <a:pt x="16" y="28"/>
                  </a:lnTo>
                  <a:lnTo>
                    <a:pt x="16" y="31"/>
                  </a:lnTo>
                  <a:lnTo>
                    <a:pt x="14" y="31"/>
                  </a:lnTo>
                  <a:lnTo>
                    <a:pt x="14" y="33"/>
                  </a:lnTo>
                  <a:lnTo>
                    <a:pt x="14" y="35"/>
                  </a:lnTo>
                  <a:lnTo>
                    <a:pt x="12" y="35"/>
                  </a:lnTo>
                  <a:lnTo>
                    <a:pt x="12" y="37"/>
                  </a:lnTo>
                  <a:lnTo>
                    <a:pt x="10" y="37"/>
                  </a:lnTo>
                  <a:lnTo>
                    <a:pt x="10" y="39"/>
                  </a:lnTo>
                  <a:lnTo>
                    <a:pt x="10" y="41"/>
                  </a:lnTo>
                  <a:lnTo>
                    <a:pt x="8" y="41"/>
                  </a:lnTo>
                  <a:lnTo>
                    <a:pt x="8" y="43"/>
                  </a:lnTo>
                  <a:lnTo>
                    <a:pt x="30" y="68"/>
                  </a:lnTo>
                  <a:lnTo>
                    <a:pt x="30" y="65"/>
                  </a:lnTo>
                  <a:lnTo>
                    <a:pt x="30" y="63"/>
                  </a:lnTo>
                  <a:lnTo>
                    <a:pt x="30" y="61"/>
                  </a:lnTo>
                  <a:lnTo>
                    <a:pt x="30" y="59"/>
                  </a:lnTo>
                  <a:lnTo>
                    <a:pt x="30" y="57"/>
                  </a:lnTo>
                  <a:lnTo>
                    <a:pt x="30" y="55"/>
                  </a:lnTo>
                  <a:lnTo>
                    <a:pt x="30" y="53"/>
                  </a:lnTo>
                  <a:lnTo>
                    <a:pt x="30" y="51"/>
                  </a:lnTo>
                  <a:lnTo>
                    <a:pt x="30" y="49"/>
                  </a:lnTo>
                  <a:lnTo>
                    <a:pt x="28" y="49"/>
                  </a:lnTo>
                  <a:lnTo>
                    <a:pt x="26" y="49"/>
                  </a:lnTo>
                  <a:lnTo>
                    <a:pt x="24" y="49"/>
                  </a:lnTo>
                  <a:lnTo>
                    <a:pt x="22" y="49"/>
                  </a:lnTo>
                  <a:lnTo>
                    <a:pt x="20" y="49"/>
                  </a:lnTo>
                  <a:lnTo>
                    <a:pt x="18" y="49"/>
                  </a:lnTo>
                  <a:lnTo>
                    <a:pt x="16" y="49"/>
                  </a:lnTo>
                  <a:lnTo>
                    <a:pt x="14" y="49"/>
                  </a:lnTo>
                  <a:lnTo>
                    <a:pt x="12" y="49"/>
                  </a:lnTo>
                  <a:lnTo>
                    <a:pt x="10" y="49"/>
                  </a:lnTo>
                  <a:lnTo>
                    <a:pt x="8" y="49"/>
                  </a:lnTo>
                  <a:lnTo>
                    <a:pt x="6" y="49"/>
                  </a:lnTo>
                  <a:lnTo>
                    <a:pt x="4" y="49"/>
                  </a:lnTo>
                  <a:lnTo>
                    <a:pt x="2" y="49"/>
                  </a:lnTo>
                  <a:lnTo>
                    <a:pt x="0" y="49"/>
                  </a:lnTo>
                  <a:lnTo>
                    <a:pt x="0" y="47"/>
                  </a:lnTo>
                  <a:lnTo>
                    <a:pt x="0" y="45"/>
                  </a:lnTo>
                  <a:lnTo>
                    <a:pt x="2" y="45"/>
                  </a:lnTo>
                  <a:lnTo>
                    <a:pt x="2" y="43"/>
                  </a:lnTo>
                  <a:lnTo>
                    <a:pt x="4" y="41"/>
                  </a:lnTo>
                  <a:lnTo>
                    <a:pt x="6" y="39"/>
                  </a:lnTo>
                  <a:lnTo>
                    <a:pt x="6" y="37"/>
                  </a:lnTo>
                  <a:lnTo>
                    <a:pt x="8" y="37"/>
                  </a:lnTo>
                  <a:lnTo>
                    <a:pt x="8" y="35"/>
                  </a:lnTo>
                  <a:lnTo>
                    <a:pt x="10" y="33"/>
                  </a:lnTo>
                  <a:lnTo>
                    <a:pt x="10" y="31"/>
                  </a:lnTo>
                  <a:lnTo>
                    <a:pt x="12" y="31"/>
                  </a:lnTo>
                  <a:lnTo>
                    <a:pt x="12" y="28"/>
                  </a:lnTo>
                  <a:lnTo>
                    <a:pt x="14" y="28"/>
                  </a:lnTo>
                  <a:lnTo>
                    <a:pt x="14" y="26"/>
                  </a:lnTo>
                  <a:lnTo>
                    <a:pt x="14" y="24"/>
                  </a:lnTo>
                  <a:lnTo>
                    <a:pt x="16" y="24"/>
                  </a:lnTo>
                  <a:lnTo>
                    <a:pt x="16" y="22"/>
                  </a:lnTo>
                  <a:lnTo>
                    <a:pt x="18" y="22"/>
                  </a:lnTo>
                  <a:lnTo>
                    <a:pt x="18" y="20"/>
                  </a:lnTo>
                  <a:lnTo>
                    <a:pt x="20" y="18"/>
                  </a:lnTo>
                  <a:lnTo>
                    <a:pt x="20" y="16"/>
                  </a:lnTo>
                  <a:lnTo>
                    <a:pt x="22" y="16"/>
                  </a:lnTo>
                  <a:lnTo>
                    <a:pt x="22" y="14"/>
                  </a:lnTo>
                  <a:lnTo>
                    <a:pt x="24" y="12"/>
                  </a:lnTo>
                  <a:lnTo>
                    <a:pt x="24" y="10"/>
                  </a:lnTo>
                  <a:lnTo>
                    <a:pt x="26" y="8"/>
                  </a:lnTo>
                  <a:lnTo>
                    <a:pt x="28" y="6"/>
                  </a:lnTo>
                  <a:lnTo>
                    <a:pt x="28" y="4"/>
                  </a:lnTo>
                  <a:lnTo>
                    <a:pt x="30" y="4"/>
                  </a:lnTo>
                  <a:lnTo>
                    <a:pt x="30" y="2"/>
                  </a:lnTo>
                  <a:lnTo>
                    <a:pt x="33" y="0"/>
                  </a:lnTo>
                  <a:lnTo>
                    <a:pt x="35" y="0"/>
                  </a:lnTo>
                  <a:lnTo>
                    <a:pt x="37" y="0"/>
                  </a:lnTo>
                  <a:lnTo>
                    <a:pt x="39" y="0"/>
                  </a:lnTo>
                  <a:lnTo>
                    <a:pt x="39" y="2"/>
                  </a:lnTo>
                  <a:lnTo>
                    <a:pt x="39" y="4"/>
                  </a:lnTo>
                  <a:lnTo>
                    <a:pt x="39" y="6"/>
                  </a:lnTo>
                  <a:lnTo>
                    <a:pt x="39" y="8"/>
                  </a:lnTo>
                  <a:lnTo>
                    <a:pt x="39" y="10"/>
                  </a:lnTo>
                  <a:lnTo>
                    <a:pt x="39" y="12"/>
                  </a:lnTo>
                  <a:lnTo>
                    <a:pt x="39" y="14"/>
                  </a:lnTo>
                  <a:lnTo>
                    <a:pt x="39" y="16"/>
                  </a:lnTo>
                  <a:lnTo>
                    <a:pt x="39" y="18"/>
                  </a:lnTo>
                  <a:lnTo>
                    <a:pt x="39" y="20"/>
                  </a:lnTo>
                  <a:lnTo>
                    <a:pt x="39" y="22"/>
                  </a:lnTo>
                  <a:lnTo>
                    <a:pt x="39" y="24"/>
                  </a:lnTo>
                  <a:lnTo>
                    <a:pt x="39" y="26"/>
                  </a:lnTo>
                  <a:lnTo>
                    <a:pt x="39" y="28"/>
                  </a:lnTo>
                  <a:lnTo>
                    <a:pt x="39" y="31"/>
                  </a:lnTo>
                  <a:lnTo>
                    <a:pt x="39" y="33"/>
                  </a:lnTo>
                  <a:lnTo>
                    <a:pt x="39" y="35"/>
                  </a:lnTo>
                  <a:lnTo>
                    <a:pt x="39" y="37"/>
                  </a:lnTo>
                  <a:lnTo>
                    <a:pt x="39" y="39"/>
                  </a:lnTo>
                  <a:lnTo>
                    <a:pt x="39" y="41"/>
                  </a:lnTo>
                  <a:lnTo>
                    <a:pt x="39" y="43"/>
                  </a:lnTo>
                  <a:lnTo>
                    <a:pt x="41" y="43"/>
                  </a:lnTo>
                  <a:lnTo>
                    <a:pt x="43" y="43"/>
                  </a:lnTo>
                  <a:lnTo>
                    <a:pt x="45" y="43"/>
                  </a:lnTo>
                  <a:lnTo>
                    <a:pt x="47" y="43"/>
                  </a:lnTo>
                  <a:lnTo>
                    <a:pt x="47" y="49"/>
                  </a:lnTo>
                  <a:lnTo>
                    <a:pt x="45" y="49"/>
                  </a:lnTo>
                  <a:lnTo>
                    <a:pt x="43" y="49"/>
                  </a:lnTo>
                  <a:lnTo>
                    <a:pt x="41" y="49"/>
                  </a:lnTo>
                  <a:lnTo>
                    <a:pt x="39" y="49"/>
                  </a:lnTo>
                  <a:lnTo>
                    <a:pt x="39" y="51"/>
                  </a:lnTo>
                  <a:lnTo>
                    <a:pt x="39" y="53"/>
                  </a:lnTo>
                  <a:lnTo>
                    <a:pt x="39" y="55"/>
                  </a:lnTo>
                  <a:lnTo>
                    <a:pt x="39" y="57"/>
                  </a:lnTo>
                  <a:lnTo>
                    <a:pt x="39" y="59"/>
                  </a:lnTo>
                  <a:lnTo>
                    <a:pt x="39" y="61"/>
                  </a:lnTo>
                  <a:lnTo>
                    <a:pt x="39" y="63"/>
                  </a:lnTo>
                  <a:lnTo>
                    <a:pt x="39" y="65"/>
                  </a:lnTo>
                  <a:lnTo>
                    <a:pt x="39" y="68"/>
                  </a:lnTo>
                  <a:lnTo>
                    <a:pt x="37" y="68"/>
                  </a:lnTo>
                  <a:lnTo>
                    <a:pt x="35" y="68"/>
                  </a:lnTo>
                  <a:lnTo>
                    <a:pt x="33" y="68"/>
                  </a:lnTo>
                  <a:lnTo>
                    <a:pt x="30" y="68"/>
                  </a:lnTo>
                  <a:lnTo>
                    <a:pt x="8" y="43"/>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41" name="Freeform 181">
              <a:extLst>
                <a:ext uri="{FF2B5EF4-FFF2-40B4-BE49-F238E27FC236}">
                  <a16:creationId xmlns:a16="http://schemas.microsoft.com/office/drawing/2014/main" id="{BC9CFDFB-B797-D5E8-913D-CECF42952143}"/>
                </a:ext>
              </a:extLst>
            </p:cNvPr>
            <p:cNvSpPr>
              <a:spLocks/>
            </p:cNvSpPr>
            <p:nvPr/>
          </p:nvSpPr>
          <p:spPr bwMode="auto">
            <a:xfrm>
              <a:off x="3375025" y="1916114"/>
              <a:ext cx="1585912" cy="661987"/>
            </a:xfrm>
            <a:custGeom>
              <a:avLst/>
              <a:gdLst>
                <a:gd name="T0" fmla="*/ 873125 w 999"/>
                <a:gd name="T1" fmla="*/ 0 h 420"/>
                <a:gd name="T2" fmla="*/ 990600 w 999"/>
                <a:gd name="T3" fmla="*/ 9457 h 420"/>
                <a:gd name="T4" fmla="*/ 1100137 w 999"/>
                <a:gd name="T5" fmla="*/ 26795 h 420"/>
                <a:gd name="T6" fmla="*/ 1201737 w 999"/>
                <a:gd name="T7" fmla="*/ 45709 h 420"/>
                <a:gd name="T8" fmla="*/ 1295400 w 999"/>
                <a:gd name="T9" fmla="*/ 74079 h 420"/>
                <a:gd name="T10" fmla="*/ 1379537 w 999"/>
                <a:gd name="T11" fmla="*/ 105603 h 420"/>
                <a:gd name="T12" fmla="*/ 1447800 w 999"/>
                <a:gd name="T13" fmla="*/ 145007 h 420"/>
                <a:gd name="T14" fmla="*/ 1506537 w 999"/>
                <a:gd name="T15" fmla="*/ 185987 h 420"/>
                <a:gd name="T16" fmla="*/ 1547812 w 999"/>
                <a:gd name="T17" fmla="*/ 230119 h 420"/>
                <a:gd name="T18" fmla="*/ 1576387 w 999"/>
                <a:gd name="T19" fmla="*/ 278980 h 420"/>
                <a:gd name="T20" fmla="*/ 1584325 w 999"/>
                <a:gd name="T21" fmla="*/ 329417 h 420"/>
                <a:gd name="T22" fmla="*/ 1576387 w 999"/>
                <a:gd name="T23" fmla="*/ 378278 h 420"/>
                <a:gd name="T24" fmla="*/ 1547812 w 999"/>
                <a:gd name="T25" fmla="*/ 425563 h 420"/>
                <a:gd name="T26" fmla="*/ 1506537 w 999"/>
                <a:gd name="T27" fmla="*/ 472848 h 420"/>
                <a:gd name="T28" fmla="*/ 1447800 w 999"/>
                <a:gd name="T29" fmla="*/ 513828 h 420"/>
                <a:gd name="T30" fmla="*/ 1379537 w 999"/>
                <a:gd name="T31" fmla="*/ 553232 h 420"/>
                <a:gd name="T32" fmla="*/ 1295400 w 999"/>
                <a:gd name="T33" fmla="*/ 584755 h 420"/>
                <a:gd name="T34" fmla="*/ 1201737 w 999"/>
                <a:gd name="T35" fmla="*/ 609974 h 420"/>
                <a:gd name="T36" fmla="*/ 1100137 w 999"/>
                <a:gd name="T37" fmla="*/ 633616 h 420"/>
                <a:gd name="T38" fmla="*/ 990600 w 999"/>
                <a:gd name="T39" fmla="*/ 649378 h 420"/>
                <a:gd name="T40" fmla="*/ 873125 w 999"/>
                <a:gd name="T41" fmla="*/ 660411 h 420"/>
                <a:gd name="T42" fmla="*/ 750887 w 999"/>
                <a:gd name="T43" fmla="*/ 660411 h 420"/>
                <a:gd name="T44" fmla="*/ 630237 w 999"/>
                <a:gd name="T45" fmla="*/ 652530 h 420"/>
                <a:gd name="T46" fmla="*/ 520700 w 999"/>
                <a:gd name="T47" fmla="*/ 639921 h 420"/>
                <a:gd name="T48" fmla="*/ 412750 w 999"/>
                <a:gd name="T49" fmla="*/ 621007 h 420"/>
                <a:gd name="T50" fmla="*/ 315912 w 999"/>
                <a:gd name="T51" fmla="*/ 594212 h 420"/>
                <a:gd name="T52" fmla="*/ 231775 w 999"/>
                <a:gd name="T53" fmla="*/ 562689 h 420"/>
                <a:gd name="T54" fmla="*/ 157162 w 999"/>
                <a:gd name="T55" fmla="*/ 526437 h 420"/>
                <a:gd name="T56" fmla="*/ 95250 w 999"/>
                <a:gd name="T57" fmla="*/ 485457 h 420"/>
                <a:gd name="T58" fmla="*/ 47625 w 999"/>
                <a:gd name="T59" fmla="*/ 442901 h 420"/>
                <a:gd name="T60" fmla="*/ 14287 w 999"/>
                <a:gd name="T61" fmla="*/ 394040 h 420"/>
                <a:gd name="T62" fmla="*/ 0 w 999"/>
                <a:gd name="T63" fmla="*/ 345179 h 420"/>
                <a:gd name="T64" fmla="*/ 1587 w 999"/>
                <a:gd name="T65" fmla="*/ 294742 h 420"/>
                <a:gd name="T66" fmla="*/ 23812 w 999"/>
                <a:gd name="T67" fmla="*/ 245881 h 420"/>
                <a:gd name="T68" fmla="*/ 60325 w 999"/>
                <a:gd name="T69" fmla="*/ 200172 h 420"/>
                <a:gd name="T70" fmla="*/ 115887 w 999"/>
                <a:gd name="T71" fmla="*/ 157616 h 420"/>
                <a:gd name="T72" fmla="*/ 179387 w 999"/>
                <a:gd name="T73" fmla="*/ 119788 h 420"/>
                <a:gd name="T74" fmla="*/ 257175 w 999"/>
                <a:gd name="T75" fmla="*/ 83536 h 420"/>
                <a:gd name="T76" fmla="*/ 349250 w 999"/>
                <a:gd name="T77" fmla="*/ 55166 h 420"/>
                <a:gd name="T78" fmla="*/ 449262 w 999"/>
                <a:gd name="T79" fmla="*/ 33099 h 420"/>
                <a:gd name="T80" fmla="*/ 555625 w 999"/>
                <a:gd name="T81" fmla="*/ 12609 h 420"/>
                <a:gd name="T82" fmla="*/ 673100 w 999"/>
                <a:gd name="T83" fmla="*/ 3152 h 420"/>
                <a:gd name="T84" fmla="*/ 792162 w 999"/>
                <a:gd name="T85" fmla="*/ 0 h 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99" h="420">
                  <a:moveTo>
                    <a:pt x="499" y="0"/>
                  </a:moveTo>
                  <a:lnTo>
                    <a:pt x="524" y="0"/>
                  </a:lnTo>
                  <a:lnTo>
                    <a:pt x="550" y="0"/>
                  </a:lnTo>
                  <a:lnTo>
                    <a:pt x="575" y="2"/>
                  </a:lnTo>
                  <a:lnTo>
                    <a:pt x="599" y="4"/>
                  </a:lnTo>
                  <a:lnTo>
                    <a:pt x="624" y="6"/>
                  </a:lnTo>
                  <a:lnTo>
                    <a:pt x="646" y="8"/>
                  </a:lnTo>
                  <a:lnTo>
                    <a:pt x="671" y="12"/>
                  </a:lnTo>
                  <a:lnTo>
                    <a:pt x="693" y="17"/>
                  </a:lnTo>
                  <a:lnTo>
                    <a:pt x="716" y="21"/>
                  </a:lnTo>
                  <a:lnTo>
                    <a:pt x="736" y="25"/>
                  </a:lnTo>
                  <a:lnTo>
                    <a:pt x="757" y="29"/>
                  </a:lnTo>
                  <a:lnTo>
                    <a:pt x="777" y="35"/>
                  </a:lnTo>
                  <a:lnTo>
                    <a:pt x="797" y="41"/>
                  </a:lnTo>
                  <a:lnTo>
                    <a:pt x="816" y="47"/>
                  </a:lnTo>
                  <a:lnTo>
                    <a:pt x="834" y="53"/>
                  </a:lnTo>
                  <a:lnTo>
                    <a:pt x="853" y="61"/>
                  </a:lnTo>
                  <a:lnTo>
                    <a:pt x="869" y="67"/>
                  </a:lnTo>
                  <a:lnTo>
                    <a:pt x="883" y="76"/>
                  </a:lnTo>
                  <a:lnTo>
                    <a:pt x="900" y="84"/>
                  </a:lnTo>
                  <a:lnTo>
                    <a:pt x="912" y="92"/>
                  </a:lnTo>
                  <a:lnTo>
                    <a:pt x="926" y="100"/>
                  </a:lnTo>
                  <a:lnTo>
                    <a:pt x="938" y="108"/>
                  </a:lnTo>
                  <a:lnTo>
                    <a:pt x="949" y="118"/>
                  </a:lnTo>
                  <a:lnTo>
                    <a:pt x="959" y="127"/>
                  </a:lnTo>
                  <a:lnTo>
                    <a:pt x="967" y="137"/>
                  </a:lnTo>
                  <a:lnTo>
                    <a:pt x="975" y="146"/>
                  </a:lnTo>
                  <a:lnTo>
                    <a:pt x="983" y="156"/>
                  </a:lnTo>
                  <a:lnTo>
                    <a:pt x="987" y="166"/>
                  </a:lnTo>
                  <a:lnTo>
                    <a:pt x="993" y="177"/>
                  </a:lnTo>
                  <a:lnTo>
                    <a:pt x="995" y="187"/>
                  </a:lnTo>
                  <a:lnTo>
                    <a:pt x="998" y="199"/>
                  </a:lnTo>
                  <a:lnTo>
                    <a:pt x="998" y="209"/>
                  </a:lnTo>
                  <a:lnTo>
                    <a:pt x="998" y="219"/>
                  </a:lnTo>
                  <a:lnTo>
                    <a:pt x="995" y="230"/>
                  </a:lnTo>
                  <a:lnTo>
                    <a:pt x="993" y="240"/>
                  </a:lnTo>
                  <a:lnTo>
                    <a:pt x="987" y="250"/>
                  </a:lnTo>
                  <a:lnTo>
                    <a:pt x="983" y="260"/>
                  </a:lnTo>
                  <a:lnTo>
                    <a:pt x="975" y="270"/>
                  </a:lnTo>
                  <a:lnTo>
                    <a:pt x="967" y="281"/>
                  </a:lnTo>
                  <a:lnTo>
                    <a:pt x="959" y="292"/>
                  </a:lnTo>
                  <a:lnTo>
                    <a:pt x="949" y="300"/>
                  </a:lnTo>
                  <a:lnTo>
                    <a:pt x="938" y="308"/>
                  </a:lnTo>
                  <a:lnTo>
                    <a:pt x="926" y="318"/>
                  </a:lnTo>
                  <a:lnTo>
                    <a:pt x="912" y="326"/>
                  </a:lnTo>
                  <a:lnTo>
                    <a:pt x="900" y="334"/>
                  </a:lnTo>
                  <a:lnTo>
                    <a:pt x="883" y="343"/>
                  </a:lnTo>
                  <a:lnTo>
                    <a:pt x="869" y="351"/>
                  </a:lnTo>
                  <a:lnTo>
                    <a:pt x="853" y="357"/>
                  </a:lnTo>
                  <a:lnTo>
                    <a:pt x="834" y="363"/>
                  </a:lnTo>
                  <a:lnTo>
                    <a:pt x="816" y="371"/>
                  </a:lnTo>
                  <a:lnTo>
                    <a:pt x="797" y="377"/>
                  </a:lnTo>
                  <a:lnTo>
                    <a:pt x="777" y="383"/>
                  </a:lnTo>
                  <a:lnTo>
                    <a:pt x="757" y="387"/>
                  </a:lnTo>
                  <a:lnTo>
                    <a:pt x="736" y="394"/>
                  </a:lnTo>
                  <a:lnTo>
                    <a:pt x="716" y="398"/>
                  </a:lnTo>
                  <a:lnTo>
                    <a:pt x="693" y="402"/>
                  </a:lnTo>
                  <a:lnTo>
                    <a:pt x="671" y="406"/>
                  </a:lnTo>
                  <a:lnTo>
                    <a:pt x="646" y="408"/>
                  </a:lnTo>
                  <a:lnTo>
                    <a:pt x="624" y="412"/>
                  </a:lnTo>
                  <a:lnTo>
                    <a:pt x="599" y="414"/>
                  </a:lnTo>
                  <a:lnTo>
                    <a:pt x="575" y="416"/>
                  </a:lnTo>
                  <a:lnTo>
                    <a:pt x="550" y="419"/>
                  </a:lnTo>
                  <a:lnTo>
                    <a:pt x="524" y="419"/>
                  </a:lnTo>
                  <a:lnTo>
                    <a:pt x="499" y="419"/>
                  </a:lnTo>
                  <a:lnTo>
                    <a:pt x="473" y="419"/>
                  </a:lnTo>
                  <a:lnTo>
                    <a:pt x="448" y="419"/>
                  </a:lnTo>
                  <a:lnTo>
                    <a:pt x="424" y="416"/>
                  </a:lnTo>
                  <a:lnTo>
                    <a:pt x="397" y="414"/>
                  </a:lnTo>
                  <a:lnTo>
                    <a:pt x="375" y="412"/>
                  </a:lnTo>
                  <a:lnTo>
                    <a:pt x="350" y="408"/>
                  </a:lnTo>
                  <a:lnTo>
                    <a:pt x="328" y="406"/>
                  </a:lnTo>
                  <a:lnTo>
                    <a:pt x="305" y="402"/>
                  </a:lnTo>
                  <a:lnTo>
                    <a:pt x="283" y="398"/>
                  </a:lnTo>
                  <a:lnTo>
                    <a:pt x="260" y="394"/>
                  </a:lnTo>
                  <a:lnTo>
                    <a:pt x="240" y="387"/>
                  </a:lnTo>
                  <a:lnTo>
                    <a:pt x="220" y="383"/>
                  </a:lnTo>
                  <a:lnTo>
                    <a:pt x="199" y="377"/>
                  </a:lnTo>
                  <a:lnTo>
                    <a:pt x="181" y="371"/>
                  </a:lnTo>
                  <a:lnTo>
                    <a:pt x="162" y="363"/>
                  </a:lnTo>
                  <a:lnTo>
                    <a:pt x="146" y="357"/>
                  </a:lnTo>
                  <a:lnTo>
                    <a:pt x="130" y="351"/>
                  </a:lnTo>
                  <a:lnTo>
                    <a:pt x="113" y="343"/>
                  </a:lnTo>
                  <a:lnTo>
                    <a:pt x="99" y="334"/>
                  </a:lnTo>
                  <a:lnTo>
                    <a:pt x="85" y="326"/>
                  </a:lnTo>
                  <a:lnTo>
                    <a:pt x="73" y="318"/>
                  </a:lnTo>
                  <a:lnTo>
                    <a:pt x="60" y="308"/>
                  </a:lnTo>
                  <a:lnTo>
                    <a:pt x="48" y="300"/>
                  </a:lnTo>
                  <a:lnTo>
                    <a:pt x="38" y="292"/>
                  </a:lnTo>
                  <a:lnTo>
                    <a:pt x="30" y="281"/>
                  </a:lnTo>
                  <a:lnTo>
                    <a:pt x="22" y="270"/>
                  </a:lnTo>
                  <a:lnTo>
                    <a:pt x="15" y="260"/>
                  </a:lnTo>
                  <a:lnTo>
                    <a:pt x="9" y="250"/>
                  </a:lnTo>
                  <a:lnTo>
                    <a:pt x="5" y="240"/>
                  </a:lnTo>
                  <a:lnTo>
                    <a:pt x="1" y="230"/>
                  </a:lnTo>
                  <a:lnTo>
                    <a:pt x="0" y="219"/>
                  </a:lnTo>
                  <a:lnTo>
                    <a:pt x="0" y="209"/>
                  </a:lnTo>
                  <a:lnTo>
                    <a:pt x="0" y="199"/>
                  </a:lnTo>
                  <a:lnTo>
                    <a:pt x="1" y="187"/>
                  </a:lnTo>
                  <a:lnTo>
                    <a:pt x="5" y="177"/>
                  </a:lnTo>
                  <a:lnTo>
                    <a:pt x="9" y="166"/>
                  </a:lnTo>
                  <a:lnTo>
                    <a:pt x="15" y="156"/>
                  </a:lnTo>
                  <a:lnTo>
                    <a:pt x="22" y="146"/>
                  </a:lnTo>
                  <a:lnTo>
                    <a:pt x="30" y="137"/>
                  </a:lnTo>
                  <a:lnTo>
                    <a:pt x="38" y="127"/>
                  </a:lnTo>
                  <a:lnTo>
                    <a:pt x="48" y="118"/>
                  </a:lnTo>
                  <a:lnTo>
                    <a:pt x="60" y="108"/>
                  </a:lnTo>
                  <a:lnTo>
                    <a:pt x="73" y="100"/>
                  </a:lnTo>
                  <a:lnTo>
                    <a:pt x="85" y="92"/>
                  </a:lnTo>
                  <a:lnTo>
                    <a:pt x="99" y="84"/>
                  </a:lnTo>
                  <a:lnTo>
                    <a:pt x="113" y="76"/>
                  </a:lnTo>
                  <a:lnTo>
                    <a:pt x="130" y="67"/>
                  </a:lnTo>
                  <a:lnTo>
                    <a:pt x="146" y="61"/>
                  </a:lnTo>
                  <a:lnTo>
                    <a:pt x="162" y="53"/>
                  </a:lnTo>
                  <a:lnTo>
                    <a:pt x="181" y="47"/>
                  </a:lnTo>
                  <a:lnTo>
                    <a:pt x="199" y="41"/>
                  </a:lnTo>
                  <a:lnTo>
                    <a:pt x="220" y="35"/>
                  </a:lnTo>
                  <a:lnTo>
                    <a:pt x="240" y="29"/>
                  </a:lnTo>
                  <a:lnTo>
                    <a:pt x="260" y="25"/>
                  </a:lnTo>
                  <a:lnTo>
                    <a:pt x="283" y="21"/>
                  </a:lnTo>
                  <a:lnTo>
                    <a:pt x="305" y="17"/>
                  </a:lnTo>
                  <a:lnTo>
                    <a:pt x="328" y="12"/>
                  </a:lnTo>
                  <a:lnTo>
                    <a:pt x="350" y="8"/>
                  </a:lnTo>
                  <a:lnTo>
                    <a:pt x="375" y="6"/>
                  </a:lnTo>
                  <a:lnTo>
                    <a:pt x="397" y="4"/>
                  </a:lnTo>
                  <a:lnTo>
                    <a:pt x="424" y="2"/>
                  </a:lnTo>
                  <a:lnTo>
                    <a:pt x="448" y="0"/>
                  </a:lnTo>
                  <a:lnTo>
                    <a:pt x="473" y="0"/>
                  </a:lnTo>
                  <a:lnTo>
                    <a:pt x="499" y="0"/>
                  </a:lnTo>
                </a:path>
              </a:pathLst>
            </a:custGeom>
            <a:solidFill>
              <a:srgbClr val="CCCCC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42" name="Freeform 182">
              <a:extLst>
                <a:ext uri="{FF2B5EF4-FFF2-40B4-BE49-F238E27FC236}">
                  <a16:creationId xmlns:a16="http://schemas.microsoft.com/office/drawing/2014/main" id="{9A54288A-B54D-40E3-4883-D42B182B12ED}"/>
                </a:ext>
              </a:extLst>
            </p:cNvPr>
            <p:cNvSpPr>
              <a:spLocks/>
            </p:cNvSpPr>
            <p:nvPr/>
          </p:nvSpPr>
          <p:spPr bwMode="auto">
            <a:xfrm>
              <a:off x="4168775" y="1905001"/>
              <a:ext cx="804862" cy="346075"/>
            </a:xfrm>
            <a:custGeom>
              <a:avLst/>
              <a:gdLst>
                <a:gd name="T0" fmla="*/ 800100 w 507"/>
                <a:gd name="T1" fmla="*/ 323951 h 219"/>
                <a:gd name="T2" fmla="*/ 793750 w 507"/>
                <a:gd name="T3" fmla="*/ 287606 h 219"/>
                <a:gd name="T4" fmla="*/ 776287 w 507"/>
                <a:gd name="T5" fmla="*/ 252840 h 219"/>
                <a:gd name="T6" fmla="*/ 750887 w 507"/>
                <a:gd name="T7" fmla="*/ 221235 h 219"/>
                <a:gd name="T8" fmla="*/ 719137 w 507"/>
                <a:gd name="T9" fmla="*/ 191210 h 219"/>
                <a:gd name="T10" fmla="*/ 682625 w 507"/>
                <a:gd name="T11" fmla="*/ 161186 h 219"/>
                <a:gd name="T12" fmla="*/ 638175 w 507"/>
                <a:gd name="T13" fmla="*/ 135902 h 219"/>
                <a:gd name="T14" fmla="*/ 588962 w 507"/>
                <a:gd name="T15" fmla="*/ 109037 h 219"/>
                <a:gd name="T16" fmla="*/ 533400 w 507"/>
                <a:gd name="T17" fmla="*/ 86914 h 219"/>
                <a:gd name="T18" fmla="*/ 474662 w 507"/>
                <a:gd name="T19" fmla="*/ 67951 h 219"/>
                <a:gd name="T20" fmla="*/ 411162 w 507"/>
                <a:gd name="T21" fmla="*/ 48988 h 219"/>
                <a:gd name="T22" fmla="*/ 342900 w 507"/>
                <a:gd name="T23" fmla="*/ 31605 h 219"/>
                <a:gd name="T24" fmla="*/ 271462 w 507"/>
                <a:gd name="T25" fmla="*/ 18963 h 219"/>
                <a:gd name="T26" fmla="*/ 196850 w 507"/>
                <a:gd name="T27" fmla="*/ 9482 h 219"/>
                <a:gd name="T28" fmla="*/ 119062 w 507"/>
                <a:gd name="T29" fmla="*/ 3161 h 219"/>
                <a:gd name="T30" fmla="*/ 38100 w 507"/>
                <a:gd name="T31" fmla="*/ 0 h 219"/>
                <a:gd name="T32" fmla="*/ 0 w 507"/>
                <a:gd name="T33" fmla="*/ 22124 h 219"/>
                <a:gd name="T34" fmla="*/ 79375 w 507"/>
                <a:gd name="T35" fmla="*/ 22124 h 219"/>
                <a:gd name="T36" fmla="*/ 157162 w 507"/>
                <a:gd name="T37" fmla="*/ 28445 h 219"/>
                <a:gd name="T38" fmla="*/ 231775 w 507"/>
                <a:gd name="T39" fmla="*/ 39506 h 219"/>
                <a:gd name="T40" fmla="*/ 303212 w 507"/>
                <a:gd name="T41" fmla="*/ 48988 h 219"/>
                <a:gd name="T42" fmla="*/ 371475 w 507"/>
                <a:gd name="T43" fmla="*/ 61630 h 219"/>
                <a:gd name="T44" fmla="*/ 436562 w 507"/>
                <a:gd name="T45" fmla="*/ 77432 h 219"/>
                <a:gd name="T46" fmla="*/ 498475 w 507"/>
                <a:gd name="T47" fmla="*/ 96395 h 219"/>
                <a:gd name="T48" fmla="*/ 552450 w 507"/>
                <a:gd name="T49" fmla="*/ 118519 h 219"/>
                <a:gd name="T50" fmla="*/ 604837 w 507"/>
                <a:gd name="T51" fmla="*/ 142223 h 219"/>
                <a:gd name="T52" fmla="*/ 650875 w 507"/>
                <a:gd name="T53" fmla="*/ 167507 h 219"/>
                <a:gd name="T54" fmla="*/ 688975 w 507"/>
                <a:gd name="T55" fmla="*/ 194371 h 219"/>
                <a:gd name="T56" fmla="*/ 722312 w 507"/>
                <a:gd name="T57" fmla="*/ 224396 h 219"/>
                <a:gd name="T58" fmla="*/ 747712 w 507"/>
                <a:gd name="T59" fmla="*/ 252840 h 219"/>
                <a:gd name="T60" fmla="*/ 763587 w 507"/>
                <a:gd name="T61" fmla="*/ 281285 h 219"/>
                <a:gd name="T62" fmla="*/ 776287 w 507"/>
                <a:gd name="T63" fmla="*/ 311309 h 219"/>
                <a:gd name="T64" fmla="*/ 779462 w 507"/>
                <a:gd name="T65" fmla="*/ 344495 h 2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7" h="219">
                  <a:moveTo>
                    <a:pt x="506" y="218"/>
                  </a:moveTo>
                  <a:lnTo>
                    <a:pt x="504" y="205"/>
                  </a:lnTo>
                  <a:lnTo>
                    <a:pt x="502" y="195"/>
                  </a:lnTo>
                  <a:lnTo>
                    <a:pt x="500" y="182"/>
                  </a:lnTo>
                  <a:lnTo>
                    <a:pt x="493" y="172"/>
                  </a:lnTo>
                  <a:lnTo>
                    <a:pt x="489" y="160"/>
                  </a:lnTo>
                  <a:lnTo>
                    <a:pt x="481" y="150"/>
                  </a:lnTo>
                  <a:lnTo>
                    <a:pt x="473" y="140"/>
                  </a:lnTo>
                  <a:lnTo>
                    <a:pt x="463" y="132"/>
                  </a:lnTo>
                  <a:lnTo>
                    <a:pt x="453" y="121"/>
                  </a:lnTo>
                  <a:lnTo>
                    <a:pt x="442" y="111"/>
                  </a:lnTo>
                  <a:lnTo>
                    <a:pt x="430" y="102"/>
                  </a:lnTo>
                  <a:lnTo>
                    <a:pt x="416" y="94"/>
                  </a:lnTo>
                  <a:lnTo>
                    <a:pt x="402" y="86"/>
                  </a:lnTo>
                  <a:lnTo>
                    <a:pt x="387" y="78"/>
                  </a:lnTo>
                  <a:lnTo>
                    <a:pt x="371" y="69"/>
                  </a:lnTo>
                  <a:lnTo>
                    <a:pt x="355" y="61"/>
                  </a:lnTo>
                  <a:lnTo>
                    <a:pt x="336" y="55"/>
                  </a:lnTo>
                  <a:lnTo>
                    <a:pt x="318" y="49"/>
                  </a:lnTo>
                  <a:lnTo>
                    <a:pt x="299" y="43"/>
                  </a:lnTo>
                  <a:lnTo>
                    <a:pt x="279" y="37"/>
                  </a:lnTo>
                  <a:lnTo>
                    <a:pt x="259" y="31"/>
                  </a:lnTo>
                  <a:lnTo>
                    <a:pt x="238" y="27"/>
                  </a:lnTo>
                  <a:lnTo>
                    <a:pt x="216" y="20"/>
                  </a:lnTo>
                  <a:lnTo>
                    <a:pt x="193" y="16"/>
                  </a:lnTo>
                  <a:lnTo>
                    <a:pt x="171" y="12"/>
                  </a:lnTo>
                  <a:lnTo>
                    <a:pt x="148" y="10"/>
                  </a:lnTo>
                  <a:lnTo>
                    <a:pt x="124" y="6"/>
                  </a:lnTo>
                  <a:lnTo>
                    <a:pt x="99" y="4"/>
                  </a:lnTo>
                  <a:lnTo>
                    <a:pt x="75" y="2"/>
                  </a:lnTo>
                  <a:lnTo>
                    <a:pt x="50" y="2"/>
                  </a:lnTo>
                  <a:lnTo>
                    <a:pt x="24" y="0"/>
                  </a:lnTo>
                  <a:lnTo>
                    <a:pt x="0" y="0"/>
                  </a:lnTo>
                  <a:lnTo>
                    <a:pt x="0" y="14"/>
                  </a:lnTo>
                  <a:lnTo>
                    <a:pt x="24" y="14"/>
                  </a:lnTo>
                  <a:lnTo>
                    <a:pt x="50" y="14"/>
                  </a:lnTo>
                  <a:lnTo>
                    <a:pt x="75" y="16"/>
                  </a:lnTo>
                  <a:lnTo>
                    <a:pt x="99" y="18"/>
                  </a:lnTo>
                  <a:lnTo>
                    <a:pt x="122" y="20"/>
                  </a:lnTo>
                  <a:lnTo>
                    <a:pt x="146" y="25"/>
                  </a:lnTo>
                  <a:lnTo>
                    <a:pt x="169" y="27"/>
                  </a:lnTo>
                  <a:lnTo>
                    <a:pt x="191" y="31"/>
                  </a:lnTo>
                  <a:lnTo>
                    <a:pt x="214" y="35"/>
                  </a:lnTo>
                  <a:lnTo>
                    <a:pt x="234" y="39"/>
                  </a:lnTo>
                  <a:lnTo>
                    <a:pt x="257" y="45"/>
                  </a:lnTo>
                  <a:lnTo>
                    <a:pt x="275" y="49"/>
                  </a:lnTo>
                  <a:lnTo>
                    <a:pt x="295" y="55"/>
                  </a:lnTo>
                  <a:lnTo>
                    <a:pt x="314" y="61"/>
                  </a:lnTo>
                  <a:lnTo>
                    <a:pt x="332" y="67"/>
                  </a:lnTo>
                  <a:lnTo>
                    <a:pt x="348" y="75"/>
                  </a:lnTo>
                  <a:lnTo>
                    <a:pt x="365" y="82"/>
                  </a:lnTo>
                  <a:lnTo>
                    <a:pt x="381" y="90"/>
                  </a:lnTo>
                  <a:lnTo>
                    <a:pt x="395" y="98"/>
                  </a:lnTo>
                  <a:lnTo>
                    <a:pt x="410" y="106"/>
                  </a:lnTo>
                  <a:lnTo>
                    <a:pt x="422" y="115"/>
                  </a:lnTo>
                  <a:lnTo>
                    <a:pt x="434" y="123"/>
                  </a:lnTo>
                  <a:lnTo>
                    <a:pt x="444" y="132"/>
                  </a:lnTo>
                  <a:lnTo>
                    <a:pt x="455" y="142"/>
                  </a:lnTo>
                  <a:lnTo>
                    <a:pt x="463" y="150"/>
                  </a:lnTo>
                  <a:lnTo>
                    <a:pt x="471" y="160"/>
                  </a:lnTo>
                  <a:lnTo>
                    <a:pt x="477" y="168"/>
                  </a:lnTo>
                  <a:lnTo>
                    <a:pt x="481" y="178"/>
                  </a:lnTo>
                  <a:lnTo>
                    <a:pt x="485" y="187"/>
                  </a:lnTo>
                  <a:lnTo>
                    <a:pt x="489" y="197"/>
                  </a:lnTo>
                  <a:lnTo>
                    <a:pt x="491" y="207"/>
                  </a:lnTo>
                  <a:lnTo>
                    <a:pt x="491" y="218"/>
                  </a:lnTo>
                  <a:lnTo>
                    <a:pt x="506" y="218"/>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43" name="Freeform 183">
              <a:extLst>
                <a:ext uri="{FF2B5EF4-FFF2-40B4-BE49-F238E27FC236}">
                  <a16:creationId xmlns:a16="http://schemas.microsoft.com/office/drawing/2014/main" id="{3306A84F-B8F3-B34F-95A5-E6BC550A8FD0}"/>
                </a:ext>
              </a:extLst>
            </p:cNvPr>
            <p:cNvSpPr>
              <a:spLocks/>
            </p:cNvSpPr>
            <p:nvPr/>
          </p:nvSpPr>
          <p:spPr bwMode="auto">
            <a:xfrm>
              <a:off x="4168775" y="2246314"/>
              <a:ext cx="804862" cy="344487"/>
            </a:xfrm>
            <a:custGeom>
              <a:avLst/>
              <a:gdLst>
                <a:gd name="T0" fmla="*/ 38100 w 507"/>
                <a:gd name="T1" fmla="*/ 338195 h 219"/>
                <a:gd name="T2" fmla="*/ 119062 w 507"/>
                <a:gd name="T3" fmla="*/ 335049 h 219"/>
                <a:gd name="T4" fmla="*/ 196850 w 507"/>
                <a:gd name="T5" fmla="*/ 328757 h 219"/>
                <a:gd name="T6" fmla="*/ 271462 w 507"/>
                <a:gd name="T7" fmla="*/ 319319 h 219"/>
                <a:gd name="T8" fmla="*/ 342900 w 507"/>
                <a:gd name="T9" fmla="*/ 306735 h 219"/>
                <a:gd name="T10" fmla="*/ 411162 w 507"/>
                <a:gd name="T11" fmla="*/ 294151 h 219"/>
                <a:gd name="T12" fmla="*/ 474662 w 507"/>
                <a:gd name="T13" fmla="*/ 273702 h 219"/>
                <a:gd name="T14" fmla="*/ 533400 w 507"/>
                <a:gd name="T15" fmla="*/ 254826 h 219"/>
                <a:gd name="T16" fmla="*/ 588962 w 507"/>
                <a:gd name="T17" fmla="*/ 232804 h 219"/>
                <a:gd name="T18" fmla="*/ 638175 w 507"/>
                <a:gd name="T19" fmla="*/ 207636 h 219"/>
                <a:gd name="T20" fmla="*/ 682625 w 507"/>
                <a:gd name="T21" fmla="*/ 180895 h 219"/>
                <a:gd name="T22" fmla="*/ 719137 w 507"/>
                <a:gd name="T23" fmla="*/ 151008 h 219"/>
                <a:gd name="T24" fmla="*/ 750887 w 507"/>
                <a:gd name="T25" fmla="*/ 119548 h 219"/>
                <a:gd name="T26" fmla="*/ 776287 w 507"/>
                <a:gd name="T27" fmla="*/ 86515 h 219"/>
                <a:gd name="T28" fmla="*/ 793750 w 507"/>
                <a:gd name="T29" fmla="*/ 55055 h 219"/>
                <a:gd name="T30" fmla="*/ 800100 w 507"/>
                <a:gd name="T31" fmla="*/ 15730 h 219"/>
                <a:gd name="T32" fmla="*/ 779462 w 507"/>
                <a:gd name="T33" fmla="*/ 0 h 219"/>
                <a:gd name="T34" fmla="*/ 776287 w 507"/>
                <a:gd name="T35" fmla="*/ 28314 h 219"/>
                <a:gd name="T36" fmla="*/ 763587 w 507"/>
                <a:gd name="T37" fmla="*/ 61347 h 219"/>
                <a:gd name="T38" fmla="*/ 747712 w 507"/>
                <a:gd name="T39" fmla="*/ 89661 h 219"/>
                <a:gd name="T40" fmla="*/ 722312 w 507"/>
                <a:gd name="T41" fmla="*/ 119548 h 219"/>
                <a:gd name="T42" fmla="*/ 688975 w 507"/>
                <a:gd name="T43" fmla="*/ 147862 h 219"/>
                <a:gd name="T44" fmla="*/ 650875 w 507"/>
                <a:gd name="T45" fmla="*/ 174603 h 219"/>
                <a:gd name="T46" fmla="*/ 604837 w 507"/>
                <a:gd name="T47" fmla="*/ 201344 h 219"/>
                <a:gd name="T48" fmla="*/ 552450 w 507"/>
                <a:gd name="T49" fmla="*/ 223366 h 219"/>
                <a:gd name="T50" fmla="*/ 498475 w 507"/>
                <a:gd name="T51" fmla="*/ 242242 h 219"/>
                <a:gd name="T52" fmla="*/ 436562 w 507"/>
                <a:gd name="T53" fmla="*/ 261118 h 219"/>
                <a:gd name="T54" fmla="*/ 371475 w 507"/>
                <a:gd name="T55" fmla="*/ 276848 h 219"/>
                <a:gd name="T56" fmla="*/ 303212 w 507"/>
                <a:gd name="T57" fmla="*/ 294151 h 219"/>
                <a:gd name="T58" fmla="*/ 231775 w 507"/>
                <a:gd name="T59" fmla="*/ 303589 h 219"/>
                <a:gd name="T60" fmla="*/ 157162 w 507"/>
                <a:gd name="T61" fmla="*/ 313027 h 219"/>
                <a:gd name="T62" fmla="*/ 79375 w 507"/>
                <a:gd name="T63" fmla="*/ 316173 h 219"/>
                <a:gd name="T64" fmla="*/ 0 w 507"/>
                <a:gd name="T65" fmla="*/ 319319 h 2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7" h="219">
                  <a:moveTo>
                    <a:pt x="0" y="218"/>
                  </a:moveTo>
                  <a:lnTo>
                    <a:pt x="24" y="215"/>
                  </a:lnTo>
                  <a:lnTo>
                    <a:pt x="50" y="215"/>
                  </a:lnTo>
                  <a:lnTo>
                    <a:pt x="75" y="213"/>
                  </a:lnTo>
                  <a:lnTo>
                    <a:pt x="99" y="211"/>
                  </a:lnTo>
                  <a:lnTo>
                    <a:pt x="124" y="209"/>
                  </a:lnTo>
                  <a:lnTo>
                    <a:pt x="148" y="207"/>
                  </a:lnTo>
                  <a:lnTo>
                    <a:pt x="171" y="203"/>
                  </a:lnTo>
                  <a:lnTo>
                    <a:pt x="193" y="199"/>
                  </a:lnTo>
                  <a:lnTo>
                    <a:pt x="216" y="195"/>
                  </a:lnTo>
                  <a:lnTo>
                    <a:pt x="238" y="191"/>
                  </a:lnTo>
                  <a:lnTo>
                    <a:pt x="259" y="187"/>
                  </a:lnTo>
                  <a:lnTo>
                    <a:pt x="279" y="181"/>
                  </a:lnTo>
                  <a:lnTo>
                    <a:pt x="299" y="174"/>
                  </a:lnTo>
                  <a:lnTo>
                    <a:pt x="318" y="168"/>
                  </a:lnTo>
                  <a:lnTo>
                    <a:pt x="336" y="162"/>
                  </a:lnTo>
                  <a:lnTo>
                    <a:pt x="355" y="154"/>
                  </a:lnTo>
                  <a:lnTo>
                    <a:pt x="371" y="148"/>
                  </a:lnTo>
                  <a:lnTo>
                    <a:pt x="387" y="140"/>
                  </a:lnTo>
                  <a:lnTo>
                    <a:pt x="402" y="132"/>
                  </a:lnTo>
                  <a:lnTo>
                    <a:pt x="416" y="123"/>
                  </a:lnTo>
                  <a:lnTo>
                    <a:pt x="430" y="115"/>
                  </a:lnTo>
                  <a:lnTo>
                    <a:pt x="442" y="104"/>
                  </a:lnTo>
                  <a:lnTo>
                    <a:pt x="453" y="96"/>
                  </a:lnTo>
                  <a:lnTo>
                    <a:pt x="463" y="86"/>
                  </a:lnTo>
                  <a:lnTo>
                    <a:pt x="473" y="76"/>
                  </a:lnTo>
                  <a:lnTo>
                    <a:pt x="481" y="65"/>
                  </a:lnTo>
                  <a:lnTo>
                    <a:pt x="489" y="55"/>
                  </a:lnTo>
                  <a:lnTo>
                    <a:pt x="493" y="45"/>
                  </a:lnTo>
                  <a:lnTo>
                    <a:pt x="500" y="35"/>
                  </a:lnTo>
                  <a:lnTo>
                    <a:pt x="502" y="23"/>
                  </a:lnTo>
                  <a:lnTo>
                    <a:pt x="504" y="10"/>
                  </a:lnTo>
                  <a:lnTo>
                    <a:pt x="506" y="0"/>
                  </a:lnTo>
                  <a:lnTo>
                    <a:pt x="491" y="0"/>
                  </a:lnTo>
                  <a:lnTo>
                    <a:pt x="491" y="10"/>
                  </a:lnTo>
                  <a:lnTo>
                    <a:pt x="489" y="18"/>
                  </a:lnTo>
                  <a:lnTo>
                    <a:pt x="485" y="29"/>
                  </a:lnTo>
                  <a:lnTo>
                    <a:pt x="481" y="39"/>
                  </a:lnTo>
                  <a:lnTo>
                    <a:pt x="477" y="49"/>
                  </a:lnTo>
                  <a:lnTo>
                    <a:pt x="471" y="57"/>
                  </a:lnTo>
                  <a:lnTo>
                    <a:pt x="463" y="67"/>
                  </a:lnTo>
                  <a:lnTo>
                    <a:pt x="455" y="76"/>
                  </a:lnTo>
                  <a:lnTo>
                    <a:pt x="444" y="84"/>
                  </a:lnTo>
                  <a:lnTo>
                    <a:pt x="434" y="94"/>
                  </a:lnTo>
                  <a:lnTo>
                    <a:pt x="422" y="102"/>
                  </a:lnTo>
                  <a:lnTo>
                    <a:pt x="410" y="111"/>
                  </a:lnTo>
                  <a:lnTo>
                    <a:pt x="395" y="119"/>
                  </a:lnTo>
                  <a:lnTo>
                    <a:pt x="381" y="128"/>
                  </a:lnTo>
                  <a:lnTo>
                    <a:pt x="365" y="134"/>
                  </a:lnTo>
                  <a:lnTo>
                    <a:pt x="348" y="142"/>
                  </a:lnTo>
                  <a:lnTo>
                    <a:pt x="332" y="148"/>
                  </a:lnTo>
                  <a:lnTo>
                    <a:pt x="314" y="154"/>
                  </a:lnTo>
                  <a:lnTo>
                    <a:pt x="295" y="160"/>
                  </a:lnTo>
                  <a:lnTo>
                    <a:pt x="275" y="166"/>
                  </a:lnTo>
                  <a:lnTo>
                    <a:pt x="257" y="172"/>
                  </a:lnTo>
                  <a:lnTo>
                    <a:pt x="234" y="176"/>
                  </a:lnTo>
                  <a:lnTo>
                    <a:pt x="214" y="183"/>
                  </a:lnTo>
                  <a:lnTo>
                    <a:pt x="191" y="187"/>
                  </a:lnTo>
                  <a:lnTo>
                    <a:pt x="169" y="189"/>
                  </a:lnTo>
                  <a:lnTo>
                    <a:pt x="146" y="193"/>
                  </a:lnTo>
                  <a:lnTo>
                    <a:pt x="122" y="195"/>
                  </a:lnTo>
                  <a:lnTo>
                    <a:pt x="99" y="199"/>
                  </a:lnTo>
                  <a:lnTo>
                    <a:pt x="75" y="199"/>
                  </a:lnTo>
                  <a:lnTo>
                    <a:pt x="50" y="201"/>
                  </a:lnTo>
                  <a:lnTo>
                    <a:pt x="24" y="203"/>
                  </a:lnTo>
                  <a:lnTo>
                    <a:pt x="0" y="203"/>
                  </a:lnTo>
                  <a:lnTo>
                    <a:pt x="0" y="218"/>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44" name="Freeform 184">
              <a:extLst>
                <a:ext uri="{FF2B5EF4-FFF2-40B4-BE49-F238E27FC236}">
                  <a16:creationId xmlns:a16="http://schemas.microsoft.com/office/drawing/2014/main" id="{306E92C1-3CE0-5F3F-F35D-BF8E3DA2E336}"/>
                </a:ext>
              </a:extLst>
            </p:cNvPr>
            <p:cNvSpPr>
              <a:spLocks/>
            </p:cNvSpPr>
            <p:nvPr/>
          </p:nvSpPr>
          <p:spPr bwMode="auto">
            <a:xfrm>
              <a:off x="3365501" y="2246314"/>
              <a:ext cx="803275" cy="344487"/>
            </a:xfrm>
            <a:custGeom>
              <a:avLst/>
              <a:gdLst>
                <a:gd name="T0" fmla="*/ 0 w 506"/>
                <a:gd name="T1" fmla="*/ 15730 h 219"/>
                <a:gd name="T2" fmla="*/ 7938 w 506"/>
                <a:gd name="T3" fmla="*/ 55055 h 219"/>
                <a:gd name="T4" fmla="*/ 23813 w 506"/>
                <a:gd name="T5" fmla="*/ 86515 h 219"/>
                <a:gd name="T6" fmla="*/ 47625 w 506"/>
                <a:gd name="T7" fmla="*/ 119548 h 219"/>
                <a:gd name="T8" fmla="*/ 79375 w 506"/>
                <a:gd name="T9" fmla="*/ 151008 h 219"/>
                <a:gd name="T10" fmla="*/ 119063 w 506"/>
                <a:gd name="T11" fmla="*/ 180895 h 219"/>
                <a:gd name="T12" fmla="*/ 160338 w 506"/>
                <a:gd name="T13" fmla="*/ 207636 h 219"/>
                <a:gd name="T14" fmla="*/ 209550 w 506"/>
                <a:gd name="T15" fmla="*/ 232804 h 219"/>
                <a:gd name="T16" fmla="*/ 263525 w 506"/>
                <a:gd name="T17" fmla="*/ 254826 h 219"/>
                <a:gd name="T18" fmla="*/ 322263 w 506"/>
                <a:gd name="T19" fmla="*/ 273702 h 219"/>
                <a:gd name="T20" fmla="*/ 387350 w 506"/>
                <a:gd name="T21" fmla="*/ 294151 h 219"/>
                <a:gd name="T22" fmla="*/ 455613 w 506"/>
                <a:gd name="T23" fmla="*/ 306735 h 219"/>
                <a:gd name="T24" fmla="*/ 527050 w 506"/>
                <a:gd name="T25" fmla="*/ 319319 h 219"/>
                <a:gd name="T26" fmla="*/ 601663 w 506"/>
                <a:gd name="T27" fmla="*/ 328757 h 219"/>
                <a:gd name="T28" fmla="*/ 679450 w 506"/>
                <a:gd name="T29" fmla="*/ 335049 h 219"/>
                <a:gd name="T30" fmla="*/ 760413 w 506"/>
                <a:gd name="T31" fmla="*/ 338195 h 219"/>
                <a:gd name="T32" fmla="*/ 801688 w 506"/>
                <a:gd name="T33" fmla="*/ 319319 h 219"/>
                <a:gd name="T34" fmla="*/ 720725 w 506"/>
                <a:gd name="T35" fmla="*/ 316173 h 219"/>
                <a:gd name="T36" fmla="*/ 642938 w 506"/>
                <a:gd name="T37" fmla="*/ 313027 h 219"/>
                <a:gd name="T38" fmla="*/ 568325 w 506"/>
                <a:gd name="T39" fmla="*/ 303589 h 219"/>
                <a:gd name="T40" fmla="*/ 493713 w 506"/>
                <a:gd name="T41" fmla="*/ 294151 h 219"/>
                <a:gd name="T42" fmla="*/ 427038 w 506"/>
                <a:gd name="T43" fmla="*/ 276848 h 219"/>
                <a:gd name="T44" fmla="*/ 361950 w 506"/>
                <a:gd name="T45" fmla="*/ 261118 h 219"/>
                <a:gd name="T46" fmla="*/ 300038 w 506"/>
                <a:gd name="T47" fmla="*/ 242242 h 219"/>
                <a:gd name="T48" fmla="*/ 244475 w 506"/>
                <a:gd name="T49" fmla="*/ 223366 h 219"/>
                <a:gd name="T50" fmla="*/ 196850 w 506"/>
                <a:gd name="T51" fmla="*/ 201344 h 219"/>
                <a:gd name="T52" fmla="*/ 150813 w 506"/>
                <a:gd name="T53" fmla="*/ 174603 h 219"/>
                <a:gd name="T54" fmla="*/ 111125 w 506"/>
                <a:gd name="T55" fmla="*/ 147862 h 219"/>
                <a:gd name="T56" fmla="*/ 79375 w 506"/>
                <a:gd name="T57" fmla="*/ 119548 h 219"/>
                <a:gd name="T58" fmla="*/ 53975 w 506"/>
                <a:gd name="T59" fmla="*/ 89661 h 219"/>
                <a:gd name="T60" fmla="*/ 33338 w 506"/>
                <a:gd name="T61" fmla="*/ 61347 h 219"/>
                <a:gd name="T62" fmla="*/ 23813 w 506"/>
                <a:gd name="T63" fmla="*/ 28314 h 219"/>
                <a:gd name="T64" fmla="*/ 17463 w 506"/>
                <a:gd name="T65" fmla="*/ 0 h 2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6" h="219">
                  <a:moveTo>
                    <a:pt x="0" y="0"/>
                  </a:moveTo>
                  <a:lnTo>
                    <a:pt x="0" y="10"/>
                  </a:lnTo>
                  <a:lnTo>
                    <a:pt x="1" y="23"/>
                  </a:lnTo>
                  <a:lnTo>
                    <a:pt x="5" y="35"/>
                  </a:lnTo>
                  <a:lnTo>
                    <a:pt x="9" y="45"/>
                  </a:lnTo>
                  <a:lnTo>
                    <a:pt x="15" y="55"/>
                  </a:lnTo>
                  <a:lnTo>
                    <a:pt x="21" y="65"/>
                  </a:lnTo>
                  <a:lnTo>
                    <a:pt x="30" y="76"/>
                  </a:lnTo>
                  <a:lnTo>
                    <a:pt x="40" y="86"/>
                  </a:lnTo>
                  <a:lnTo>
                    <a:pt x="50" y="96"/>
                  </a:lnTo>
                  <a:lnTo>
                    <a:pt x="62" y="104"/>
                  </a:lnTo>
                  <a:lnTo>
                    <a:pt x="75" y="115"/>
                  </a:lnTo>
                  <a:lnTo>
                    <a:pt x="87" y="123"/>
                  </a:lnTo>
                  <a:lnTo>
                    <a:pt x="101" y="132"/>
                  </a:lnTo>
                  <a:lnTo>
                    <a:pt x="115" y="140"/>
                  </a:lnTo>
                  <a:lnTo>
                    <a:pt x="132" y="148"/>
                  </a:lnTo>
                  <a:lnTo>
                    <a:pt x="150" y="154"/>
                  </a:lnTo>
                  <a:lnTo>
                    <a:pt x="166" y="162"/>
                  </a:lnTo>
                  <a:lnTo>
                    <a:pt x="185" y="168"/>
                  </a:lnTo>
                  <a:lnTo>
                    <a:pt x="203" y="174"/>
                  </a:lnTo>
                  <a:lnTo>
                    <a:pt x="224" y="181"/>
                  </a:lnTo>
                  <a:lnTo>
                    <a:pt x="244" y="187"/>
                  </a:lnTo>
                  <a:lnTo>
                    <a:pt x="264" y="191"/>
                  </a:lnTo>
                  <a:lnTo>
                    <a:pt x="287" y="195"/>
                  </a:lnTo>
                  <a:lnTo>
                    <a:pt x="309" y="199"/>
                  </a:lnTo>
                  <a:lnTo>
                    <a:pt x="332" y="203"/>
                  </a:lnTo>
                  <a:lnTo>
                    <a:pt x="356" y="207"/>
                  </a:lnTo>
                  <a:lnTo>
                    <a:pt x="379" y="209"/>
                  </a:lnTo>
                  <a:lnTo>
                    <a:pt x="403" y="211"/>
                  </a:lnTo>
                  <a:lnTo>
                    <a:pt x="428" y="213"/>
                  </a:lnTo>
                  <a:lnTo>
                    <a:pt x="454" y="215"/>
                  </a:lnTo>
                  <a:lnTo>
                    <a:pt x="479" y="215"/>
                  </a:lnTo>
                  <a:lnTo>
                    <a:pt x="505" y="218"/>
                  </a:lnTo>
                  <a:lnTo>
                    <a:pt x="505" y="203"/>
                  </a:lnTo>
                  <a:lnTo>
                    <a:pt x="479" y="203"/>
                  </a:lnTo>
                  <a:lnTo>
                    <a:pt x="454" y="201"/>
                  </a:lnTo>
                  <a:lnTo>
                    <a:pt x="430" y="199"/>
                  </a:lnTo>
                  <a:lnTo>
                    <a:pt x="405" y="199"/>
                  </a:lnTo>
                  <a:lnTo>
                    <a:pt x="381" y="195"/>
                  </a:lnTo>
                  <a:lnTo>
                    <a:pt x="358" y="193"/>
                  </a:lnTo>
                  <a:lnTo>
                    <a:pt x="334" y="189"/>
                  </a:lnTo>
                  <a:lnTo>
                    <a:pt x="311" y="187"/>
                  </a:lnTo>
                  <a:lnTo>
                    <a:pt x="289" y="183"/>
                  </a:lnTo>
                  <a:lnTo>
                    <a:pt x="269" y="176"/>
                  </a:lnTo>
                  <a:lnTo>
                    <a:pt x="248" y="172"/>
                  </a:lnTo>
                  <a:lnTo>
                    <a:pt x="228" y="166"/>
                  </a:lnTo>
                  <a:lnTo>
                    <a:pt x="207" y="160"/>
                  </a:lnTo>
                  <a:lnTo>
                    <a:pt x="189" y="154"/>
                  </a:lnTo>
                  <a:lnTo>
                    <a:pt x="173" y="148"/>
                  </a:lnTo>
                  <a:lnTo>
                    <a:pt x="154" y="142"/>
                  </a:lnTo>
                  <a:lnTo>
                    <a:pt x="138" y="134"/>
                  </a:lnTo>
                  <a:lnTo>
                    <a:pt x="124" y="128"/>
                  </a:lnTo>
                  <a:lnTo>
                    <a:pt x="107" y="119"/>
                  </a:lnTo>
                  <a:lnTo>
                    <a:pt x="95" y="111"/>
                  </a:lnTo>
                  <a:lnTo>
                    <a:pt x="81" y="102"/>
                  </a:lnTo>
                  <a:lnTo>
                    <a:pt x="70" y="94"/>
                  </a:lnTo>
                  <a:lnTo>
                    <a:pt x="58" y="84"/>
                  </a:lnTo>
                  <a:lnTo>
                    <a:pt x="50" y="76"/>
                  </a:lnTo>
                  <a:lnTo>
                    <a:pt x="42" y="67"/>
                  </a:lnTo>
                  <a:lnTo>
                    <a:pt x="34" y="57"/>
                  </a:lnTo>
                  <a:lnTo>
                    <a:pt x="28" y="49"/>
                  </a:lnTo>
                  <a:lnTo>
                    <a:pt x="21" y="39"/>
                  </a:lnTo>
                  <a:lnTo>
                    <a:pt x="17" y="29"/>
                  </a:lnTo>
                  <a:lnTo>
                    <a:pt x="15" y="18"/>
                  </a:lnTo>
                  <a:lnTo>
                    <a:pt x="13" y="10"/>
                  </a:lnTo>
                  <a:lnTo>
                    <a:pt x="11" y="0"/>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45" name="Freeform 185">
              <a:extLst>
                <a:ext uri="{FF2B5EF4-FFF2-40B4-BE49-F238E27FC236}">
                  <a16:creationId xmlns:a16="http://schemas.microsoft.com/office/drawing/2014/main" id="{FFBC1F56-EBB4-A1D2-DECF-CF4FE7FC457B}"/>
                </a:ext>
              </a:extLst>
            </p:cNvPr>
            <p:cNvSpPr>
              <a:spLocks/>
            </p:cNvSpPr>
            <p:nvPr/>
          </p:nvSpPr>
          <p:spPr bwMode="auto">
            <a:xfrm>
              <a:off x="3365501" y="1905001"/>
              <a:ext cx="803275" cy="346075"/>
            </a:xfrm>
            <a:custGeom>
              <a:avLst/>
              <a:gdLst>
                <a:gd name="T0" fmla="*/ 760413 w 506"/>
                <a:gd name="T1" fmla="*/ 0 h 219"/>
                <a:gd name="T2" fmla="*/ 679450 w 506"/>
                <a:gd name="T3" fmla="*/ 3161 h 219"/>
                <a:gd name="T4" fmla="*/ 601663 w 506"/>
                <a:gd name="T5" fmla="*/ 9482 h 219"/>
                <a:gd name="T6" fmla="*/ 527050 w 506"/>
                <a:gd name="T7" fmla="*/ 18963 h 219"/>
                <a:gd name="T8" fmla="*/ 455613 w 506"/>
                <a:gd name="T9" fmla="*/ 31605 h 219"/>
                <a:gd name="T10" fmla="*/ 387350 w 506"/>
                <a:gd name="T11" fmla="*/ 48988 h 219"/>
                <a:gd name="T12" fmla="*/ 322263 w 506"/>
                <a:gd name="T13" fmla="*/ 67951 h 219"/>
                <a:gd name="T14" fmla="*/ 263525 w 506"/>
                <a:gd name="T15" fmla="*/ 86914 h 219"/>
                <a:gd name="T16" fmla="*/ 209550 w 506"/>
                <a:gd name="T17" fmla="*/ 109037 h 219"/>
                <a:gd name="T18" fmla="*/ 160338 w 506"/>
                <a:gd name="T19" fmla="*/ 135902 h 219"/>
                <a:gd name="T20" fmla="*/ 119063 w 506"/>
                <a:gd name="T21" fmla="*/ 161186 h 219"/>
                <a:gd name="T22" fmla="*/ 79375 w 506"/>
                <a:gd name="T23" fmla="*/ 191210 h 219"/>
                <a:gd name="T24" fmla="*/ 47625 w 506"/>
                <a:gd name="T25" fmla="*/ 221235 h 219"/>
                <a:gd name="T26" fmla="*/ 23813 w 506"/>
                <a:gd name="T27" fmla="*/ 252840 h 219"/>
                <a:gd name="T28" fmla="*/ 7938 w 506"/>
                <a:gd name="T29" fmla="*/ 287606 h 219"/>
                <a:gd name="T30" fmla="*/ 0 w 506"/>
                <a:gd name="T31" fmla="*/ 323951 h 219"/>
                <a:gd name="T32" fmla="*/ 17463 w 506"/>
                <a:gd name="T33" fmla="*/ 344495 h 219"/>
                <a:gd name="T34" fmla="*/ 23813 w 506"/>
                <a:gd name="T35" fmla="*/ 311309 h 219"/>
                <a:gd name="T36" fmla="*/ 33338 w 506"/>
                <a:gd name="T37" fmla="*/ 281285 h 219"/>
                <a:gd name="T38" fmla="*/ 53975 w 506"/>
                <a:gd name="T39" fmla="*/ 252840 h 219"/>
                <a:gd name="T40" fmla="*/ 79375 w 506"/>
                <a:gd name="T41" fmla="*/ 224396 h 219"/>
                <a:gd name="T42" fmla="*/ 111125 w 506"/>
                <a:gd name="T43" fmla="*/ 194371 h 219"/>
                <a:gd name="T44" fmla="*/ 150813 w 506"/>
                <a:gd name="T45" fmla="*/ 167507 h 219"/>
                <a:gd name="T46" fmla="*/ 196850 w 506"/>
                <a:gd name="T47" fmla="*/ 142223 h 219"/>
                <a:gd name="T48" fmla="*/ 244475 w 506"/>
                <a:gd name="T49" fmla="*/ 118519 h 219"/>
                <a:gd name="T50" fmla="*/ 300038 w 506"/>
                <a:gd name="T51" fmla="*/ 96395 h 219"/>
                <a:gd name="T52" fmla="*/ 361950 w 506"/>
                <a:gd name="T53" fmla="*/ 77432 h 219"/>
                <a:gd name="T54" fmla="*/ 427038 w 506"/>
                <a:gd name="T55" fmla="*/ 61630 h 219"/>
                <a:gd name="T56" fmla="*/ 493713 w 506"/>
                <a:gd name="T57" fmla="*/ 48988 h 219"/>
                <a:gd name="T58" fmla="*/ 568325 w 506"/>
                <a:gd name="T59" fmla="*/ 39506 h 219"/>
                <a:gd name="T60" fmla="*/ 642938 w 506"/>
                <a:gd name="T61" fmla="*/ 28445 h 219"/>
                <a:gd name="T62" fmla="*/ 720725 w 506"/>
                <a:gd name="T63" fmla="*/ 22124 h 219"/>
                <a:gd name="T64" fmla="*/ 801688 w 506"/>
                <a:gd name="T65" fmla="*/ 22124 h 2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6" h="219">
                  <a:moveTo>
                    <a:pt x="505" y="0"/>
                  </a:moveTo>
                  <a:lnTo>
                    <a:pt x="479" y="0"/>
                  </a:lnTo>
                  <a:lnTo>
                    <a:pt x="454" y="2"/>
                  </a:lnTo>
                  <a:lnTo>
                    <a:pt x="428" y="2"/>
                  </a:lnTo>
                  <a:lnTo>
                    <a:pt x="403" y="4"/>
                  </a:lnTo>
                  <a:lnTo>
                    <a:pt x="379" y="6"/>
                  </a:lnTo>
                  <a:lnTo>
                    <a:pt x="356" y="10"/>
                  </a:lnTo>
                  <a:lnTo>
                    <a:pt x="332" y="12"/>
                  </a:lnTo>
                  <a:lnTo>
                    <a:pt x="309" y="16"/>
                  </a:lnTo>
                  <a:lnTo>
                    <a:pt x="287" y="20"/>
                  </a:lnTo>
                  <a:lnTo>
                    <a:pt x="264" y="27"/>
                  </a:lnTo>
                  <a:lnTo>
                    <a:pt x="244" y="31"/>
                  </a:lnTo>
                  <a:lnTo>
                    <a:pt x="224" y="37"/>
                  </a:lnTo>
                  <a:lnTo>
                    <a:pt x="203" y="43"/>
                  </a:lnTo>
                  <a:lnTo>
                    <a:pt x="185" y="49"/>
                  </a:lnTo>
                  <a:lnTo>
                    <a:pt x="166" y="55"/>
                  </a:lnTo>
                  <a:lnTo>
                    <a:pt x="150" y="61"/>
                  </a:lnTo>
                  <a:lnTo>
                    <a:pt x="132" y="69"/>
                  </a:lnTo>
                  <a:lnTo>
                    <a:pt x="115" y="78"/>
                  </a:lnTo>
                  <a:lnTo>
                    <a:pt x="101" y="86"/>
                  </a:lnTo>
                  <a:lnTo>
                    <a:pt x="87" y="94"/>
                  </a:lnTo>
                  <a:lnTo>
                    <a:pt x="75" y="102"/>
                  </a:lnTo>
                  <a:lnTo>
                    <a:pt x="62" y="111"/>
                  </a:lnTo>
                  <a:lnTo>
                    <a:pt x="50" y="121"/>
                  </a:lnTo>
                  <a:lnTo>
                    <a:pt x="40" y="132"/>
                  </a:lnTo>
                  <a:lnTo>
                    <a:pt x="30" y="140"/>
                  </a:lnTo>
                  <a:lnTo>
                    <a:pt x="21" y="150"/>
                  </a:lnTo>
                  <a:lnTo>
                    <a:pt x="15" y="160"/>
                  </a:lnTo>
                  <a:lnTo>
                    <a:pt x="9" y="172"/>
                  </a:lnTo>
                  <a:lnTo>
                    <a:pt x="5" y="182"/>
                  </a:lnTo>
                  <a:lnTo>
                    <a:pt x="1" y="195"/>
                  </a:lnTo>
                  <a:lnTo>
                    <a:pt x="0" y="205"/>
                  </a:lnTo>
                  <a:lnTo>
                    <a:pt x="0" y="218"/>
                  </a:lnTo>
                  <a:lnTo>
                    <a:pt x="11" y="218"/>
                  </a:lnTo>
                  <a:lnTo>
                    <a:pt x="13" y="207"/>
                  </a:lnTo>
                  <a:lnTo>
                    <a:pt x="15" y="197"/>
                  </a:lnTo>
                  <a:lnTo>
                    <a:pt x="17" y="187"/>
                  </a:lnTo>
                  <a:lnTo>
                    <a:pt x="21" y="178"/>
                  </a:lnTo>
                  <a:lnTo>
                    <a:pt x="28" y="168"/>
                  </a:lnTo>
                  <a:lnTo>
                    <a:pt x="34" y="160"/>
                  </a:lnTo>
                  <a:lnTo>
                    <a:pt x="42" y="150"/>
                  </a:lnTo>
                  <a:lnTo>
                    <a:pt x="50" y="142"/>
                  </a:lnTo>
                  <a:lnTo>
                    <a:pt x="58" y="132"/>
                  </a:lnTo>
                  <a:lnTo>
                    <a:pt x="70" y="123"/>
                  </a:lnTo>
                  <a:lnTo>
                    <a:pt x="81" y="115"/>
                  </a:lnTo>
                  <a:lnTo>
                    <a:pt x="95" y="106"/>
                  </a:lnTo>
                  <a:lnTo>
                    <a:pt x="107" y="98"/>
                  </a:lnTo>
                  <a:lnTo>
                    <a:pt x="124" y="90"/>
                  </a:lnTo>
                  <a:lnTo>
                    <a:pt x="138" y="82"/>
                  </a:lnTo>
                  <a:lnTo>
                    <a:pt x="154" y="75"/>
                  </a:lnTo>
                  <a:lnTo>
                    <a:pt x="173" y="67"/>
                  </a:lnTo>
                  <a:lnTo>
                    <a:pt x="189" y="61"/>
                  </a:lnTo>
                  <a:lnTo>
                    <a:pt x="207" y="55"/>
                  </a:lnTo>
                  <a:lnTo>
                    <a:pt x="228" y="49"/>
                  </a:lnTo>
                  <a:lnTo>
                    <a:pt x="248" y="45"/>
                  </a:lnTo>
                  <a:lnTo>
                    <a:pt x="269" y="39"/>
                  </a:lnTo>
                  <a:lnTo>
                    <a:pt x="289" y="35"/>
                  </a:lnTo>
                  <a:lnTo>
                    <a:pt x="311" y="31"/>
                  </a:lnTo>
                  <a:lnTo>
                    <a:pt x="334" y="27"/>
                  </a:lnTo>
                  <a:lnTo>
                    <a:pt x="358" y="25"/>
                  </a:lnTo>
                  <a:lnTo>
                    <a:pt x="381" y="20"/>
                  </a:lnTo>
                  <a:lnTo>
                    <a:pt x="405" y="18"/>
                  </a:lnTo>
                  <a:lnTo>
                    <a:pt x="430" y="16"/>
                  </a:lnTo>
                  <a:lnTo>
                    <a:pt x="454" y="14"/>
                  </a:lnTo>
                  <a:lnTo>
                    <a:pt x="479" y="14"/>
                  </a:lnTo>
                  <a:lnTo>
                    <a:pt x="505" y="14"/>
                  </a:lnTo>
                  <a:lnTo>
                    <a:pt x="505"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46" name="Freeform 186">
              <a:extLst>
                <a:ext uri="{FF2B5EF4-FFF2-40B4-BE49-F238E27FC236}">
                  <a16:creationId xmlns:a16="http://schemas.microsoft.com/office/drawing/2014/main" id="{0F08F020-A7AC-3AA6-7072-E395A5D73FE3}"/>
                </a:ext>
              </a:extLst>
            </p:cNvPr>
            <p:cNvSpPr>
              <a:spLocks/>
            </p:cNvSpPr>
            <p:nvPr/>
          </p:nvSpPr>
          <p:spPr bwMode="auto">
            <a:xfrm>
              <a:off x="3925888" y="2012950"/>
              <a:ext cx="144463" cy="222250"/>
            </a:xfrm>
            <a:custGeom>
              <a:avLst/>
              <a:gdLst>
                <a:gd name="T0" fmla="*/ 42863 w 91"/>
                <a:gd name="T1" fmla="*/ 107184 h 141"/>
                <a:gd name="T2" fmla="*/ 58738 w 91"/>
                <a:gd name="T3" fmla="*/ 107184 h 141"/>
                <a:gd name="T4" fmla="*/ 74613 w 91"/>
                <a:gd name="T5" fmla="*/ 107184 h 141"/>
                <a:gd name="T6" fmla="*/ 84138 w 91"/>
                <a:gd name="T7" fmla="*/ 100879 h 141"/>
                <a:gd name="T8" fmla="*/ 96838 w 91"/>
                <a:gd name="T9" fmla="*/ 92998 h 141"/>
                <a:gd name="T10" fmla="*/ 107950 w 91"/>
                <a:gd name="T11" fmla="*/ 80388 h 141"/>
                <a:gd name="T12" fmla="*/ 111125 w 91"/>
                <a:gd name="T13" fmla="*/ 67778 h 141"/>
                <a:gd name="T14" fmla="*/ 114300 w 91"/>
                <a:gd name="T15" fmla="*/ 52016 h 141"/>
                <a:gd name="T16" fmla="*/ 111125 w 91"/>
                <a:gd name="T17" fmla="*/ 36254 h 141"/>
                <a:gd name="T18" fmla="*/ 104775 w 91"/>
                <a:gd name="T19" fmla="*/ 26796 h 141"/>
                <a:gd name="T20" fmla="*/ 93663 w 91"/>
                <a:gd name="T21" fmla="*/ 20491 h 141"/>
                <a:gd name="T22" fmla="*/ 80963 w 91"/>
                <a:gd name="T23" fmla="*/ 12610 h 141"/>
                <a:gd name="T24" fmla="*/ 65088 w 91"/>
                <a:gd name="T25" fmla="*/ 12610 h 141"/>
                <a:gd name="T26" fmla="*/ 49213 w 91"/>
                <a:gd name="T27" fmla="*/ 9457 h 141"/>
                <a:gd name="T28" fmla="*/ 36513 w 91"/>
                <a:gd name="T29" fmla="*/ 12610 h 141"/>
                <a:gd name="T30" fmla="*/ 30163 w 91"/>
                <a:gd name="T31" fmla="*/ 23644 h 141"/>
                <a:gd name="T32" fmla="*/ 30163 w 91"/>
                <a:gd name="T33" fmla="*/ 39406 h 141"/>
                <a:gd name="T34" fmla="*/ 30163 w 91"/>
                <a:gd name="T35" fmla="*/ 55168 h 141"/>
                <a:gd name="T36" fmla="*/ 30163 w 91"/>
                <a:gd name="T37" fmla="*/ 70931 h 141"/>
                <a:gd name="T38" fmla="*/ 0 w 91"/>
                <a:gd name="T39" fmla="*/ 215945 h 141"/>
                <a:gd name="T40" fmla="*/ 0 w 91"/>
                <a:gd name="T41" fmla="*/ 200183 h 141"/>
                <a:gd name="T42" fmla="*/ 0 w 91"/>
                <a:gd name="T43" fmla="*/ 184420 h 141"/>
                <a:gd name="T44" fmla="*/ 0 w 91"/>
                <a:gd name="T45" fmla="*/ 167082 h 141"/>
                <a:gd name="T46" fmla="*/ 3175 w 91"/>
                <a:gd name="T47" fmla="*/ 151319 h 141"/>
                <a:gd name="T48" fmla="*/ 3175 w 91"/>
                <a:gd name="T49" fmla="*/ 135557 h 141"/>
                <a:gd name="T50" fmla="*/ 3175 w 91"/>
                <a:gd name="T51" fmla="*/ 119794 h 141"/>
                <a:gd name="T52" fmla="*/ 3175 w 91"/>
                <a:gd name="T53" fmla="*/ 104032 h 141"/>
                <a:gd name="T54" fmla="*/ 3175 w 91"/>
                <a:gd name="T55" fmla="*/ 86693 h 141"/>
                <a:gd name="T56" fmla="*/ 3175 w 91"/>
                <a:gd name="T57" fmla="*/ 70931 h 141"/>
                <a:gd name="T58" fmla="*/ 0 w 91"/>
                <a:gd name="T59" fmla="*/ 58321 h 141"/>
                <a:gd name="T60" fmla="*/ 0 w 91"/>
                <a:gd name="T61" fmla="*/ 42559 h 141"/>
                <a:gd name="T62" fmla="*/ 0 w 91"/>
                <a:gd name="T63" fmla="*/ 26796 h 141"/>
                <a:gd name="T64" fmla="*/ 0 w 91"/>
                <a:gd name="T65" fmla="*/ 9457 h 141"/>
                <a:gd name="T66" fmla="*/ 6350 w 91"/>
                <a:gd name="T67" fmla="*/ 0 h 141"/>
                <a:gd name="T68" fmla="*/ 23813 w 91"/>
                <a:gd name="T69" fmla="*/ 0 h 141"/>
                <a:gd name="T70" fmla="*/ 39688 w 91"/>
                <a:gd name="T71" fmla="*/ 0 h 141"/>
                <a:gd name="T72" fmla="*/ 55563 w 91"/>
                <a:gd name="T73" fmla="*/ 0 h 141"/>
                <a:gd name="T74" fmla="*/ 71438 w 91"/>
                <a:gd name="T75" fmla="*/ 0 h 141"/>
                <a:gd name="T76" fmla="*/ 87313 w 91"/>
                <a:gd name="T77" fmla="*/ 0 h 141"/>
                <a:gd name="T78" fmla="*/ 104775 w 91"/>
                <a:gd name="T79" fmla="*/ 3152 h 141"/>
                <a:gd name="T80" fmla="*/ 120650 w 91"/>
                <a:gd name="T81" fmla="*/ 9457 h 141"/>
                <a:gd name="T82" fmla="*/ 130175 w 91"/>
                <a:gd name="T83" fmla="*/ 17339 h 141"/>
                <a:gd name="T84" fmla="*/ 139700 w 91"/>
                <a:gd name="T85" fmla="*/ 33101 h 141"/>
                <a:gd name="T86" fmla="*/ 142875 w 91"/>
                <a:gd name="T87" fmla="*/ 48863 h 141"/>
                <a:gd name="T88" fmla="*/ 142875 w 91"/>
                <a:gd name="T89" fmla="*/ 64626 h 141"/>
                <a:gd name="T90" fmla="*/ 139700 w 91"/>
                <a:gd name="T91" fmla="*/ 77236 h 141"/>
                <a:gd name="T92" fmla="*/ 133350 w 91"/>
                <a:gd name="T93" fmla="*/ 86693 h 141"/>
                <a:gd name="T94" fmla="*/ 127000 w 91"/>
                <a:gd name="T95" fmla="*/ 100879 h 141"/>
                <a:gd name="T96" fmla="*/ 114300 w 91"/>
                <a:gd name="T97" fmla="*/ 107184 h 141"/>
                <a:gd name="T98" fmla="*/ 96838 w 91"/>
                <a:gd name="T99" fmla="*/ 113489 h 141"/>
                <a:gd name="T100" fmla="*/ 80963 w 91"/>
                <a:gd name="T101" fmla="*/ 119794 h 141"/>
                <a:gd name="T102" fmla="*/ 65088 w 91"/>
                <a:gd name="T103" fmla="*/ 119794 h 141"/>
                <a:gd name="T104" fmla="*/ 49213 w 91"/>
                <a:gd name="T105" fmla="*/ 119794 h 141"/>
                <a:gd name="T106" fmla="*/ 33338 w 91"/>
                <a:gd name="T107" fmla="*/ 119794 h 141"/>
                <a:gd name="T108" fmla="*/ 30163 w 91"/>
                <a:gd name="T109" fmla="*/ 173387 h 141"/>
                <a:gd name="T110" fmla="*/ 30163 w 91"/>
                <a:gd name="T111" fmla="*/ 190725 h 141"/>
                <a:gd name="T112" fmla="*/ 30163 w 91"/>
                <a:gd name="T113" fmla="*/ 206488 h 141"/>
                <a:gd name="T114" fmla="*/ 26988 w 91"/>
                <a:gd name="T115" fmla="*/ 220674 h 141"/>
                <a:gd name="T116" fmla="*/ 9525 w 91"/>
                <a:gd name="T117" fmla="*/ 220674 h 1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1" h="141">
                  <a:moveTo>
                    <a:pt x="19" y="68"/>
                  </a:moveTo>
                  <a:lnTo>
                    <a:pt x="21" y="68"/>
                  </a:lnTo>
                  <a:lnTo>
                    <a:pt x="23" y="68"/>
                  </a:lnTo>
                  <a:lnTo>
                    <a:pt x="25" y="68"/>
                  </a:lnTo>
                  <a:lnTo>
                    <a:pt x="27" y="68"/>
                  </a:lnTo>
                  <a:lnTo>
                    <a:pt x="29" y="68"/>
                  </a:lnTo>
                  <a:lnTo>
                    <a:pt x="31" y="68"/>
                  </a:lnTo>
                  <a:lnTo>
                    <a:pt x="33" y="68"/>
                  </a:lnTo>
                  <a:lnTo>
                    <a:pt x="35" y="68"/>
                  </a:lnTo>
                  <a:lnTo>
                    <a:pt x="37" y="68"/>
                  </a:lnTo>
                  <a:lnTo>
                    <a:pt x="39" y="68"/>
                  </a:lnTo>
                  <a:lnTo>
                    <a:pt x="41" y="68"/>
                  </a:lnTo>
                  <a:lnTo>
                    <a:pt x="43" y="68"/>
                  </a:lnTo>
                  <a:lnTo>
                    <a:pt x="45" y="68"/>
                  </a:lnTo>
                  <a:lnTo>
                    <a:pt x="47" y="68"/>
                  </a:lnTo>
                  <a:lnTo>
                    <a:pt x="47" y="66"/>
                  </a:lnTo>
                  <a:lnTo>
                    <a:pt x="49" y="66"/>
                  </a:lnTo>
                  <a:lnTo>
                    <a:pt x="51" y="66"/>
                  </a:lnTo>
                  <a:lnTo>
                    <a:pt x="53" y="66"/>
                  </a:lnTo>
                  <a:lnTo>
                    <a:pt x="53" y="64"/>
                  </a:lnTo>
                  <a:lnTo>
                    <a:pt x="55" y="64"/>
                  </a:lnTo>
                  <a:lnTo>
                    <a:pt x="57" y="64"/>
                  </a:lnTo>
                  <a:lnTo>
                    <a:pt x="57" y="61"/>
                  </a:lnTo>
                  <a:lnTo>
                    <a:pt x="59" y="61"/>
                  </a:lnTo>
                  <a:lnTo>
                    <a:pt x="61" y="59"/>
                  </a:lnTo>
                  <a:lnTo>
                    <a:pt x="64" y="59"/>
                  </a:lnTo>
                  <a:lnTo>
                    <a:pt x="64" y="57"/>
                  </a:lnTo>
                  <a:lnTo>
                    <a:pt x="66" y="55"/>
                  </a:lnTo>
                  <a:lnTo>
                    <a:pt x="68" y="53"/>
                  </a:lnTo>
                  <a:lnTo>
                    <a:pt x="68" y="51"/>
                  </a:lnTo>
                  <a:lnTo>
                    <a:pt x="68" y="49"/>
                  </a:lnTo>
                  <a:lnTo>
                    <a:pt x="70" y="49"/>
                  </a:lnTo>
                  <a:lnTo>
                    <a:pt x="70" y="47"/>
                  </a:lnTo>
                  <a:lnTo>
                    <a:pt x="70" y="45"/>
                  </a:lnTo>
                  <a:lnTo>
                    <a:pt x="70" y="43"/>
                  </a:lnTo>
                  <a:lnTo>
                    <a:pt x="72" y="41"/>
                  </a:lnTo>
                  <a:lnTo>
                    <a:pt x="72" y="39"/>
                  </a:lnTo>
                  <a:lnTo>
                    <a:pt x="72" y="37"/>
                  </a:lnTo>
                  <a:lnTo>
                    <a:pt x="72" y="35"/>
                  </a:lnTo>
                  <a:lnTo>
                    <a:pt x="72" y="33"/>
                  </a:lnTo>
                  <a:lnTo>
                    <a:pt x="70" y="31"/>
                  </a:lnTo>
                  <a:lnTo>
                    <a:pt x="70" y="29"/>
                  </a:lnTo>
                  <a:lnTo>
                    <a:pt x="70" y="27"/>
                  </a:lnTo>
                  <a:lnTo>
                    <a:pt x="70" y="25"/>
                  </a:lnTo>
                  <a:lnTo>
                    <a:pt x="70" y="23"/>
                  </a:lnTo>
                  <a:lnTo>
                    <a:pt x="68" y="23"/>
                  </a:lnTo>
                  <a:lnTo>
                    <a:pt x="68" y="21"/>
                  </a:lnTo>
                  <a:lnTo>
                    <a:pt x="68" y="19"/>
                  </a:lnTo>
                  <a:lnTo>
                    <a:pt x="66" y="19"/>
                  </a:lnTo>
                  <a:lnTo>
                    <a:pt x="66" y="17"/>
                  </a:lnTo>
                  <a:lnTo>
                    <a:pt x="64" y="17"/>
                  </a:lnTo>
                  <a:lnTo>
                    <a:pt x="64" y="15"/>
                  </a:lnTo>
                  <a:lnTo>
                    <a:pt x="61" y="15"/>
                  </a:lnTo>
                  <a:lnTo>
                    <a:pt x="61" y="13"/>
                  </a:lnTo>
                  <a:lnTo>
                    <a:pt x="59" y="13"/>
                  </a:lnTo>
                  <a:lnTo>
                    <a:pt x="57" y="13"/>
                  </a:lnTo>
                  <a:lnTo>
                    <a:pt x="57" y="11"/>
                  </a:lnTo>
                  <a:lnTo>
                    <a:pt x="55" y="11"/>
                  </a:lnTo>
                  <a:lnTo>
                    <a:pt x="53" y="11"/>
                  </a:lnTo>
                  <a:lnTo>
                    <a:pt x="51" y="8"/>
                  </a:lnTo>
                  <a:lnTo>
                    <a:pt x="49" y="8"/>
                  </a:lnTo>
                  <a:lnTo>
                    <a:pt x="47" y="8"/>
                  </a:lnTo>
                  <a:lnTo>
                    <a:pt x="45" y="8"/>
                  </a:lnTo>
                  <a:lnTo>
                    <a:pt x="43" y="8"/>
                  </a:lnTo>
                  <a:lnTo>
                    <a:pt x="41" y="8"/>
                  </a:lnTo>
                  <a:lnTo>
                    <a:pt x="39" y="8"/>
                  </a:lnTo>
                  <a:lnTo>
                    <a:pt x="37" y="6"/>
                  </a:lnTo>
                  <a:lnTo>
                    <a:pt x="35" y="6"/>
                  </a:lnTo>
                  <a:lnTo>
                    <a:pt x="33" y="6"/>
                  </a:lnTo>
                  <a:lnTo>
                    <a:pt x="31" y="6"/>
                  </a:lnTo>
                  <a:lnTo>
                    <a:pt x="29" y="6"/>
                  </a:lnTo>
                  <a:lnTo>
                    <a:pt x="27" y="6"/>
                  </a:lnTo>
                  <a:lnTo>
                    <a:pt x="27" y="8"/>
                  </a:lnTo>
                  <a:lnTo>
                    <a:pt x="25" y="8"/>
                  </a:lnTo>
                  <a:lnTo>
                    <a:pt x="23" y="8"/>
                  </a:lnTo>
                  <a:lnTo>
                    <a:pt x="21" y="8"/>
                  </a:lnTo>
                  <a:lnTo>
                    <a:pt x="19" y="8"/>
                  </a:lnTo>
                  <a:lnTo>
                    <a:pt x="19" y="11"/>
                  </a:lnTo>
                  <a:lnTo>
                    <a:pt x="19" y="13"/>
                  </a:lnTo>
                  <a:lnTo>
                    <a:pt x="19" y="15"/>
                  </a:lnTo>
                  <a:lnTo>
                    <a:pt x="19" y="17"/>
                  </a:lnTo>
                  <a:lnTo>
                    <a:pt x="19" y="19"/>
                  </a:lnTo>
                  <a:lnTo>
                    <a:pt x="19" y="21"/>
                  </a:lnTo>
                  <a:lnTo>
                    <a:pt x="19" y="23"/>
                  </a:lnTo>
                  <a:lnTo>
                    <a:pt x="19" y="25"/>
                  </a:lnTo>
                  <a:lnTo>
                    <a:pt x="19" y="27"/>
                  </a:lnTo>
                  <a:lnTo>
                    <a:pt x="19" y="29"/>
                  </a:lnTo>
                  <a:lnTo>
                    <a:pt x="19" y="31"/>
                  </a:lnTo>
                  <a:lnTo>
                    <a:pt x="19" y="33"/>
                  </a:lnTo>
                  <a:lnTo>
                    <a:pt x="19" y="35"/>
                  </a:lnTo>
                  <a:lnTo>
                    <a:pt x="19" y="37"/>
                  </a:lnTo>
                  <a:lnTo>
                    <a:pt x="19" y="39"/>
                  </a:lnTo>
                  <a:lnTo>
                    <a:pt x="19" y="41"/>
                  </a:lnTo>
                  <a:lnTo>
                    <a:pt x="19" y="43"/>
                  </a:lnTo>
                  <a:lnTo>
                    <a:pt x="19" y="45"/>
                  </a:lnTo>
                  <a:lnTo>
                    <a:pt x="19" y="47"/>
                  </a:lnTo>
                  <a:lnTo>
                    <a:pt x="19" y="49"/>
                  </a:lnTo>
                  <a:lnTo>
                    <a:pt x="19" y="68"/>
                  </a:lnTo>
                  <a:lnTo>
                    <a:pt x="0" y="140"/>
                  </a:lnTo>
                  <a:lnTo>
                    <a:pt x="0" y="137"/>
                  </a:lnTo>
                  <a:lnTo>
                    <a:pt x="0" y="135"/>
                  </a:lnTo>
                  <a:lnTo>
                    <a:pt x="0" y="133"/>
                  </a:lnTo>
                  <a:lnTo>
                    <a:pt x="0" y="131"/>
                  </a:lnTo>
                  <a:lnTo>
                    <a:pt x="0" y="129"/>
                  </a:lnTo>
                  <a:lnTo>
                    <a:pt x="0" y="127"/>
                  </a:lnTo>
                  <a:lnTo>
                    <a:pt x="0" y="125"/>
                  </a:lnTo>
                  <a:lnTo>
                    <a:pt x="0" y="123"/>
                  </a:lnTo>
                  <a:lnTo>
                    <a:pt x="0" y="121"/>
                  </a:lnTo>
                  <a:lnTo>
                    <a:pt x="0" y="119"/>
                  </a:lnTo>
                  <a:lnTo>
                    <a:pt x="0" y="117"/>
                  </a:lnTo>
                  <a:lnTo>
                    <a:pt x="0" y="114"/>
                  </a:lnTo>
                  <a:lnTo>
                    <a:pt x="0" y="112"/>
                  </a:lnTo>
                  <a:lnTo>
                    <a:pt x="0" y="110"/>
                  </a:lnTo>
                  <a:lnTo>
                    <a:pt x="0" y="108"/>
                  </a:lnTo>
                  <a:lnTo>
                    <a:pt x="0" y="106"/>
                  </a:lnTo>
                  <a:lnTo>
                    <a:pt x="0" y="104"/>
                  </a:lnTo>
                  <a:lnTo>
                    <a:pt x="0" y="102"/>
                  </a:lnTo>
                  <a:lnTo>
                    <a:pt x="2" y="100"/>
                  </a:lnTo>
                  <a:lnTo>
                    <a:pt x="2" y="98"/>
                  </a:lnTo>
                  <a:lnTo>
                    <a:pt x="2" y="96"/>
                  </a:lnTo>
                  <a:lnTo>
                    <a:pt x="2" y="94"/>
                  </a:lnTo>
                  <a:lnTo>
                    <a:pt x="2" y="92"/>
                  </a:lnTo>
                  <a:lnTo>
                    <a:pt x="2" y="90"/>
                  </a:lnTo>
                  <a:lnTo>
                    <a:pt x="2" y="88"/>
                  </a:lnTo>
                  <a:lnTo>
                    <a:pt x="2" y="86"/>
                  </a:lnTo>
                  <a:lnTo>
                    <a:pt x="2" y="84"/>
                  </a:lnTo>
                  <a:lnTo>
                    <a:pt x="2" y="82"/>
                  </a:lnTo>
                  <a:lnTo>
                    <a:pt x="2" y="80"/>
                  </a:lnTo>
                  <a:lnTo>
                    <a:pt x="2" y="78"/>
                  </a:lnTo>
                  <a:lnTo>
                    <a:pt x="2" y="76"/>
                  </a:lnTo>
                  <a:lnTo>
                    <a:pt x="2" y="74"/>
                  </a:lnTo>
                  <a:lnTo>
                    <a:pt x="2" y="72"/>
                  </a:lnTo>
                  <a:lnTo>
                    <a:pt x="2" y="70"/>
                  </a:lnTo>
                  <a:lnTo>
                    <a:pt x="2" y="68"/>
                  </a:lnTo>
                  <a:lnTo>
                    <a:pt x="2" y="66"/>
                  </a:lnTo>
                  <a:lnTo>
                    <a:pt x="2" y="64"/>
                  </a:lnTo>
                  <a:lnTo>
                    <a:pt x="2" y="61"/>
                  </a:lnTo>
                  <a:lnTo>
                    <a:pt x="2" y="59"/>
                  </a:lnTo>
                  <a:lnTo>
                    <a:pt x="2" y="57"/>
                  </a:lnTo>
                  <a:lnTo>
                    <a:pt x="2" y="55"/>
                  </a:lnTo>
                  <a:lnTo>
                    <a:pt x="2" y="53"/>
                  </a:lnTo>
                  <a:lnTo>
                    <a:pt x="2" y="51"/>
                  </a:lnTo>
                  <a:lnTo>
                    <a:pt x="2" y="49"/>
                  </a:lnTo>
                  <a:lnTo>
                    <a:pt x="2" y="47"/>
                  </a:lnTo>
                  <a:lnTo>
                    <a:pt x="2" y="45"/>
                  </a:lnTo>
                  <a:lnTo>
                    <a:pt x="2" y="43"/>
                  </a:lnTo>
                  <a:lnTo>
                    <a:pt x="2" y="41"/>
                  </a:lnTo>
                  <a:lnTo>
                    <a:pt x="2" y="39"/>
                  </a:lnTo>
                  <a:lnTo>
                    <a:pt x="2" y="37"/>
                  </a:lnTo>
                  <a:lnTo>
                    <a:pt x="0" y="37"/>
                  </a:lnTo>
                  <a:lnTo>
                    <a:pt x="0" y="35"/>
                  </a:lnTo>
                  <a:lnTo>
                    <a:pt x="0" y="33"/>
                  </a:lnTo>
                  <a:lnTo>
                    <a:pt x="0" y="31"/>
                  </a:lnTo>
                  <a:lnTo>
                    <a:pt x="0" y="29"/>
                  </a:lnTo>
                  <a:lnTo>
                    <a:pt x="0" y="27"/>
                  </a:lnTo>
                  <a:lnTo>
                    <a:pt x="0" y="25"/>
                  </a:lnTo>
                  <a:lnTo>
                    <a:pt x="0" y="23"/>
                  </a:lnTo>
                  <a:lnTo>
                    <a:pt x="0" y="21"/>
                  </a:lnTo>
                  <a:lnTo>
                    <a:pt x="0" y="19"/>
                  </a:lnTo>
                  <a:lnTo>
                    <a:pt x="0" y="17"/>
                  </a:lnTo>
                  <a:lnTo>
                    <a:pt x="0" y="15"/>
                  </a:lnTo>
                  <a:lnTo>
                    <a:pt x="0" y="13"/>
                  </a:lnTo>
                  <a:lnTo>
                    <a:pt x="0" y="11"/>
                  </a:lnTo>
                  <a:lnTo>
                    <a:pt x="0" y="8"/>
                  </a:lnTo>
                  <a:lnTo>
                    <a:pt x="0" y="6"/>
                  </a:lnTo>
                  <a:lnTo>
                    <a:pt x="0" y="4"/>
                  </a:lnTo>
                  <a:lnTo>
                    <a:pt x="0" y="2"/>
                  </a:lnTo>
                  <a:lnTo>
                    <a:pt x="0" y="0"/>
                  </a:lnTo>
                  <a:lnTo>
                    <a:pt x="2" y="0"/>
                  </a:lnTo>
                  <a:lnTo>
                    <a:pt x="4" y="0"/>
                  </a:lnTo>
                  <a:lnTo>
                    <a:pt x="6" y="0"/>
                  </a:lnTo>
                  <a:lnTo>
                    <a:pt x="8" y="0"/>
                  </a:lnTo>
                  <a:lnTo>
                    <a:pt x="10" y="0"/>
                  </a:lnTo>
                  <a:lnTo>
                    <a:pt x="12" y="0"/>
                  </a:lnTo>
                  <a:lnTo>
                    <a:pt x="15" y="0"/>
                  </a:lnTo>
                  <a:lnTo>
                    <a:pt x="17" y="0"/>
                  </a:lnTo>
                  <a:lnTo>
                    <a:pt x="19" y="0"/>
                  </a:lnTo>
                  <a:lnTo>
                    <a:pt x="21" y="0"/>
                  </a:lnTo>
                  <a:lnTo>
                    <a:pt x="23" y="0"/>
                  </a:lnTo>
                  <a:lnTo>
                    <a:pt x="25" y="0"/>
                  </a:lnTo>
                  <a:lnTo>
                    <a:pt x="27" y="0"/>
                  </a:lnTo>
                  <a:lnTo>
                    <a:pt x="29" y="0"/>
                  </a:lnTo>
                  <a:lnTo>
                    <a:pt x="31" y="0"/>
                  </a:lnTo>
                  <a:lnTo>
                    <a:pt x="33" y="0"/>
                  </a:lnTo>
                  <a:lnTo>
                    <a:pt x="35" y="0"/>
                  </a:lnTo>
                  <a:lnTo>
                    <a:pt x="37" y="0"/>
                  </a:lnTo>
                  <a:lnTo>
                    <a:pt x="39" y="0"/>
                  </a:lnTo>
                  <a:lnTo>
                    <a:pt x="41" y="0"/>
                  </a:lnTo>
                  <a:lnTo>
                    <a:pt x="43" y="0"/>
                  </a:lnTo>
                  <a:lnTo>
                    <a:pt x="45" y="0"/>
                  </a:lnTo>
                  <a:lnTo>
                    <a:pt x="47" y="0"/>
                  </a:lnTo>
                  <a:lnTo>
                    <a:pt x="49" y="0"/>
                  </a:lnTo>
                  <a:lnTo>
                    <a:pt x="51" y="0"/>
                  </a:lnTo>
                  <a:lnTo>
                    <a:pt x="53" y="0"/>
                  </a:lnTo>
                  <a:lnTo>
                    <a:pt x="55" y="0"/>
                  </a:lnTo>
                  <a:lnTo>
                    <a:pt x="57" y="0"/>
                  </a:lnTo>
                  <a:lnTo>
                    <a:pt x="59" y="0"/>
                  </a:lnTo>
                  <a:lnTo>
                    <a:pt x="61" y="0"/>
                  </a:lnTo>
                  <a:lnTo>
                    <a:pt x="64" y="2"/>
                  </a:lnTo>
                  <a:lnTo>
                    <a:pt x="66" y="2"/>
                  </a:lnTo>
                  <a:lnTo>
                    <a:pt x="68" y="2"/>
                  </a:lnTo>
                  <a:lnTo>
                    <a:pt x="70" y="4"/>
                  </a:lnTo>
                  <a:lnTo>
                    <a:pt x="72" y="4"/>
                  </a:lnTo>
                  <a:lnTo>
                    <a:pt x="74" y="6"/>
                  </a:lnTo>
                  <a:lnTo>
                    <a:pt x="76" y="6"/>
                  </a:lnTo>
                  <a:lnTo>
                    <a:pt x="76" y="8"/>
                  </a:lnTo>
                  <a:lnTo>
                    <a:pt x="78" y="8"/>
                  </a:lnTo>
                  <a:lnTo>
                    <a:pt x="80" y="8"/>
                  </a:lnTo>
                  <a:lnTo>
                    <a:pt x="80" y="11"/>
                  </a:lnTo>
                  <a:lnTo>
                    <a:pt x="82" y="11"/>
                  </a:lnTo>
                  <a:lnTo>
                    <a:pt x="82" y="13"/>
                  </a:lnTo>
                  <a:lnTo>
                    <a:pt x="84" y="15"/>
                  </a:lnTo>
                  <a:lnTo>
                    <a:pt x="86" y="17"/>
                  </a:lnTo>
                  <a:lnTo>
                    <a:pt x="86" y="19"/>
                  </a:lnTo>
                  <a:lnTo>
                    <a:pt x="88" y="21"/>
                  </a:lnTo>
                  <a:lnTo>
                    <a:pt x="88" y="23"/>
                  </a:lnTo>
                  <a:lnTo>
                    <a:pt x="88" y="25"/>
                  </a:lnTo>
                  <a:lnTo>
                    <a:pt x="90" y="27"/>
                  </a:lnTo>
                  <a:lnTo>
                    <a:pt x="90" y="29"/>
                  </a:lnTo>
                  <a:lnTo>
                    <a:pt x="90" y="31"/>
                  </a:lnTo>
                  <a:lnTo>
                    <a:pt x="90" y="33"/>
                  </a:lnTo>
                  <a:lnTo>
                    <a:pt x="90" y="35"/>
                  </a:lnTo>
                  <a:lnTo>
                    <a:pt x="90" y="37"/>
                  </a:lnTo>
                  <a:lnTo>
                    <a:pt x="90" y="39"/>
                  </a:lnTo>
                  <a:lnTo>
                    <a:pt x="90" y="41"/>
                  </a:lnTo>
                  <a:lnTo>
                    <a:pt x="90" y="43"/>
                  </a:lnTo>
                  <a:lnTo>
                    <a:pt x="90" y="45"/>
                  </a:lnTo>
                  <a:lnTo>
                    <a:pt x="88" y="45"/>
                  </a:lnTo>
                  <a:lnTo>
                    <a:pt x="88" y="47"/>
                  </a:lnTo>
                  <a:lnTo>
                    <a:pt x="88" y="49"/>
                  </a:lnTo>
                  <a:lnTo>
                    <a:pt x="88" y="51"/>
                  </a:lnTo>
                  <a:lnTo>
                    <a:pt x="86" y="51"/>
                  </a:lnTo>
                  <a:lnTo>
                    <a:pt x="86" y="53"/>
                  </a:lnTo>
                  <a:lnTo>
                    <a:pt x="86" y="55"/>
                  </a:lnTo>
                  <a:lnTo>
                    <a:pt x="84" y="55"/>
                  </a:lnTo>
                  <a:lnTo>
                    <a:pt x="84" y="57"/>
                  </a:lnTo>
                  <a:lnTo>
                    <a:pt x="82" y="59"/>
                  </a:lnTo>
                  <a:lnTo>
                    <a:pt x="82" y="61"/>
                  </a:lnTo>
                  <a:lnTo>
                    <a:pt x="80" y="61"/>
                  </a:lnTo>
                  <a:lnTo>
                    <a:pt x="80" y="64"/>
                  </a:lnTo>
                  <a:lnTo>
                    <a:pt x="78" y="64"/>
                  </a:lnTo>
                  <a:lnTo>
                    <a:pt x="76" y="66"/>
                  </a:lnTo>
                  <a:lnTo>
                    <a:pt x="74" y="66"/>
                  </a:lnTo>
                  <a:lnTo>
                    <a:pt x="74" y="68"/>
                  </a:lnTo>
                  <a:lnTo>
                    <a:pt x="72" y="68"/>
                  </a:lnTo>
                  <a:lnTo>
                    <a:pt x="70" y="70"/>
                  </a:lnTo>
                  <a:lnTo>
                    <a:pt x="68" y="70"/>
                  </a:lnTo>
                  <a:lnTo>
                    <a:pt x="66" y="72"/>
                  </a:lnTo>
                  <a:lnTo>
                    <a:pt x="64" y="72"/>
                  </a:lnTo>
                  <a:lnTo>
                    <a:pt x="61" y="72"/>
                  </a:lnTo>
                  <a:lnTo>
                    <a:pt x="59" y="74"/>
                  </a:lnTo>
                  <a:lnTo>
                    <a:pt x="57" y="74"/>
                  </a:lnTo>
                  <a:lnTo>
                    <a:pt x="55" y="74"/>
                  </a:lnTo>
                  <a:lnTo>
                    <a:pt x="53" y="74"/>
                  </a:lnTo>
                  <a:lnTo>
                    <a:pt x="51" y="76"/>
                  </a:lnTo>
                  <a:lnTo>
                    <a:pt x="49" y="76"/>
                  </a:lnTo>
                  <a:lnTo>
                    <a:pt x="47" y="76"/>
                  </a:lnTo>
                  <a:lnTo>
                    <a:pt x="45" y="76"/>
                  </a:lnTo>
                  <a:lnTo>
                    <a:pt x="43" y="76"/>
                  </a:lnTo>
                  <a:lnTo>
                    <a:pt x="41" y="76"/>
                  </a:lnTo>
                  <a:lnTo>
                    <a:pt x="39" y="76"/>
                  </a:lnTo>
                  <a:lnTo>
                    <a:pt x="37" y="76"/>
                  </a:lnTo>
                  <a:lnTo>
                    <a:pt x="35" y="76"/>
                  </a:lnTo>
                  <a:lnTo>
                    <a:pt x="33" y="76"/>
                  </a:lnTo>
                  <a:lnTo>
                    <a:pt x="31" y="76"/>
                  </a:lnTo>
                  <a:lnTo>
                    <a:pt x="29" y="76"/>
                  </a:lnTo>
                  <a:lnTo>
                    <a:pt x="27" y="76"/>
                  </a:lnTo>
                  <a:lnTo>
                    <a:pt x="25" y="76"/>
                  </a:lnTo>
                  <a:lnTo>
                    <a:pt x="23" y="76"/>
                  </a:lnTo>
                  <a:lnTo>
                    <a:pt x="21" y="76"/>
                  </a:lnTo>
                  <a:lnTo>
                    <a:pt x="19" y="76"/>
                  </a:lnTo>
                  <a:lnTo>
                    <a:pt x="19" y="104"/>
                  </a:lnTo>
                  <a:lnTo>
                    <a:pt x="19" y="106"/>
                  </a:lnTo>
                  <a:lnTo>
                    <a:pt x="19" y="108"/>
                  </a:lnTo>
                  <a:lnTo>
                    <a:pt x="19" y="110"/>
                  </a:lnTo>
                  <a:lnTo>
                    <a:pt x="19" y="112"/>
                  </a:lnTo>
                  <a:lnTo>
                    <a:pt x="19" y="114"/>
                  </a:lnTo>
                  <a:lnTo>
                    <a:pt x="19" y="117"/>
                  </a:lnTo>
                  <a:lnTo>
                    <a:pt x="19" y="119"/>
                  </a:lnTo>
                  <a:lnTo>
                    <a:pt x="19" y="121"/>
                  </a:lnTo>
                  <a:lnTo>
                    <a:pt x="19" y="123"/>
                  </a:lnTo>
                  <a:lnTo>
                    <a:pt x="19" y="125"/>
                  </a:lnTo>
                  <a:lnTo>
                    <a:pt x="19" y="127"/>
                  </a:lnTo>
                  <a:lnTo>
                    <a:pt x="19" y="129"/>
                  </a:lnTo>
                  <a:lnTo>
                    <a:pt x="19" y="131"/>
                  </a:lnTo>
                  <a:lnTo>
                    <a:pt x="19" y="133"/>
                  </a:lnTo>
                  <a:lnTo>
                    <a:pt x="19" y="135"/>
                  </a:lnTo>
                  <a:lnTo>
                    <a:pt x="19" y="137"/>
                  </a:lnTo>
                  <a:lnTo>
                    <a:pt x="19" y="140"/>
                  </a:lnTo>
                  <a:lnTo>
                    <a:pt x="17" y="140"/>
                  </a:lnTo>
                  <a:lnTo>
                    <a:pt x="15" y="140"/>
                  </a:lnTo>
                  <a:lnTo>
                    <a:pt x="12" y="140"/>
                  </a:lnTo>
                  <a:lnTo>
                    <a:pt x="10" y="140"/>
                  </a:lnTo>
                  <a:lnTo>
                    <a:pt x="8" y="140"/>
                  </a:lnTo>
                  <a:lnTo>
                    <a:pt x="6" y="140"/>
                  </a:lnTo>
                  <a:lnTo>
                    <a:pt x="4" y="140"/>
                  </a:lnTo>
                  <a:lnTo>
                    <a:pt x="2" y="140"/>
                  </a:lnTo>
                  <a:lnTo>
                    <a:pt x="0" y="140"/>
                  </a:lnTo>
                  <a:lnTo>
                    <a:pt x="19" y="68"/>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47" name="Freeform 187">
              <a:extLst>
                <a:ext uri="{FF2B5EF4-FFF2-40B4-BE49-F238E27FC236}">
                  <a16:creationId xmlns:a16="http://schemas.microsoft.com/office/drawing/2014/main" id="{D6F704DA-816F-371B-687A-1B10103FE430}"/>
                </a:ext>
              </a:extLst>
            </p:cNvPr>
            <p:cNvSpPr>
              <a:spLocks/>
            </p:cNvSpPr>
            <p:nvPr/>
          </p:nvSpPr>
          <p:spPr bwMode="auto">
            <a:xfrm>
              <a:off x="4087812" y="2009776"/>
              <a:ext cx="241300" cy="231775"/>
            </a:xfrm>
            <a:custGeom>
              <a:avLst/>
              <a:gdLst>
                <a:gd name="T0" fmla="*/ 139700 w 152"/>
                <a:gd name="T1" fmla="*/ 216008 h 147"/>
                <a:gd name="T2" fmla="*/ 155575 w 152"/>
                <a:gd name="T3" fmla="*/ 209701 h 147"/>
                <a:gd name="T4" fmla="*/ 176213 w 152"/>
                <a:gd name="T5" fmla="*/ 200241 h 147"/>
                <a:gd name="T6" fmla="*/ 192088 w 152"/>
                <a:gd name="T7" fmla="*/ 182897 h 147"/>
                <a:gd name="T8" fmla="*/ 201613 w 152"/>
                <a:gd name="T9" fmla="*/ 163977 h 147"/>
                <a:gd name="T10" fmla="*/ 204788 w 152"/>
                <a:gd name="T11" fmla="*/ 141903 h 147"/>
                <a:gd name="T12" fmla="*/ 207963 w 152"/>
                <a:gd name="T13" fmla="*/ 119829 h 147"/>
                <a:gd name="T14" fmla="*/ 207963 w 152"/>
                <a:gd name="T15" fmla="*/ 96179 h 147"/>
                <a:gd name="T16" fmla="*/ 204788 w 152"/>
                <a:gd name="T17" fmla="*/ 74105 h 147"/>
                <a:gd name="T18" fmla="*/ 198438 w 152"/>
                <a:gd name="T19" fmla="*/ 58338 h 147"/>
                <a:gd name="T20" fmla="*/ 185738 w 152"/>
                <a:gd name="T21" fmla="*/ 39418 h 147"/>
                <a:gd name="T22" fmla="*/ 173038 w 152"/>
                <a:gd name="T23" fmla="*/ 26804 h 147"/>
                <a:gd name="T24" fmla="*/ 152400 w 152"/>
                <a:gd name="T25" fmla="*/ 15767 h 147"/>
                <a:gd name="T26" fmla="*/ 130175 w 152"/>
                <a:gd name="T27" fmla="*/ 12614 h 147"/>
                <a:gd name="T28" fmla="*/ 107950 w 152"/>
                <a:gd name="T29" fmla="*/ 12614 h 147"/>
                <a:gd name="T30" fmla="*/ 84138 w 152"/>
                <a:gd name="T31" fmla="*/ 15767 h 147"/>
                <a:gd name="T32" fmla="*/ 68263 w 152"/>
                <a:gd name="T33" fmla="*/ 29957 h 147"/>
                <a:gd name="T34" fmla="*/ 52388 w 152"/>
                <a:gd name="T35" fmla="*/ 45724 h 147"/>
                <a:gd name="T36" fmla="*/ 42863 w 152"/>
                <a:gd name="T37" fmla="*/ 67798 h 147"/>
                <a:gd name="T38" fmla="*/ 36513 w 152"/>
                <a:gd name="T39" fmla="*/ 86719 h 147"/>
                <a:gd name="T40" fmla="*/ 33338 w 152"/>
                <a:gd name="T41" fmla="*/ 110369 h 147"/>
                <a:gd name="T42" fmla="*/ 36513 w 152"/>
                <a:gd name="T43" fmla="*/ 132443 h 147"/>
                <a:gd name="T44" fmla="*/ 39688 w 152"/>
                <a:gd name="T45" fmla="*/ 154517 h 147"/>
                <a:gd name="T46" fmla="*/ 46038 w 152"/>
                <a:gd name="T47" fmla="*/ 173437 h 147"/>
                <a:gd name="T48" fmla="*/ 58738 w 152"/>
                <a:gd name="T49" fmla="*/ 190781 h 147"/>
                <a:gd name="T50" fmla="*/ 71438 w 152"/>
                <a:gd name="T51" fmla="*/ 203394 h 147"/>
                <a:gd name="T52" fmla="*/ 87313 w 152"/>
                <a:gd name="T53" fmla="*/ 209701 h 147"/>
                <a:gd name="T54" fmla="*/ 111125 w 152"/>
                <a:gd name="T55" fmla="*/ 216008 h 147"/>
                <a:gd name="T56" fmla="*/ 111125 w 152"/>
                <a:gd name="T57" fmla="*/ 230198 h 147"/>
                <a:gd name="T58" fmla="*/ 87313 w 152"/>
                <a:gd name="T59" fmla="*/ 225468 h 147"/>
                <a:gd name="T60" fmla="*/ 65088 w 152"/>
                <a:gd name="T61" fmla="*/ 219161 h 147"/>
                <a:gd name="T62" fmla="*/ 46038 w 152"/>
                <a:gd name="T63" fmla="*/ 206548 h 147"/>
                <a:gd name="T64" fmla="*/ 23813 w 152"/>
                <a:gd name="T65" fmla="*/ 187627 h 147"/>
                <a:gd name="T66" fmla="*/ 12700 w 152"/>
                <a:gd name="T67" fmla="*/ 167130 h 147"/>
                <a:gd name="T68" fmla="*/ 6350 w 152"/>
                <a:gd name="T69" fmla="*/ 148210 h 147"/>
                <a:gd name="T70" fmla="*/ 0 w 152"/>
                <a:gd name="T71" fmla="*/ 126136 h 147"/>
                <a:gd name="T72" fmla="*/ 0 w 152"/>
                <a:gd name="T73" fmla="*/ 104062 h 147"/>
                <a:gd name="T74" fmla="*/ 6350 w 152"/>
                <a:gd name="T75" fmla="*/ 80412 h 147"/>
                <a:gd name="T76" fmla="*/ 12700 w 152"/>
                <a:gd name="T77" fmla="*/ 61491 h 147"/>
                <a:gd name="T78" fmla="*/ 26988 w 152"/>
                <a:gd name="T79" fmla="*/ 42571 h 147"/>
                <a:gd name="T80" fmla="*/ 46038 w 152"/>
                <a:gd name="T81" fmla="*/ 23651 h 147"/>
                <a:gd name="T82" fmla="*/ 61913 w 152"/>
                <a:gd name="T83" fmla="*/ 12614 h 147"/>
                <a:gd name="T84" fmla="*/ 84138 w 152"/>
                <a:gd name="T85" fmla="*/ 3153 h 147"/>
                <a:gd name="T86" fmla="*/ 107950 w 152"/>
                <a:gd name="T87" fmla="*/ 0 h 147"/>
                <a:gd name="T88" fmla="*/ 130175 w 152"/>
                <a:gd name="T89" fmla="*/ 0 h 147"/>
                <a:gd name="T90" fmla="*/ 152400 w 152"/>
                <a:gd name="T91" fmla="*/ 3153 h 147"/>
                <a:gd name="T92" fmla="*/ 176213 w 152"/>
                <a:gd name="T93" fmla="*/ 9460 h 147"/>
                <a:gd name="T94" fmla="*/ 195263 w 152"/>
                <a:gd name="T95" fmla="*/ 20497 h 147"/>
                <a:gd name="T96" fmla="*/ 211138 w 152"/>
                <a:gd name="T97" fmla="*/ 36264 h 147"/>
                <a:gd name="T98" fmla="*/ 223838 w 152"/>
                <a:gd name="T99" fmla="*/ 48878 h 147"/>
                <a:gd name="T100" fmla="*/ 233363 w 152"/>
                <a:gd name="T101" fmla="*/ 67798 h 147"/>
                <a:gd name="T102" fmla="*/ 236538 w 152"/>
                <a:gd name="T103" fmla="*/ 89872 h 147"/>
                <a:gd name="T104" fmla="*/ 239713 w 152"/>
                <a:gd name="T105" fmla="*/ 113522 h 147"/>
                <a:gd name="T106" fmla="*/ 239713 w 152"/>
                <a:gd name="T107" fmla="*/ 135596 h 147"/>
                <a:gd name="T108" fmla="*/ 233363 w 152"/>
                <a:gd name="T109" fmla="*/ 157670 h 147"/>
                <a:gd name="T110" fmla="*/ 223838 w 152"/>
                <a:gd name="T111" fmla="*/ 173437 h 147"/>
                <a:gd name="T112" fmla="*/ 211138 w 152"/>
                <a:gd name="T113" fmla="*/ 193934 h 147"/>
                <a:gd name="T114" fmla="*/ 192088 w 152"/>
                <a:gd name="T115" fmla="*/ 209701 h 147"/>
                <a:gd name="T116" fmla="*/ 173038 w 152"/>
                <a:gd name="T117" fmla="*/ 219161 h 147"/>
                <a:gd name="T118" fmla="*/ 149225 w 152"/>
                <a:gd name="T119" fmla="*/ 225468 h 147"/>
                <a:gd name="T120" fmla="*/ 127000 w 152"/>
                <a:gd name="T121" fmla="*/ 230198 h 1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2" h="147">
                  <a:moveTo>
                    <a:pt x="76" y="137"/>
                  </a:moveTo>
                  <a:lnTo>
                    <a:pt x="78" y="137"/>
                  </a:lnTo>
                  <a:lnTo>
                    <a:pt x="80" y="137"/>
                  </a:lnTo>
                  <a:lnTo>
                    <a:pt x="82" y="137"/>
                  </a:lnTo>
                  <a:lnTo>
                    <a:pt x="84" y="137"/>
                  </a:lnTo>
                  <a:lnTo>
                    <a:pt x="86" y="137"/>
                  </a:lnTo>
                  <a:lnTo>
                    <a:pt x="88" y="137"/>
                  </a:lnTo>
                  <a:lnTo>
                    <a:pt x="88" y="135"/>
                  </a:lnTo>
                  <a:lnTo>
                    <a:pt x="90" y="135"/>
                  </a:lnTo>
                  <a:lnTo>
                    <a:pt x="92" y="135"/>
                  </a:lnTo>
                  <a:lnTo>
                    <a:pt x="94" y="135"/>
                  </a:lnTo>
                  <a:lnTo>
                    <a:pt x="96" y="135"/>
                  </a:lnTo>
                  <a:lnTo>
                    <a:pt x="96" y="133"/>
                  </a:lnTo>
                  <a:lnTo>
                    <a:pt x="98" y="133"/>
                  </a:lnTo>
                  <a:lnTo>
                    <a:pt x="100" y="133"/>
                  </a:lnTo>
                  <a:lnTo>
                    <a:pt x="102" y="131"/>
                  </a:lnTo>
                  <a:lnTo>
                    <a:pt x="104" y="131"/>
                  </a:lnTo>
                  <a:lnTo>
                    <a:pt x="106" y="129"/>
                  </a:lnTo>
                  <a:lnTo>
                    <a:pt x="109" y="129"/>
                  </a:lnTo>
                  <a:lnTo>
                    <a:pt x="109" y="127"/>
                  </a:lnTo>
                  <a:lnTo>
                    <a:pt x="111" y="127"/>
                  </a:lnTo>
                  <a:lnTo>
                    <a:pt x="111" y="125"/>
                  </a:lnTo>
                  <a:lnTo>
                    <a:pt x="113" y="125"/>
                  </a:lnTo>
                  <a:lnTo>
                    <a:pt x="115" y="123"/>
                  </a:lnTo>
                  <a:lnTo>
                    <a:pt x="117" y="121"/>
                  </a:lnTo>
                  <a:lnTo>
                    <a:pt x="119" y="119"/>
                  </a:lnTo>
                  <a:lnTo>
                    <a:pt x="119" y="116"/>
                  </a:lnTo>
                  <a:lnTo>
                    <a:pt x="121" y="116"/>
                  </a:lnTo>
                  <a:lnTo>
                    <a:pt x="121" y="114"/>
                  </a:lnTo>
                  <a:lnTo>
                    <a:pt x="121" y="112"/>
                  </a:lnTo>
                  <a:lnTo>
                    <a:pt x="123" y="112"/>
                  </a:lnTo>
                  <a:lnTo>
                    <a:pt x="123" y="110"/>
                  </a:lnTo>
                  <a:lnTo>
                    <a:pt x="125" y="108"/>
                  </a:lnTo>
                  <a:lnTo>
                    <a:pt x="125" y="106"/>
                  </a:lnTo>
                  <a:lnTo>
                    <a:pt x="127" y="104"/>
                  </a:lnTo>
                  <a:lnTo>
                    <a:pt x="127" y="102"/>
                  </a:lnTo>
                  <a:lnTo>
                    <a:pt x="127" y="100"/>
                  </a:lnTo>
                  <a:lnTo>
                    <a:pt x="129" y="98"/>
                  </a:lnTo>
                  <a:lnTo>
                    <a:pt x="129" y="96"/>
                  </a:lnTo>
                  <a:lnTo>
                    <a:pt x="129" y="94"/>
                  </a:lnTo>
                  <a:lnTo>
                    <a:pt x="129" y="92"/>
                  </a:lnTo>
                  <a:lnTo>
                    <a:pt x="129" y="90"/>
                  </a:lnTo>
                  <a:lnTo>
                    <a:pt x="131" y="88"/>
                  </a:lnTo>
                  <a:lnTo>
                    <a:pt x="131" y="86"/>
                  </a:lnTo>
                  <a:lnTo>
                    <a:pt x="131" y="84"/>
                  </a:lnTo>
                  <a:lnTo>
                    <a:pt x="131" y="82"/>
                  </a:lnTo>
                  <a:lnTo>
                    <a:pt x="131" y="80"/>
                  </a:lnTo>
                  <a:lnTo>
                    <a:pt x="131" y="78"/>
                  </a:lnTo>
                  <a:lnTo>
                    <a:pt x="131" y="76"/>
                  </a:lnTo>
                  <a:lnTo>
                    <a:pt x="131" y="74"/>
                  </a:lnTo>
                  <a:lnTo>
                    <a:pt x="131" y="72"/>
                  </a:lnTo>
                  <a:lnTo>
                    <a:pt x="131" y="70"/>
                  </a:lnTo>
                  <a:lnTo>
                    <a:pt x="131" y="68"/>
                  </a:lnTo>
                  <a:lnTo>
                    <a:pt x="131" y="66"/>
                  </a:lnTo>
                  <a:lnTo>
                    <a:pt x="131" y="63"/>
                  </a:lnTo>
                  <a:lnTo>
                    <a:pt x="131" y="61"/>
                  </a:lnTo>
                  <a:lnTo>
                    <a:pt x="131" y="59"/>
                  </a:lnTo>
                  <a:lnTo>
                    <a:pt x="131" y="57"/>
                  </a:lnTo>
                  <a:lnTo>
                    <a:pt x="131" y="55"/>
                  </a:lnTo>
                  <a:lnTo>
                    <a:pt x="129" y="53"/>
                  </a:lnTo>
                  <a:lnTo>
                    <a:pt x="129" y="51"/>
                  </a:lnTo>
                  <a:lnTo>
                    <a:pt x="129" y="49"/>
                  </a:lnTo>
                  <a:lnTo>
                    <a:pt x="129" y="47"/>
                  </a:lnTo>
                  <a:lnTo>
                    <a:pt x="129" y="45"/>
                  </a:lnTo>
                  <a:lnTo>
                    <a:pt x="127" y="45"/>
                  </a:lnTo>
                  <a:lnTo>
                    <a:pt x="127" y="43"/>
                  </a:lnTo>
                  <a:lnTo>
                    <a:pt x="127" y="41"/>
                  </a:lnTo>
                  <a:lnTo>
                    <a:pt x="127" y="39"/>
                  </a:lnTo>
                  <a:lnTo>
                    <a:pt x="125" y="39"/>
                  </a:lnTo>
                  <a:lnTo>
                    <a:pt x="125" y="37"/>
                  </a:lnTo>
                  <a:lnTo>
                    <a:pt x="125" y="35"/>
                  </a:lnTo>
                  <a:lnTo>
                    <a:pt x="123" y="33"/>
                  </a:lnTo>
                  <a:lnTo>
                    <a:pt x="123" y="31"/>
                  </a:lnTo>
                  <a:lnTo>
                    <a:pt x="121" y="29"/>
                  </a:lnTo>
                  <a:lnTo>
                    <a:pt x="119" y="27"/>
                  </a:lnTo>
                  <a:lnTo>
                    <a:pt x="119" y="25"/>
                  </a:lnTo>
                  <a:lnTo>
                    <a:pt x="117" y="25"/>
                  </a:lnTo>
                  <a:lnTo>
                    <a:pt x="117" y="23"/>
                  </a:lnTo>
                  <a:lnTo>
                    <a:pt x="115" y="23"/>
                  </a:lnTo>
                  <a:lnTo>
                    <a:pt x="115" y="21"/>
                  </a:lnTo>
                  <a:lnTo>
                    <a:pt x="113" y="21"/>
                  </a:lnTo>
                  <a:lnTo>
                    <a:pt x="113" y="19"/>
                  </a:lnTo>
                  <a:lnTo>
                    <a:pt x="111" y="19"/>
                  </a:lnTo>
                  <a:lnTo>
                    <a:pt x="109" y="17"/>
                  </a:lnTo>
                  <a:lnTo>
                    <a:pt x="106" y="15"/>
                  </a:lnTo>
                  <a:lnTo>
                    <a:pt x="104" y="15"/>
                  </a:lnTo>
                  <a:lnTo>
                    <a:pt x="104" y="13"/>
                  </a:lnTo>
                  <a:lnTo>
                    <a:pt x="102" y="13"/>
                  </a:lnTo>
                  <a:lnTo>
                    <a:pt x="100" y="13"/>
                  </a:lnTo>
                  <a:lnTo>
                    <a:pt x="98" y="10"/>
                  </a:lnTo>
                  <a:lnTo>
                    <a:pt x="96" y="10"/>
                  </a:lnTo>
                  <a:lnTo>
                    <a:pt x="94" y="10"/>
                  </a:lnTo>
                  <a:lnTo>
                    <a:pt x="92" y="8"/>
                  </a:lnTo>
                  <a:lnTo>
                    <a:pt x="90" y="8"/>
                  </a:lnTo>
                  <a:lnTo>
                    <a:pt x="88" y="8"/>
                  </a:lnTo>
                  <a:lnTo>
                    <a:pt x="86" y="8"/>
                  </a:lnTo>
                  <a:lnTo>
                    <a:pt x="84" y="8"/>
                  </a:lnTo>
                  <a:lnTo>
                    <a:pt x="82" y="8"/>
                  </a:lnTo>
                  <a:lnTo>
                    <a:pt x="80" y="8"/>
                  </a:lnTo>
                  <a:lnTo>
                    <a:pt x="78" y="8"/>
                  </a:lnTo>
                  <a:lnTo>
                    <a:pt x="76" y="8"/>
                  </a:lnTo>
                  <a:lnTo>
                    <a:pt x="74" y="8"/>
                  </a:lnTo>
                  <a:lnTo>
                    <a:pt x="72" y="8"/>
                  </a:lnTo>
                  <a:lnTo>
                    <a:pt x="70" y="8"/>
                  </a:lnTo>
                  <a:lnTo>
                    <a:pt x="68" y="8"/>
                  </a:lnTo>
                  <a:lnTo>
                    <a:pt x="66" y="8"/>
                  </a:lnTo>
                  <a:lnTo>
                    <a:pt x="64" y="8"/>
                  </a:lnTo>
                  <a:lnTo>
                    <a:pt x="62" y="8"/>
                  </a:lnTo>
                  <a:lnTo>
                    <a:pt x="60" y="10"/>
                  </a:lnTo>
                  <a:lnTo>
                    <a:pt x="57" y="10"/>
                  </a:lnTo>
                  <a:lnTo>
                    <a:pt x="55" y="10"/>
                  </a:lnTo>
                  <a:lnTo>
                    <a:pt x="53" y="10"/>
                  </a:lnTo>
                  <a:lnTo>
                    <a:pt x="53" y="13"/>
                  </a:lnTo>
                  <a:lnTo>
                    <a:pt x="51" y="13"/>
                  </a:lnTo>
                  <a:lnTo>
                    <a:pt x="49" y="15"/>
                  </a:lnTo>
                  <a:lnTo>
                    <a:pt x="47" y="15"/>
                  </a:lnTo>
                  <a:lnTo>
                    <a:pt x="45" y="17"/>
                  </a:lnTo>
                  <a:lnTo>
                    <a:pt x="43" y="17"/>
                  </a:lnTo>
                  <a:lnTo>
                    <a:pt x="43" y="19"/>
                  </a:lnTo>
                  <a:lnTo>
                    <a:pt x="41" y="19"/>
                  </a:lnTo>
                  <a:lnTo>
                    <a:pt x="41" y="21"/>
                  </a:lnTo>
                  <a:lnTo>
                    <a:pt x="39" y="21"/>
                  </a:lnTo>
                  <a:lnTo>
                    <a:pt x="37" y="23"/>
                  </a:lnTo>
                  <a:lnTo>
                    <a:pt x="35" y="25"/>
                  </a:lnTo>
                  <a:lnTo>
                    <a:pt x="33" y="27"/>
                  </a:lnTo>
                  <a:lnTo>
                    <a:pt x="33" y="29"/>
                  </a:lnTo>
                  <a:lnTo>
                    <a:pt x="31" y="31"/>
                  </a:lnTo>
                  <a:lnTo>
                    <a:pt x="31" y="33"/>
                  </a:lnTo>
                  <a:lnTo>
                    <a:pt x="29" y="35"/>
                  </a:lnTo>
                  <a:lnTo>
                    <a:pt x="29" y="37"/>
                  </a:lnTo>
                  <a:lnTo>
                    <a:pt x="27" y="39"/>
                  </a:lnTo>
                  <a:lnTo>
                    <a:pt x="27" y="41"/>
                  </a:lnTo>
                  <a:lnTo>
                    <a:pt x="27" y="43"/>
                  </a:lnTo>
                  <a:lnTo>
                    <a:pt x="25" y="43"/>
                  </a:lnTo>
                  <a:lnTo>
                    <a:pt x="25" y="45"/>
                  </a:lnTo>
                  <a:lnTo>
                    <a:pt x="25" y="47"/>
                  </a:lnTo>
                  <a:lnTo>
                    <a:pt x="25" y="49"/>
                  </a:lnTo>
                  <a:lnTo>
                    <a:pt x="23" y="51"/>
                  </a:lnTo>
                  <a:lnTo>
                    <a:pt x="23" y="53"/>
                  </a:lnTo>
                  <a:lnTo>
                    <a:pt x="23" y="55"/>
                  </a:lnTo>
                  <a:lnTo>
                    <a:pt x="23" y="57"/>
                  </a:lnTo>
                  <a:lnTo>
                    <a:pt x="23" y="59"/>
                  </a:lnTo>
                  <a:lnTo>
                    <a:pt x="23" y="61"/>
                  </a:lnTo>
                  <a:lnTo>
                    <a:pt x="23" y="63"/>
                  </a:lnTo>
                  <a:lnTo>
                    <a:pt x="21" y="66"/>
                  </a:lnTo>
                  <a:lnTo>
                    <a:pt x="21" y="68"/>
                  </a:lnTo>
                  <a:lnTo>
                    <a:pt x="21" y="70"/>
                  </a:lnTo>
                  <a:lnTo>
                    <a:pt x="21" y="72"/>
                  </a:lnTo>
                  <a:lnTo>
                    <a:pt x="21" y="74"/>
                  </a:lnTo>
                  <a:lnTo>
                    <a:pt x="21" y="76"/>
                  </a:lnTo>
                  <a:lnTo>
                    <a:pt x="21" y="78"/>
                  </a:lnTo>
                  <a:lnTo>
                    <a:pt x="21" y="80"/>
                  </a:lnTo>
                  <a:lnTo>
                    <a:pt x="23" y="82"/>
                  </a:lnTo>
                  <a:lnTo>
                    <a:pt x="23" y="84"/>
                  </a:lnTo>
                  <a:lnTo>
                    <a:pt x="23" y="86"/>
                  </a:lnTo>
                  <a:lnTo>
                    <a:pt x="23" y="88"/>
                  </a:lnTo>
                  <a:lnTo>
                    <a:pt x="23" y="90"/>
                  </a:lnTo>
                  <a:lnTo>
                    <a:pt x="23" y="92"/>
                  </a:lnTo>
                  <a:lnTo>
                    <a:pt x="23" y="94"/>
                  </a:lnTo>
                  <a:lnTo>
                    <a:pt x="25" y="96"/>
                  </a:lnTo>
                  <a:lnTo>
                    <a:pt x="25" y="98"/>
                  </a:lnTo>
                  <a:lnTo>
                    <a:pt x="25" y="100"/>
                  </a:lnTo>
                  <a:lnTo>
                    <a:pt x="25" y="102"/>
                  </a:lnTo>
                  <a:lnTo>
                    <a:pt x="27" y="102"/>
                  </a:lnTo>
                  <a:lnTo>
                    <a:pt x="27" y="104"/>
                  </a:lnTo>
                  <a:lnTo>
                    <a:pt x="27" y="106"/>
                  </a:lnTo>
                  <a:lnTo>
                    <a:pt x="29" y="108"/>
                  </a:lnTo>
                  <a:lnTo>
                    <a:pt x="29" y="110"/>
                  </a:lnTo>
                  <a:lnTo>
                    <a:pt x="31" y="112"/>
                  </a:lnTo>
                  <a:lnTo>
                    <a:pt x="31" y="114"/>
                  </a:lnTo>
                  <a:lnTo>
                    <a:pt x="33" y="116"/>
                  </a:lnTo>
                  <a:lnTo>
                    <a:pt x="33" y="119"/>
                  </a:lnTo>
                  <a:lnTo>
                    <a:pt x="35" y="119"/>
                  </a:lnTo>
                  <a:lnTo>
                    <a:pt x="35" y="121"/>
                  </a:lnTo>
                  <a:lnTo>
                    <a:pt x="37" y="121"/>
                  </a:lnTo>
                  <a:lnTo>
                    <a:pt x="37" y="123"/>
                  </a:lnTo>
                  <a:lnTo>
                    <a:pt x="39" y="123"/>
                  </a:lnTo>
                  <a:lnTo>
                    <a:pt x="39" y="125"/>
                  </a:lnTo>
                  <a:lnTo>
                    <a:pt x="41" y="125"/>
                  </a:lnTo>
                  <a:lnTo>
                    <a:pt x="41" y="127"/>
                  </a:lnTo>
                  <a:lnTo>
                    <a:pt x="43" y="127"/>
                  </a:lnTo>
                  <a:lnTo>
                    <a:pt x="45" y="129"/>
                  </a:lnTo>
                  <a:lnTo>
                    <a:pt x="47" y="129"/>
                  </a:lnTo>
                  <a:lnTo>
                    <a:pt x="47" y="131"/>
                  </a:lnTo>
                  <a:lnTo>
                    <a:pt x="49" y="131"/>
                  </a:lnTo>
                  <a:lnTo>
                    <a:pt x="51" y="131"/>
                  </a:lnTo>
                  <a:lnTo>
                    <a:pt x="51" y="133"/>
                  </a:lnTo>
                  <a:lnTo>
                    <a:pt x="53" y="133"/>
                  </a:lnTo>
                  <a:lnTo>
                    <a:pt x="55" y="133"/>
                  </a:lnTo>
                  <a:lnTo>
                    <a:pt x="57" y="135"/>
                  </a:lnTo>
                  <a:lnTo>
                    <a:pt x="60" y="135"/>
                  </a:lnTo>
                  <a:lnTo>
                    <a:pt x="62" y="135"/>
                  </a:lnTo>
                  <a:lnTo>
                    <a:pt x="64" y="135"/>
                  </a:lnTo>
                  <a:lnTo>
                    <a:pt x="66" y="137"/>
                  </a:lnTo>
                  <a:lnTo>
                    <a:pt x="68" y="137"/>
                  </a:lnTo>
                  <a:lnTo>
                    <a:pt x="70" y="137"/>
                  </a:lnTo>
                  <a:lnTo>
                    <a:pt x="72" y="137"/>
                  </a:lnTo>
                  <a:lnTo>
                    <a:pt x="74" y="137"/>
                  </a:lnTo>
                  <a:lnTo>
                    <a:pt x="76" y="137"/>
                  </a:lnTo>
                  <a:lnTo>
                    <a:pt x="76" y="146"/>
                  </a:lnTo>
                  <a:lnTo>
                    <a:pt x="74" y="146"/>
                  </a:lnTo>
                  <a:lnTo>
                    <a:pt x="72" y="146"/>
                  </a:lnTo>
                  <a:lnTo>
                    <a:pt x="70" y="146"/>
                  </a:lnTo>
                  <a:lnTo>
                    <a:pt x="68" y="146"/>
                  </a:lnTo>
                  <a:lnTo>
                    <a:pt x="66" y="146"/>
                  </a:lnTo>
                  <a:lnTo>
                    <a:pt x="64" y="143"/>
                  </a:lnTo>
                  <a:lnTo>
                    <a:pt x="62" y="143"/>
                  </a:lnTo>
                  <a:lnTo>
                    <a:pt x="60" y="143"/>
                  </a:lnTo>
                  <a:lnTo>
                    <a:pt x="57" y="143"/>
                  </a:lnTo>
                  <a:lnTo>
                    <a:pt x="55" y="143"/>
                  </a:lnTo>
                  <a:lnTo>
                    <a:pt x="53" y="143"/>
                  </a:lnTo>
                  <a:lnTo>
                    <a:pt x="51" y="141"/>
                  </a:lnTo>
                  <a:lnTo>
                    <a:pt x="49" y="141"/>
                  </a:lnTo>
                  <a:lnTo>
                    <a:pt x="47" y="141"/>
                  </a:lnTo>
                  <a:lnTo>
                    <a:pt x="45" y="139"/>
                  </a:lnTo>
                  <a:lnTo>
                    <a:pt x="43" y="139"/>
                  </a:lnTo>
                  <a:lnTo>
                    <a:pt x="41" y="139"/>
                  </a:lnTo>
                  <a:lnTo>
                    <a:pt x="39" y="137"/>
                  </a:lnTo>
                  <a:lnTo>
                    <a:pt x="37" y="137"/>
                  </a:lnTo>
                  <a:lnTo>
                    <a:pt x="35" y="135"/>
                  </a:lnTo>
                  <a:lnTo>
                    <a:pt x="33" y="135"/>
                  </a:lnTo>
                  <a:lnTo>
                    <a:pt x="33" y="133"/>
                  </a:lnTo>
                  <a:lnTo>
                    <a:pt x="31" y="133"/>
                  </a:lnTo>
                  <a:lnTo>
                    <a:pt x="29" y="131"/>
                  </a:lnTo>
                  <a:lnTo>
                    <a:pt x="27" y="129"/>
                  </a:lnTo>
                  <a:lnTo>
                    <a:pt x="25" y="129"/>
                  </a:lnTo>
                  <a:lnTo>
                    <a:pt x="23" y="127"/>
                  </a:lnTo>
                  <a:lnTo>
                    <a:pt x="21" y="125"/>
                  </a:lnTo>
                  <a:lnTo>
                    <a:pt x="19" y="123"/>
                  </a:lnTo>
                  <a:lnTo>
                    <a:pt x="17" y="121"/>
                  </a:lnTo>
                  <a:lnTo>
                    <a:pt x="15" y="119"/>
                  </a:lnTo>
                  <a:lnTo>
                    <a:pt x="15" y="116"/>
                  </a:lnTo>
                  <a:lnTo>
                    <a:pt x="13" y="116"/>
                  </a:lnTo>
                  <a:lnTo>
                    <a:pt x="13" y="114"/>
                  </a:lnTo>
                  <a:lnTo>
                    <a:pt x="11" y="112"/>
                  </a:lnTo>
                  <a:lnTo>
                    <a:pt x="11" y="110"/>
                  </a:lnTo>
                  <a:lnTo>
                    <a:pt x="8" y="108"/>
                  </a:lnTo>
                  <a:lnTo>
                    <a:pt x="8" y="106"/>
                  </a:lnTo>
                  <a:lnTo>
                    <a:pt x="6" y="106"/>
                  </a:lnTo>
                  <a:lnTo>
                    <a:pt x="6" y="104"/>
                  </a:lnTo>
                  <a:lnTo>
                    <a:pt x="6" y="102"/>
                  </a:lnTo>
                  <a:lnTo>
                    <a:pt x="6" y="100"/>
                  </a:lnTo>
                  <a:lnTo>
                    <a:pt x="4" y="98"/>
                  </a:lnTo>
                  <a:lnTo>
                    <a:pt x="4" y="96"/>
                  </a:lnTo>
                  <a:lnTo>
                    <a:pt x="4" y="94"/>
                  </a:lnTo>
                  <a:lnTo>
                    <a:pt x="2" y="92"/>
                  </a:lnTo>
                  <a:lnTo>
                    <a:pt x="2" y="90"/>
                  </a:lnTo>
                  <a:lnTo>
                    <a:pt x="2" y="88"/>
                  </a:lnTo>
                  <a:lnTo>
                    <a:pt x="2" y="86"/>
                  </a:lnTo>
                  <a:lnTo>
                    <a:pt x="2" y="84"/>
                  </a:lnTo>
                  <a:lnTo>
                    <a:pt x="2" y="82"/>
                  </a:lnTo>
                  <a:lnTo>
                    <a:pt x="0" y="80"/>
                  </a:lnTo>
                  <a:lnTo>
                    <a:pt x="0" y="78"/>
                  </a:lnTo>
                  <a:lnTo>
                    <a:pt x="0" y="76"/>
                  </a:lnTo>
                  <a:lnTo>
                    <a:pt x="0" y="74"/>
                  </a:lnTo>
                  <a:lnTo>
                    <a:pt x="0" y="72"/>
                  </a:lnTo>
                  <a:lnTo>
                    <a:pt x="0" y="70"/>
                  </a:lnTo>
                  <a:lnTo>
                    <a:pt x="0" y="68"/>
                  </a:lnTo>
                  <a:lnTo>
                    <a:pt x="0" y="66"/>
                  </a:lnTo>
                  <a:lnTo>
                    <a:pt x="0" y="63"/>
                  </a:lnTo>
                  <a:lnTo>
                    <a:pt x="2" y="61"/>
                  </a:lnTo>
                  <a:lnTo>
                    <a:pt x="2" y="59"/>
                  </a:lnTo>
                  <a:lnTo>
                    <a:pt x="2" y="57"/>
                  </a:lnTo>
                  <a:lnTo>
                    <a:pt x="2" y="55"/>
                  </a:lnTo>
                  <a:lnTo>
                    <a:pt x="2" y="53"/>
                  </a:lnTo>
                  <a:lnTo>
                    <a:pt x="4" y="51"/>
                  </a:lnTo>
                  <a:lnTo>
                    <a:pt x="4" y="49"/>
                  </a:lnTo>
                  <a:lnTo>
                    <a:pt x="4" y="47"/>
                  </a:lnTo>
                  <a:lnTo>
                    <a:pt x="4" y="45"/>
                  </a:lnTo>
                  <a:lnTo>
                    <a:pt x="6" y="45"/>
                  </a:lnTo>
                  <a:lnTo>
                    <a:pt x="6" y="43"/>
                  </a:lnTo>
                  <a:lnTo>
                    <a:pt x="6" y="41"/>
                  </a:lnTo>
                  <a:lnTo>
                    <a:pt x="8" y="39"/>
                  </a:lnTo>
                  <a:lnTo>
                    <a:pt x="8" y="37"/>
                  </a:lnTo>
                  <a:lnTo>
                    <a:pt x="11" y="35"/>
                  </a:lnTo>
                  <a:lnTo>
                    <a:pt x="11" y="33"/>
                  </a:lnTo>
                  <a:lnTo>
                    <a:pt x="13" y="31"/>
                  </a:lnTo>
                  <a:lnTo>
                    <a:pt x="13" y="29"/>
                  </a:lnTo>
                  <a:lnTo>
                    <a:pt x="15" y="27"/>
                  </a:lnTo>
                  <a:lnTo>
                    <a:pt x="17" y="27"/>
                  </a:lnTo>
                  <a:lnTo>
                    <a:pt x="17" y="25"/>
                  </a:lnTo>
                  <a:lnTo>
                    <a:pt x="19" y="23"/>
                  </a:lnTo>
                  <a:lnTo>
                    <a:pt x="21" y="21"/>
                  </a:lnTo>
                  <a:lnTo>
                    <a:pt x="23" y="19"/>
                  </a:lnTo>
                  <a:lnTo>
                    <a:pt x="25" y="17"/>
                  </a:lnTo>
                  <a:lnTo>
                    <a:pt x="27" y="15"/>
                  </a:lnTo>
                  <a:lnTo>
                    <a:pt x="29" y="15"/>
                  </a:lnTo>
                  <a:lnTo>
                    <a:pt x="29" y="13"/>
                  </a:lnTo>
                  <a:lnTo>
                    <a:pt x="31" y="13"/>
                  </a:lnTo>
                  <a:lnTo>
                    <a:pt x="33" y="10"/>
                  </a:lnTo>
                  <a:lnTo>
                    <a:pt x="35" y="10"/>
                  </a:lnTo>
                  <a:lnTo>
                    <a:pt x="35" y="8"/>
                  </a:lnTo>
                  <a:lnTo>
                    <a:pt x="37" y="8"/>
                  </a:lnTo>
                  <a:lnTo>
                    <a:pt x="39" y="8"/>
                  </a:lnTo>
                  <a:lnTo>
                    <a:pt x="41" y="6"/>
                  </a:lnTo>
                  <a:lnTo>
                    <a:pt x="43" y="6"/>
                  </a:lnTo>
                  <a:lnTo>
                    <a:pt x="45" y="4"/>
                  </a:lnTo>
                  <a:lnTo>
                    <a:pt x="47" y="4"/>
                  </a:lnTo>
                  <a:lnTo>
                    <a:pt x="49" y="4"/>
                  </a:lnTo>
                  <a:lnTo>
                    <a:pt x="51" y="2"/>
                  </a:lnTo>
                  <a:lnTo>
                    <a:pt x="53" y="2"/>
                  </a:lnTo>
                  <a:lnTo>
                    <a:pt x="55" y="2"/>
                  </a:lnTo>
                  <a:lnTo>
                    <a:pt x="57" y="2"/>
                  </a:lnTo>
                  <a:lnTo>
                    <a:pt x="60" y="0"/>
                  </a:lnTo>
                  <a:lnTo>
                    <a:pt x="62" y="0"/>
                  </a:lnTo>
                  <a:lnTo>
                    <a:pt x="64" y="0"/>
                  </a:lnTo>
                  <a:lnTo>
                    <a:pt x="66" y="0"/>
                  </a:lnTo>
                  <a:lnTo>
                    <a:pt x="68" y="0"/>
                  </a:lnTo>
                  <a:lnTo>
                    <a:pt x="70" y="0"/>
                  </a:lnTo>
                  <a:lnTo>
                    <a:pt x="72" y="0"/>
                  </a:lnTo>
                  <a:lnTo>
                    <a:pt x="74" y="0"/>
                  </a:lnTo>
                  <a:lnTo>
                    <a:pt x="76" y="0"/>
                  </a:lnTo>
                  <a:lnTo>
                    <a:pt x="78" y="0"/>
                  </a:lnTo>
                  <a:lnTo>
                    <a:pt x="80" y="0"/>
                  </a:lnTo>
                  <a:lnTo>
                    <a:pt x="82" y="0"/>
                  </a:lnTo>
                  <a:lnTo>
                    <a:pt x="84" y="0"/>
                  </a:lnTo>
                  <a:lnTo>
                    <a:pt x="86" y="0"/>
                  </a:lnTo>
                  <a:lnTo>
                    <a:pt x="88" y="0"/>
                  </a:lnTo>
                  <a:lnTo>
                    <a:pt x="90" y="0"/>
                  </a:lnTo>
                  <a:lnTo>
                    <a:pt x="92" y="0"/>
                  </a:lnTo>
                  <a:lnTo>
                    <a:pt x="94" y="2"/>
                  </a:lnTo>
                  <a:lnTo>
                    <a:pt x="96" y="2"/>
                  </a:lnTo>
                  <a:lnTo>
                    <a:pt x="98" y="2"/>
                  </a:lnTo>
                  <a:lnTo>
                    <a:pt x="100" y="2"/>
                  </a:lnTo>
                  <a:lnTo>
                    <a:pt x="102" y="2"/>
                  </a:lnTo>
                  <a:lnTo>
                    <a:pt x="104" y="4"/>
                  </a:lnTo>
                  <a:lnTo>
                    <a:pt x="106" y="4"/>
                  </a:lnTo>
                  <a:lnTo>
                    <a:pt x="109" y="6"/>
                  </a:lnTo>
                  <a:lnTo>
                    <a:pt x="111" y="6"/>
                  </a:lnTo>
                  <a:lnTo>
                    <a:pt x="113" y="6"/>
                  </a:lnTo>
                  <a:lnTo>
                    <a:pt x="115" y="8"/>
                  </a:lnTo>
                  <a:lnTo>
                    <a:pt x="117" y="8"/>
                  </a:lnTo>
                  <a:lnTo>
                    <a:pt x="119" y="10"/>
                  </a:lnTo>
                  <a:lnTo>
                    <a:pt x="121" y="10"/>
                  </a:lnTo>
                  <a:lnTo>
                    <a:pt x="121" y="13"/>
                  </a:lnTo>
                  <a:lnTo>
                    <a:pt x="123" y="13"/>
                  </a:lnTo>
                  <a:lnTo>
                    <a:pt x="125" y="15"/>
                  </a:lnTo>
                  <a:lnTo>
                    <a:pt x="127" y="15"/>
                  </a:lnTo>
                  <a:lnTo>
                    <a:pt x="127" y="17"/>
                  </a:lnTo>
                  <a:lnTo>
                    <a:pt x="129" y="17"/>
                  </a:lnTo>
                  <a:lnTo>
                    <a:pt x="131" y="19"/>
                  </a:lnTo>
                  <a:lnTo>
                    <a:pt x="133" y="21"/>
                  </a:lnTo>
                  <a:lnTo>
                    <a:pt x="133" y="23"/>
                  </a:lnTo>
                  <a:lnTo>
                    <a:pt x="135" y="23"/>
                  </a:lnTo>
                  <a:lnTo>
                    <a:pt x="135" y="25"/>
                  </a:lnTo>
                  <a:lnTo>
                    <a:pt x="137" y="27"/>
                  </a:lnTo>
                  <a:lnTo>
                    <a:pt x="139" y="27"/>
                  </a:lnTo>
                  <a:lnTo>
                    <a:pt x="139" y="29"/>
                  </a:lnTo>
                  <a:lnTo>
                    <a:pt x="139" y="31"/>
                  </a:lnTo>
                  <a:lnTo>
                    <a:pt x="141" y="31"/>
                  </a:lnTo>
                  <a:lnTo>
                    <a:pt x="141" y="33"/>
                  </a:lnTo>
                  <a:lnTo>
                    <a:pt x="143" y="35"/>
                  </a:lnTo>
                  <a:lnTo>
                    <a:pt x="143" y="37"/>
                  </a:lnTo>
                  <a:lnTo>
                    <a:pt x="145" y="37"/>
                  </a:lnTo>
                  <a:lnTo>
                    <a:pt x="145" y="39"/>
                  </a:lnTo>
                  <a:lnTo>
                    <a:pt x="145" y="41"/>
                  </a:lnTo>
                  <a:lnTo>
                    <a:pt x="147" y="43"/>
                  </a:lnTo>
                  <a:lnTo>
                    <a:pt x="147" y="45"/>
                  </a:lnTo>
                  <a:lnTo>
                    <a:pt x="147" y="47"/>
                  </a:lnTo>
                  <a:lnTo>
                    <a:pt x="149" y="49"/>
                  </a:lnTo>
                  <a:lnTo>
                    <a:pt x="149" y="51"/>
                  </a:lnTo>
                  <a:lnTo>
                    <a:pt x="149" y="53"/>
                  </a:lnTo>
                  <a:lnTo>
                    <a:pt x="149" y="55"/>
                  </a:lnTo>
                  <a:lnTo>
                    <a:pt x="149" y="57"/>
                  </a:lnTo>
                  <a:lnTo>
                    <a:pt x="151" y="59"/>
                  </a:lnTo>
                  <a:lnTo>
                    <a:pt x="151" y="61"/>
                  </a:lnTo>
                  <a:lnTo>
                    <a:pt x="151" y="63"/>
                  </a:lnTo>
                  <a:lnTo>
                    <a:pt x="151" y="66"/>
                  </a:lnTo>
                  <a:lnTo>
                    <a:pt x="151" y="68"/>
                  </a:lnTo>
                  <a:lnTo>
                    <a:pt x="151" y="70"/>
                  </a:lnTo>
                  <a:lnTo>
                    <a:pt x="151" y="72"/>
                  </a:lnTo>
                  <a:lnTo>
                    <a:pt x="151" y="74"/>
                  </a:lnTo>
                  <a:lnTo>
                    <a:pt x="151" y="76"/>
                  </a:lnTo>
                  <a:lnTo>
                    <a:pt x="151" y="78"/>
                  </a:lnTo>
                  <a:lnTo>
                    <a:pt x="151" y="80"/>
                  </a:lnTo>
                  <a:lnTo>
                    <a:pt x="151" y="82"/>
                  </a:lnTo>
                  <a:lnTo>
                    <a:pt x="151" y="84"/>
                  </a:lnTo>
                  <a:lnTo>
                    <a:pt x="151" y="86"/>
                  </a:lnTo>
                  <a:lnTo>
                    <a:pt x="149" y="88"/>
                  </a:lnTo>
                  <a:lnTo>
                    <a:pt x="149" y="90"/>
                  </a:lnTo>
                  <a:lnTo>
                    <a:pt x="149" y="92"/>
                  </a:lnTo>
                  <a:lnTo>
                    <a:pt x="149" y="94"/>
                  </a:lnTo>
                  <a:lnTo>
                    <a:pt x="147" y="96"/>
                  </a:lnTo>
                  <a:lnTo>
                    <a:pt x="147" y="98"/>
                  </a:lnTo>
                  <a:lnTo>
                    <a:pt x="147" y="100"/>
                  </a:lnTo>
                  <a:lnTo>
                    <a:pt x="147" y="102"/>
                  </a:lnTo>
                  <a:lnTo>
                    <a:pt x="145" y="102"/>
                  </a:lnTo>
                  <a:lnTo>
                    <a:pt x="145" y="104"/>
                  </a:lnTo>
                  <a:lnTo>
                    <a:pt x="143" y="106"/>
                  </a:lnTo>
                  <a:lnTo>
                    <a:pt x="143" y="108"/>
                  </a:lnTo>
                  <a:lnTo>
                    <a:pt x="143" y="110"/>
                  </a:lnTo>
                  <a:lnTo>
                    <a:pt x="141" y="110"/>
                  </a:lnTo>
                  <a:lnTo>
                    <a:pt x="141" y="112"/>
                  </a:lnTo>
                  <a:lnTo>
                    <a:pt x="139" y="114"/>
                  </a:lnTo>
                  <a:lnTo>
                    <a:pt x="137" y="116"/>
                  </a:lnTo>
                  <a:lnTo>
                    <a:pt x="137" y="119"/>
                  </a:lnTo>
                  <a:lnTo>
                    <a:pt x="135" y="119"/>
                  </a:lnTo>
                  <a:lnTo>
                    <a:pt x="135" y="121"/>
                  </a:lnTo>
                  <a:lnTo>
                    <a:pt x="133" y="123"/>
                  </a:lnTo>
                  <a:lnTo>
                    <a:pt x="131" y="125"/>
                  </a:lnTo>
                  <a:lnTo>
                    <a:pt x="129" y="127"/>
                  </a:lnTo>
                  <a:lnTo>
                    <a:pt x="127" y="129"/>
                  </a:lnTo>
                  <a:lnTo>
                    <a:pt x="125" y="129"/>
                  </a:lnTo>
                  <a:lnTo>
                    <a:pt x="125" y="131"/>
                  </a:lnTo>
                  <a:lnTo>
                    <a:pt x="123" y="131"/>
                  </a:lnTo>
                  <a:lnTo>
                    <a:pt x="121" y="133"/>
                  </a:lnTo>
                  <a:lnTo>
                    <a:pt x="119" y="133"/>
                  </a:lnTo>
                  <a:lnTo>
                    <a:pt x="119" y="135"/>
                  </a:lnTo>
                  <a:lnTo>
                    <a:pt x="117" y="135"/>
                  </a:lnTo>
                  <a:lnTo>
                    <a:pt x="115" y="137"/>
                  </a:lnTo>
                  <a:lnTo>
                    <a:pt x="113" y="137"/>
                  </a:lnTo>
                  <a:lnTo>
                    <a:pt x="111" y="139"/>
                  </a:lnTo>
                  <a:lnTo>
                    <a:pt x="109" y="139"/>
                  </a:lnTo>
                  <a:lnTo>
                    <a:pt x="106" y="139"/>
                  </a:lnTo>
                  <a:lnTo>
                    <a:pt x="104" y="141"/>
                  </a:lnTo>
                  <a:lnTo>
                    <a:pt x="102" y="141"/>
                  </a:lnTo>
                  <a:lnTo>
                    <a:pt x="100" y="141"/>
                  </a:lnTo>
                  <a:lnTo>
                    <a:pt x="98" y="143"/>
                  </a:lnTo>
                  <a:lnTo>
                    <a:pt x="96" y="143"/>
                  </a:lnTo>
                  <a:lnTo>
                    <a:pt x="94" y="143"/>
                  </a:lnTo>
                  <a:lnTo>
                    <a:pt x="92" y="143"/>
                  </a:lnTo>
                  <a:lnTo>
                    <a:pt x="90" y="143"/>
                  </a:lnTo>
                  <a:lnTo>
                    <a:pt x="88" y="143"/>
                  </a:lnTo>
                  <a:lnTo>
                    <a:pt x="86" y="143"/>
                  </a:lnTo>
                  <a:lnTo>
                    <a:pt x="84" y="146"/>
                  </a:lnTo>
                  <a:lnTo>
                    <a:pt x="82" y="146"/>
                  </a:lnTo>
                  <a:lnTo>
                    <a:pt x="80" y="146"/>
                  </a:lnTo>
                  <a:lnTo>
                    <a:pt x="78" y="146"/>
                  </a:lnTo>
                  <a:lnTo>
                    <a:pt x="76" y="146"/>
                  </a:lnTo>
                  <a:lnTo>
                    <a:pt x="76" y="137"/>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48" name="Freeform 188">
              <a:extLst>
                <a:ext uri="{FF2B5EF4-FFF2-40B4-BE49-F238E27FC236}">
                  <a16:creationId xmlns:a16="http://schemas.microsoft.com/office/drawing/2014/main" id="{416A4FE1-362E-13B5-86C6-8FA54387D67C}"/>
                </a:ext>
              </a:extLst>
            </p:cNvPr>
            <p:cNvSpPr>
              <a:spLocks/>
            </p:cNvSpPr>
            <p:nvPr/>
          </p:nvSpPr>
          <p:spPr bwMode="auto">
            <a:xfrm>
              <a:off x="4344988" y="2189164"/>
              <a:ext cx="79375" cy="109537"/>
            </a:xfrm>
            <a:custGeom>
              <a:avLst/>
              <a:gdLst>
                <a:gd name="T0" fmla="*/ 50800 w 50"/>
                <a:gd name="T1" fmla="*/ 17213 h 70"/>
                <a:gd name="T2" fmla="*/ 44450 w 50"/>
                <a:gd name="T3" fmla="*/ 20343 h 70"/>
                <a:gd name="T4" fmla="*/ 41275 w 50"/>
                <a:gd name="T5" fmla="*/ 29731 h 70"/>
                <a:gd name="T6" fmla="*/ 34925 w 50"/>
                <a:gd name="T7" fmla="*/ 32861 h 70"/>
                <a:gd name="T8" fmla="*/ 31750 w 50"/>
                <a:gd name="T9" fmla="*/ 42250 h 70"/>
                <a:gd name="T10" fmla="*/ 28575 w 50"/>
                <a:gd name="T11" fmla="*/ 48509 h 70"/>
                <a:gd name="T12" fmla="*/ 22225 w 50"/>
                <a:gd name="T13" fmla="*/ 51639 h 70"/>
                <a:gd name="T14" fmla="*/ 19050 w 50"/>
                <a:gd name="T15" fmla="*/ 57898 h 70"/>
                <a:gd name="T16" fmla="*/ 15875 w 50"/>
                <a:gd name="T17" fmla="*/ 67287 h 70"/>
                <a:gd name="T18" fmla="*/ 47625 w 50"/>
                <a:gd name="T19" fmla="*/ 103278 h 70"/>
                <a:gd name="T20" fmla="*/ 50800 w 50"/>
                <a:gd name="T21" fmla="*/ 97018 h 70"/>
                <a:gd name="T22" fmla="*/ 50800 w 50"/>
                <a:gd name="T23" fmla="*/ 86065 h 70"/>
                <a:gd name="T24" fmla="*/ 50800 w 50"/>
                <a:gd name="T25" fmla="*/ 76676 h 70"/>
                <a:gd name="T26" fmla="*/ 41275 w 50"/>
                <a:gd name="T27" fmla="*/ 76676 h 70"/>
                <a:gd name="T28" fmla="*/ 31750 w 50"/>
                <a:gd name="T29" fmla="*/ 76676 h 70"/>
                <a:gd name="T30" fmla="*/ 22225 w 50"/>
                <a:gd name="T31" fmla="*/ 76676 h 70"/>
                <a:gd name="T32" fmla="*/ 12700 w 50"/>
                <a:gd name="T33" fmla="*/ 76676 h 70"/>
                <a:gd name="T34" fmla="*/ 3175 w 50"/>
                <a:gd name="T35" fmla="*/ 76676 h 70"/>
                <a:gd name="T36" fmla="*/ 3175 w 50"/>
                <a:gd name="T37" fmla="*/ 73546 h 70"/>
                <a:gd name="T38" fmla="*/ 6350 w 50"/>
                <a:gd name="T39" fmla="*/ 64157 h 70"/>
                <a:gd name="T40" fmla="*/ 12700 w 50"/>
                <a:gd name="T41" fmla="*/ 61028 h 70"/>
                <a:gd name="T42" fmla="*/ 15875 w 50"/>
                <a:gd name="T43" fmla="*/ 51639 h 70"/>
                <a:gd name="T44" fmla="*/ 22225 w 50"/>
                <a:gd name="T45" fmla="*/ 45380 h 70"/>
                <a:gd name="T46" fmla="*/ 25400 w 50"/>
                <a:gd name="T47" fmla="*/ 39120 h 70"/>
                <a:gd name="T48" fmla="*/ 31750 w 50"/>
                <a:gd name="T49" fmla="*/ 32861 h 70"/>
                <a:gd name="T50" fmla="*/ 34925 w 50"/>
                <a:gd name="T51" fmla="*/ 26602 h 70"/>
                <a:gd name="T52" fmla="*/ 38100 w 50"/>
                <a:gd name="T53" fmla="*/ 20343 h 70"/>
                <a:gd name="T54" fmla="*/ 41275 w 50"/>
                <a:gd name="T55" fmla="*/ 14083 h 70"/>
                <a:gd name="T56" fmla="*/ 47625 w 50"/>
                <a:gd name="T57" fmla="*/ 10954 h 70"/>
                <a:gd name="T58" fmla="*/ 50800 w 50"/>
                <a:gd name="T59" fmla="*/ 0 h 70"/>
                <a:gd name="T60" fmla="*/ 60325 w 50"/>
                <a:gd name="T61" fmla="*/ 0 h 70"/>
                <a:gd name="T62" fmla="*/ 60325 w 50"/>
                <a:gd name="T63" fmla="*/ 3130 h 70"/>
                <a:gd name="T64" fmla="*/ 60325 w 50"/>
                <a:gd name="T65" fmla="*/ 14083 h 70"/>
                <a:gd name="T66" fmla="*/ 60325 w 50"/>
                <a:gd name="T67" fmla="*/ 23472 h 70"/>
                <a:gd name="T68" fmla="*/ 60325 w 50"/>
                <a:gd name="T69" fmla="*/ 32861 h 70"/>
                <a:gd name="T70" fmla="*/ 60325 w 50"/>
                <a:gd name="T71" fmla="*/ 42250 h 70"/>
                <a:gd name="T72" fmla="*/ 60325 w 50"/>
                <a:gd name="T73" fmla="*/ 51639 h 70"/>
                <a:gd name="T74" fmla="*/ 60325 w 50"/>
                <a:gd name="T75" fmla="*/ 61028 h 70"/>
                <a:gd name="T76" fmla="*/ 63500 w 50"/>
                <a:gd name="T77" fmla="*/ 67287 h 70"/>
                <a:gd name="T78" fmla="*/ 74613 w 50"/>
                <a:gd name="T79" fmla="*/ 67287 h 70"/>
                <a:gd name="T80" fmla="*/ 74613 w 50"/>
                <a:gd name="T81" fmla="*/ 76676 h 70"/>
                <a:gd name="T82" fmla="*/ 63500 w 50"/>
                <a:gd name="T83" fmla="*/ 76676 h 70"/>
                <a:gd name="T84" fmla="*/ 60325 w 50"/>
                <a:gd name="T85" fmla="*/ 82935 h 70"/>
                <a:gd name="T86" fmla="*/ 60325 w 50"/>
                <a:gd name="T87" fmla="*/ 93889 h 70"/>
                <a:gd name="T88" fmla="*/ 60325 w 50"/>
                <a:gd name="T89" fmla="*/ 103278 h 70"/>
                <a:gd name="T90" fmla="*/ 53975 w 50"/>
                <a:gd name="T91" fmla="*/ 107972 h 70"/>
                <a:gd name="T92" fmla="*/ 12700 w 50"/>
                <a:gd name="T93" fmla="*/ 67287 h 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0" h="70">
                  <a:moveTo>
                    <a:pt x="8" y="43"/>
                  </a:moveTo>
                  <a:lnTo>
                    <a:pt x="32" y="43"/>
                  </a:lnTo>
                  <a:lnTo>
                    <a:pt x="32" y="11"/>
                  </a:lnTo>
                  <a:lnTo>
                    <a:pt x="30" y="11"/>
                  </a:lnTo>
                  <a:lnTo>
                    <a:pt x="30" y="13"/>
                  </a:lnTo>
                  <a:lnTo>
                    <a:pt x="28" y="13"/>
                  </a:lnTo>
                  <a:lnTo>
                    <a:pt x="28" y="15"/>
                  </a:lnTo>
                  <a:lnTo>
                    <a:pt x="26" y="17"/>
                  </a:lnTo>
                  <a:lnTo>
                    <a:pt x="26" y="19"/>
                  </a:lnTo>
                  <a:lnTo>
                    <a:pt x="24" y="19"/>
                  </a:lnTo>
                  <a:lnTo>
                    <a:pt x="24" y="21"/>
                  </a:lnTo>
                  <a:lnTo>
                    <a:pt x="22" y="21"/>
                  </a:lnTo>
                  <a:lnTo>
                    <a:pt x="22" y="23"/>
                  </a:lnTo>
                  <a:lnTo>
                    <a:pt x="20" y="25"/>
                  </a:lnTo>
                  <a:lnTo>
                    <a:pt x="20" y="27"/>
                  </a:lnTo>
                  <a:lnTo>
                    <a:pt x="18" y="27"/>
                  </a:lnTo>
                  <a:lnTo>
                    <a:pt x="18" y="29"/>
                  </a:lnTo>
                  <a:lnTo>
                    <a:pt x="18" y="31"/>
                  </a:lnTo>
                  <a:lnTo>
                    <a:pt x="16" y="31"/>
                  </a:lnTo>
                  <a:lnTo>
                    <a:pt x="16" y="33"/>
                  </a:lnTo>
                  <a:lnTo>
                    <a:pt x="14" y="33"/>
                  </a:lnTo>
                  <a:lnTo>
                    <a:pt x="14" y="35"/>
                  </a:lnTo>
                  <a:lnTo>
                    <a:pt x="14" y="37"/>
                  </a:lnTo>
                  <a:lnTo>
                    <a:pt x="12" y="37"/>
                  </a:lnTo>
                  <a:lnTo>
                    <a:pt x="12" y="39"/>
                  </a:lnTo>
                  <a:lnTo>
                    <a:pt x="10" y="41"/>
                  </a:lnTo>
                  <a:lnTo>
                    <a:pt x="10" y="43"/>
                  </a:lnTo>
                  <a:lnTo>
                    <a:pt x="8" y="43"/>
                  </a:lnTo>
                  <a:lnTo>
                    <a:pt x="30" y="69"/>
                  </a:lnTo>
                  <a:lnTo>
                    <a:pt x="30" y="66"/>
                  </a:lnTo>
                  <a:lnTo>
                    <a:pt x="32" y="66"/>
                  </a:lnTo>
                  <a:lnTo>
                    <a:pt x="32" y="64"/>
                  </a:lnTo>
                  <a:lnTo>
                    <a:pt x="32" y="62"/>
                  </a:lnTo>
                  <a:lnTo>
                    <a:pt x="32" y="60"/>
                  </a:lnTo>
                  <a:lnTo>
                    <a:pt x="32" y="58"/>
                  </a:lnTo>
                  <a:lnTo>
                    <a:pt x="32" y="55"/>
                  </a:lnTo>
                  <a:lnTo>
                    <a:pt x="32" y="53"/>
                  </a:lnTo>
                  <a:lnTo>
                    <a:pt x="32" y="51"/>
                  </a:lnTo>
                  <a:lnTo>
                    <a:pt x="32" y="49"/>
                  </a:lnTo>
                  <a:lnTo>
                    <a:pt x="30" y="49"/>
                  </a:lnTo>
                  <a:lnTo>
                    <a:pt x="28" y="49"/>
                  </a:lnTo>
                  <a:lnTo>
                    <a:pt x="26" y="49"/>
                  </a:lnTo>
                  <a:lnTo>
                    <a:pt x="24" y="49"/>
                  </a:lnTo>
                  <a:lnTo>
                    <a:pt x="22" y="49"/>
                  </a:lnTo>
                  <a:lnTo>
                    <a:pt x="20" y="49"/>
                  </a:lnTo>
                  <a:lnTo>
                    <a:pt x="18" y="49"/>
                  </a:lnTo>
                  <a:lnTo>
                    <a:pt x="16" y="49"/>
                  </a:lnTo>
                  <a:lnTo>
                    <a:pt x="14" y="49"/>
                  </a:lnTo>
                  <a:lnTo>
                    <a:pt x="12" y="49"/>
                  </a:lnTo>
                  <a:lnTo>
                    <a:pt x="10" y="49"/>
                  </a:lnTo>
                  <a:lnTo>
                    <a:pt x="8" y="49"/>
                  </a:lnTo>
                  <a:lnTo>
                    <a:pt x="6" y="49"/>
                  </a:lnTo>
                  <a:lnTo>
                    <a:pt x="4" y="49"/>
                  </a:lnTo>
                  <a:lnTo>
                    <a:pt x="2" y="49"/>
                  </a:lnTo>
                  <a:lnTo>
                    <a:pt x="0" y="49"/>
                  </a:lnTo>
                  <a:lnTo>
                    <a:pt x="0" y="47"/>
                  </a:lnTo>
                  <a:lnTo>
                    <a:pt x="2" y="47"/>
                  </a:lnTo>
                  <a:lnTo>
                    <a:pt x="2" y="45"/>
                  </a:lnTo>
                  <a:lnTo>
                    <a:pt x="4" y="43"/>
                  </a:lnTo>
                  <a:lnTo>
                    <a:pt x="4" y="41"/>
                  </a:lnTo>
                  <a:lnTo>
                    <a:pt x="6" y="41"/>
                  </a:lnTo>
                  <a:lnTo>
                    <a:pt x="6" y="39"/>
                  </a:lnTo>
                  <a:lnTo>
                    <a:pt x="8" y="39"/>
                  </a:lnTo>
                  <a:lnTo>
                    <a:pt x="8" y="37"/>
                  </a:lnTo>
                  <a:lnTo>
                    <a:pt x="10" y="35"/>
                  </a:lnTo>
                  <a:lnTo>
                    <a:pt x="10" y="33"/>
                  </a:lnTo>
                  <a:lnTo>
                    <a:pt x="12" y="33"/>
                  </a:lnTo>
                  <a:lnTo>
                    <a:pt x="12" y="31"/>
                  </a:lnTo>
                  <a:lnTo>
                    <a:pt x="14" y="29"/>
                  </a:lnTo>
                  <a:lnTo>
                    <a:pt x="14" y="27"/>
                  </a:lnTo>
                  <a:lnTo>
                    <a:pt x="16" y="27"/>
                  </a:lnTo>
                  <a:lnTo>
                    <a:pt x="16" y="25"/>
                  </a:lnTo>
                  <a:lnTo>
                    <a:pt x="18" y="25"/>
                  </a:lnTo>
                  <a:lnTo>
                    <a:pt x="18" y="23"/>
                  </a:lnTo>
                  <a:lnTo>
                    <a:pt x="20" y="21"/>
                  </a:lnTo>
                  <a:lnTo>
                    <a:pt x="20" y="19"/>
                  </a:lnTo>
                  <a:lnTo>
                    <a:pt x="22" y="19"/>
                  </a:lnTo>
                  <a:lnTo>
                    <a:pt x="22" y="17"/>
                  </a:lnTo>
                  <a:lnTo>
                    <a:pt x="22" y="15"/>
                  </a:lnTo>
                  <a:lnTo>
                    <a:pt x="24" y="15"/>
                  </a:lnTo>
                  <a:lnTo>
                    <a:pt x="24" y="13"/>
                  </a:lnTo>
                  <a:lnTo>
                    <a:pt x="26" y="13"/>
                  </a:lnTo>
                  <a:lnTo>
                    <a:pt x="26" y="11"/>
                  </a:lnTo>
                  <a:lnTo>
                    <a:pt x="26" y="9"/>
                  </a:lnTo>
                  <a:lnTo>
                    <a:pt x="28" y="9"/>
                  </a:lnTo>
                  <a:lnTo>
                    <a:pt x="28" y="7"/>
                  </a:lnTo>
                  <a:lnTo>
                    <a:pt x="30" y="7"/>
                  </a:lnTo>
                  <a:lnTo>
                    <a:pt x="30" y="5"/>
                  </a:lnTo>
                  <a:lnTo>
                    <a:pt x="32" y="2"/>
                  </a:lnTo>
                  <a:lnTo>
                    <a:pt x="32" y="0"/>
                  </a:lnTo>
                  <a:lnTo>
                    <a:pt x="34" y="0"/>
                  </a:lnTo>
                  <a:lnTo>
                    <a:pt x="36" y="0"/>
                  </a:lnTo>
                  <a:lnTo>
                    <a:pt x="38" y="0"/>
                  </a:lnTo>
                  <a:lnTo>
                    <a:pt x="40" y="0"/>
                  </a:lnTo>
                  <a:lnTo>
                    <a:pt x="38" y="0"/>
                  </a:lnTo>
                  <a:lnTo>
                    <a:pt x="38" y="2"/>
                  </a:lnTo>
                  <a:lnTo>
                    <a:pt x="38" y="5"/>
                  </a:lnTo>
                  <a:lnTo>
                    <a:pt x="38" y="7"/>
                  </a:lnTo>
                  <a:lnTo>
                    <a:pt x="38" y="9"/>
                  </a:lnTo>
                  <a:lnTo>
                    <a:pt x="38" y="11"/>
                  </a:lnTo>
                  <a:lnTo>
                    <a:pt x="38" y="13"/>
                  </a:lnTo>
                  <a:lnTo>
                    <a:pt x="38" y="15"/>
                  </a:lnTo>
                  <a:lnTo>
                    <a:pt x="38" y="17"/>
                  </a:lnTo>
                  <a:lnTo>
                    <a:pt x="38" y="19"/>
                  </a:lnTo>
                  <a:lnTo>
                    <a:pt x="38" y="21"/>
                  </a:lnTo>
                  <a:lnTo>
                    <a:pt x="38" y="23"/>
                  </a:lnTo>
                  <a:lnTo>
                    <a:pt x="38" y="25"/>
                  </a:lnTo>
                  <a:lnTo>
                    <a:pt x="38" y="27"/>
                  </a:lnTo>
                  <a:lnTo>
                    <a:pt x="38" y="29"/>
                  </a:lnTo>
                  <a:lnTo>
                    <a:pt x="38" y="31"/>
                  </a:lnTo>
                  <a:lnTo>
                    <a:pt x="38" y="33"/>
                  </a:lnTo>
                  <a:lnTo>
                    <a:pt x="38" y="35"/>
                  </a:lnTo>
                  <a:lnTo>
                    <a:pt x="38" y="37"/>
                  </a:lnTo>
                  <a:lnTo>
                    <a:pt x="38" y="39"/>
                  </a:lnTo>
                  <a:lnTo>
                    <a:pt x="38" y="41"/>
                  </a:lnTo>
                  <a:lnTo>
                    <a:pt x="38" y="43"/>
                  </a:lnTo>
                  <a:lnTo>
                    <a:pt x="40" y="43"/>
                  </a:lnTo>
                  <a:lnTo>
                    <a:pt x="42" y="43"/>
                  </a:lnTo>
                  <a:lnTo>
                    <a:pt x="45" y="43"/>
                  </a:lnTo>
                  <a:lnTo>
                    <a:pt x="47" y="43"/>
                  </a:lnTo>
                  <a:lnTo>
                    <a:pt x="49" y="43"/>
                  </a:lnTo>
                  <a:lnTo>
                    <a:pt x="49" y="49"/>
                  </a:lnTo>
                  <a:lnTo>
                    <a:pt x="47" y="49"/>
                  </a:lnTo>
                  <a:lnTo>
                    <a:pt x="45" y="49"/>
                  </a:lnTo>
                  <a:lnTo>
                    <a:pt x="42" y="49"/>
                  </a:lnTo>
                  <a:lnTo>
                    <a:pt x="40" y="49"/>
                  </a:lnTo>
                  <a:lnTo>
                    <a:pt x="38" y="49"/>
                  </a:lnTo>
                  <a:lnTo>
                    <a:pt x="38" y="51"/>
                  </a:lnTo>
                  <a:lnTo>
                    <a:pt x="38" y="53"/>
                  </a:lnTo>
                  <a:lnTo>
                    <a:pt x="38" y="55"/>
                  </a:lnTo>
                  <a:lnTo>
                    <a:pt x="38" y="58"/>
                  </a:lnTo>
                  <a:lnTo>
                    <a:pt x="38" y="60"/>
                  </a:lnTo>
                  <a:lnTo>
                    <a:pt x="38" y="62"/>
                  </a:lnTo>
                  <a:lnTo>
                    <a:pt x="38" y="64"/>
                  </a:lnTo>
                  <a:lnTo>
                    <a:pt x="38" y="66"/>
                  </a:lnTo>
                  <a:lnTo>
                    <a:pt x="38" y="69"/>
                  </a:lnTo>
                  <a:lnTo>
                    <a:pt x="36" y="69"/>
                  </a:lnTo>
                  <a:lnTo>
                    <a:pt x="34" y="69"/>
                  </a:lnTo>
                  <a:lnTo>
                    <a:pt x="32" y="69"/>
                  </a:lnTo>
                  <a:lnTo>
                    <a:pt x="30" y="69"/>
                  </a:lnTo>
                  <a:lnTo>
                    <a:pt x="8" y="43"/>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49" name="Freeform 189">
              <a:extLst>
                <a:ext uri="{FF2B5EF4-FFF2-40B4-BE49-F238E27FC236}">
                  <a16:creationId xmlns:a16="http://schemas.microsoft.com/office/drawing/2014/main" id="{11422EFC-81D3-492E-50E9-D52E36F41432}"/>
                </a:ext>
              </a:extLst>
            </p:cNvPr>
            <p:cNvSpPr>
              <a:spLocks/>
            </p:cNvSpPr>
            <p:nvPr/>
          </p:nvSpPr>
          <p:spPr bwMode="auto">
            <a:xfrm>
              <a:off x="4960937" y="2220913"/>
              <a:ext cx="2960688" cy="1255712"/>
            </a:xfrm>
            <a:custGeom>
              <a:avLst/>
              <a:gdLst>
                <a:gd name="T0" fmla="*/ 2894013 w 1865"/>
                <a:gd name="T1" fmla="*/ 1156328 h 796"/>
                <a:gd name="T2" fmla="*/ 2757488 w 1865"/>
                <a:gd name="T3" fmla="*/ 1015928 h 796"/>
                <a:gd name="T4" fmla="*/ 2605088 w 1865"/>
                <a:gd name="T5" fmla="*/ 886571 h 796"/>
                <a:gd name="T6" fmla="*/ 2443163 w 1865"/>
                <a:gd name="T7" fmla="*/ 766678 h 796"/>
                <a:gd name="T8" fmla="*/ 2268538 w 1865"/>
                <a:gd name="T9" fmla="*/ 657829 h 796"/>
                <a:gd name="T10" fmla="*/ 2085975 w 1865"/>
                <a:gd name="T11" fmla="*/ 552135 h 796"/>
                <a:gd name="T12" fmla="*/ 1895475 w 1865"/>
                <a:gd name="T13" fmla="*/ 462216 h 796"/>
                <a:gd name="T14" fmla="*/ 1700213 w 1865"/>
                <a:gd name="T15" fmla="*/ 377029 h 796"/>
                <a:gd name="T16" fmla="*/ 1500188 w 1865"/>
                <a:gd name="T17" fmla="*/ 304463 h 796"/>
                <a:gd name="T18" fmla="*/ 1296988 w 1865"/>
                <a:gd name="T19" fmla="*/ 239784 h 796"/>
                <a:gd name="T20" fmla="*/ 1093788 w 1865"/>
                <a:gd name="T21" fmla="*/ 179838 h 796"/>
                <a:gd name="T22" fmla="*/ 885825 w 1865"/>
                <a:gd name="T23" fmla="*/ 127780 h 796"/>
                <a:gd name="T24" fmla="*/ 681038 w 1865"/>
                <a:gd name="T25" fmla="*/ 86764 h 796"/>
                <a:gd name="T26" fmla="*/ 481013 w 1865"/>
                <a:gd name="T27" fmla="*/ 55213 h 796"/>
                <a:gd name="T28" fmla="*/ 285750 w 1865"/>
                <a:gd name="T29" fmla="*/ 28395 h 796"/>
                <a:gd name="T30" fmla="*/ 92075 w 1865"/>
                <a:gd name="T31" fmla="*/ 9465 h 796"/>
                <a:gd name="T32" fmla="*/ 0 w 1865"/>
                <a:gd name="T33" fmla="*/ 37861 h 796"/>
                <a:gd name="T34" fmla="*/ 185738 w 1865"/>
                <a:gd name="T35" fmla="*/ 55213 h 796"/>
                <a:gd name="T36" fmla="*/ 376238 w 1865"/>
                <a:gd name="T37" fmla="*/ 77299 h 796"/>
                <a:gd name="T38" fmla="*/ 574675 w 1865"/>
                <a:gd name="T39" fmla="*/ 108849 h 796"/>
                <a:gd name="T40" fmla="*/ 776288 w 1865"/>
                <a:gd name="T41" fmla="*/ 145133 h 796"/>
                <a:gd name="T42" fmla="*/ 979488 w 1865"/>
                <a:gd name="T43" fmla="*/ 189303 h 796"/>
                <a:gd name="T44" fmla="*/ 1184275 w 1865"/>
                <a:gd name="T45" fmla="*/ 246094 h 796"/>
                <a:gd name="T46" fmla="*/ 1387475 w 1865"/>
                <a:gd name="T47" fmla="*/ 307618 h 796"/>
                <a:gd name="T48" fmla="*/ 1587500 w 1865"/>
                <a:gd name="T49" fmla="*/ 377029 h 796"/>
                <a:gd name="T50" fmla="*/ 1781175 w 1865"/>
                <a:gd name="T51" fmla="*/ 455905 h 796"/>
                <a:gd name="T52" fmla="*/ 1973263 w 1865"/>
                <a:gd name="T53" fmla="*/ 542670 h 796"/>
                <a:gd name="T54" fmla="*/ 2157413 w 1865"/>
                <a:gd name="T55" fmla="*/ 638899 h 796"/>
                <a:gd name="T56" fmla="*/ 2336800 w 1865"/>
                <a:gd name="T57" fmla="*/ 741438 h 796"/>
                <a:gd name="T58" fmla="*/ 2501900 w 1865"/>
                <a:gd name="T59" fmla="*/ 855020 h 796"/>
                <a:gd name="T60" fmla="*/ 2657475 w 1865"/>
                <a:gd name="T61" fmla="*/ 978067 h 796"/>
                <a:gd name="T62" fmla="*/ 2800350 w 1865"/>
                <a:gd name="T63" fmla="*/ 1110579 h 796"/>
                <a:gd name="T64" fmla="*/ 2928938 w 1865"/>
                <a:gd name="T65" fmla="*/ 1254134 h 7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65" h="796">
                  <a:moveTo>
                    <a:pt x="1864" y="778"/>
                  </a:moveTo>
                  <a:lnTo>
                    <a:pt x="1823" y="733"/>
                  </a:lnTo>
                  <a:lnTo>
                    <a:pt x="1782" y="688"/>
                  </a:lnTo>
                  <a:lnTo>
                    <a:pt x="1737" y="644"/>
                  </a:lnTo>
                  <a:lnTo>
                    <a:pt x="1690" y="601"/>
                  </a:lnTo>
                  <a:lnTo>
                    <a:pt x="1641" y="562"/>
                  </a:lnTo>
                  <a:lnTo>
                    <a:pt x="1590" y="523"/>
                  </a:lnTo>
                  <a:lnTo>
                    <a:pt x="1539" y="486"/>
                  </a:lnTo>
                  <a:lnTo>
                    <a:pt x="1484" y="449"/>
                  </a:lnTo>
                  <a:lnTo>
                    <a:pt x="1429" y="417"/>
                  </a:lnTo>
                  <a:lnTo>
                    <a:pt x="1372" y="383"/>
                  </a:lnTo>
                  <a:lnTo>
                    <a:pt x="1314" y="350"/>
                  </a:lnTo>
                  <a:lnTo>
                    <a:pt x="1255" y="322"/>
                  </a:lnTo>
                  <a:lnTo>
                    <a:pt x="1194" y="293"/>
                  </a:lnTo>
                  <a:lnTo>
                    <a:pt x="1133" y="267"/>
                  </a:lnTo>
                  <a:lnTo>
                    <a:pt x="1071" y="239"/>
                  </a:lnTo>
                  <a:lnTo>
                    <a:pt x="1008" y="215"/>
                  </a:lnTo>
                  <a:lnTo>
                    <a:pt x="945" y="193"/>
                  </a:lnTo>
                  <a:lnTo>
                    <a:pt x="881" y="172"/>
                  </a:lnTo>
                  <a:lnTo>
                    <a:pt x="817" y="152"/>
                  </a:lnTo>
                  <a:lnTo>
                    <a:pt x="752" y="130"/>
                  </a:lnTo>
                  <a:lnTo>
                    <a:pt x="689" y="114"/>
                  </a:lnTo>
                  <a:lnTo>
                    <a:pt x="623" y="98"/>
                  </a:lnTo>
                  <a:lnTo>
                    <a:pt x="558" y="81"/>
                  </a:lnTo>
                  <a:lnTo>
                    <a:pt x="495" y="69"/>
                  </a:lnTo>
                  <a:lnTo>
                    <a:pt x="429" y="55"/>
                  </a:lnTo>
                  <a:lnTo>
                    <a:pt x="366" y="45"/>
                  </a:lnTo>
                  <a:lnTo>
                    <a:pt x="303" y="35"/>
                  </a:lnTo>
                  <a:lnTo>
                    <a:pt x="241" y="24"/>
                  </a:lnTo>
                  <a:lnTo>
                    <a:pt x="180" y="18"/>
                  </a:lnTo>
                  <a:lnTo>
                    <a:pt x="119" y="10"/>
                  </a:lnTo>
                  <a:lnTo>
                    <a:pt x="58" y="6"/>
                  </a:lnTo>
                  <a:lnTo>
                    <a:pt x="1" y="0"/>
                  </a:lnTo>
                  <a:lnTo>
                    <a:pt x="0" y="24"/>
                  </a:lnTo>
                  <a:lnTo>
                    <a:pt x="56" y="30"/>
                  </a:lnTo>
                  <a:lnTo>
                    <a:pt x="117" y="35"/>
                  </a:lnTo>
                  <a:lnTo>
                    <a:pt x="176" y="43"/>
                  </a:lnTo>
                  <a:lnTo>
                    <a:pt x="237" y="49"/>
                  </a:lnTo>
                  <a:lnTo>
                    <a:pt x="301" y="59"/>
                  </a:lnTo>
                  <a:lnTo>
                    <a:pt x="362" y="69"/>
                  </a:lnTo>
                  <a:lnTo>
                    <a:pt x="425" y="79"/>
                  </a:lnTo>
                  <a:lnTo>
                    <a:pt x="489" y="92"/>
                  </a:lnTo>
                  <a:lnTo>
                    <a:pt x="554" y="106"/>
                  </a:lnTo>
                  <a:lnTo>
                    <a:pt x="617" y="120"/>
                  </a:lnTo>
                  <a:lnTo>
                    <a:pt x="682" y="137"/>
                  </a:lnTo>
                  <a:lnTo>
                    <a:pt x="746" y="156"/>
                  </a:lnTo>
                  <a:lnTo>
                    <a:pt x="811" y="174"/>
                  </a:lnTo>
                  <a:lnTo>
                    <a:pt x="874" y="195"/>
                  </a:lnTo>
                  <a:lnTo>
                    <a:pt x="937" y="215"/>
                  </a:lnTo>
                  <a:lnTo>
                    <a:pt x="1000" y="239"/>
                  </a:lnTo>
                  <a:lnTo>
                    <a:pt x="1061" y="262"/>
                  </a:lnTo>
                  <a:lnTo>
                    <a:pt x="1122" y="289"/>
                  </a:lnTo>
                  <a:lnTo>
                    <a:pt x="1184" y="316"/>
                  </a:lnTo>
                  <a:lnTo>
                    <a:pt x="1243" y="344"/>
                  </a:lnTo>
                  <a:lnTo>
                    <a:pt x="1302" y="373"/>
                  </a:lnTo>
                  <a:lnTo>
                    <a:pt x="1359" y="405"/>
                  </a:lnTo>
                  <a:lnTo>
                    <a:pt x="1416" y="437"/>
                  </a:lnTo>
                  <a:lnTo>
                    <a:pt x="1472" y="470"/>
                  </a:lnTo>
                  <a:lnTo>
                    <a:pt x="1525" y="506"/>
                  </a:lnTo>
                  <a:lnTo>
                    <a:pt x="1576" y="542"/>
                  </a:lnTo>
                  <a:lnTo>
                    <a:pt x="1627" y="581"/>
                  </a:lnTo>
                  <a:lnTo>
                    <a:pt x="1674" y="620"/>
                  </a:lnTo>
                  <a:lnTo>
                    <a:pt x="1721" y="660"/>
                  </a:lnTo>
                  <a:lnTo>
                    <a:pt x="1764" y="704"/>
                  </a:lnTo>
                  <a:lnTo>
                    <a:pt x="1806" y="749"/>
                  </a:lnTo>
                  <a:lnTo>
                    <a:pt x="1845" y="795"/>
                  </a:lnTo>
                  <a:lnTo>
                    <a:pt x="1864" y="778"/>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0" name="Freeform 190">
              <a:extLst>
                <a:ext uri="{FF2B5EF4-FFF2-40B4-BE49-F238E27FC236}">
                  <a16:creationId xmlns:a16="http://schemas.microsoft.com/office/drawing/2014/main" id="{52589C23-9612-C950-C979-6D841137CA48}"/>
                </a:ext>
              </a:extLst>
            </p:cNvPr>
            <p:cNvSpPr>
              <a:spLocks/>
            </p:cNvSpPr>
            <p:nvPr/>
          </p:nvSpPr>
          <p:spPr bwMode="auto">
            <a:xfrm>
              <a:off x="7767637" y="3322639"/>
              <a:ext cx="325438" cy="358775"/>
            </a:xfrm>
            <a:custGeom>
              <a:avLst/>
              <a:gdLst>
                <a:gd name="T0" fmla="*/ 284163 w 205"/>
                <a:gd name="T1" fmla="*/ 311360 h 227"/>
                <a:gd name="T2" fmla="*/ 323850 w 205"/>
                <a:gd name="T3" fmla="*/ 357194 h 227"/>
                <a:gd name="T4" fmla="*/ 171450 w 205"/>
                <a:gd name="T5" fmla="*/ 0 h 227"/>
                <a:gd name="T6" fmla="*/ 0 w 205"/>
                <a:gd name="T7" fmla="*/ 142246 h 227"/>
                <a:gd name="T8" fmla="*/ 323850 w 205"/>
                <a:gd name="T9" fmla="*/ 357194 h 227"/>
                <a:gd name="T10" fmla="*/ 284163 w 205"/>
                <a:gd name="T11" fmla="*/ 311360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 h="227">
                  <a:moveTo>
                    <a:pt x="179" y="197"/>
                  </a:moveTo>
                  <a:lnTo>
                    <a:pt x="204" y="226"/>
                  </a:lnTo>
                  <a:lnTo>
                    <a:pt x="108" y="0"/>
                  </a:lnTo>
                  <a:lnTo>
                    <a:pt x="0" y="90"/>
                  </a:lnTo>
                  <a:lnTo>
                    <a:pt x="204" y="226"/>
                  </a:lnTo>
                  <a:lnTo>
                    <a:pt x="179" y="197"/>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1" name="Freeform 191">
              <a:extLst>
                <a:ext uri="{FF2B5EF4-FFF2-40B4-BE49-F238E27FC236}">
                  <a16:creationId xmlns:a16="http://schemas.microsoft.com/office/drawing/2014/main" id="{F8B5A401-7F90-2872-E525-AE268838530E}"/>
                </a:ext>
              </a:extLst>
            </p:cNvPr>
            <p:cNvSpPr>
              <a:spLocks/>
            </p:cNvSpPr>
            <p:nvPr/>
          </p:nvSpPr>
          <p:spPr bwMode="auto">
            <a:xfrm>
              <a:off x="3530601" y="2284413"/>
              <a:ext cx="60325" cy="133350"/>
            </a:xfrm>
            <a:custGeom>
              <a:avLst/>
              <a:gdLst>
                <a:gd name="T0" fmla="*/ 42863 w 38"/>
                <a:gd name="T1" fmla="*/ 47065 h 85"/>
                <a:gd name="T2" fmla="*/ 52388 w 38"/>
                <a:gd name="T3" fmla="*/ 47065 h 85"/>
                <a:gd name="T4" fmla="*/ 52388 w 38"/>
                <a:gd name="T5" fmla="*/ 56478 h 85"/>
                <a:gd name="T6" fmla="*/ 42863 w 38"/>
                <a:gd name="T7" fmla="*/ 56478 h 85"/>
                <a:gd name="T8" fmla="*/ 36513 w 38"/>
                <a:gd name="T9" fmla="*/ 59615 h 85"/>
                <a:gd name="T10" fmla="*/ 36513 w 38"/>
                <a:gd name="T11" fmla="*/ 69028 h 85"/>
                <a:gd name="T12" fmla="*/ 36513 w 38"/>
                <a:gd name="T13" fmla="*/ 80010 h 85"/>
                <a:gd name="T14" fmla="*/ 36513 w 38"/>
                <a:gd name="T15" fmla="*/ 89423 h 85"/>
                <a:gd name="T16" fmla="*/ 36513 w 38"/>
                <a:gd name="T17" fmla="*/ 98836 h 85"/>
                <a:gd name="T18" fmla="*/ 36513 w 38"/>
                <a:gd name="T19" fmla="*/ 108249 h 85"/>
                <a:gd name="T20" fmla="*/ 36513 w 38"/>
                <a:gd name="T21" fmla="*/ 117662 h 85"/>
                <a:gd name="T22" fmla="*/ 36513 w 38"/>
                <a:gd name="T23" fmla="*/ 127075 h 85"/>
                <a:gd name="T24" fmla="*/ 30163 w 38"/>
                <a:gd name="T25" fmla="*/ 131781 h 85"/>
                <a:gd name="T26" fmla="*/ 22225 w 38"/>
                <a:gd name="T27" fmla="*/ 127075 h 85"/>
                <a:gd name="T28" fmla="*/ 15875 w 38"/>
                <a:gd name="T29" fmla="*/ 131781 h 85"/>
                <a:gd name="T30" fmla="*/ 9525 w 38"/>
                <a:gd name="T31" fmla="*/ 127075 h 85"/>
                <a:gd name="T32" fmla="*/ 12700 w 38"/>
                <a:gd name="T33" fmla="*/ 120799 h 85"/>
                <a:gd name="T34" fmla="*/ 12700 w 38"/>
                <a:gd name="T35" fmla="*/ 111386 h 85"/>
                <a:gd name="T36" fmla="*/ 12700 w 38"/>
                <a:gd name="T37" fmla="*/ 101974 h 85"/>
                <a:gd name="T38" fmla="*/ 12700 w 38"/>
                <a:gd name="T39" fmla="*/ 92561 h 85"/>
                <a:gd name="T40" fmla="*/ 12700 w 38"/>
                <a:gd name="T41" fmla="*/ 83148 h 85"/>
                <a:gd name="T42" fmla="*/ 12700 w 38"/>
                <a:gd name="T43" fmla="*/ 72166 h 85"/>
                <a:gd name="T44" fmla="*/ 12700 w 38"/>
                <a:gd name="T45" fmla="*/ 62753 h 85"/>
                <a:gd name="T46" fmla="*/ 9525 w 38"/>
                <a:gd name="T47" fmla="*/ 56478 h 85"/>
                <a:gd name="T48" fmla="*/ 0 w 38"/>
                <a:gd name="T49" fmla="*/ 56478 h 85"/>
                <a:gd name="T50" fmla="*/ 0 w 38"/>
                <a:gd name="T51" fmla="*/ 47065 h 85"/>
                <a:gd name="T52" fmla="*/ 9525 w 38"/>
                <a:gd name="T53" fmla="*/ 47065 h 85"/>
                <a:gd name="T54" fmla="*/ 12700 w 38"/>
                <a:gd name="T55" fmla="*/ 40789 h 85"/>
                <a:gd name="T56" fmla="*/ 12700 w 38"/>
                <a:gd name="T57" fmla="*/ 31376 h 85"/>
                <a:gd name="T58" fmla="*/ 15875 w 38"/>
                <a:gd name="T59" fmla="*/ 25101 h 85"/>
                <a:gd name="T60" fmla="*/ 19050 w 38"/>
                <a:gd name="T61" fmla="*/ 18826 h 85"/>
                <a:gd name="T62" fmla="*/ 22225 w 38"/>
                <a:gd name="T63" fmla="*/ 12551 h 85"/>
                <a:gd name="T64" fmla="*/ 30163 w 38"/>
                <a:gd name="T65" fmla="*/ 9413 h 85"/>
                <a:gd name="T66" fmla="*/ 33338 w 38"/>
                <a:gd name="T67" fmla="*/ 3138 h 85"/>
                <a:gd name="T68" fmla="*/ 39688 w 38"/>
                <a:gd name="T69" fmla="*/ 0 h 85"/>
                <a:gd name="T70" fmla="*/ 49213 w 38"/>
                <a:gd name="T71" fmla="*/ 0 h 85"/>
                <a:gd name="T72" fmla="*/ 58738 w 38"/>
                <a:gd name="T73" fmla="*/ 0 h 85"/>
                <a:gd name="T74" fmla="*/ 58738 w 38"/>
                <a:gd name="T75" fmla="*/ 9413 h 85"/>
                <a:gd name="T76" fmla="*/ 55563 w 38"/>
                <a:gd name="T77" fmla="*/ 15688 h 85"/>
                <a:gd name="T78" fmla="*/ 52388 w 38"/>
                <a:gd name="T79" fmla="*/ 21964 h 85"/>
                <a:gd name="T80" fmla="*/ 46038 w 38"/>
                <a:gd name="T81" fmla="*/ 18826 h 85"/>
                <a:gd name="T82" fmla="*/ 39688 w 38"/>
                <a:gd name="T83" fmla="*/ 15688 h 85"/>
                <a:gd name="T84" fmla="*/ 33338 w 38"/>
                <a:gd name="T85" fmla="*/ 18826 h 85"/>
                <a:gd name="T86" fmla="*/ 30163 w 38"/>
                <a:gd name="T87" fmla="*/ 28239 h 85"/>
                <a:gd name="T88" fmla="*/ 33338 w 38"/>
                <a:gd name="T89" fmla="*/ 34514 h 85"/>
                <a:gd name="T90" fmla="*/ 33338 w 38"/>
                <a:gd name="T91" fmla="*/ 43927 h 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 h="85">
                  <a:moveTo>
                    <a:pt x="23" y="30"/>
                  </a:moveTo>
                  <a:lnTo>
                    <a:pt x="25" y="30"/>
                  </a:lnTo>
                  <a:lnTo>
                    <a:pt x="27" y="30"/>
                  </a:lnTo>
                  <a:lnTo>
                    <a:pt x="29" y="30"/>
                  </a:lnTo>
                  <a:lnTo>
                    <a:pt x="31" y="30"/>
                  </a:lnTo>
                  <a:lnTo>
                    <a:pt x="33" y="30"/>
                  </a:lnTo>
                  <a:lnTo>
                    <a:pt x="33" y="32"/>
                  </a:lnTo>
                  <a:lnTo>
                    <a:pt x="33" y="34"/>
                  </a:lnTo>
                  <a:lnTo>
                    <a:pt x="33" y="36"/>
                  </a:lnTo>
                  <a:lnTo>
                    <a:pt x="31" y="36"/>
                  </a:lnTo>
                  <a:lnTo>
                    <a:pt x="29" y="36"/>
                  </a:lnTo>
                  <a:lnTo>
                    <a:pt x="27" y="36"/>
                  </a:lnTo>
                  <a:lnTo>
                    <a:pt x="25" y="36"/>
                  </a:lnTo>
                  <a:lnTo>
                    <a:pt x="23" y="36"/>
                  </a:lnTo>
                  <a:lnTo>
                    <a:pt x="23" y="38"/>
                  </a:lnTo>
                  <a:lnTo>
                    <a:pt x="23" y="40"/>
                  </a:lnTo>
                  <a:lnTo>
                    <a:pt x="23" y="42"/>
                  </a:lnTo>
                  <a:lnTo>
                    <a:pt x="23" y="44"/>
                  </a:lnTo>
                  <a:lnTo>
                    <a:pt x="23" y="46"/>
                  </a:lnTo>
                  <a:lnTo>
                    <a:pt x="23" y="48"/>
                  </a:lnTo>
                  <a:lnTo>
                    <a:pt x="23" y="51"/>
                  </a:lnTo>
                  <a:lnTo>
                    <a:pt x="23" y="53"/>
                  </a:lnTo>
                  <a:lnTo>
                    <a:pt x="23" y="55"/>
                  </a:lnTo>
                  <a:lnTo>
                    <a:pt x="23" y="57"/>
                  </a:lnTo>
                  <a:lnTo>
                    <a:pt x="23" y="59"/>
                  </a:lnTo>
                  <a:lnTo>
                    <a:pt x="23" y="61"/>
                  </a:lnTo>
                  <a:lnTo>
                    <a:pt x="23" y="63"/>
                  </a:lnTo>
                  <a:lnTo>
                    <a:pt x="23" y="65"/>
                  </a:lnTo>
                  <a:lnTo>
                    <a:pt x="23" y="67"/>
                  </a:lnTo>
                  <a:lnTo>
                    <a:pt x="23" y="69"/>
                  </a:lnTo>
                  <a:lnTo>
                    <a:pt x="23" y="71"/>
                  </a:lnTo>
                  <a:lnTo>
                    <a:pt x="23" y="73"/>
                  </a:lnTo>
                  <a:lnTo>
                    <a:pt x="23" y="75"/>
                  </a:lnTo>
                  <a:lnTo>
                    <a:pt x="23" y="77"/>
                  </a:lnTo>
                  <a:lnTo>
                    <a:pt x="23" y="79"/>
                  </a:lnTo>
                  <a:lnTo>
                    <a:pt x="23" y="81"/>
                  </a:lnTo>
                  <a:lnTo>
                    <a:pt x="23" y="84"/>
                  </a:lnTo>
                  <a:lnTo>
                    <a:pt x="21" y="84"/>
                  </a:lnTo>
                  <a:lnTo>
                    <a:pt x="19" y="84"/>
                  </a:lnTo>
                  <a:lnTo>
                    <a:pt x="19" y="81"/>
                  </a:lnTo>
                  <a:lnTo>
                    <a:pt x="16" y="81"/>
                  </a:lnTo>
                  <a:lnTo>
                    <a:pt x="14" y="81"/>
                  </a:lnTo>
                  <a:lnTo>
                    <a:pt x="12" y="81"/>
                  </a:lnTo>
                  <a:lnTo>
                    <a:pt x="12" y="84"/>
                  </a:lnTo>
                  <a:lnTo>
                    <a:pt x="10" y="84"/>
                  </a:lnTo>
                  <a:lnTo>
                    <a:pt x="8" y="84"/>
                  </a:lnTo>
                  <a:lnTo>
                    <a:pt x="6" y="84"/>
                  </a:lnTo>
                  <a:lnTo>
                    <a:pt x="6" y="81"/>
                  </a:lnTo>
                  <a:lnTo>
                    <a:pt x="6" y="79"/>
                  </a:lnTo>
                  <a:lnTo>
                    <a:pt x="6" y="77"/>
                  </a:lnTo>
                  <a:lnTo>
                    <a:pt x="8" y="77"/>
                  </a:lnTo>
                  <a:lnTo>
                    <a:pt x="8" y="75"/>
                  </a:lnTo>
                  <a:lnTo>
                    <a:pt x="8" y="73"/>
                  </a:lnTo>
                  <a:lnTo>
                    <a:pt x="8" y="71"/>
                  </a:lnTo>
                  <a:lnTo>
                    <a:pt x="8" y="69"/>
                  </a:lnTo>
                  <a:lnTo>
                    <a:pt x="8" y="67"/>
                  </a:lnTo>
                  <a:lnTo>
                    <a:pt x="8" y="65"/>
                  </a:lnTo>
                  <a:lnTo>
                    <a:pt x="8" y="63"/>
                  </a:lnTo>
                  <a:lnTo>
                    <a:pt x="8" y="61"/>
                  </a:lnTo>
                  <a:lnTo>
                    <a:pt x="8" y="59"/>
                  </a:lnTo>
                  <a:lnTo>
                    <a:pt x="8" y="57"/>
                  </a:lnTo>
                  <a:lnTo>
                    <a:pt x="8" y="55"/>
                  </a:lnTo>
                  <a:lnTo>
                    <a:pt x="8" y="53"/>
                  </a:lnTo>
                  <a:lnTo>
                    <a:pt x="8" y="51"/>
                  </a:lnTo>
                  <a:lnTo>
                    <a:pt x="8" y="48"/>
                  </a:lnTo>
                  <a:lnTo>
                    <a:pt x="8" y="46"/>
                  </a:lnTo>
                  <a:lnTo>
                    <a:pt x="8" y="44"/>
                  </a:lnTo>
                  <a:lnTo>
                    <a:pt x="8" y="42"/>
                  </a:lnTo>
                  <a:lnTo>
                    <a:pt x="8" y="40"/>
                  </a:lnTo>
                  <a:lnTo>
                    <a:pt x="8" y="38"/>
                  </a:lnTo>
                  <a:lnTo>
                    <a:pt x="8" y="36"/>
                  </a:lnTo>
                  <a:lnTo>
                    <a:pt x="6" y="36"/>
                  </a:lnTo>
                  <a:lnTo>
                    <a:pt x="4" y="36"/>
                  </a:lnTo>
                  <a:lnTo>
                    <a:pt x="2" y="36"/>
                  </a:lnTo>
                  <a:lnTo>
                    <a:pt x="0" y="36"/>
                  </a:lnTo>
                  <a:lnTo>
                    <a:pt x="0" y="34"/>
                  </a:lnTo>
                  <a:lnTo>
                    <a:pt x="0" y="32"/>
                  </a:lnTo>
                  <a:lnTo>
                    <a:pt x="0" y="30"/>
                  </a:lnTo>
                  <a:lnTo>
                    <a:pt x="2" y="30"/>
                  </a:lnTo>
                  <a:lnTo>
                    <a:pt x="4" y="30"/>
                  </a:lnTo>
                  <a:lnTo>
                    <a:pt x="6" y="30"/>
                  </a:lnTo>
                  <a:lnTo>
                    <a:pt x="8" y="30"/>
                  </a:lnTo>
                  <a:lnTo>
                    <a:pt x="8" y="28"/>
                  </a:lnTo>
                  <a:lnTo>
                    <a:pt x="8" y="26"/>
                  </a:lnTo>
                  <a:lnTo>
                    <a:pt x="8" y="24"/>
                  </a:lnTo>
                  <a:lnTo>
                    <a:pt x="8" y="22"/>
                  </a:lnTo>
                  <a:lnTo>
                    <a:pt x="8" y="20"/>
                  </a:lnTo>
                  <a:lnTo>
                    <a:pt x="10" y="20"/>
                  </a:lnTo>
                  <a:lnTo>
                    <a:pt x="10" y="18"/>
                  </a:lnTo>
                  <a:lnTo>
                    <a:pt x="10" y="16"/>
                  </a:lnTo>
                  <a:lnTo>
                    <a:pt x="10" y="14"/>
                  </a:lnTo>
                  <a:lnTo>
                    <a:pt x="12" y="14"/>
                  </a:lnTo>
                  <a:lnTo>
                    <a:pt x="12" y="12"/>
                  </a:lnTo>
                  <a:lnTo>
                    <a:pt x="12" y="10"/>
                  </a:lnTo>
                  <a:lnTo>
                    <a:pt x="14" y="10"/>
                  </a:lnTo>
                  <a:lnTo>
                    <a:pt x="14" y="8"/>
                  </a:lnTo>
                  <a:lnTo>
                    <a:pt x="16" y="8"/>
                  </a:lnTo>
                  <a:lnTo>
                    <a:pt x="16" y="6"/>
                  </a:lnTo>
                  <a:lnTo>
                    <a:pt x="19" y="6"/>
                  </a:lnTo>
                  <a:lnTo>
                    <a:pt x="19" y="4"/>
                  </a:lnTo>
                  <a:lnTo>
                    <a:pt x="21" y="4"/>
                  </a:lnTo>
                  <a:lnTo>
                    <a:pt x="21" y="2"/>
                  </a:lnTo>
                  <a:lnTo>
                    <a:pt x="23" y="2"/>
                  </a:lnTo>
                  <a:lnTo>
                    <a:pt x="23" y="0"/>
                  </a:lnTo>
                  <a:lnTo>
                    <a:pt x="25" y="0"/>
                  </a:lnTo>
                  <a:lnTo>
                    <a:pt x="27" y="0"/>
                  </a:lnTo>
                  <a:lnTo>
                    <a:pt x="29" y="0"/>
                  </a:lnTo>
                  <a:lnTo>
                    <a:pt x="31" y="0"/>
                  </a:lnTo>
                  <a:lnTo>
                    <a:pt x="33" y="0"/>
                  </a:lnTo>
                  <a:lnTo>
                    <a:pt x="35" y="0"/>
                  </a:lnTo>
                  <a:lnTo>
                    <a:pt x="37" y="0"/>
                  </a:lnTo>
                  <a:lnTo>
                    <a:pt x="37" y="2"/>
                  </a:lnTo>
                  <a:lnTo>
                    <a:pt x="37" y="4"/>
                  </a:lnTo>
                  <a:lnTo>
                    <a:pt x="37" y="6"/>
                  </a:lnTo>
                  <a:lnTo>
                    <a:pt x="37" y="8"/>
                  </a:lnTo>
                  <a:lnTo>
                    <a:pt x="35" y="8"/>
                  </a:lnTo>
                  <a:lnTo>
                    <a:pt x="35" y="10"/>
                  </a:lnTo>
                  <a:lnTo>
                    <a:pt x="35" y="12"/>
                  </a:lnTo>
                  <a:lnTo>
                    <a:pt x="35" y="14"/>
                  </a:lnTo>
                  <a:lnTo>
                    <a:pt x="33" y="14"/>
                  </a:lnTo>
                  <a:lnTo>
                    <a:pt x="33" y="12"/>
                  </a:lnTo>
                  <a:lnTo>
                    <a:pt x="31" y="12"/>
                  </a:lnTo>
                  <a:lnTo>
                    <a:pt x="29" y="12"/>
                  </a:lnTo>
                  <a:lnTo>
                    <a:pt x="27" y="12"/>
                  </a:lnTo>
                  <a:lnTo>
                    <a:pt x="27" y="10"/>
                  </a:lnTo>
                  <a:lnTo>
                    <a:pt x="25" y="10"/>
                  </a:lnTo>
                  <a:lnTo>
                    <a:pt x="23" y="10"/>
                  </a:lnTo>
                  <a:lnTo>
                    <a:pt x="23" y="12"/>
                  </a:lnTo>
                  <a:lnTo>
                    <a:pt x="21" y="12"/>
                  </a:lnTo>
                  <a:lnTo>
                    <a:pt x="19" y="14"/>
                  </a:lnTo>
                  <a:lnTo>
                    <a:pt x="19" y="16"/>
                  </a:lnTo>
                  <a:lnTo>
                    <a:pt x="19" y="18"/>
                  </a:lnTo>
                  <a:lnTo>
                    <a:pt x="19" y="20"/>
                  </a:lnTo>
                  <a:lnTo>
                    <a:pt x="19" y="22"/>
                  </a:lnTo>
                  <a:lnTo>
                    <a:pt x="21" y="22"/>
                  </a:lnTo>
                  <a:lnTo>
                    <a:pt x="21" y="24"/>
                  </a:lnTo>
                  <a:lnTo>
                    <a:pt x="21" y="26"/>
                  </a:lnTo>
                  <a:lnTo>
                    <a:pt x="21" y="28"/>
                  </a:lnTo>
                  <a:lnTo>
                    <a:pt x="23" y="28"/>
                  </a:lnTo>
                  <a:lnTo>
                    <a:pt x="23" y="3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2" name="Freeform 192">
              <a:extLst>
                <a:ext uri="{FF2B5EF4-FFF2-40B4-BE49-F238E27FC236}">
                  <a16:creationId xmlns:a16="http://schemas.microsoft.com/office/drawing/2014/main" id="{8EF2FC30-D8EE-5B7E-E683-91321E5E100E}"/>
                </a:ext>
              </a:extLst>
            </p:cNvPr>
            <p:cNvSpPr>
              <a:spLocks/>
            </p:cNvSpPr>
            <p:nvPr/>
          </p:nvSpPr>
          <p:spPr bwMode="auto">
            <a:xfrm>
              <a:off x="3595688" y="2328863"/>
              <a:ext cx="53975" cy="88900"/>
            </a:xfrm>
            <a:custGeom>
              <a:avLst/>
              <a:gdLst>
                <a:gd name="T0" fmla="*/ 0 w 34"/>
                <a:gd name="T1" fmla="*/ 84138 h 56"/>
                <a:gd name="T2" fmla="*/ 0 w 34"/>
                <a:gd name="T3" fmla="*/ 77788 h 56"/>
                <a:gd name="T4" fmla="*/ 0 w 34"/>
                <a:gd name="T5" fmla="*/ 71438 h 56"/>
                <a:gd name="T6" fmla="*/ 0 w 34"/>
                <a:gd name="T7" fmla="*/ 65088 h 56"/>
                <a:gd name="T8" fmla="*/ 0 w 34"/>
                <a:gd name="T9" fmla="*/ 58738 h 56"/>
                <a:gd name="T10" fmla="*/ 0 w 34"/>
                <a:gd name="T11" fmla="*/ 52388 h 56"/>
                <a:gd name="T12" fmla="*/ 0 w 34"/>
                <a:gd name="T13" fmla="*/ 46038 h 56"/>
                <a:gd name="T14" fmla="*/ 0 w 34"/>
                <a:gd name="T15" fmla="*/ 39688 h 56"/>
                <a:gd name="T16" fmla="*/ 0 w 34"/>
                <a:gd name="T17" fmla="*/ 31750 h 56"/>
                <a:gd name="T18" fmla="*/ 0 w 34"/>
                <a:gd name="T19" fmla="*/ 25400 h 56"/>
                <a:gd name="T20" fmla="*/ 0 w 34"/>
                <a:gd name="T21" fmla="*/ 19050 h 56"/>
                <a:gd name="T22" fmla="*/ 0 w 34"/>
                <a:gd name="T23" fmla="*/ 12700 h 56"/>
                <a:gd name="T24" fmla="*/ 0 w 34"/>
                <a:gd name="T25" fmla="*/ 6350 h 56"/>
                <a:gd name="T26" fmla="*/ 3175 w 34"/>
                <a:gd name="T27" fmla="*/ 3175 h 56"/>
                <a:gd name="T28" fmla="*/ 9525 w 34"/>
                <a:gd name="T29" fmla="*/ 3175 h 56"/>
                <a:gd name="T30" fmla="*/ 15875 w 34"/>
                <a:gd name="T31" fmla="*/ 3175 h 56"/>
                <a:gd name="T32" fmla="*/ 22225 w 34"/>
                <a:gd name="T33" fmla="*/ 3175 h 56"/>
                <a:gd name="T34" fmla="*/ 22225 w 34"/>
                <a:gd name="T35" fmla="*/ 9525 h 56"/>
                <a:gd name="T36" fmla="*/ 22225 w 34"/>
                <a:gd name="T37" fmla="*/ 15875 h 56"/>
                <a:gd name="T38" fmla="*/ 22225 w 34"/>
                <a:gd name="T39" fmla="*/ 22225 h 56"/>
                <a:gd name="T40" fmla="*/ 22225 w 34"/>
                <a:gd name="T41" fmla="*/ 22225 h 56"/>
                <a:gd name="T42" fmla="*/ 25400 w 34"/>
                <a:gd name="T43" fmla="*/ 19050 h 56"/>
                <a:gd name="T44" fmla="*/ 28575 w 34"/>
                <a:gd name="T45" fmla="*/ 12700 h 56"/>
                <a:gd name="T46" fmla="*/ 31750 w 34"/>
                <a:gd name="T47" fmla="*/ 9525 h 56"/>
                <a:gd name="T48" fmla="*/ 34925 w 34"/>
                <a:gd name="T49" fmla="*/ 6350 h 56"/>
                <a:gd name="T50" fmla="*/ 38100 w 34"/>
                <a:gd name="T51" fmla="*/ 3175 h 56"/>
                <a:gd name="T52" fmla="*/ 42863 w 34"/>
                <a:gd name="T53" fmla="*/ 0 h 56"/>
                <a:gd name="T54" fmla="*/ 49213 w 34"/>
                <a:gd name="T55" fmla="*/ 0 h 56"/>
                <a:gd name="T56" fmla="*/ 52388 w 34"/>
                <a:gd name="T57" fmla="*/ 3175 h 56"/>
                <a:gd name="T58" fmla="*/ 52388 w 34"/>
                <a:gd name="T59" fmla="*/ 9525 h 56"/>
                <a:gd name="T60" fmla="*/ 52388 w 34"/>
                <a:gd name="T61" fmla="*/ 15875 h 56"/>
                <a:gd name="T62" fmla="*/ 52388 w 34"/>
                <a:gd name="T63" fmla="*/ 22225 h 56"/>
                <a:gd name="T64" fmla="*/ 49213 w 34"/>
                <a:gd name="T65" fmla="*/ 25400 h 56"/>
                <a:gd name="T66" fmla="*/ 46038 w 34"/>
                <a:gd name="T67" fmla="*/ 22225 h 56"/>
                <a:gd name="T68" fmla="*/ 38100 w 34"/>
                <a:gd name="T69" fmla="*/ 22225 h 56"/>
                <a:gd name="T70" fmla="*/ 31750 w 34"/>
                <a:gd name="T71" fmla="*/ 25400 h 56"/>
                <a:gd name="T72" fmla="*/ 28575 w 34"/>
                <a:gd name="T73" fmla="*/ 28575 h 56"/>
                <a:gd name="T74" fmla="*/ 25400 w 34"/>
                <a:gd name="T75" fmla="*/ 31750 h 56"/>
                <a:gd name="T76" fmla="*/ 25400 w 34"/>
                <a:gd name="T77" fmla="*/ 39688 h 56"/>
                <a:gd name="T78" fmla="*/ 22225 w 34"/>
                <a:gd name="T79" fmla="*/ 46038 h 56"/>
                <a:gd name="T80" fmla="*/ 22225 w 34"/>
                <a:gd name="T81" fmla="*/ 52388 h 56"/>
                <a:gd name="T82" fmla="*/ 22225 w 34"/>
                <a:gd name="T83" fmla="*/ 58738 h 56"/>
                <a:gd name="T84" fmla="*/ 22225 w 34"/>
                <a:gd name="T85" fmla="*/ 65088 h 56"/>
                <a:gd name="T86" fmla="*/ 25400 w 34"/>
                <a:gd name="T87" fmla="*/ 68263 h 56"/>
                <a:gd name="T88" fmla="*/ 25400 w 34"/>
                <a:gd name="T89" fmla="*/ 74613 h 56"/>
                <a:gd name="T90" fmla="*/ 25400 w 34"/>
                <a:gd name="T91" fmla="*/ 80963 h 56"/>
                <a:gd name="T92" fmla="*/ 25400 w 34"/>
                <a:gd name="T93" fmla="*/ 87313 h 56"/>
                <a:gd name="T94" fmla="*/ 19050 w 34"/>
                <a:gd name="T95" fmla="*/ 87313 h 56"/>
                <a:gd name="T96" fmla="*/ 15875 w 34"/>
                <a:gd name="T97" fmla="*/ 84138 h 56"/>
                <a:gd name="T98" fmla="*/ 9525 w 34"/>
                <a:gd name="T99" fmla="*/ 84138 h 56"/>
                <a:gd name="T100" fmla="*/ 6350 w 34"/>
                <a:gd name="T101" fmla="*/ 87313 h 56"/>
                <a:gd name="T102" fmla="*/ 0 w 34"/>
                <a:gd name="T103" fmla="*/ 87313 h 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 h="56">
                  <a:moveTo>
                    <a:pt x="0" y="55"/>
                  </a:moveTo>
                  <a:lnTo>
                    <a:pt x="0" y="53"/>
                  </a:lnTo>
                  <a:lnTo>
                    <a:pt x="0" y="51"/>
                  </a:lnTo>
                  <a:lnTo>
                    <a:pt x="0" y="49"/>
                  </a:lnTo>
                  <a:lnTo>
                    <a:pt x="0" y="47"/>
                  </a:lnTo>
                  <a:lnTo>
                    <a:pt x="0" y="45"/>
                  </a:lnTo>
                  <a:lnTo>
                    <a:pt x="0" y="43"/>
                  </a:lnTo>
                  <a:lnTo>
                    <a:pt x="0" y="41"/>
                  </a:lnTo>
                  <a:lnTo>
                    <a:pt x="0" y="39"/>
                  </a:lnTo>
                  <a:lnTo>
                    <a:pt x="0" y="37"/>
                  </a:lnTo>
                  <a:lnTo>
                    <a:pt x="0" y="35"/>
                  </a:lnTo>
                  <a:lnTo>
                    <a:pt x="0" y="33"/>
                  </a:lnTo>
                  <a:lnTo>
                    <a:pt x="0" y="31"/>
                  </a:lnTo>
                  <a:lnTo>
                    <a:pt x="0" y="29"/>
                  </a:lnTo>
                  <a:lnTo>
                    <a:pt x="0" y="27"/>
                  </a:lnTo>
                  <a:lnTo>
                    <a:pt x="0" y="25"/>
                  </a:lnTo>
                  <a:lnTo>
                    <a:pt x="0" y="23"/>
                  </a:lnTo>
                  <a:lnTo>
                    <a:pt x="0" y="20"/>
                  </a:lnTo>
                  <a:lnTo>
                    <a:pt x="0" y="18"/>
                  </a:lnTo>
                  <a:lnTo>
                    <a:pt x="0" y="16"/>
                  </a:lnTo>
                  <a:lnTo>
                    <a:pt x="0" y="14"/>
                  </a:lnTo>
                  <a:lnTo>
                    <a:pt x="0" y="12"/>
                  </a:lnTo>
                  <a:lnTo>
                    <a:pt x="0" y="10"/>
                  </a:lnTo>
                  <a:lnTo>
                    <a:pt x="0" y="8"/>
                  </a:lnTo>
                  <a:lnTo>
                    <a:pt x="0" y="6"/>
                  </a:lnTo>
                  <a:lnTo>
                    <a:pt x="0" y="4"/>
                  </a:lnTo>
                  <a:lnTo>
                    <a:pt x="0" y="2"/>
                  </a:lnTo>
                  <a:lnTo>
                    <a:pt x="2" y="2"/>
                  </a:lnTo>
                  <a:lnTo>
                    <a:pt x="4" y="2"/>
                  </a:lnTo>
                  <a:lnTo>
                    <a:pt x="6" y="2"/>
                  </a:lnTo>
                  <a:lnTo>
                    <a:pt x="8" y="2"/>
                  </a:lnTo>
                  <a:lnTo>
                    <a:pt x="10" y="2"/>
                  </a:lnTo>
                  <a:lnTo>
                    <a:pt x="12" y="2"/>
                  </a:lnTo>
                  <a:lnTo>
                    <a:pt x="14" y="2"/>
                  </a:lnTo>
                  <a:lnTo>
                    <a:pt x="14" y="4"/>
                  </a:lnTo>
                  <a:lnTo>
                    <a:pt x="14" y="6"/>
                  </a:lnTo>
                  <a:lnTo>
                    <a:pt x="14" y="8"/>
                  </a:lnTo>
                  <a:lnTo>
                    <a:pt x="14" y="10"/>
                  </a:lnTo>
                  <a:lnTo>
                    <a:pt x="14" y="12"/>
                  </a:lnTo>
                  <a:lnTo>
                    <a:pt x="14" y="14"/>
                  </a:lnTo>
                  <a:lnTo>
                    <a:pt x="14" y="16"/>
                  </a:lnTo>
                  <a:lnTo>
                    <a:pt x="14" y="14"/>
                  </a:lnTo>
                  <a:lnTo>
                    <a:pt x="16" y="14"/>
                  </a:lnTo>
                  <a:lnTo>
                    <a:pt x="16" y="12"/>
                  </a:lnTo>
                  <a:lnTo>
                    <a:pt x="16" y="10"/>
                  </a:lnTo>
                  <a:lnTo>
                    <a:pt x="18" y="8"/>
                  </a:lnTo>
                  <a:lnTo>
                    <a:pt x="18" y="6"/>
                  </a:lnTo>
                  <a:lnTo>
                    <a:pt x="20" y="6"/>
                  </a:lnTo>
                  <a:lnTo>
                    <a:pt x="20" y="4"/>
                  </a:lnTo>
                  <a:lnTo>
                    <a:pt x="22" y="4"/>
                  </a:lnTo>
                  <a:lnTo>
                    <a:pt x="22" y="2"/>
                  </a:lnTo>
                  <a:lnTo>
                    <a:pt x="24" y="2"/>
                  </a:lnTo>
                  <a:lnTo>
                    <a:pt x="27" y="2"/>
                  </a:lnTo>
                  <a:lnTo>
                    <a:pt x="27" y="0"/>
                  </a:lnTo>
                  <a:lnTo>
                    <a:pt x="29" y="0"/>
                  </a:lnTo>
                  <a:lnTo>
                    <a:pt x="31" y="0"/>
                  </a:lnTo>
                  <a:lnTo>
                    <a:pt x="33" y="0"/>
                  </a:lnTo>
                  <a:lnTo>
                    <a:pt x="33" y="2"/>
                  </a:lnTo>
                  <a:lnTo>
                    <a:pt x="33" y="4"/>
                  </a:lnTo>
                  <a:lnTo>
                    <a:pt x="33" y="6"/>
                  </a:lnTo>
                  <a:lnTo>
                    <a:pt x="33" y="8"/>
                  </a:lnTo>
                  <a:lnTo>
                    <a:pt x="33" y="10"/>
                  </a:lnTo>
                  <a:lnTo>
                    <a:pt x="33" y="12"/>
                  </a:lnTo>
                  <a:lnTo>
                    <a:pt x="33" y="14"/>
                  </a:lnTo>
                  <a:lnTo>
                    <a:pt x="33" y="16"/>
                  </a:lnTo>
                  <a:lnTo>
                    <a:pt x="31" y="16"/>
                  </a:lnTo>
                  <a:lnTo>
                    <a:pt x="31" y="14"/>
                  </a:lnTo>
                  <a:lnTo>
                    <a:pt x="29" y="14"/>
                  </a:lnTo>
                  <a:lnTo>
                    <a:pt x="27" y="14"/>
                  </a:lnTo>
                  <a:lnTo>
                    <a:pt x="24" y="14"/>
                  </a:lnTo>
                  <a:lnTo>
                    <a:pt x="22" y="14"/>
                  </a:lnTo>
                  <a:lnTo>
                    <a:pt x="20" y="16"/>
                  </a:lnTo>
                  <a:lnTo>
                    <a:pt x="18" y="16"/>
                  </a:lnTo>
                  <a:lnTo>
                    <a:pt x="18" y="18"/>
                  </a:lnTo>
                  <a:lnTo>
                    <a:pt x="16" y="18"/>
                  </a:lnTo>
                  <a:lnTo>
                    <a:pt x="16" y="20"/>
                  </a:lnTo>
                  <a:lnTo>
                    <a:pt x="16" y="23"/>
                  </a:lnTo>
                  <a:lnTo>
                    <a:pt x="16" y="25"/>
                  </a:lnTo>
                  <a:lnTo>
                    <a:pt x="14" y="27"/>
                  </a:lnTo>
                  <a:lnTo>
                    <a:pt x="14" y="29"/>
                  </a:lnTo>
                  <a:lnTo>
                    <a:pt x="14" y="31"/>
                  </a:lnTo>
                  <a:lnTo>
                    <a:pt x="14" y="33"/>
                  </a:lnTo>
                  <a:lnTo>
                    <a:pt x="14" y="35"/>
                  </a:lnTo>
                  <a:lnTo>
                    <a:pt x="14" y="37"/>
                  </a:lnTo>
                  <a:lnTo>
                    <a:pt x="14" y="39"/>
                  </a:lnTo>
                  <a:lnTo>
                    <a:pt x="14" y="41"/>
                  </a:lnTo>
                  <a:lnTo>
                    <a:pt x="14" y="43"/>
                  </a:lnTo>
                  <a:lnTo>
                    <a:pt x="16" y="43"/>
                  </a:lnTo>
                  <a:lnTo>
                    <a:pt x="16" y="45"/>
                  </a:lnTo>
                  <a:lnTo>
                    <a:pt x="16" y="47"/>
                  </a:lnTo>
                  <a:lnTo>
                    <a:pt x="16" y="49"/>
                  </a:lnTo>
                  <a:lnTo>
                    <a:pt x="16" y="51"/>
                  </a:lnTo>
                  <a:lnTo>
                    <a:pt x="16" y="53"/>
                  </a:lnTo>
                  <a:lnTo>
                    <a:pt x="16" y="55"/>
                  </a:lnTo>
                  <a:lnTo>
                    <a:pt x="14" y="55"/>
                  </a:lnTo>
                  <a:lnTo>
                    <a:pt x="12" y="55"/>
                  </a:lnTo>
                  <a:lnTo>
                    <a:pt x="10" y="55"/>
                  </a:lnTo>
                  <a:lnTo>
                    <a:pt x="10" y="53"/>
                  </a:lnTo>
                  <a:lnTo>
                    <a:pt x="8" y="53"/>
                  </a:lnTo>
                  <a:lnTo>
                    <a:pt x="6" y="53"/>
                  </a:lnTo>
                  <a:lnTo>
                    <a:pt x="4" y="53"/>
                  </a:lnTo>
                  <a:lnTo>
                    <a:pt x="4" y="55"/>
                  </a:lnTo>
                  <a:lnTo>
                    <a:pt x="2" y="55"/>
                  </a:lnTo>
                  <a:lnTo>
                    <a:pt x="0" y="55"/>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3" name="Freeform 193">
              <a:extLst>
                <a:ext uri="{FF2B5EF4-FFF2-40B4-BE49-F238E27FC236}">
                  <a16:creationId xmlns:a16="http://schemas.microsoft.com/office/drawing/2014/main" id="{3C8AE511-574B-0D09-4523-FDC708B5658D}"/>
                </a:ext>
              </a:extLst>
            </p:cNvPr>
            <p:cNvSpPr>
              <a:spLocks/>
            </p:cNvSpPr>
            <p:nvPr/>
          </p:nvSpPr>
          <p:spPr bwMode="auto">
            <a:xfrm>
              <a:off x="3657600" y="2328863"/>
              <a:ext cx="88900" cy="88900"/>
            </a:xfrm>
            <a:custGeom>
              <a:avLst/>
              <a:gdLst>
                <a:gd name="T0" fmla="*/ 0 w 56"/>
                <a:gd name="T1" fmla="*/ 39688 h 56"/>
                <a:gd name="T2" fmla="*/ 0 w 56"/>
                <a:gd name="T3" fmla="*/ 28575 h 56"/>
                <a:gd name="T4" fmla="*/ 3175 w 56"/>
                <a:gd name="T5" fmla="*/ 19050 h 56"/>
                <a:gd name="T6" fmla="*/ 9525 w 56"/>
                <a:gd name="T7" fmla="*/ 15875 h 56"/>
                <a:gd name="T8" fmla="*/ 15875 w 56"/>
                <a:gd name="T9" fmla="*/ 9525 h 56"/>
                <a:gd name="T10" fmla="*/ 19050 w 56"/>
                <a:gd name="T11" fmla="*/ 3175 h 56"/>
                <a:gd name="T12" fmla="*/ 28575 w 56"/>
                <a:gd name="T13" fmla="*/ 3175 h 56"/>
                <a:gd name="T14" fmla="*/ 34925 w 56"/>
                <a:gd name="T15" fmla="*/ 0 h 56"/>
                <a:gd name="T16" fmla="*/ 44450 w 56"/>
                <a:gd name="T17" fmla="*/ 0 h 56"/>
                <a:gd name="T18" fmla="*/ 53975 w 56"/>
                <a:gd name="T19" fmla="*/ 0 h 56"/>
                <a:gd name="T20" fmla="*/ 61913 w 56"/>
                <a:gd name="T21" fmla="*/ 3175 h 56"/>
                <a:gd name="T22" fmla="*/ 68263 w 56"/>
                <a:gd name="T23" fmla="*/ 6350 h 56"/>
                <a:gd name="T24" fmla="*/ 74613 w 56"/>
                <a:gd name="T25" fmla="*/ 9525 h 56"/>
                <a:gd name="T26" fmla="*/ 80963 w 56"/>
                <a:gd name="T27" fmla="*/ 19050 h 56"/>
                <a:gd name="T28" fmla="*/ 84138 w 56"/>
                <a:gd name="T29" fmla="*/ 25400 h 56"/>
                <a:gd name="T30" fmla="*/ 87313 w 56"/>
                <a:gd name="T31" fmla="*/ 31750 h 56"/>
                <a:gd name="T32" fmla="*/ 87313 w 56"/>
                <a:gd name="T33" fmla="*/ 42863 h 56"/>
                <a:gd name="T34" fmla="*/ 87313 w 56"/>
                <a:gd name="T35" fmla="*/ 52388 h 56"/>
                <a:gd name="T36" fmla="*/ 84138 w 56"/>
                <a:gd name="T37" fmla="*/ 58738 h 56"/>
                <a:gd name="T38" fmla="*/ 84138 w 56"/>
                <a:gd name="T39" fmla="*/ 68263 h 56"/>
                <a:gd name="T40" fmla="*/ 80963 w 56"/>
                <a:gd name="T41" fmla="*/ 74613 h 56"/>
                <a:gd name="T42" fmla="*/ 74613 w 56"/>
                <a:gd name="T43" fmla="*/ 77788 h 56"/>
                <a:gd name="T44" fmla="*/ 68263 w 56"/>
                <a:gd name="T45" fmla="*/ 80963 h 56"/>
                <a:gd name="T46" fmla="*/ 61913 w 56"/>
                <a:gd name="T47" fmla="*/ 84138 h 56"/>
                <a:gd name="T48" fmla="*/ 53975 w 56"/>
                <a:gd name="T49" fmla="*/ 87313 h 56"/>
                <a:gd name="T50" fmla="*/ 44450 w 56"/>
                <a:gd name="T51" fmla="*/ 87313 h 56"/>
                <a:gd name="T52" fmla="*/ 34925 w 56"/>
                <a:gd name="T53" fmla="*/ 87313 h 56"/>
                <a:gd name="T54" fmla="*/ 25400 w 56"/>
                <a:gd name="T55" fmla="*/ 87313 h 56"/>
                <a:gd name="T56" fmla="*/ 19050 w 56"/>
                <a:gd name="T57" fmla="*/ 84138 h 56"/>
                <a:gd name="T58" fmla="*/ 12700 w 56"/>
                <a:gd name="T59" fmla="*/ 77788 h 56"/>
                <a:gd name="T60" fmla="*/ 6350 w 56"/>
                <a:gd name="T61" fmla="*/ 74613 h 56"/>
                <a:gd name="T62" fmla="*/ 3175 w 56"/>
                <a:gd name="T63" fmla="*/ 65088 h 56"/>
                <a:gd name="T64" fmla="*/ 0 w 56"/>
                <a:gd name="T65" fmla="*/ 58738 h 56"/>
                <a:gd name="T66" fmla="*/ 0 w 56"/>
                <a:gd name="T67" fmla="*/ 49213 h 56"/>
                <a:gd name="T68" fmla="*/ 25400 w 56"/>
                <a:gd name="T69" fmla="*/ 49213 h 56"/>
                <a:gd name="T70" fmla="*/ 25400 w 56"/>
                <a:gd name="T71" fmla="*/ 58738 h 56"/>
                <a:gd name="T72" fmla="*/ 25400 w 56"/>
                <a:gd name="T73" fmla="*/ 68263 h 56"/>
                <a:gd name="T74" fmla="*/ 28575 w 56"/>
                <a:gd name="T75" fmla="*/ 74613 h 56"/>
                <a:gd name="T76" fmla="*/ 34925 w 56"/>
                <a:gd name="T77" fmla="*/ 77788 h 56"/>
                <a:gd name="T78" fmla="*/ 41275 w 56"/>
                <a:gd name="T79" fmla="*/ 80963 h 56"/>
                <a:gd name="T80" fmla="*/ 50800 w 56"/>
                <a:gd name="T81" fmla="*/ 80963 h 56"/>
                <a:gd name="T82" fmla="*/ 53975 w 56"/>
                <a:gd name="T83" fmla="*/ 74613 h 56"/>
                <a:gd name="T84" fmla="*/ 58738 w 56"/>
                <a:gd name="T85" fmla="*/ 68263 h 56"/>
                <a:gd name="T86" fmla="*/ 61913 w 56"/>
                <a:gd name="T87" fmla="*/ 61913 h 56"/>
                <a:gd name="T88" fmla="*/ 61913 w 56"/>
                <a:gd name="T89" fmla="*/ 52388 h 56"/>
                <a:gd name="T90" fmla="*/ 61913 w 56"/>
                <a:gd name="T91" fmla="*/ 42863 h 56"/>
                <a:gd name="T92" fmla="*/ 61913 w 56"/>
                <a:gd name="T93" fmla="*/ 31750 h 56"/>
                <a:gd name="T94" fmla="*/ 61913 w 56"/>
                <a:gd name="T95" fmla="*/ 22225 h 56"/>
                <a:gd name="T96" fmla="*/ 58738 w 56"/>
                <a:gd name="T97" fmla="*/ 15875 h 56"/>
                <a:gd name="T98" fmla="*/ 50800 w 56"/>
                <a:gd name="T99" fmla="*/ 9525 h 56"/>
                <a:gd name="T100" fmla="*/ 44450 w 56"/>
                <a:gd name="T101" fmla="*/ 6350 h 56"/>
                <a:gd name="T102" fmla="*/ 38100 w 56"/>
                <a:gd name="T103" fmla="*/ 9525 h 56"/>
                <a:gd name="T104" fmla="*/ 31750 w 56"/>
                <a:gd name="T105" fmla="*/ 12700 h 56"/>
                <a:gd name="T106" fmla="*/ 28575 w 56"/>
                <a:gd name="T107" fmla="*/ 19050 h 56"/>
                <a:gd name="T108" fmla="*/ 25400 w 56"/>
                <a:gd name="T109" fmla="*/ 25400 h 56"/>
                <a:gd name="T110" fmla="*/ 25400 w 56"/>
                <a:gd name="T111" fmla="*/ 36513 h 56"/>
                <a:gd name="T112" fmla="*/ 25400 w 56"/>
                <a:gd name="T113" fmla="*/ 46038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6" h="56">
                  <a:moveTo>
                    <a:pt x="0" y="29"/>
                  </a:moveTo>
                  <a:lnTo>
                    <a:pt x="0" y="27"/>
                  </a:lnTo>
                  <a:lnTo>
                    <a:pt x="0" y="25"/>
                  </a:lnTo>
                  <a:lnTo>
                    <a:pt x="0" y="23"/>
                  </a:lnTo>
                  <a:lnTo>
                    <a:pt x="0" y="20"/>
                  </a:lnTo>
                  <a:lnTo>
                    <a:pt x="0" y="18"/>
                  </a:lnTo>
                  <a:lnTo>
                    <a:pt x="2" y="16"/>
                  </a:lnTo>
                  <a:lnTo>
                    <a:pt x="2" y="14"/>
                  </a:lnTo>
                  <a:lnTo>
                    <a:pt x="2" y="12"/>
                  </a:lnTo>
                  <a:lnTo>
                    <a:pt x="4" y="12"/>
                  </a:lnTo>
                  <a:lnTo>
                    <a:pt x="4" y="10"/>
                  </a:lnTo>
                  <a:lnTo>
                    <a:pt x="6" y="10"/>
                  </a:lnTo>
                  <a:lnTo>
                    <a:pt x="6" y="8"/>
                  </a:lnTo>
                  <a:lnTo>
                    <a:pt x="8" y="6"/>
                  </a:lnTo>
                  <a:lnTo>
                    <a:pt x="10" y="6"/>
                  </a:lnTo>
                  <a:lnTo>
                    <a:pt x="10" y="4"/>
                  </a:lnTo>
                  <a:lnTo>
                    <a:pt x="12" y="4"/>
                  </a:lnTo>
                  <a:lnTo>
                    <a:pt x="12" y="2"/>
                  </a:lnTo>
                  <a:lnTo>
                    <a:pt x="14" y="2"/>
                  </a:lnTo>
                  <a:lnTo>
                    <a:pt x="16" y="2"/>
                  </a:lnTo>
                  <a:lnTo>
                    <a:pt x="18" y="2"/>
                  </a:lnTo>
                  <a:lnTo>
                    <a:pt x="18" y="0"/>
                  </a:lnTo>
                  <a:lnTo>
                    <a:pt x="20" y="0"/>
                  </a:lnTo>
                  <a:lnTo>
                    <a:pt x="22" y="0"/>
                  </a:lnTo>
                  <a:lnTo>
                    <a:pt x="24" y="0"/>
                  </a:lnTo>
                  <a:lnTo>
                    <a:pt x="26" y="0"/>
                  </a:lnTo>
                  <a:lnTo>
                    <a:pt x="28" y="0"/>
                  </a:lnTo>
                  <a:lnTo>
                    <a:pt x="30" y="0"/>
                  </a:lnTo>
                  <a:lnTo>
                    <a:pt x="32" y="0"/>
                  </a:lnTo>
                  <a:lnTo>
                    <a:pt x="34" y="0"/>
                  </a:lnTo>
                  <a:lnTo>
                    <a:pt x="37" y="0"/>
                  </a:lnTo>
                  <a:lnTo>
                    <a:pt x="37" y="2"/>
                  </a:lnTo>
                  <a:lnTo>
                    <a:pt x="39" y="2"/>
                  </a:lnTo>
                  <a:lnTo>
                    <a:pt x="41" y="2"/>
                  </a:lnTo>
                  <a:lnTo>
                    <a:pt x="43" y="2"/>
                  </a:lnTo>
                  <a:lnTo>
                    <a:pt x="43" y="4"/>
                  </a:lnTo>
                  <a:lnTo>
                    <a:pt x="45" y="4"/>
                  </a:lnTo>
                  <a:lnTo>
                    <a:pt x="45" y="6"/>
                  </a:lnTo>
                  <a:lnTo>
                    <a:pt x="47" y="6"/>
                  </a:lnTo>
                  <a:lnTo>
                    <a:pt x="49" y="8"/>
                  </a:lnTo>
                  <a:lnTo>
                    <a:pt x="51" y="10"/>
                  </a:lnTo>
                  <a:lnTo>
                    <a:pt x="51" y="12"/>
                  </a:lnTo>
                  <a:lnTo>
                    <a:pt x="53" y="12"/>
                  </a:lnTo>
                  <a:lnTo>
                    <a:pt x="53" y="14"/>
                  </a:lnTo>
                  <a:lnTo>
                    <a:pt x="53" y="16"/>
                  </a:lnTo>
                  <a:lnTo>
                    <a:pt x="53" y="18"/>
                  </a:lnTo>
                  <a:lnTo>
                    <a:pt x="55" y="18"/>
                  </a:lnTo>
                  <a:lnTo>
                    <a:pt x="55" y="20"/>
                  </a:lnTo>
                  <a:lnTo>
                    <a:pt x="55" y="23"/>
                  </a:lnTo>
                  <a:lnTo>
                    <a:pt x="55" y="25"/>
                  </a:lnTo>
                  <a:lnTo>
                    <a:pt x="55" y="27"/>
                  </a:lnTo>
                  <a:lnTo>
                    <a:pt x="55" y="29"/>
                  </a:lnTo>
                  <a:lnTo>
                    <a:pt x="55" y="31"/>
                  </a:lnTo>
                  <a:lnTo>
                    <a:pt x="55" y="33"/>
                  </a:lnTo>
                  <a:lnTo>
                    <a:pt x="55" y="35"/>
                  </a:lnTo>
                  <a:lnTo>
                    <a:pt x="55" y="37"/>
                  </a:lnTo>
                  <a:lnTo>
                    <a:pt x="53" y="37"/>
                  </a:lnTo>
                  <a:lnTo>
                    <a:pt x="53" y="39"/>
                  </a:lnTo>
                  <a:lnTo>
                    <a:pt x="53" y="41"/>
                  </a:lnTo>
                  <a:lnTo>
                    <a:pt x="53" y="43"/>
                  </a:lnTo>
                  <a:lnTo>
                    <a:pt x="51" y="43"/>
                  </a:lnTo>
                  <a:lnTo>
                    <a:pt x="51" y="45"/>
                  </a:lnTo>
                  <a:lnTo>
                    <a:pt x="51" y="47"/>
                  </a:lnTo>
                  <a:lnTo>
                    <a:pt x="49" y="47"/>
                  </a:lnTo>
                  <a:lnTo>
                    <a:pt x="49" y="49"/>
                  </a:lnTo>
                  <a:lnTo>
                    <a:pt x="47" y="49"/>
                  </a:lnTo>
                  <a:lnTo>
                    <a:pt x="47" y="51"/>
                  </a:lnTo>
                  <a:lnTo>
                    <a:pt x="45" y="51"/>
                  </a:lnTo>
                  <a:lnTo>
                    <a:pt x="43" y="51"/>
                  </a:lnTo>
                  <a:lnTo>
                    <a:pt x="43" y="53"/>
                  </a:lnTo>
                  <a:lnTo>
                    <a:pt x="41" y="53"/>
                  </a:lnTo>
                  <a:lnTo>
                    <a:pt x="39" y="53"/>
                  </a:lnTo>
                  <a:lnTo>
                    <a:pt x="39" y="55"/>
                  </a:lnTo>
                  <a:lnTo>
                    <a:pt x="37" y="55"/>
                  </a:lnTo>
                  <a:lnTo>
                    <a:pt x="34" y="55"/>
                  </a:lnTo>
                  <a:lnTo>
                    <a:pt x="32" y="55"/>
                  </a:lnTo>
                  <a:lnTo>
                    <a:pt x="30" y="55"/>
                  </a:lnTo>
                  <a:lnTo>
                    <a:pt x="28" y="55"/>
                  </a:lnTo>
                  <a:lnTo>
                    <a:pt x="26" y="55"/>
                  </a:lnTo>
                  <a:lnTo>
                    <a:pt x="24" y="55"/>
                  </a:lnTo>
                  <a:lnTo>
                    <a:pt x="22" y="55"/>
                  </a:lnTo>
                  <a:lnTo>
                    <a:pt x="20" y="55"/>
                  </a:lnTo>
                  <a:lnTo>
                    <a:pt x="18" y="55"/>
                  </a:lnTo>
                  <a:lnTo>
                    <a:pt x="16" y="55"/>
                  </a:lnTo>
                  <a:lnTo>
                    <a:pt x="16" y="53"/>
                  </a:lnTo>
                  <a:lnTo>
                    <a:pt x="14" y="53"/>
                  </a:lnTo>
                  <a:lnTo>
                    <a:pt x="12" y="53"/>
                  </a:lnTo>
                  <a:lnTo>
                    <a:pt x="10" y="51"/>
                  </a:lnTo>
                  <a:lnTo>
                    <a:pt x="8" y="51"/>
                  </a:lnTo>
                  <a:lnTo>
                    <a:pt x="8" y="49"/>
                  </a:lnTo>
                  <a:lnTo>
                    <a:pt x="6" y="49"/>
                  </a:lnTo>
                  <a:lnTo>
                    <a:pt x="6" y="47"/>
                  </a:lnTo>
                  <a:lnTo>
                    <a:pt x="4" y="47"/>
                  </a:lnTo>
                  <a:lnTo>
                    <a:pt x="4" y="45"/>
                  </a:lnTo>
                  <a:lnTo>
                    <a:pt x="2" y="43"/>
                  </a:lnTo>
                  <a:lnTo>
                    <a:pt x="2" y="41"/>
                  </a:lnTo>
                  <a:lnTo>
                    <a:pt x="2" y="39"/>
                  </a:lnTo>
                  <a:lnTo>
                    <a:pt x="0" y="39"/>
                  </a:lnTo>
                  <a:lnTo>
                    <a:pt x="0" y="37"/>
                  </a:lnTo>
                  <a:lnTo>
                    <a:pt x="0" y="35"/>
                  </a:lnTo>
                  <a:lnTo>
                    <a:pt x="0" y="33"/>
                  </a:lnTo>
                  <a:lnTo>
                    <a:pt x="0" y="31"/>
                  </a:lnTo>
                  <a:lnTo>
                    <a:pt x="0" y="29"/>
                  </a:lnTo>
                  <a:lnTo>
                    <a:pt x="16" y="29"/>
                  </a:lnTo>
                  <a:lnTo>
                    <a:pt x="16" y="31"/>
                  </a:lnTo>
                  <a:lnTo>
                    <a:pt x="16" y="33"/>
                  </a:lnTo>
                  <a:lnTo>
                    <a:pt x="16" y="35"/>
                  </a:lnTo>
                  <a:lnTo>
                    <a:pt x="16" y="37"/>
                  </a:lnTo>
                  <a:lnTo>
                    <a:pt x="16" y="39"/>
                  </a:lnTo>
                  <a:lnTo>
                    <a:pt x="16" y="41"/>
                  </a:lnTo>
                  <a:lnTo>
                    <a:pt x="16" y="43"/>
                  </a:lnTo>
                  <a:lnTo>
                    <a:pt x="18" y="43"/>
                  </a:lnTo>
                  <a:lnTo>
                    <a:pt x="18" y="45"/>
                  </a:lnTo>
                  <a:lnTo>
                    <a:pt x="18" y="47"/>
                  </a:lnTo>
                  <a:lnTo>
                    <a:pt x="20" y="47"/>
                  </a:lnTo>
                  <a:lnTo>
                    <a:pt x="20" y="49"/>
                  </a:lnTo>
                  <a:lnTo>
                    <a:pt x="22" y="49"/>
                  </a:lnTo>
                  <a:lnTo>
                    <a:pt x="22" y="51"/>
                  </a:lnTo>
                  <a:lnTo>
                    <a:pt x="24" y="51"/>
                  </a:lnTo>
                  <a:lnTo>
                    <a:pt x="26" y="51"/>
                  </a:lnTo>
                  <a:lnTo>
                    <a:pt x="28" y="51"/>
                  </a:lnTo>
                  <a:lnTo>
                    <a:pt x="30" y="51"/>
                  </a:lnTo>
                  <a:lnTo>
                    <a:pt x="32" y="51"/>
                  </a:lnTo>
                  <a:lnTo>
                    <a:pt x="32" y="49"/>
                  </a:lnTo>
                  <a:lnTo>
                    <a:pt x="34" y="49"/>
                  </a:lnTo>
                  <a:lnTo>
                    <a:pt x="34" y="47"/>
                  </a:lnTo>
                  <a:lnTo>
                    <a:pt x="37" y="47"/>
                  </a:lnTo>
                  <a:lnTo>
                    <a:pt x="37" y="45"/>
                  </a:lnTo>
                  <a:lnTo>
                    <a:pt x="37" y="43"/>
                  </a:lnTo>
                  <a:lnTo>
                    <a:pt x="37" y="41"/>
                  </a:lnTo>
                  <a:lnTo>
                    <a:pt x="39" y="41"/>
                  </a:lnTo>
                  <a:lnTo>
                    <a:pt x="39" y="39"/>
                  </a:lnTo>
                  <a:lnTo>
                    <a:pt x="39" y="37"/>
                  </a:lnTo>
                  <a:lnTo>
                    <a:pt x="39" y="35"/>
                  </a:lnTo>
                  <a:lnTo>
                    <a:pt x="39" y="33"/>
                  </a:lnTo>
                  <a:lnTo>
                    <a:pt x="39" y="31"/>
                  </a:lnTo>
                  <a:lnTo>
                    <a:pt x="39" y="29"/>
                  </a:lnTo>
                  <a:lnTo>
                    <a:pt x="39" y="27"/>
                  </a:lnTo>
                  <a:lnTo>
                    <a:pt x="39" y="25"/>
                  </a:lnTo>
                  <a:lnTo>
                    <a:pt x="39" y="23"/>
                  </a:lnTo>
                  <a:lnTo>
                    <a:pt x="39" y="20"/>
                  </a:lnTo>
                  <a:lnTo>
                    <a:pt x="39" y="18"/>
                  </a:lnTo>
                  <a:lnTo>
                    <a:pt x="39" y="16"/>
                  </a:lnTo>
                  <a:lnTo>
                    <a:pt x="39" y="14"/>
                  </a:lnTo>
                  <a:lnTo>
                    <a:pt x="37" y="14"/>
                  </a:lnTo>
                  <a:lnTo>
                    <a:pt x="37" y="12"/>
                  </a:lnTo>
                  <a:lnTo>
                    <a:pt x="37" y="10"/>
                  </a:lnTo>
                  <a:lnTo>
                    <a:pt x="34" y="8"/>
                  </a:lnTo>
                  <a:lnTo>
                    <a:pt x="34" y="6"/>
                  </a:lnTo>
                  <a:lnTo>
                    <a:pt x="32" y="6"/>
                  </a:lnTo>
                  <a:lnTo>
                    <a:pt x="30" y="6"/>
                  </a:lnTo>
                  <a:lnTo>
                    <a:pt x="30" y="4"/>
                  </a:lnTo>
                  <a:lnTo>
                    <a:pt x="28" y="4"/>
                  </a:lnTo>
                  <a:lnTo>
                    <a:pt x="26" y="4"/>
                  </a:lnTo>
                  <a:lnTo>
                    <a:pt x="24" y="4"/>
                  </a:lnTo>
                  <a:lnTo>
                    <a:pt x="24" y="6"/>
                  </a:lnTo>
                  <a:lnTo>
                    <a:pt x="22" y="6"/>
                  </a:lnTo>
                  <a:lnTo>
                    <a:pt x="20" y="6"/>
                  </a:lnTo>
                  <a:lnTo>
                    <a:pt x="20" y="8"/>
                  </a:lnTo>
                  <a:lnTo>
                    <a:pt x="18" y="8"/>
                  </a:lnTo>
                  <a:lnTo>
                    <a:pt x="18" y="10"/>
                  </a:lnTo>
                  <a:lnTo>
                    <a:pt x="18" y="12"/>
                  </a:lnTo>
                  <a:lnTo>
                    <a:pt x="16" y="12"/>
                  </a:lnTo>
                  <a:lnTo>
                    <a:pt x="16" y="14"/>
                  </a:lnTo>
                  <a:lnTo>
                    <a:pt x="16" y="16"/>
                  </a:lnTo>
                  <a:lnTo>
                    <a:pt x="16" y="18"/>
                  </a:lnTo>
                  <a:lnTo>
                    <a:pt x="16" y="20"/>
                  </a:lnTo>
                  <a:lnTo>
                    <a:pt x="16" y="23"/>
                  </a:lnTo>
                  <a:lnTo>
                    <a:pt x="16" y="25"/>
                  </a:lnTo>
                  <a:lnTo>
                    <a:pt x="16" y="27"/>
                  </a:lnTo>
                  <a:lnTo>
                    <a:pt x="16" y="29"/>
                  </a:lnTo>
                  <a:lnTo>
                    <a:pt x="0" y="2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4" name="Freeform 194">
              <a:extLst>
                <a:ext uri="{FF2B5EF4-FFF2-40B4-BE49-F238E27FC236}">
                  <a16:creationId xmlns:a16="http://schemas.microsoft.com/office/drawing/2014/main" id="{9ACCB633-C825-8580-2998-AC8F683668F8}"/>
                </a:ext>
              </a:extLst>
            </p:cNvPr>
            <p:cNvSpPr>
              <a:spLocks/>
            </p:cNvSpPr>
            <p:nvPr/>
          </p:nvSpPr>
          <p:spPr bwMode="auto">
            <a:xfrm>
              <a:off x="3760788" y="2328863"/>
              <a:ext cx="131763" cy="88900"/>
            </a:xfrm>
            <a:custGeom>
              <a:avLst/>
              <a:gdLst>
                <a:gd name="T0" fmla="*/ 0 w 83"/>
                <a:gd name="T1" fmla="*/ 77788 h 56"/>
                <a:gd name="T2" fmla="*/ 0 w 83"/>
                <a:gd name="T3" fmla="*/ 65088 h 56"/>
                <a:gd name="T4" fmla="*/ 0 w 83"/>
                <a:gd name="T5" fmla="*/ 52388 h 56"/>
                <a:gd name="T6" fmla="*/ 0 w 83"/>
                <a:gd name="T7" fmla="*/ 39688 h 56"/>
                <a:gd name="T8" fmla="*/ 0 w 83"/>
                <a:gd name="T9" fmla="*/ 25400 h 56"/>
                <a:gd name="T10" fmla="*/ 0 w 83"/>
                <a:gd name="T11" fmla="*/ 12700 h 56"/>
                <a:gd name="T12" fmla="*/ 3175 w 83"/>
                <a:gd name="T13" fmla="*/ 3175 h 56"/>
                <a:gd name="T14" fmla="*/ 15875 w 83"/>
                <a:gd name="T15" fmla="*/ 3175 h 56"/>
                <a:gd name="T16" fmla="*/ 25400 w 83"/>
                <a:gd name="T17" fmla="*/ 12700 h 56"/>
                <a:gd name="T18" fmla="*/ 33338 w 83"/>
                <a:gd name="T19" fmla="*/ 6350 h 56"/>
                <a:gd name="T20" fmla="*/ 42863 w 83"/>
                <a:gd name="T21" fmla="*/ 0 h 56"/>
                <a:gd name="T22" fmla="*/ 55563 w 83"/>
                <a:gd name="T23" fmla="*/ 0 h 56"/>
                <a:gd name="T24" fmla="*/ 65088 w 83"/>
                <a:gd name="T25" fmla="*/ 3175 h 56"/>
                <a:gd name="T26" fmla="*/ 71438 w 83"/>
                <a:gd name="T27" fmla="*/ 9525 h 56"/>
                <a:gd name="T28" fmla="*/ 77788 w 83"/>
                <a:gd name="T29" fmla="*/ 12700 h 56"/>
                <a:gd name="T30" fmla="*/ 84138 w 83"/>
                <a:gd name="T31" fmla="*/ 6350 h 56"/>
                <a:gd name="T32" fmla="*/ 93663 w 83"/>
                <a:gd name="T33" fmla="*/ 0 h 56"/>
                <a:gd name="T34" fmla="*/ 106363 w 83"/>
                <a:gd name="T35" fmla="*/ 0 h 56"/>
                <a:gd name="T36" fmla="*/ 117475 w 83"/>
                <a:gd name="T37" fmla="*/ 3175 h 56"/>
                <a:gd name="T38" fmla="*/ 123825 w 83"/>
                <a:gd name="T39" fmla="*/ 9525 h 56"/>
                <a:gd name="T40" fmla="*/ 127000 w 83"/>
                <a:gd name="T41" fmla="*/ 19050 h 56"/>
                <a:gd name="T42" fmla="*/ 130175 w 83"/>
                <a:gd name="T43" fmla="*/ 28575 h 56"/>
                <a:gd name="T44" fmla="*/ 130175 w 83"/>
                <a:gd name="T45" fmla="*/ 42863 h 56"/>
                <a:gd name="T46" fmla="*/ 130175 w 83"/>
                <a:gd name="T47" fmla="*/ 65088 h 56"/>
                <a:gd name="T48" fmla="*/ 130175 w 83"/>
                <a:gd name="T49" fmla="*/ 77788 h 56"/>
                <a:gd name="T50" fmla="*/ 127000 w 83"/>
                <a:gd name="T51" fmla="*/ 87313 h 56"/>
                <a:gd name="T52" fmla="*/ 117475 w 83"/>
                <a:gd name="T53" fmla="*/ 84138 h 56"/>
                <a:gd name="T54" fmla="*/ 106363 w 83"/>
                <a:gd name="T55" fmla="*/ 87313 h 56"/>
                <a:gd name="T56" fmla="*/ 103188 w 83"/>
                <a:gd name="T57" fmla="*/ 77788 h 56"/>
                <a:gd name="T58" fmla="*/ 106363 w 83"/>
                <a:gd name="T59" fmla="*/ 68263 h 56"/>
                <a:gd name="T60" fmla="*/ 106363 w 83"/>
                <a:gd name="T61" fmla="*/ 55563 h 56"/>
                <a:gd name="T62" fmla="*/ 106363 w 83"/>
                <a:gd name="T63" fmla="*/ 42863 h 56"/>
                <a:gd name="T64" fmla="*/ 103188 w 83"/>
                <a:gd name="T65" fmla="*/ 31750 h 56"/>
                <a:gd name="T66" fmla="*/ 103188 w 83"/>
                <a:gd name="T67" fmla="*/ 19050 h 56"/>
                <a:gd name="T68" fmla="*/ 93663 w 83"/>
                <a:gd name="T69" fmla="*/ 15875 h 56"/>
                <a:gd name="T70" fmla="*/ 84138 w 83"/>
                <a:gd name="T71" fmla="*/ 19050 h 56"/>
                <a:gd name="T72" fmla="*/ 77788 w 83"/>
                <a:gd name="T73" fmla="*/ 25400 h 56"/>
                <a:gd name="T74" fmla="*/ 77788 w 83"/>
                <a:gd name="T75" fmla="*/ 39688 h 56"/>
                <a:gd name="T76" fmla="*/ 77788 w 83"/>
                <a:gd name="T77" fmla="*/ 77788 h 56"/>
                <a:gd name="T78" fmla="*/ 74613 w 83"/>
                <a:gd name="T79" fmla="*/ 87313 h 56"/>
                <a:gd name="T80" fmla="*/ 65088 w 83"/>
                <a:gd name="T81" fmla="*/ 84138 h 56"/>
                <a:gd name="T82" fmla="*/ 55563 w 83"/>
                <a:gd name="T83" fmla="*/ 87313 h 56"/>
                <a:gd name="T84" fmla="*/ 52388 w 83"/>
                <a:gd name="T85" fmla="*/ 77788 h 56"/>
                <a:gd name="T86" fmla="*/ 52388 w 83"/>
                <a:gd name="T87" fmla="*/ 65088 h 56"/>
                <a:gd name="T88" fmla="*/ 52388 w 83"/>
                <a:gd name="T89" fmla="*/ 52388 h 56"/>
                <a:gd name="T90" fmla="*/ 52388 w 83"/>
                <a:gd name="T91" fmla="*/ 39688 h 56"/>
                <a:gd name="T92" fmla="*/ 52388 w 83"/>
                <a:gd name="T93" fmla="*/ 25400 h 56"/>
                <a:gd name="T94" fmla="*/ 49213 w 83"/>
                <a:gd name="T95" fmla="*/ 15875 h 56"/>
                <a:gd name="T96" fmla="*/ 36513 w 83"/>
                <a:gd name="T97" fmla="*/ 15875 h 56"/>
                <a:gd name="T98" fmla="*/ 28575 w 83"/>
                <a:gd name="T99" fmla="*/ 22225 h 56"/>
                <a:gd name="T100" fmla="*/ 25400 w 83"/>
                <a:gd name="T101" fmla="*/ 31750 h 56"/>
                <a:gd name="T102" fmla="*/ 25400 w 83"/>
                <a:gd name="T103" fmla="*/ 71438 h 56"/>
                <a:gd name="T104" fmla="*/ 25400 w 83"/>
                <a:gd name="T105" fmla="*/ 84138 h 56"/>
                <a:gd name="T106" fmla="*/ 15875 w 83"/>
                <a:gd name="T107" fmla="*/ 87313 h 56"/>
                <a:gd name="T108" fmla="*/ 6350 w 83"/>
                <a:gd name="T109" fmla="*/ 84138 h 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3" h="56">
                  <a:moveTo>
                    <a:pt x="0" y="55"/>
                  </a:moveTo>
                  <a:lnTo>
                    <a:pt x="0" y="53"/>
                  </a:lnTo>
                  <a:lnTo>
                    <a:pt x="0" y="51"/>
                  </a:lnTo>
                  <a:lnTo>
                    <a:pt x="0" y="49"/>
                  </a:lnTo>
                  <a:lnTo>
                    <a:pt x="0" y="47"/>
                  </a:lnTo>
                  <a:lnTo>
                    <a:pt x="0" y="45"/>
                  </a:lnTo>
                  <a:lnTo>
                    <a:pt x="0" y="43"/>
                  </a:lnTo>
                  <a:lnTo>
                    <a:pt x="0" y="41"/>
                  </a:lnTo>
                  <a:lnTo>
                    <a:pt x="0" y="39"/>
                  </a:lnTo>
                  <a:lnTo>
                    <a:pt x="0" y="37"/>
                  </a:lnTo>
                  <a:lnTo>
                    <a:pt x="0" y="35"/>
                  </a:lnTo>
                  <a:lnTo>
                    <a:pt x="0" y="33"/>
                  </a:lnTo>
                  <a:lnTo>
                    <a:pt x="0" y="31"/>
                  </a:lnTo>
                  <a:lnTo>
                    <a:pt x="0" y="29"/>
                  </a:lnTo>
                  <a:lnTo>
                    <a:pt x="0" y="27"/>
                  </a:lnTo>
                  <a:lnTo>
                    <a:pt x="0" y="25"/>
                  </a:lnTo>
                  <a:lnTo>
                    <a:pt x="0" y="23"/>
                  </a:lnTo>
                  <a:lnTo>
                    <a:pt x="0" y="20"/>
                  </a:lnTo>
                  <a:lnTo>
                    <a:pt x="0" y="18"/>
                  </a:lnTo>
                  <a:lnTo>
                    <a:pt x="0" y="16"/>
                  </a:lnTo>
                  <a:lnTo>
                    <a:pt x="0" y="14"/>
                  </a:lnTo>
                  <a:lnTo>
                    <a:pt x="0" y="12"/>
                  </a:lnTo>
                  <a:lnTo>
                    <a:pt x="0" y="10"/>
                  </a:lnTo>
                  <a:lnTo>
                    <a:pt x="0" y="8"/>
                  </a:lnTo>
                  <a:lnTo>
                    <a:pt x="0" y="6"/>
                  </a:lnTo>
                  <a:lnTo>
                    <a:pt x="0" y="4"/>
                  </a:lnTo>
                  <a:lnTo>
                    <a:pt x="0" y="2"/>
                  </a:lnTo>
                  <a:lnTo>
                    <a:pt x="2" y="2"/>
                  </a:lnTo>
                  <a:lnTo>
                    <a:pt x="4" y="2"/>
                  </a:lnTo>
                  <a:lnTo>
                    <a:pt x="6" y="2"/>
                  </a:lnTo>
                  <a:lnTo>
                    <a:pt x="8" y="2"/>
                  </a:lnTo>
                  <a:lnTo>
                    <a:pt x="10" y="2"/>
                  </a:lnTo>
                  <a:lnTo>
                    <a:pt x="12" y="2"/>
                  </a:lnTo>
                  <a:lnTo>
                    <a:pt x="14" y="2"/>
                  </a:lnTo>
                  <a:lnTo>
                    <a:pt x="14" y="8"/>
                  </a:lnTo>
                  <a:lnTo>
                    <a:pt x="16" y="8"/>
                  </a:lnTo>
                  <a:lnTo>
                    <a:pt x="16" y="6"/>
                  </a:lnTo>
                  <a:lnTo>
                    <a:pt x="18" y="6"/>
                  </a:lnTo>
                  <a:lnTo>
                    <a:pt x="18" y="4"/>
                  </a:lnTo>
                  <a:lnTo>
                    <a:pt x="21" y="4"/>
                  </a:lnTo>
                  <a:lnTo>
                    <a:pt x="21" y="2"/>
                  </a:lnTo>
                  <a:lnTo>
                    <a:pt x="23" y="2"/>
                  </a:lnTo>
                  <a:lnTo>
                    <a:pt x="25" y="2"/>
                  </a:lnTo>
                  <a:lnTo>
                    <a:pt x="27" y="0"/>
                  </a:lnTo>
                  <a:lnTo>
                    <a:pt x="29" y="0"/>
                  </a:lnTo>
                  <a:lnTo>
                    <a:pt x="31" y="0"/>
                  </a:lnTo>
                  <a:lnTo>
                    <a:pt x="33" y="0"/>
                  </a:lnTo>
                  <a:lnTo>
                    <a:pt x="35" y="0"/>
                  </a:lnTo>
                  <a:lnTo>
                    <a:pt x="37" y="0"/>
                  </a:lnTo>
                  <a:lnTo>
                    <a:pt x="37" y="2"/>
                  </a:lnTo>
                  <a:lnTo>
                    <a:pt x="39" y="2"/>
                  </a:lnTo>
                  <a:lnTo>
                    <a:pt x="41" y="2"/>
                  </a:lnTo>
                  <a:lnTo>
                    <a:pt x="41" y="4"/>
                  </a:lnTo>
                  <a:lnTo>
                    <a:pt x="43" y="4"/>
                  </a:lnTo>
                  <a:lnTo>
                    <a:pt x="43" y="6"/>
                  </a:lnTo>
                  <a:lnTo>
                    <a:pt x="45" y="6"/>
                  </a:lnTo>
                  <a:lnTo>
                    <a:pt x="45" y="8"/>
                  </a:lnTo>
                  <a:lnTo>
                    <a:pt x="47" y="8"/>
                  </a:lnTo>
                  <a:lnTo>
                    <a:pt x="47" y="10"/>
                  </a:lnTo>
                  <a:lnTo>
                    <a:pt x="49" y="8"/>
                  </a:lnTo>
                  <a:lnTo>
                    <a:pt x="49" y="6"/>
                  </a:lnTo>
                  <a:lnTo>
                    <a:pt x="51" y="6"/>
                  </a:lnTo>
                  <a:lnTo>
                    <a:pt x="51" y="4"/>
                  </a:lnTo>
                  <a:lnTo>
                    <a:pt x="53" y="4"/>
                  </a:lnTo>
                  <a:lnTo>
                    <a:pt x="55" y="2"/>
                  </a:lnTo>
                  <a:lnTo>
                    <a:pt x="57" y="2"/>
                  </a:lnTo>
                  <a:lnTo>
                    <a:pt x="59" y="2"/>
                  </a:lnTo>
                  <a:lnTo>
                    <a:pt x="59" y="0"/>
                  </a:lnTo>
                  <a:lnTo>
                    <a:pt x="61" y="0"/>
                  </a:lnTo>
                  <a:lnTo>
                    <a:pt x="63" y="0"/>
                  </a:lnTo>
                  <a:lnTo>
                    <a:pt x="65" y="0"/>
                  </a:lnTo>
                  <a:lnTo>
                    <a:pt x="67" y="0"/>
                  </a:lnTo>
                  <a:lnTo>
                    <a:pt x="70" y="0"/>
                  </a:lnTo>
                  <a:lnTo>
                    <a:pt x="72" y="0"/>
                  </a:lnTo>
                  <a:lnTo>
                    <a:pt x="72" y="2"/>
                  </a:lnTo>
                  <a:lnTo>
                    <a:pt x="74" y="2"/>
                  </a:lnTo>
                  <a:lnTo>
                    <a:pt x="76" y="2"/>
                  </a:lnTo>
                  <a:lnTo>
                    <a:pt x="76" y="4"/>
                  </a:lnTo>
                  <a:lnTo>
                    <a:pt x="78" y="4"/>
                  </a:lnTo>
                  <a:lnTo>
                    <a:pt x="78" y="6"/>
                  </a:lnTo>
                  <a:lnTo>
                    <a:pt x="80" y="6"/>
                  </a:lnTo>
                  <a:lnTo>
                    <a:pt x="80" y="8"/>
                  </a:lnTo>
                  <a:lnTo>
                    <a:pt x="80" y="10"/>
                  </a:lnTo>
                  <a:lnTo>
                    <a:pt x="80" y="12"/>
                  </a:lnTo>
                  <a:lnTo>
                    <a:pt x="82" y="12"/>
                  </a:lnTo>
                  <a:lnTo>
                    <a:pt x="82" y="14"/>
                  </a:lnTo>
                  <a:lnTo>
                    <a:pt x="82" y="16"/>
                  </a:lnTo>
                  <a:lnTo>
                    <a:pt x="82" y="18"/>
                  </a:lnTo>
                  <a:lnTo>
                    <a:pt x="82" y="20"/>
                  </a:lnTo>
                  <a:lnTo>
                    <a:pt x="82" y="23"/>
                  </a:lnTo>
                  <a:lnTo>
                    <a:pt x="82" y="25"/>
                  </a:lnTo>
                  <a:lnTo>
                    <a:pt x="82" y="27"/>
                  </a:lnTo>
                  <a:lnTo>
                    <a:pt x="82" y="35"/>
                  </a:lnTo>
                  <a:lnTo>
                    <a:pt x="82" y="37"/>
                  </a:lnTo>
                  <a:lnTo>
                    <a:pt x="82" y="39"/>
                  </a:lnTo>
                  <a:lnTo>
                    <a:pt x="82" y="41"/>
                  </a:lnTo>
                  <a:lnTo>
                    <a:pt x="82" y="43"/>
                  </a:lnTo>
                  <a:lnTo>
                    <a:pt x="82" y="45"/>
                  </a:lnTo>
                  <a:lnTo>
                    <a:pt x="82" y="47"/>
                  </a:lnTo>
                  <a:lnTo>
                    <a:pt x="82" y="49"/>
                  </a:lnTo>
                  <a:lnTo>
                    <a:pt x="82" y="51"/>
                  </a:lnTo>
                  <a:lnTo>
                    <a:pt x="82" y="53"/>
                  </a:lnTo>
                  <a:lnTo>
                    <a:pt x="82" y="55"/>
                  </a:lnTo>
                  <a:lnTo>
                    <a:pt x="80" y="55"/>
                  </a:lnTo>
                  <a:lnTo>
                    <a:pt x="78" y="55"/>
                  </a:lnTo>
                  <a:lnTo>
                    <a:pt x="78" y="53"/>
                  </a:lnTo>
                  <a:lnTo>
                    <a:pt x="76" y="53"/>
                  </a:lnTo>
                  <a:lnTo>
                    <a:pt x="74" y="53"/>
                  </a:lnTo>
                  <a:lnTo>
                    <a:pt x="72" y="53"/>
                  </a:lnTo>
                  <a:lnTo>
                    <a:pt x="72" y="55"/>
                  </a:lnTo>
                  <a:lnTo>
                    <a:pt x="70" y="55"/>
                  </a:lnTo>
                  <a:lnTo>
                    <a:pt x="67" y="55"/>
                  </a:lnTo>
                  <a:lnTo>
                    <a:pt x="65" y="55"/>
                  </a:lnTo>
                  <a:lnTo>
                    <a:pt x="65" y="53"/>
                  </a:lnTo>
                  <a:lnTo>
                    <a:pt x="65" y="51"/>
                  </a:lnTo>
                  <a:lnTo>
                    <a:pt x="65" y="49"/>
                  </a:lnTo>
                  <a:lnTo>
                    <a:pt x="65" y="47"/>
                  </a:lnTo>
                  <a:lnTo>
                    <a:pt x="65" y="45"/>
                  </a:lnTo>
                  <a:lnTo>
                    <a:pt x="65" y="43"/>
                  </a:lnTo>
                  <a:lnTo>
                    <a:pt x="67" y="43"/>
                  </a:lnTo>
                  <a:lnTo>
                    <a:pt x="67" y="41"/>
                  </a:lnTo>
                  <a:lnTo>
                    <a:pt x="67" y="39"/>
                  </a:lnTo>
                  <a:lnTo>
                    <a:pt x="67" y="37"/>
                  </a:lnTo>
                  <a:lnTo>
                    <a:pt x="67" y="35"/>
                  </a:lnTo>
                  <a:lnTo>
                    <a:pt x="67" y="33"/>
                  </a:lnTo>
                  <a:lnTo>
                    <a:pt x="67" y="31"/>
                  </a:lnTo>
                  <a:lnTo>
                    <a:pt x="67" y="29"/>
                  </a:lnTo>
                  <a:lnTo>
                    <a:pt x="67" y="27"/>
                  </a:lnTo>
                  <a:lnTo>
                    <a:pt x="67" y="25"/>
                  </a:lnTo>
                  <a:lnTo>
                    <a:pt x="67" y="23"/>
                  </a:lnTo>
                  <a:lnTo>
                    <a:pt x="67" y="20"/>
                  </a:lnTo>
                  <a:lnTo>
                    <a:pt x="65" y="20"/>
                  </a:lnTo>
                  <a:lnTo>
                    <a:pt x="65" y="18"/>
                  </a:lnTo>
                  <a:lnTo>
                    <a:pt x="65" y="16"/>
                  </a:lnTo>
                  <a:lnTo>
                    <a:pt x="65" y="14"/>
                  </a:lnTo>
                  <a:lnTo>
                    <a:pt x="65" y="12"/>
                  </a:lnTo>
                  <a:lnTo>
                    <a:pt x="63" y="12"/>
                  </a:lnTo>
                  <a:lnTo>
                    <a:pt x="63" y="10"/>
                  </a:lnTo>
                  <a:lnTo>
                    <a:pt x="61" y="10"/>
                  </a:lnTo>
                  <a:lnTo>
                    <a:pt x="59" y="10"/>
                  </a:lnTo>
                  <a:lnTo>
                    <a:pt x="57" y="10"/>
                  </a:lnTo>
                  <a:lnTo>
                    <a:pt x="55" y="10"/>
                  </a:lnTo>
                  <a:lnTo>
                    <a:pt x="53" y="10"/>
                  </a:lnTo>
                  <a:lnTo>
                    <a:pt x="53" y="12"/>
                  </a:lnTo>
                  <a:lnTo>
                    <a:pt x="51" y="12"/>
                  </a:lnTo>
                  <a:lnTo>
                    <a:pt x="51" y="14"/>
                  </a:lnTo>
                  <a:lnTo>
                    <a:pt x="49" y="14"/>
                  </a:lnTo>
                  <a:lnTo>
                    <a:pt x="49" y="16"/>
                  </a:lnTo>
                  <a:lnTo>
                    <a:pt x="49" y="18"/>
                  </a:lnTo>
                  <a:lnTo>
                    <a:pt x="49" y="20"/>
                  </a:lnTo>
                  <a:lnTo>
                    <a:pt x="49" y="23"/>
                  </a:lnTo>
                  <a:lnTo>
                    <a:pt x="49" y="25"/>
                  </a:lnTo>
                  <a:lnTo>
                    <a:pt x="49" y="27"/>
                  </a:lnTo>
                  <a:lnTo>
                    <a:pt x="49" y="45"/>
                  </a:lnTo>
                  <a:lnTo>
                    <a:pt x="49" y="47"/>
                  </a:lnTo>
                  <a:lnTo>
                    <a:pt x="49" y="49"/>
                  </a:lnTo>
                  <a:lnTo>
                    <a:pt x="49" y="51"/>
                  </a:lnTo>
                  <a:lnTo>
                    <a:pt x="49" y="53"/>
                  </a:lnTo>
                  <a:lnTo>
                    <a:pt x="49" y="55"/>
                  </a:lnTo>
                  <a:lnTo>
                    <a:pt x="47" y="55"/>
                  </a:lnTo>
                  <a:lnTo>
                    <a:pt x="45" y="55"/>
                  </a:lnTo>
                  <a:lnTo>
                    <a:pt x="43" y="55"/>
                  </a:lnTo>
                  <a:lnTo>
                    <a:pt x="43" y="53"/>
                  </a:lnTo>
                  <a:lnTo>
                    <a:pt x="41" y="53"/>
                  </a:lnTo>
                  <a:lnTo>
                    <a:pt x="39" y="53"/>
                  </a:lnTo>
                  <a:lnTo>
                    <a:pt x="39" y="55"/>
                  </a:lnTo>
                  <a:lnTo>
                    <a:pt x="37" y="55"/>
                  </a:lnTo>
                  <a:lnTo>
                    <a:pt x="35" y="55"/>
                  </a:lnTo>
                  <a:lnTo>
                    <a:pt x="33" y="55"/>
                  </a:lnTo>
                  <a:lnTo>
                    <a:pt x="33" y="53"/>
                  </a:lnTo>
                  <a:lnTo>
                    <a:pt x="33" y="51"/>
                  </a:lnTo>
                  <a:lnTo>
                    <a:pt x="33" y="49"/>
                  </a:lnTo>
                  <a:lnTo>
                    <a:pt x="33" y="47"/>
                  </a:lnTo>
                  <a:lnTo>
                    <a:pt x="33" y="45"/>
                  </a:lnTo>
                  <a:lnTo>
                    <a:pt x="33" y="43"/>
                  </a:lnTo>
                  <a:lnTo>
                    <a:pt x="33" y="41"/>
                  </a:lnTo>
                  <a:lnTo>
                    <a:pt x="33" y="39"/>
                  </a:lnTo>
                  <a:lnTo>
                    <a:pt x="33" y="37"/>
                  </a:lnTo>
                  <a:lnTo>
                    <a:pt x="33" y="35"/>
                  </a:lnTo>
                  <a:lnTo>
                    <a:pt x="33" y="33"/>
                  </a:lnTo>
                  <a:lnTo>
                    <a:pt x="33" y="31"/>
                  </a:lnTo>
                  <a:lnTo>
                    <a:pt x="33" y="29"/>
                  </a:lnTo>
                  <a:lnTo>
                    <a:pt x="33" y="27"/>
                  </a:lnTo>
                  <a:lnTo>
                    <a:pt x="33" y="25"/>
                  </a:lnTo>
                  <a:lnTo>
                    <a:pt x="33" y="23"/>
                  </a:lnTo>
                  <a:lnTo>
                    <a:pt x="33" y="20"/>
                  </a:lnTo>
                  <a:lnTo>
                    <a:pt x="33" y="18"/>
                  </a:lnTo>
                  <a:lnTo>
                    <a:pt x="33" y="16"/>
                  </a:lnTo>
                  <a:lnTo>
                    <a:pt x="33" y="14"/>
                  </a:lnTo>
                  <a:lnTo>
                    <a:pt x="31" y="14"/>
                  </a:lnTo>
                  <a:lnTo>
                    <a:pt x="31" y="12"/>
                  </a:lnTo>
                  <a:lnTo>
                    <a:pt x="31" y="10"/>
                  </a:lnTo>
                  <a:lnTo>
                    <a:pt x="29" y="10"/>
                  </a:lnTo>
                  <a:lnTo>
                    <a:pt x="27" y="10"/>
                  </a:lnTo>
                  <a:lnTo>
                    <a:pt x="25" y="10"/>
                  </a:lnTo>
                  <a:lnTo>
                    <a:pt x="23" y="10"/>
                  </a:lnTo>
                  <a:lnTo>
                    <a:pt x="21" y="10"/>
                  </a:lnTo>
                  <a:lnTo>
                    <a:pt x="18" y="10"/>
                  </a:lnTo>
                  <a:lnTo>
                    <a:pt x="18" y="12"/>
                  </a:lnTo>
                  <a:lnTo>
                    <a:pt x="18" y="14"/>
                  </a:lnTo>
                  <a:lnTo>
                    <a:pt x="16" y="14"/>
                  </a:lnTo>
                  <a:lnTo>
                    <a:pt x="16" y="16"/>
                  </a:lnTo>
                  <a:lnTo>
                    <a:pt x="16" y="18"/>
                  </a:lnTo>
                  <a:lnTo>
                    <a:pt x="16" y="20"/>
                  </a:lnTo>
                  <a:lnTo>
                    <a:pt x="16" y="23"/>
                  </a:lnTo>
                  <a:lnTo>
                    <a:pt x="16" y="25"/>
                  </a:lnTo>
                  <a:lnTo>
                    <a:pt x="16" y="27"/>
                  </a:lnTo>
                  <a:lnTo>
                    <a:pt x="16" y="45"/>
                  </a:lnTo>
                  <a:lnTo>
                    <a:pt x="16" y="47"/>
                  </a:lnTo>
                  <a:lnTo>
                    <a:pt x="16" y="49"/>
                  </a:lnTo>
                  <a:lnTo>
                    <a:pt x="16" y="51"/>
                  </a:lnTo>
                  <a:lnTo>
                    <a:pt x="16" y="53"/>
                  </a:lnTo>
                  <a:lnTo>
                    <a:pt x="16" y="55"/>
                  </a:lnTo>
                  <a:lnTo>
                    <a:pt x="14" y="55"/>
                  </a:lnTo>
                  <a:lnTo>
                    <a:pt x="12" y="55"/>
                  </a:lnTo>
                  <a:lnTo>
                    <a:pt x="10" y="55"/>
                  </a:lnTo>
                  <a:lnTo>
                    <a:pt x="10" y="53"/>
                  </a:lnTo>
                  <a:lnTo>
                    <a:pt x="8" y="53"/>
                  </a:lnTo>
                  <a:lnTo>
                    <a:pt x="6" y="53"/>
                  </a:lnTo>
                  <a:lnTo>
                    <a:pt x="4" y="53"/>
                  </a:lnTo>
                  <a:lnTo>
                    <a:pt x="4" y="55"/>
                  </a:lnTo>
                  <a:lnTo>
                    <a:pt x="2" y="55"/>
                  </a:lnTo>
                  <a:lnTo>
                    <a:pt x="0" y="55"/>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5" name="Freeform 195">
              <a:extLst>
                <a:ext uri="{FF2B5EF4-FFF2-40B4-BE49-F238E27FC236}">
                  <a16:creationId xmlns:a16="http://schemas.microsoft.com/office/drawing/2014/main" id="{1E3F537E-A04E-A936-F249-CF4FDE981E5D}"/>
                </a:ext>
              </a:extLst>
            </p:cNvPr>
            <p:cNvSpPr>
              <a:spLocks/>
            </p:cNvSpPr>
            <p:nvPr/>
          </p:nvSpPr>
          <p:spPr bwMode="auto">
            <a:xfrm>
              <a:off x="3952876" y="2332039"/>
              <a:ext cx="130175" cy="85725"/>
            </a:xfrm>
            <a:custGeom>
              <a:avLst/>
              <a:gdLst>
                <a:gd name="T0" fmla="*/ 22225 w 82"/>
                <a:gd name="T1" fmla="*/ 77788 h 54"/>
                <a:gd name="T2" fmla="*/ 19050 w 82"/>
                <a:gd name="T3" fmla="*/ 65088 h 54"/>
                <a:gd name="T4" fmla="*/ 15875 w 82"/>
                <a:gd name="T5" fmla="*/ 55563 h 54"/>
                <a:gd name="T6" fmla="*/ 12700 w 82"/>
                <a:gd name="T7" fmla="*/ 46038 h 54"/>
                <a:gd name="T8" fmla="*/ 9525 w 82"/>
                <a:gd name="T9" fmla="*/ 33338 h 54"/>
                <a:gd name="T10" fmla="*/ 6350 w 82"/>
                <a:gd name="T11" fmla="*/ 19050 h 54"/>
                <a:gd name="T12" fmla="*/ 3175 w 82"/>
                <a:gd name="T13" fmla="*/ 6350 h 54"/>
                <a:gd name="T14" fmla="*/ 6350 w 82"/>
                <a:gd name="T15" fmla="*/ 0 h 54"/>
                <a:gd name="T16" fmla="*/ 19050 w 82"/>
                <a:gd name="T17" fmla="*/ 0 h 54"/>
                <a:gd name="T18" fmla="*/ 25400 w 82"/>
                <a:gd name="T19" fmla="*/ 6350 h 54"/>
                <a:gd name="T20" fmla="*/ 28575 w 82"/>
                <a:gd name="T21" fmla="*/ 15875 h 54"/>
                <a:gd name="T22" fmla="*/ 31750 w 82"/>
                <a:gd name="T23" fmla="*/ 28575 h 54"/>
                <a:gd name="T24" fmla="*/ 34925 w 82"/>
                <a:gd name="T25" fmla="*/ 39688 h 54"/>
                <a:gd name="T26" fmla="*/ 38100 w 82"/>
                <a:gd name="T27" fmla="*/ 52388 h 54"/>
                <a:gd name="T28" fmla="*/ 41275 w 82"/>
                <a:gd name="T29" fmla="*/ 55563 h 54"/>
                <a:gd name="T30" fmla="*/ 44450 w 82"/>
                <a:gd name="T31" fmla="*/ 46038 h 54"/>
                <a:gd name="T32" fmla="*/ 47625 w 82"/>
                <a:gd name="T33" fmla="*/ 36513 h 54"/>
                <a:gd name="T34" fmla="*/ 50800 w 82"/>
                <a:gd name="T35" fmla="*/ 25400 h 54"/>
                <a:gd name="T36" fmla="*/ 53975 w 82"/>
                <a:gd name="T37" fmla="*/ 15875 h 54"/>
                <a:gd name="T38" fmla="*/ 57150 w 82"/>
                <a:gd name="T39" fmla="*/ 3175 h 54"/>
                <a:gd name="T40" fmla="*/ 66675 w 82"/>
                <a:gd name="T41" fmla="*/ 0 h 54"/>
                <a:gd name="T42" fmla="*/ 80963 w 82"/>
                <a:gd name="T43" fmla="*/ 0 h 54"/>
                <a:gd name="T44" fmla="*/ 84138 w 82"/>
                <a:gd name="T45" fmla="*/ 9525 h 54"/>
                <a:gd name="T46" fmla="*/ 87313 w 82"/>
                <a:gd name="T47" fmla="*/ 19050 h 54"/>
                <a:gd name="T48" fmla="*/ 90488 w 82"/>
                <a:gd name="T49" fmla="*/ 28575 h 54"/>
                <a:gd name="T50" fmla="*/ 90488 w 82"/>
                <a:gd name="T51" fmla="*/ 42863 h 54"/>
                <a:gd name="T52" fmla="*/ 93663 w 82"/>
                <a:gd name="T53" fmla="*/ 52388 h 54"/>
                <a:gd name="T54" fmla="*/ 96838 w 82"/>
                <a:gd name="T55" fmla="*/ 55563 h 54"/>
                <a:gd name="T56" fmla="*/ 100013 w 82"/>
                <a:gd name="T57" fmla="*/ 46038 h 54"/>
                <a:gd name="T58" fmla="*/ 103188 w 82"/>
                <a:gd name="T59" fmla="*/ 33338 h 54"/>
                <a:gd name="T60" fmla="*/ 106363 w 82"/>
                <a:gd name="T61" fmla="*/ 22225 h 54"/>
                <a:gd name="T62" fmla="*/ 109538 w 82"/>
                <a:gd name="T63" fmla="*/ 12700 h 54"/>
                <a:gd name="T64" fmla="*/ 112713 w 82"/>
                <a:gd name="T65" fmla="*/ 0 h 54"/>
                <a:gd name="T66" fmla="*/ 125413 w 82"/>
                <a:gd name="T67" fmla="*/ 0 h 54"/>
                <a:gd name="T68" fmla="*/ 125413 w 82"/>
                <a:gd name="T69" fmla="*/ 9525 h 54"/>
                <a:gd name="T70" fmla="*/ 122238 w 82"/>
                <a:gd name="T71" fmla="*/ 19050 h 54"/>
                <a:gd name="T72" fmla="*/ 115888 w 82"/>
                <a:gd name="T73" fmla="*/ 28575 h 54"/>
                <a:gd name="T74" fmla="*/ 112713 w 82"/>
                <a:gd name="T75" fmla="*/ 42863 h 54"/>
                <a:gd name="T76" fmla="*/ 109538 w 82"/>
                <a:gd name="T77" fmla="*/ 52388 h 54"/>
                <a:gd name="T78" fmla="*/ 106363 w 82"/>
                <a:gd name="T79" fmla="*/ 65088 h 54"/>
                <a:gd name="T80" fmla="*/ 103188 w 82"/>
                <a:gd name="T81" fmla="*/ 74613 h 54"/>
                <a:gd name="T82" fmla="*/ 100013 w 82"/>
                <a:gd name="T83" fmla="*/ 84138 h 54"/>
                <a:gd name="T84" fmla="*/ 90488 w 82"/>
                <a:gd name="T85" fmla="*/ 80963 h 54"/>
                <a:gd name="T86" fmla="*/ 80963 w 82"/>
                <a:gd name="T87" fmla="*/ 84138 h 54"/>
                <a:gd name="T88" fmla="*/ 77788 w 82"/>
                <a:gd name="T89" fmla="*/ 74613 h 54"/>
                <a:gd name="T90" fmla="*/ 74613 w 82"/>
                <a:gd name="T91" fmla="*/ 61913 h 54"/>
                <a:gd name="T92" fmla="*/ 69850 w 82"/>
                <a:gd name="T93" fmla="*/ 52388 h 54"/>
                <a:gd name="T94" fmla="*/ 66675 w 82"/>
                <a:gd name="T95" fmla="*/ 42863 h 54"/>
                <a:gd name="T96" fmla="*/ 63500 w 82"/>
                <a:gd name="T97" fmla="*/ 33338 h 54"/>
                <a:gd name="T98" fmla="*/ 60325 w 82"/>
                <a:gd name="T99" fmla="*/ 33338 h 54"/>
                <a:gd name="T100" fmla="*/ 57150 w 82"/>
                <a:gd name="T101" fmla="*/ 46038 h 54"/>
                <a:gd name="T102" fmla="*/ 53975 w 82"/>
                <a:gd name="T103" fmla="*/ 55563 h 54"/>
                <a:gd name="T104" fmla="*/ 50800 w 82"/>
                <a:gd name="T105" fmla="*/ 65088 h 54"/>
                <a:gd name="T106" fmla="*/ 47625 w 82"/>
                <a:gd name="T107" fmla="*/ 74613 h 54"/>
                <a:gd name="T108" fmla="*/ 44450 w 82"/>
                <a:gd name="T109" fmla="*/ 84138 h 54"/>
                <a:gd name="T110" fmla="*/ 34925 w 82"/>
                <a:gd name="T111" fmla="*/ 80963 h 54"/>
                <a:gd name="T112" fmla="*/ 25400 w 82"/>
                <a:gd name="T113" fmla="*/ 84138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2" h="54">
                  <a:moveTo>
                    <a:pt x="16" y="53"/>
                  </a:moveTo>
                  <a:lnTo>
                    <a:pt x="16" y="51"/>
                  </a:lnTo>
                  <a:lnTo>
                    <a:pt x="16" y="49"/>
                  </a:lnTo>
                  <a:lnTo>
                    <a:pt x="14" y="49"/>
                  </a:lnTo>
                  <a:lnTo>
                    <a:pt x="14" y="47"/>
                  </a:lnTo>
                  <a:lnTo>
                    <a:pt x="14" y="45"/>
                  </a:lnTo>
                  <a:lnTo>
                    <a:pt x="14" y="43"/>
                  </a:lnTo>
                  <a:lnTo>
                    <a:pt x="12" y="41"/>
                  </a:lnTo>
                  <a:lnTo>
                    <a:pt x="12" y="39"/>
                  </a:lnTo>
                  <a:lnTo>
                    <a:pt x="12" y="37"/>
                  </a:lnTo>
                  <a:lnTo>
                    <a:pt x="12" y="35"/>
                  </a:lnTo>
                  <a:lnTo>
                    <a:pt x="10" y="35"/>
                  </a:lnTo>
                  <a:lnTo>
                    <a:pt x="10" y="33"/>
                  </a:lnTo>
                  <a:lnTo>
                    <a:pt x="10" y="31"/>
                  </a:lnTo>
                  <a:lnTo>
                    <a:pt x="10" y="29"/>
                  </a:lnTo>
                  <a:lnTo>
                    <a:pt x="8" y="29"/>
                  </a:lnTo>
                  <a:lnTo>
                    <a:pt x="8" y="27"/>
                  </a:lnTo>
                  <a:lnTo>
                    <a:pt x="8" y="25"/>
                  </a:lnTo>
                  <a:lnTo>
                    <a:pt x="8" y="23"/>
                  </a:lnTo>
                  <a:lnTo>
                    <a:pt x="6" y="21"/>
                  </a:lnTo>
                  <a:lnTo>
                    <a:pt x="6" y="18"/>
                  </a:lnTo>
                  <a:lnTo>
                    <a:pt x="6" y="16"/>
                  </a:lnTo>
                  <a:lnTo>
                    <a:pt x="4" y="14"/>
                  </a:lnTo>
                  <a:lnTo>
                    <a:pt x="4" y="12"/>
                  </a:lnTo>
                  <a:lnTo>
                    <a:pt x="4" y="10"/>
                  </a:lnTo>
                  <a:lnTo>
                    <a:pt x="2" y="8"/>
                  </a:lnTo>
                  <a:lnTo>
                    <a:pt x="2" y="6"/>
                  </a:lnTo>
                  <a:lnTo>
                    <a:pt x="2" y="4"/>
                  </a:lnTo>
                  <a:lnTo>
                    <a:pt x="0" y="2"/>
                  </a:lnTo>
                  <a:lnTo>
                    <a:pt x="0" y="0"/>
                  </a:lnTo>
                  <a:lnTo>
                    <a:pt x="2" y="0"/>
                  </a:lnTo>
                  <a:lnTo>
                    <a:pt x="4" y="0"/>
                  </a:lnTo>
                  <a:lnTo>
                    <a:pt x="6" y="0"/>
                  </a:lnTo>
                  <a:lnTo>
                    <a:pt x="8" y="0"/>
                  </a:lnTo>
                  <a:lnTo>
                    <a:pt x="10" y="0"/>
                  </a:lnTo>
                  <a:lnTo>
                    <a:pt x="12" y="0"/>
                  </a:lnTo>
                  <a:lnTo>
                    <a:pt x="14" y="0"/>
                  </a:lnTo>
                  <a:lnTo>
                    <a:pt x="16" y="0"/>
                  </a:lnTo>
                  <a:lnTo>
                    <a:pt x="16" y="2"/>
                  </a:lnTo>
                  <a:lnTo>
                    <a:pt x="16" y="4"/>
                  </a:lnTo>
                  <a:lnTo>
                    <a:pt x="18" y="4"/>
                  </a:lnTo>
                  <a:lnTo>
                    <a:pt x="18" y="6"/>
                  </a:lnTo>
                  <a:lnTo>
                    <a:pt x="18" y="8"/>
                  </a:lnTo>
                  <a:lnTo>
                    <a:pt x="18" y="10"/>
                  </a:lnTo>
                  <a:lnTo>
                    <a:pt x="20" y="12"/>
                  </a:lnTo>
                  <a:lnTo>
                    <a:pt x="20" y="14"/>
                  </a:lnTo>
                  <a:lnTo>
                    <a:pt x="20" y="16"/>
                  </a:lnTo>
                  <a:lnTo>
                    <a:pt x="20" y="18"/>
                  </a:lnTo>
                  <a:lnTo>
                    <a:pt x="22" y="18"/>
                  </a:lnTo>
                  <a:lnTo>
                    <a:pt x="22" y="21"/>
                  </a:lnTo>
                  <a:lnTo>
                    <a:pt x="22" y="23"/>
                  </a:lnTo>
                  <a:lnTo>
                    <a:pt x="22" y="25"/>
                  </a:lnTo>
                  <a:lnTo>
                    <a:pt x="24" y="27"/>
                  </a:lnTo>
                  <a:lnTo>
                    <a:pt x="24" y="29"/>
                  </a:lnTo>
                  <a:lnTo>
                    <a:pt x="24" y="31"/>
                  </a:lnTo>
                  <a:lnTo>
                    <a:pt x="24" y="33"/>
                  </a:lnTo>
                  <a:lnTo>
                    <a:pt x="26" y="33"/>
                  </a:lnTo>
                  <a:lnTo>
                    <a:pt x="26" y="35"/>
                  </a:lnTo>
                  <a:lnTo>
                    <a:pt x="26" y="37"/>
                  </a:lnTo>
                  <a:lnTo>
                    <a:pt x="26" y="35"/>
                  </a:lnTo>
                  <a:lnTo>
                    <a:pt x="28" y="35"/>
                  </a:lnTo>
                  <a:lnTo>
                    <a:pt x="28" y="33"/>
                  </a:lnTo>
                  <a:lnTo>
                    <a:pt x="28" y="31"/>
                  </a:lnTo>
                  <a:lnTo>
                    <a:pt x="28" y="29"/>
                  </a:lnTo>
                  <a:lnTo>
                    <a:pt x="30" y="29"/>
                  </a:lnTo>
                  <a:lnTo>
                    <a:pt x="30" y="27"/>
                  </a:lnTo>
                  <a:lnTo>
                    <a:pt x="30" y="25"/>
                  </a:lnTo>
                  <a:lnTo>
                    <a:pt x="30" y="23"/>
                  </a:lnTo>
                  <a:lnTo>
                    <a:pt x="32" y="23"/>
                  </a:lnTo>
                  <a:lnTo>
                    <a:pt x="32" y="21"/>
                  </a:lnTo>
                  <a:lnTo>
                    <a:pt x="32" y="18"/>
                  </a:lnTo>
                  <a:lnTo>
                    <a:pt x="32" y="16"/>
                  </a:lnTo>
                  <a:lnTo>
                    <a:pt x="32" y="14"/>
                  </a:lnTo>
                  <a:lnTo>
                    <a:pt x="34" y="14"/>
                  </a:lnTo>
                  <a:lnTo>
                    <a:pt x="34" y="12"/>
                  </a:lnTo>
                  <a:lnTo>
                    <a:pt x="34" y="10"/>
                  </a:lnTo>
                  <a:lnTo>
                    <a:pt x="34" y="8"/>
                  </a:lnTo>
                  <a:lnTo>
                    <a:pt x="36" y="6"/>
                  </a:lnTo>
                  <a:lnTo>
                    <a:pt x="36" y="4"/>
                  </a:lnTo>
                  <a:lnTo>
                    <a:pt x="36" y="2"/>
                  </a:lnTo>
                  <a:lnTo>
                    <a:pt x="36" y="0"/>
                  </a:lnTo>
                  <a:lnTo>
                    <a:pt x="38" y="0"/>
                  </a:lnTo>
                  <a:lnTo>
                    <a:pt x="40" y="0"/>
                  </a:lnTo>
                  <a:lnTo>
                    <a:pt x="42" y="0"/>
                  </a:lnTo>
                  <a:lnTo>
                    <a:pt x="44" y="0"/>
                  </a:lnTo>
                  <a:lnTo>
                    <a:pt x="47" y="0"/>
                  </a:lnTo>
                  <a:lnTo>
                    <a:pt x="49" y="0"/>
                  </a:lnTo>
                  <a:lnTo>
                    <a:pt x="51" y="0"/>
                  </a:lnTo>
                  <a:lnTo>
                    <a:pt x="51" y="2"/>
                  </a:lnTo>
                  <a:lnTo>
                    <a:pt x="51" y="4"/>
                  </a:lnTo>
                  <a:lnTo>
                    <a:pt x="53" y="4"/>
                  </a:lnTo>
                  <a:lnTo>
                    <a:pt x="53" y="6"/>
                  </a:lnTo>
                  <a:lnTo>
                    <a:pt x="53" y="8"/>
                  </a:lnTo>
                  <a:lnTo>
                    <a:pt x="53" y="10"/>
                  </a:lnTo>
                  <a:lnTo>
                    <a:pt x="53" y="12"/>
                  </a:lnTo>
                  <a:lnTo>
                    <a:pt x="55" y="12"/>
                  </a:lnTo>
                  <a:lnTo>
                    <a:pt x="55" y="14"/>
                  </a:lnTo>
                  <a:lnTo>
                    <a:pt x="55" y="16"/>
                  </a:lnTo>
                  <a:lnTo>
                    <a:pt x="55" y="18"/>
                  </a:lnTo>
                  <a:lnTo>
                    <a:pt x="57" y="18"/>
                  </a:lnTo>
                  <a:lnTo>
                    <a:pt x="57" y="21"/>
                  </a:lnTo>
                  <a:lnTo>
                    <a:pt x="57" y="23"/>
                  </a:lnTo>
                  <a:lnTo>
                    <a:pt x="57" y="25"/>
                  </a:lnTo>
                  <a:lnTo>
                    <a:pt x="57" y="27"/>
                  </a:lnTo>
                  <a:lnTo>
                    <a:pt x="59" y="27"/>
                  </a:lnTo>
                  <a:lnTo>
                    <a:pt x="59" y="29"/>
                  </a:lnTo>
                  <a:lnTo>
                    <a:pt x="59" y="31"/>
                  </a:lnTo>
                  <a:lnTo>
                    <a:pt x="59" y="33"/>
                  </a:lnTo>
                  <a:lnTo>
                    <a:pt x="61" y="33"/>
                  </a:lnTo>
                  <a:lnTo>
                    <a:pt x="61" y="35"/>
                  </a:lnTo>
                  <a:lnTo>
                    <a:pt x="61" y="37"/>
                  </a:lnTo>
                  <a:lnTo>
                    <a:pt x="61" y="35"/>
                  </a:lnTo>
                  <a:lnTo>
                    <a:pt x="63" y="35"/>
                  </a:lnTo>
                  <a:lnTo>
                    <a:pt x="63" y="33"/>
                  </a:lnTo>
                  <a:lnTo>
                    <a:pt x="63" y="31"/>
                  </a:lnTo>
                  <a:lnTo>
                    <a:pt x="63" y="29"/>
                  </a:lnTo>
                  <a:lnTo>
                    <a:pt x="65" y="27"/>
                  </a:lnTo>
                  <a:lnTo>
                    <a:pt x="65" y="25"/>
                  </a:lnTo>
                  <a:lnTo>
                    <a:pt x="65" y="23"/>
                  </a:lnTo>
                  <a:lnTo>
                    <a:pt x="65" y="21"/>
                  </a:lnTo>
                  <a:lnTo>
                    <a:pt x="67" y="21"/>
                  </a:lnTo>
                  <a:lnTo>
                    <a:pt x="67" y="18"/>
                  </a:lnTo>
                  <a:lnTo>
                    <a:pt x="67" y="16"/>
                  </a:lnTo>
                  <a:lnTo>
                    <a:pt x="67" y="14"/>
                  </a:lnTo>
                  <a:lnTo>
                    <a:pt x="69" y="14"/>
                  </a:lnTo>
                  <a:lnTo>
                    <a:pt x="69" y="12"/>
                  </a:lnTo>
                  <a:lnTo>
                    <a:pt x="69" y="10"/>
                  </a:lnTo>
                  <a:lnTo>
                    <a:pt x="69" y="8"/>
                  </a:lnTo>
                  <a:lnTo>
                    <a:pt x="71" y="6"/>
                  </a:lnTo>
                  <a:lnTo>
                    <a:pt x="71" y="4"/>
                  </a:lnTo>
                  <a:lnTo>
                    <a:pt x="71" y="2"/>
                  </a:lnTo>
                  <a:lnTo>
                    <a:pt x="71" y="0"/>
                  </a:lnTo>
                  <a:lnTo>
                    <a:pt x="73" y="0"/>
                  </a:lnTo>
                  <a:lnTo>
                    <a:pt x="75" y="0"/>
                  </a:lnTo>
                  <a:lnTo>
                    <a:pt x="77" y="0"/>
                  </a:lnTo>
                  <a:lnTo>
                    <a:pt x="79" y="0"/>
                  </a:lnTo>
                  <a:lnTo>
                    <a:pt x="81" y="0"/>
                  </a:lnTo>
                  <a:lnTo>
                    <a:pt x="79" y="2"/>
                  </a:lnTo>
                  <a:lnTo>
                    <a:pt x="79" y="4"/>
                  </a:lnTo>
                  <a:lnTo>
                    <a:pt x="79" y="6"/>
                  </a:lnTo>
                  <a:lnTo>
                    <a:pt x="77" y="6"/>
                  </a:lnTo>
                  <a:lnTo>
                    <a:pt x="77" y="8"/>
                  </a:lnTo>
                  <a:lnTo>
                    <a:pt x="77" y="10"/>
                  </a:lnTo>
                  <a:lnTo>
                    <a:pt x="77" y="12"/>
                  </a:lnTo>
                  <a:lnTo>
                    <a:pt x="75" y="12"/>
                  </a:lnTo>
                  <a:lnTo>
                    <a:pt x="75" y="14"/>
                  </a:lnTo>
                  <a:lnTo>
                    <a:pt x="75" y="16"/>
                  </a:lnTo>
                  <a:lnTo>
                    <a:pt x="73" y="18"/>
                  </a:lnTo>
                  <a:lnTo>
                    <a:pt x="73" y="21"/>
                  </a:lnTo>
                  <a:lnTo>
                    <a:pt x="73" y="23"/>
                  </a:lnTo>
                  <a:lnTo>
                    <a:pt x="71" y="25"/>
                  </a:lnTo>
                  <a:lnTo>
                    <a:pt x="71" y="27"/>
                  </a:lnTo>
                  <a:lnTo>
                    <a:pt x="71" y="29"/>
                  </a:lnTo>
                  <a:lnTo>
                    <a:pt x="71" y="31"/>
                  </a:lnTo>
                  <a:lnTo>
                    <a:pt x="69" y="31"/>
                  </a:lnTo>
                  <a:lnTo>
                    <a:pt x="69" y="33"/>
                  </a:lnTo>
                  <a:lnTo>
                    <a:pt x="69" y="35"/>
                  </a:lnTo>
                  <a:lnTo>
                    <a:pt x="67" y="37"/>
                  </a:lnTo>
                  <a:lnTo>
                    <a:pt x="67" y="39"/>
                  </a:lnTo>
                  <a:lnTo>
                    <a:pt x="67" y="41"/>
                  </a:lnTo>
                  <a:lnTo>
                    <a:pt x="67" y="43"/>
                  </a:lnTo>
                  <a:lnTo>
                    <a:pt x="65" y="43"/>
                  </a:lnTo>
                  <a:lnTo>
                    <a:pt x="65" y="45"/>
                  </a:lnTo>
                  <a:lnTo>
                    <a:pt x="65" y="47"/>
                  </a:lnTo>
                  <a:lnTo>
                    <a:pt x="65" y="49"/>
                  </a:lnTo>
                  <a:lnTo>
                    <a:pt x="63" y="49"/>
                  </a:lnTo>
                  <a:lnTo>
                    <a:pt x="63" y="51"/>
                  </a:lnTo>
                  <a:lnTo>
                    <a:pt x="63" y="53"/>
                  </a:lnTo>
                  <a:lnTo>
                    <a:pt x="61" y="53"/>
                  </a:lnTo>
                  <a:lnTo>
                    <a:pt x="59" y="53"/>
                  </a:lnTo>
                  <a:lnTo>
                    <a:pt x="59" y="51"/>
                  </a:lnTo>
                  <a:lnTo>
                    <a:pt x="57" y="51"/>
                  </a:lnTo>
                  <a:lnTo>
                    <a:pt x="55" y="51"/>
                  </a:lnTo>
                  <a:lnTo>
                    <a:pt x="55" y="53"/>
                  </a:lnTo>
                  <a:lnTo>
                    <a:pt x="53" y="53"/>
                  </a:lnTo>
                  <a:lnTo>
                    <a:pt x="51" y="53"/>
                  </a:lnTo>
                  <a:lnTo>
                    <a:pt x="51" y="51"/>
                  </a:lnTo>
                  <a:lnTo>
                    <a:pt x="51" y="49"/>
                  </a:lnTo>
                  <a:lnTo>
                    <a:pt x="49" y="49"/>
                  </a:lnTo>
                  <a:lnTo>
                    <a:pt x="49" y="47"/>
                  </a:lnTo>
                  <a:lnTo>
                    <a:pt x="49" y="45"/>
                  </a:lnTo>
                  <a:lnTo>
                    <a:pt x="49" y="43"/>
                  </a:lnTo>
                  <a:lnTo>
                    <a:pt x="47" y="41"/>
                  </a:lnTo>
                  <a:lnTo>
                    <a:pt x="47" y="39"/>
                  </a:lnTo>
                  <a:lnTo>
                    <a:pt x="47" y="37"/>
                  </a:lnTo>
                  <a:lnTo>
                    <a:pt x="47" y="35"/>
                  </a:lnTo>
                  <a:lnTo>
                    <a:pt x="44" y="35"/>
                  </a:lnTo>
                  <a:lnTo>
                    <a:pt x="44" y="33"/>
                  </a:lnTo>
                  <a:lnTo>
                    <a:pt x="44" y="31"/>
                  </a:lnTo>
                  <a:lnTo>
                    <a:pt x="44" y="29"/>
                  </a:lnTo>
                  <a:lnTo>
                    <a:pt x="42" y="29"/>
                  </a:lnTo>
                  <a:lnTo>
                    <a:pt x="42" y="27"/>
                  </a:lnTo>
                  <a:lnTo>
                    <a:pt x="42" y="25"/>
                  </a:lnTo>
                  <a:lnTo>
                    <a:pt x="42" y="23"/>
                  </a:lnTo>
                  <a:lnTo>
                    <a:pt x="40" y="23"/>
                  </a:lnTo>
                  <a:lnTo>
                    <a:pt x="40" y="21"/>
                  </a:lnTo>
                  <a:lnTo>
                    <a:pt x="40" y="18"/>
                  </a:lnTo>
                  <a:lnTo>
                    <a:pt x="40" y="16"/>
                  </a:lnTo>
                  <a:lnTo>
                    <a:pt x="38" y="18"/>
                  </a:lnTo>
                  <a:lnTo>
                    <a:pt x="38" y="21"/>
                  </a:lnTo>
                  <a:lnTo>
                    <a:pt x="38" y="23"/>
                  </a:lnTo>
                  <a:lnTo>
                    <a:pt x="36" y="25"/>
                  </a:lnTo>
                  <a:lnTo>
                    <a:pt x="36" y="27"/>
                  </a:lnTo>
                  <a:lnTo>
                    <a:pt x="36" y="29"/>
                  </a:lnTo>
                  <a:lnTo>
                    <a:pt x="36" y="31"/>
                  </a:lnTo>
                  <a:lnTo>
                    <a:pt x="34" y="31"/>
                  </a:lnTo>
                  <a:lnTo>
                    <a:pt x="34" y="33"/>
                  </a:lnTo>
                  <a:lnTo>
                    <a:pt x="34" y="35"/>
                  </a:lnTo>
                  <a:lnTo>
                    <a:pt x="34" y="37"/>
                  </a:lnTo>
                  <a:lnTo>
                    <a:pt x="32" y="37"/>
                  </a:lnTo>
                  <a:lnTo>
                    <a:pt x="32" y="39"/>
                  </a:lnTo>
                  <a:lnTo>
                    <a:pt x="32" y="41"/>
                  </a:lnTo>
                  <a:lnTo>
                    <a:pt x="32" y="43"/>
                  </a:lnTo>
                  <a:lnTo>
                    <a:pt x="30" y="43"/>
                  </a:lnTo>
                  <a:lnTo>
                    <a:pt x="30" y="45"/>
                  </a:lnTo>
                  <a:lnTo>
                    <a:pt x="30" y="47"/>
                  </a:lnTo>
                  <a:lnTo>
                    <a:pt x="30" y="49"/>
                  </a:lnTo>
                  <a:lnTo>
                    <a:pt x="30" y="51"/>
                  </a:lnTo>
                  <a:lnTo>
                    <a:pt x="28" y="51"/>
                  </a:lnTo>
                  <a:lnTo>
                    <a:pt x="28" y="53"/>
                  </a:lnTo>
                  <a:lnTo>
                    <a:pt x="26" y="53"/>
                  </a:lnTo>
                  <a:lnTo>
                    <a:pt x="24" y="53"/>
                  </a:lnTo>
                  <a:lnTo>
                    <a:pt x="24" y="51"/>
                  </a:lnTo>
                  <a:lnTo>
                    <a:pt x="22" y="51"/>
                  </a:lnTo>
                  <a:lnTo>
                    <a:pt x="20" y="51"/>
                  </a:lnTo>
                  <a:lnTo>
                    <a:pt x="20" y="53"/>
                  </a:lnTo>
                  <a:lnTo>
                    <a:pt x="18" y="53"/>
                  </a:lnTo>
                  <a:lnTo>
                    <a:pt x="16" y="53"/>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6" name="Freeform 196">
              <a:extLst>
                <a:ext uri="{FF2B5EF4-FFF2-40B4-BE49-F238E27FC236}">
                  <a16:creationId xmlns:a16="http://schemas.microsoft.com/office/drawing/2014/main" id="{F8882B89-D935-61C4-5476-D35739698911}"/>
                </a:ext>
              </a:extLst>
            </p:cNvPr>
            <p:cNvSpPr>
              <a:spLocks/>
            </p:cNvSpPr>
            <p:nvPr/>
          </p:nvSpPr>
          <p:spPr bwMode="auto">
            <a:xfrm>
              <a:off x="4084638" y="2328863"/>
              <a:ext cx="85725" cy="88900"/>
            </a:xfrm>
            <a:custGeom>
              <a:avLst/>
              <a:gdLst>
                <a:gd name="T0" fmla="*/ 46038 w 54"/>
                <a:gd name="T1" fmla="*/ 77788 h 56"/>
                <a:gd name="T2" fmla="*/ 42863 w 54"/>
                <a:gd name="T3" fmla="*/ 84138 h 56"/>
                <a:gd name="T4" fmla="*/ 36513 w 54"/>
                <a:gd name="T5" fmla="*/ 87313 h 56"/>
                <a:gd name="T6" fmla="*/ 26988 w 54"/>
                <a:gd name="T7" fmla="*/ 87313 h 56"/>
                <a:gd name="T8" fmla="*/ 15875 w 54"/>
                <a:gd name="T9" fmla="*/ 87313 h 56"/>
                <a:gd name="T10" fmla="*/ 9525 w 54"/>
                <a:gd name="T11" fmla="*/ 84138 h 56"/>
                <a:gd name="T12" fmla="*/ 3175 w 54"/>
                <a:gd name="T13" fmla="*/ 77788 h 56"/>
                <a:gd name="T14" fmla="*/ 0 w 54"/>
                <a:gd name="T15" fmla="*/ 68263 h 56"/>
                <a:gd name="T16" fmla="*/ 0 w 54"/>
                <a:gd name="T17" fmla="*/ 58738 h 56"/>
                <a:gd name="T18" fmla="*/ 3175 w 54"/>
                <a:gd name="T19" fmla="*/ 52388 h 56"/>
                <a:gd name="T20" fmla="*/ 9525 w 54"/>
                <a:gd name="T21" fmla="*/ 49213 h 56"/>
                <a:gd name="T22" fmla="*/ 15875 w 54"/>
                <a:gd name="T23" fmla="*/ 46038 h 56"/>
                <a:gd name="T24" fmla="*/ 23813 w 54"/>
                <a:gd name="T25" fmla="*/ 42863 h 56"/>
                <a:gd name="T26" fmla="*/ 30163 w 54"/>
                <a:gd name="T27" fmla="*/ 39688 h 56"/>
                <a:gd name="T28" fmla="*/ 39688 w 54"/>
                <a:gd name="T29" fmla="*/ 36513 h 56"/>
                <a:gd name="T30" fmla="*/ 46038 w 54"/>
                <a:gd name="T31" fmla="*/ 31750 h 56"/>
                <a:gd name="T32" fmla="*/ 49213 w 54"/>
                <a:gd name="T33" fmla="*/ 25400 h 56"/>
                <a:gd name="T34" fmla="*/ 46038 w 54"/>
                <a:gd name="T35" fmla="*/ 19050 h 56"/>
                <a:gd name="T36" fmla="*/ 42863 w 54"/>
                <a:gd name="T37" fmla="*/ 12700 h 56"/>
                <a:gd name="T38" fmla="*/ 36513 w 54"/>
                <a:gd name="T39" fmla="*/ 9525 h 56"/>
                <a:gd name="T40" fmla="*/ 26988 w 54"/>
                <a:gd name="T41" fmla="*/ 9525 h 56"/>
                <a:gd name="T42" fmla="*/ 20638 w 54"/>
                <a:gd name="T43" fmla="*/ 12700 h 56"/>
                <a:gd name="T44" fmla="*/ 15875 w 54"/>
                <a:gd name="T45" fmla="*/ 19050 h 56"/>
                <a:gd name="T46" fmla="*/ 9525 w 54"/>
                <a:gd name="T47" fmla="*/ 25400 h 56"/>
                <a:gd name="T48" fmla="*/ 9525 w 54"/>
                <a:gd name="T49" fmla="*/ 15875 h 56"/>
                <a:gd name="T50" fmla="*/ 9525 w 54"/>
                <a:gd name="T51" fmla="*/ 12700 h 56"/>
                <a:gd name="T52" fmla="*/ 12700 w 54"/>
                <a:gd name="T53" fmla="*/ 6350 h 56"/>
                <a:gd name="T54" fmla="*/ 20638 w 54"/>
                <a:gd name="T55" fmla="*/ 3175 h 56"/>
                <a:gd name="T56" fmla="*/ 26988 w 54"/>
                <a:gd name="T57" fmla="*/ 0 h 56"/>
                <a:gd name="T58" fmla="*/ 36513 w 54"/>
                <a:gd name="T59" fmla="*/ 0 h 56"/>
                <a:gd name="T60" fmla="*/ 46038 w 54"/>
                <a:gd name="T61" fmla="*/ 0 h 56"/>
                <a:gd name="T62" fmla="*/ 55563 w 54"/>
                <a:gd name="T63" fmla="*/ 3175 h 56"/>
                <a:gd name="T64" fmla="*/ 65088 w 54"/>
                <a:gd name="T65" fmla="*/ 6350 h 56"/>
                <a:gd name="T66" fmla="*/ 68263 w 54"/>
                <a:gd name="T67" fmla="*/ 12700 h 56"/>
                <a:gd name="T68" fmla="*/ 71438 w 54"/>
                <a:gd name="T69" fmla="*/ 19050 h 56"/>
                <a:gd name="T70" fmla="*/ 71438 w 54"/>
                <a:gd name="T71" fmla="*/ 28575 h 56"/>
                <a:gd name="T72" fmla="*/ 71438 w 54"/>
                <a:gd name="T73" fmla="*/ 65088 h 56"/>
                <a:gd name="T74" fmla="*/ 71438 w 54"/>
                <a:gd name="T75" fmla="*/ 74613 h 56"/>
                <a:gd name="T76" fmla="*/ 77788 w 54"/>
                <a:gd name="T77" fmla="*/ 77788 h 56"/>
                <a:gd name="T78" fmla="*/ 84138 w 54"/>
                <a:gd name="T79" fmla="*/ 80963 h 56"/>
                <a:gd name="T80" fmla="*/ 77788 w 54"/>
                <a:gd name="T81" fmla="*/ 84138 h 56"/>
                <a:gd name="T82" fmla="*/ 71438 w 54"/>
                <a:gd name="T83" fmla="*/ 87313 h 56"/>
                <a:gd name="T84" fmla="*/ 61913 w 54"/>
                <a:gd name="T85" fmla="*/ 87313 h 56"/>
                <a:gd name="T86" fmla="*/ 55563 w 54"/>
                <a:gd name="T87" fmla="*/ 84138 h 56"/>
                <a:gd name="T88" fmla="*/ 49213 w 54"/>
                <a:gd name="T89" fmla="*/ 80963 h 56"/>
                <a:gd name="T90" fmla="*/ 49213 w 54"/>
                <a:gd name="T91" fmla="*/ 39688 h 56"/>
                <a:gd name="T92" fmla="*/ 42863 w 54"/>
                <a:gd name="T93" fmla="*/ 42863 h 56"/>
                <a:gd name="T94" fmla="*/ 36513 w 54"/>
                <a:gd name="T95" fmla="*/ 46038 h 56"/>
                <a:gd name="T96" fmla="*/ 30163 w 54"/>
                <a:gd name="T97" fmla="*/ 49213 h 56"/>
                <a:gd name="T98" fmla="*/ 26988 w 54"/>
                <a:gd name="T99" fmla="*/ 55563 h 56"/>
                <a:gd name="T100" fmla="*/ 26988 w 54"/>
                <a:gd name="T101" fmla="*/ 65088 h 56"/>
                <a:gd name="T102" fmla="*/ 30163 w 54"/>
                <a:gd name="T103" fmla="*/ 74613 h 56"/>
                <a:gd name="T104" fmla="*/ 36513 w 54"/>
                <a:gd name="T105" fmla="*/ 77788 h 56"/>
                <a:gd name="T106" fmla="*/ 42863 w 54"/>
                <a:gd name="T107" fmla="*/ 74613 h 56"/>
                <a:gd name="T108" fmla="*/ 46038 w 54"/>
                <a:gd name="T109" fmla="*/ 68263 h 56"/>
                <a:gd name="T110" fmla="*/ 49213 w 54"/>
                <a:gd name="T111" fmla="*/ 61913 h 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 h="56">
                  <a:moveTo>
                    <a:pt x="31" y="47"/>
                  </a:moveTo>
                  <a:lnTo>
                    <a:pt x="31" y="49"/>
                  </a:lnTo>
                  <a:lnTo>
                    <a:pt x="29" y="49"/>
                  </a:lnTo>
                  <a:lnTo>
                    <a:pt x="29" y="51"/>
                  </a:lnTo>
                  <a:lnTo>
                    <a:pt x="27" y="51"/>
                  </a:lnTo>
                  <a:lnTo>
                    <a:pt x="27" y="53"/>
                  </a:lnTo>
                  <a:lnTo>
                    <a:pt x="25" y="53"/>
                  </a:lnTo>
                  <a:lnTo>
                    <a:pt x="25" y="55"/>
                  </a:lnTo>
                  <a:lnTo>
                    <a:pt x="23" y="55"/>
                  </a:lnTo>
                  <a:lnTo>
                    <a:pt x="21" y="55"/>
                  </a:lnTo>
                  <a:lnTo>
                    <a:pt x="19" y="55"/>
                  </a:lnTo>
                  <a:lnTo>
                    <a:pt x="17" y="55"/>
                  </a:lnTo>
                  <a:lnTo>
                    <a:pt x="15" y="55"/>
                  </a:lnTo>
                  <a:lnTo>
                    <a:pt x="13" y="55"/>
                  </a:lnTo>
                  <a:lnTo>
                    <a:pt x="10" y="55"/>
                  </a:lnTo>
                  <a:lnTo>
                    <a:pt x="8" y="55"/>
                  </a:lnTo>
                  <a:lnTo>
                    <a:pt x="8" y="53"/>
                  </a:lnTo>
                  <a:lnTo>
                    <a:pt x="6" y="53"/>
                  </a:lnTo>
                  <a:lnTo>
                    <a:pt x="4" y="51"/>
                  </a:lnTo>
                  <a:lnTo>
                    <a:pt x="4" y="49"/>
                  </a:lnTo>
                  <a:lnTo>
                    <a:pt x="2" y="49"/>
                  </a:lnTo>
                  <a:lnTo>
                    <a:pt x="2" y="47"/>
                  </a:lnTo>
                  <a:lnTo>
                    <a:pt x="2" y="45"/>
                  </a:lnTo>
                  <a:lnTo>
                    <a:pt x="0" y="43"/>
                  </a:lnTo>
                  <a:lnTo>
                    <a:pt x="0" y="41"/>
                  </a:lnTo>
                  <a:lnTo>
                    <a:pt x="0" y="39"/>
                  </a:lnTo>
                  <a:lnTo>
                    <a:pt x="0" y="37"/>
                  </a:lnTo>
                  <a:lnTo>
                    <a:pt x="2" y="37"/>
                  </a:lnTo>
                  <a:lnTo>
                    <a:pt x="2" y="35"/>
                  </a:lnTo>
                  <a:lnTo>
                    <a:pt x="2" y="33"/>
                  </a:lnTo>
                  <a:lnTo>
                    <a:pt x="4" y="33"/>
                  </a:lnTo>
                  <a:lnTo>
                    <a:pt x="4" y="31"/>
                  </a:lnTo>
                  <a:lnTo>
                    <a:pt x="6" y="31"/>
                  </a:lnTo>
                  <a:lnTo>
                    <a:pt x="6" y="29"/>
                  </a:lnTo>
                  <a:lnTo>
                    <a:pt x="8" y="29"/>
                  </a:lnTo>
                  <a:lnTo>
                    <a:pt x="10" y="29"/>
                  </a:lnTo>
                  <a:lnTo>
                    <a:pt x="10" y="27"/>
                  </a:lnTo>
                  <a:lnTo>
                    <a:pt x="13" y="27"/>
                  </a:lnTo>
                  <a:lnTo>
                    <a:pt x="15" y="27"/>
                  </a:lnTo>
                  <a:lnTo>
                    <a:pt x="15" y="25"/>
                  </a:lnTo>
                  <a:lnTo>
                    <a:pt x="17" y="25"/>
                  </a:lnTo>
                  <a:lnTo>
                    <a:pt x="19" y="25"/>
                  </a:lnTo>
                  <a:lnTo>
                    <a:pt x="21" y="25"/>
                  </a:lnTo>
                  <a:lnTo>
                    <a:pt x="23" y="23"/>
                  </a:lnTo>
                  <a:lnTo>
                    <a:pt x="25" y="23"/>
                  </a:lnTo>
                  <a:lnTo>
                    <a:pt x="27" y="23"/>
                  </a:lnTo>
                  <a:lnTo>
                    <a:pt x="27" y="20"/>
                  </a:lnTo>
                  <a:lnTo>
                    <a:pt x="29" y="20"/>
                  </a:lnTo>
                  <a:lnTo>
                    <a:pt x="31" y="20"/>
                  </a:lnTo>
                  <a:lnTo>
                    <a:pt x="31" y="18"/>
                  </a:lnTo>
                  <a:lnTo>
                    <a:pt x="31" y="16"/>
                  </a:lnTo>
                  <a:lnTo>
                    <a:pt x="31" y="14"/>
                  </a:lnTo>
                  <a:lnTo>
                    <a:pt x="29" y="14"/>
                  </a:lnTo>
                  <a:lnTo>
                    <a:pt x="29" y="12"/>
                  </a:lnTo>
                  <a:lnTo>
                    <a:pt x="29" y="10"/>
                  </a:lnTo>
                  <a:lnTo>
                    <a:pt x="27" y="10"/>
                  </a:lnTo>
                  <a:lnTo>
                    <a:pt x="27" y="8"/>
                  </a:lnTo>
                  <a:lnTo>
                    <a:pt x="25" y="8"/>
                  </a:lnTo>
                  <a:lnTo>
                    <a:pt x="23" y="8"/>
                  </a:lnTo>
                  <a:lnTo>
                    <a:pt x="23" y="6"/>
                  </a:lnTo>
                  <a:lnTo>
                    <a:pt x="21" y="6"/>
                  </a:lnTo>
                  <a:lnTo>
                    <a:pt x="19" y="6"/>
                  </a:lnTo>
                  <a:lnTo>
                    <a:pt x="17" y="6"/>
                  </a:lnTo>
                  <a:lnTo>
                    <a:pt x="17" y="8"/>
                  </a:lnTo>
                  <a:lnTo>
                    <a:pt x="15" y="8"/>
                  </a:lnTo>
                  <a:lnTo>
                    <a:pt x="13" y="8"/>
                  </a:lnTo>
                  <a:lnTo>
                    <a:pt x="13" y="10"/>
                  </a:lnTo>
                  <a:lnTo>
                    <a:pt x="10" y="10"/>
                  </a:lnTo>
                  <a:lnTo>
                    <a:pt x="10" y="12"/>
                  </a:lnTo>
                  <a:lnTo>
                    <a:pt x="8" y="12"/>
                  </a:lnTo>
                  <a:lnTo>
                    <a:pt x="8" y="14"/>
                  </a:lnTo>
                  <a:lnTo>
                    <a:pt x="6" y="16"/>
                  </a:lnTo>
                  <a:lnTo>
                    <a:pt x="6" y="14"/>
                  </a:lnTo>
                  <a:lnTo>
                    <a:pt x="6" y="12"/>
                  </a:lnTo>
                  <a:lnTo>
                    <a:pt x="6" y="10"/>
                  </a:lnTo>
                  <a:lnTo>
                    <a:pt x="4" y="10"/>
                  </a:lnTo>
                  <a:lnTo>
                    <a:pt x="4" y="8"/>
                  </a:lnTo>
                  <a:lnTo>
                    <a:pt x="6" y="8"/>
                  </a:lnTo>
                  <a:lnTo>
                    <a:pt x="6" y="6"/>
                  </a:lnTo>
                  <a:lnTo>
                    <a:pt x="8" y="6"/>
                  </a:lnTo>
                  <a:lnTo>
                    <a:pt x="8" y="4"/>
                  </a:lnTo>
                  <a:lnTo>
                    <a:pt x="10" y="4"/>
                  </a:lnTo>
                  <a:lnTo>
                    <a:pt x="13" y="4"/>
                  </a:lnTo>
                  <a:lnTo>
                    <a:pt x="13" y="2"/>
                  </a:lnTo>
                  <a:lnTo>
                    <a:pt x="15" y="2"/>
                  </a:lnTo>
                  <a:lnTo>
                    <a:pt x="17" y="2"/>
                  </a:lnTo>
                  <a:lnTo>
                    <a:pt x="17" y="0"/>
                  </a:lnTo>
                  <a:lnTo>
                    <a:pt x="19" y="0"/>
                  </a:lnTo>
                  <a:lnTo>
                    <a:pt x="21" y="0"/>
                  </a:lnTo>
                  <a:lnTo>
                    <a:pt x="23" y="0"/>
                  </a:lnTo>
                  <a:lnTo>
                    <a:pt x="25" y="0"/>
                  </a:lnTo>
                  <a:lnTo>
                    <a:pt x="27" y="0"/>
                  </a:lnTo>
                  <a:lnTo>
                    <a:pt x="29" y="0"/>
                  </a:lnTo>
                  <a:lnTo>
                    <a:pt x="31" y="0"/>
                  </a:lnTo>
                  <a:lnTo>
                    <a:pt x="33" y="0"/>
                  </a:lnTo>
                  <a:lnTo>
                    <a:pt x="35" y="2"/>
                  </a:lnTo>
                  <a:lnTo>
                    <a:pt x="37" y="2"/>
                  </a:lnTo>
                  <a:lnTo>
                    <a:pt x="39" y="4"/>
                  </a:lnTo>
                  <a:lnTo>
                    <a:pt x="41" y="4"/>
                  </a:lnTo>
                  <a:lnTo>
                    <a:pt x="41" y="6"/>
                  </a:lnTo>
                  <a:lnTo>
                    <a:pt x="43" y="6"/>
                  </a:lnTo>
                  <a:lnTo>
                    <a:pt x="43" y="8"/>
                  </a:lnTo>
                  <a:lnTo>
                    <a:pt x="43" y="10"/>
                  </a:lnTo>
                  <a:lnTo>
                    <a:pt x="45" y="10"/>
                  </a:lnTo>
                  <a:lnTo>
                    <a:pt x="45" y="12"/>
                  </a:lnTo>
                  <a:lnTo>
                    <a:pt x="45" y="14"/>
                  </a:lnTo>
                  <a:lnTo>
                    <a:pt x="45" y="16"/>
                  </a:lnTo>
                  <a:lnTo>
                    <a:pt x="45" y="18"/>
                  </a:lnTo>
                  <a:lnTo>
                    <a:pt x="45" y="37"/>
                  </a:lnTo>
                  <a:lnTo>
                    <a:pt x="45" y="39"/>
                  </a:lnTo>
                  <a:lnTo>
                    <a:pt x="45" y="41"/>
                  </a:lnTo>
                  <a:lnTo>
                    <a:pt x="45" y="43"/>
                  </a:lnTo>
                  <a:lnTo>
                    <a:pt x="45" y="45"/>
                  </a:lnTo>
                  <a:lnTo>
                    <a:pt x="45" y="47"/>
                  </a:lnTo>
                  <a:lnTo>
                    <a:pt x="47" y="47"/>
                  </a:lnTo>
                  <a:lnTo>
                    <a:pt x="47" y="49"/>
                  </a:lnTo>
                  <a:lnTo>
                    <a:pt x="49" y="49"/>
                  </a:lnTo>
                  <a:lnTo>
                    <a:pt x="49" y="51"/>
                  </a:lnTo>
                  <a:lnTo>
                    <a:pt x="51" y="51"/>
                  </a:lnTo>
                  <a:lnTo>
                    <a:pt x="53" y="51"/>
                  </a:lnTo>
                  <a:lnTo>
                    <a:pt x="53" y="53"/>
                  </a:lnTo>
                  <a:lnTo>
                    <a:pt x="51" y="53"/>
                  </a:lnTo>
                  <a:lnTo>
                    <a:pt x="49" y="53"/>
                  </a:lnTo>
                  <a:lnTo>
                    <a:pt x="49" y="55"/>
                  </a:lnTo>
                  <a:lnTo>
                    <a:pt x="47" y="55"/>
                  </a:lnTo>
                  <a:lnTo>
                    <a:pt x="45" y="55"/>
                  </a:lnTo>
                  <a:lnTo>
                    <a:pt x="43" y="55"/>
                  </a:lnTo>
                  <a:lnTo>
                    <a:pt x="41" y="55"/>
                  </a:lnTo>
                  <a:lnTo>
                    <a:pt x="39" y="55"/>
                  </a:lnTo>
                  <a:lnTo>
                    <a:pt x="37" y="55"/>
                  </a:lnTo>
                  <a:lnTo>
                    <a:pt x="35" y="55"/>
                  </a:lnTo>
                  <a:lnTo>
                    <a:pt x="35" y="53"/>
                  </a:lnTo>
                  <a:lnTo>
                    <a:pt x="33" y="53"/>
                  </a:lnTo>
                  <a:lnTo>
                    <a:pt x="33" y="51"/>
                  </a:lnTo>
                  <a:lnTo>
                    <a:pt x="31" y="51"/>
                  </a:lnTo>
                  <a:lnTo>
                    <a:pt x="31" y="49"/>
                  </a:lnTo>
                  <a:lnTo>
                    <a:pt x="31" y="47"/>
                  </a:lnTo>
                  <a:lnTo>
                    <a:pt x="31" y="25"/>
                  </a:lnTo>
                  <a:lnTo>
                    <a:pt x="29" y="25"/>
                  </a:lnTo>
                  <a:lnTo>
                    <a:pt x="29" y="27"/>
                  </a:lnTo>
                  <a:lnTo>
                    <a:pt x="27" y="27"/>
                  </a:lnTo>
                  <a:lnTo>
                    <a:pt x="25" y="27"/>
                  </a:lnTo>
                  <a:lnTo>
                    <a:pt x="23" y="27"/>
                  </a:lnTo>
                  <a:lnTo>
                    <a:pt x="23" y="29"/>
                  </a:lnTo>
                  <a:lnTo>
                    <a:pt x="21" y="29"/>
                  </a:lnTo>
                  <a:lnTo>
                    <a:pt x="21" y="31"/>
                  </a:lnTo>
                  <a:lnTo>
                    <a:pt x="19" y="31"/>
                  </a:lnTo>
                  <a:lnTo>
                    <a:pt x="19" y="33"/>
                  </a:lnTo>
                  <a:lnTo>
                    <a:pt x="17" y="33"/>
                  </a:lnTo>
                  <a:lnTo>
                    <a:pt x="17" y="35"/>
                  </a:lnTo>
                  <a:lnTo>
                    <a:pt x="17" y="37"/>
                  </a:lnTo>
                  <a:lnTo>
                    <a:pt x="17" y="39"/>
                  </a:lnTo>
                  <a:lnTo>
                    <a:pt x="17" y="41"/>
                  </a:lnTo>
                  <a:lnTo>
                    <a:pt x="17" y="43"/>
                  </a:lnTo>
                  <a:lnTo>
                    <a:pt x="17" y="45"/>
                  </a:lnTo>
                  <a:lnTo>
                    <a:pt x="19" y="47"/>
                  </a:lnTo>
                  <a:lnTo>
                    <a:pt x="21" y="47"/>
                  </a:lnTo>
                  <a:lnTo>
                    <a:pt x="21" y="49"/>
                  </a:lnTo>
                  <a:lnTo>
                    <a:pt x="23" y="49"/>
                  </a:lnTo>
                  <a:lnTo>
                    <a:pt x="25" y="49"/>
                  </a:lnTo>
                  <a:lnTo>
                    <a:pt x="27" y="49"/>
                  </a:lnTo>
                  <a:lnTo>
                    <a:pt x="27" y="47"/>
                  </a:lnTo>
                  <a:lnTo>
                    <a:pt x="29" y="47"/>
                  </a:lnTo>
                  <a:lnTo>
                    <a:pt x="29" y="45"/>
                  </a:lnTo>
                  <a:lnTo>
                    <a:pt x="29" y="43"/>
                  </a:lnTo>
                  <a:lnTo>
                    <a:pt x="31" y="43"/>
                  </a:lnTo>
                  <a:lnTo>
                    <a:pt x="31" y="41"/>
                  </a:lnTo>
                  <a:lnTo>
                    <a:pt x="31" y="39"/>
                  </a:lnTo>
                  <a:lnTo>
                    <a:pt x="31" y="25"/>
                  </a:lnTo>
                  <a:lnTo>
                    <a:pt x="31" y="47"/>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7" name="Freeform 197">
              <a:extLst>
                <a:ext uri="{FF2B5EF4-FFF2-40B4-BE49-F238E27FC236}">
                  <a16:creationId xmlns:a16="http://schemas.microsoft.com/office/drawing/2014/main" id="{68FEC403-27F8-A7E5-7309-B1C09A89FB58}"/>
                </a:ext>
              </a:extLst>
            </p:cNvPr>
            <p:cNvSpPr>
              <a:spLocks/>
            </p:cNvSpPr>
            <p:nvPr/>
          </p:nvSpPr>
          <p:spPr bwMode="auto">
            <a:xfrm>
              <a:off x="4175125" y="2328863"/>
              <a:ext cx="63500" cy="88900"/>
            </a:xfrm>
            <a:custGeom>
              <a:avLst/>
              <a:gdLst>
                <a:gd name="T0" fmla="*/ 7938 w 40"/>
                <a:gd name="T1" fmla="*/ 65088 h 56"/>
                <a:gd name="T2" fmla="*/ 11113 w 40"/>
                <a:gd name="T3" fmla="*/ 71438 h 56"/>
                <a:gd name="T4" fmla="*/ 17463 w 40"/>
                <a:gd name="T5" fmla="*/ 74613 h 56"/>
                <a:gd name="T6" fmla="*/ 23813 w 40"/>
                <a:gd name="T7" fmla="*/ 77788 h 56"/>
                <a:gd name="T8" fmla="*/ 30163 w 40"/>
                <a:gd name="T9" fmla="*/ 80963 h 56"/>
                <a:gd name="T10" fmla="*/ 36513 w 40"/>
                <a:gd name="T11" fmla="*/ 77788 h 56"/>
                <a:gd name="T12" fmla="*/ 42863 w 40"/>
                <a:gd name="T13" fmla="*/ 74613 h 56"/>
                <a:gd name="T14" fmla="*/ 42863 w 40"/>
                <a:gd name="T15" fmla="*/ 65088 h 56"/>
                <a:gd name="T16" fmla="*/ 36513 w 40"/>
                <a:gd name="T17" fmla="*/ 58738 h 56"/>
                <a:gd name="T18" fmla="*/ 26988 w 40"/>
                <a:gd name="T19" fmla="*/ 55563 h 56"/>
                <a:gd name="T20" fmla="*/ 20638 w 40"/>
                <a:gd name="T21" fmla="*/ 52388 h 56"/>
                <a:gd name="T22" fmla="*/ 14288 w 40"/>
                <a:gd name="T23" fmla="*/ 49213 h 56"/>
                <a:gd name="T24" fmla="*/ 7938 w 40"/>
                <a:gd name="T25" fmla="*/ 46038 h 56"/>
                <a:gd name="T26" fmla="*/ 3175 w 40"/>
                <a:gd name="T27" fmla="*/ 39688 h 56"/>
                <a:gd name="T28" fmla="*/ 0 w 40"/>
                <a:gd name="T29" fmla="*/ 31750 h 56"/>
                <a:gd name="T30" fmla="*/ 0 w 40"/>
                <a:gd name="T31" fmla="*/ 22225 h 56"/>
                <a:gd name="T32" fmla="*/ 3175 w 40"/>
                <a:gd name="T33" fmla="*/ 15875 h 56"/>
                <a:gd name="T34" fmla="*/ 7938 w 40"/>
                <a:gd name="T35" fmla="*/ 9525 h 56"/>
                <a:gd name="T36" fmla="*/ 14288 w 40"/>
                <a:gd name="T37" fmla="*/ 6350 h 56"/>
                <a:gd name="T38" fmla="*/ 23813 w 40"/>
                <a:gd name="T39" fmla="*/ 0 h 56"/>
                <a:gd name="T40" fmla="*/ 33338 w 40"/>
                <a:gd name="T41" fmla="*/ 0 h 56"/>
                <a:gd name="T42" fmla="*/ 42863 w 40"/>
                <a:gd name="T43" fmla="*/ 0 h 56"/>
                <a:gd name="T44" fmla="*/ 49213 w 40"/>
                <a:gd name="T45" fmla="*/ 3175 h 56"/>
                <a:gd name="T46" fmla="*/ 55563 w 40"/>
                <a:gd name="T47" fmla="*/ 6350 h 56"/>
                <a:gd name="T48" fmla="*/ 58738 w 40"/>
                <a:gd name="T49" fmla="*/ 12700 h 56"/>
                <a:gd name="T50" fmla="*/ 55563 w 40"/>
                <a:gd name="T51" fmla="*/ 19050 h 56"/>
                <a:gd name="T52" fmla="*/ 49213 w 40"/>
                <a:gd name="T53" fmla="*/ 19050 h 56"/>
                <a:gd name="T54" fmla="*/ 46038 w 40"/>
                <a:gd name="T55" fmla="*/ 12700 h 56"/>
                <a:gd name="T56" fmla="*/ 39688 w 40"/>
                <a:gd name="T57" fmla="*/ 9525 h 56"/>
                <a:gd name="T58" fmla="*/ 30163 w 40"/>
                <a:gd name="T59" fmla="*/ 6350 h 56"/>
                <a:gd name="T60" fmla="*/ 23813 w 40"/>
                <a:gd name="T61" fmla="*/ 9525 h 56"/>
                <a:gd name="T62" fmla="*/ 20638 w 40"/>
                <a:gd name="T63" fmla="*/ 15875 h 56"/>
                <a:gd name="T64" fmla="*/ 20638 w 40"/>
                <a:gd name="T65" fmla="*/ 25400 h 56"/>
                <a:gd name="T66" fmla="*/ 26988 w 40"/>
                <a:gd name="T67" fmla="*/ 28575 h 56"/>
                <a:gd name="T68" fmla="*/ 36513 w 40"/>
                <a:gd name="T69" fmla="*/ 31750 h 56"/>
                <a:gd name="T70" fmla="*/ 42863 w 40"/>
                <a:gd name="T71" fmla="*/ 36513 h 56"/>
                <a:gd name="T72" fmla="*/ 49213 w 40"/>
                <a:gd name="T73" fmla="*/ 39688 h 56"/>
                <a:gd name="T74" fmla="*/ 55563 w 40"/>
                <a:gd name="T75" fmla="*/ 42863 h 56"/>
                <a:gd name="T76" fmla="*/ 61913 w 40"/>
                <a:gd name="T77" fmla="*/ 49213 h 56"/>
                <a:gd name="T78" fmla="*/ 61913 w 40"/>
                <a:gd name="T79" fmla="*/ 58738 h 56"/>
                <a:gd name="T80" fmla="*/ 61913 w 40"/>
                <a:gd name="T81" fmla="*/ 68263 h 56"/>
                <a:gd name="T82" fmla="*/ 58738 w 40"/>
                <a:gd name="T83" fmla="*/ 74613 h 56"/>
                <a:gd name="T84" fmla="*/ 52388 w 40"/>
                <a:gd name="T85" fmla="*/ 80963 h 56"/>
                <a:gd name="T86" fmla="*/ 46038 w 40"/>
                <a:gd name="T87" fmla="*/ 87313 h 56"/>
                <a:gd name="T88" fmla="*/ 36513 w 40"/>
                <a:gd name="T89" fmla="*/ 87313 h 56"/>
                <a:gd name="T90" fmla="*/ 26988 w 40"/>
                <a:gd name="T91" fmla="*/ 87313 h 56"/>
                <a:gd name="T92" fmla="*/ 17463 w 40"/>
                <a:gd name="T93" fmla="*/ 87313 h 56"/>
                <a:gd name="T94" fmla="*/ 11113 w 40"/>
                <a:gd name="T95" fmla="*/ 84138 h 56"/>
                <a:gd name="T96" fmla="*/ 3175 w 40"/>
                <a:gd name="T97" fmla="*/ 80963 h 56"/>
                <a:gd name="T98" fmla="*/ 3175 w 40"/>
                <a:gd name="T99" fmla="*/ 71438 h 56"/>
                <a:gd name="T100" fmla="*/ 3175 w 40"/>
                <a:gd name="T101" fmla="*/ 61913 h 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0" h="56">
                  <a:moveTo>
                    <a:pt x="2" y="39"/>
                  </a:moveTo>
                  <a:lnTo>
                    <a:pt x="5" y="39"/>
                  </a:lnTo>
                  <a:lnTo>
                    <a:pt x="5" y="41"/>
                  </a:lnTo>
                  <a:lnTo>
                    <a:pt x="7" y="41"/>
                  </a:lnTo>
                  <a:lnTo>
                    <a:pt x="7" y="43"/>
                  </a:lnTo>
                  <a:lnTo>
                    <a:pt x="7" y="45"/>
                  </a:lnTo>
                  <a:lnTo>
                    <a:pt x="9" y="45"/>
                  </a:lnTo>
                  <a:lnTo>
                    <a:pt x="9" y="47"/>
                  </a:lnTo>
                  <a:lnTo>
                    <a:pt x="11" y="47"/>
                  </a:lnTo>
                  <a:lnTo>
                    <a:pt x="11" y="49"/>
                  </a:lnTo>
                  <a:lnTo>
                    <a:pt x="13" y="49"/>
                  </a:lnTo>
                  <a:lnTo>
                    <a:pt x="15" y="49"/>
                  </a:lnTo>
                  <a:lnTo>
                    <a:pt x="15" y="51"/>
                  </a:lnTo>
                  <a:lnTo>
                    <a:pt x="17" y="51"/>
                  </a:lnTo>
                  <a:lnTo>
                    <a:pt x="19" y="51"/>
                  </a:lnTo>
                  <a:lnTo>
                    <a:pt x="21" y="51"/>
                  </a:lnTo>
                  <a:lnTo>
                    <a:pt x="23" y="51"/>
                  </a:lnTo>
                  <a:lnTo>
                    <a:pt x="23" y="49"/>
                  </a:lnTo>
                  <a:lnTo>
                    <a:pt x="25" y="49"/>
                  </a:lnTo>
                  <a:lnTo>
                    <a:pt x="27" y="49"/>
                  </a:lnTo>
                  <a:lnTo>
                    <a:pt x="27" y="47"/>
                  </a:lnTo>
                  <a:lnTo>
                    <a:pt x="27" y="45"/>
                  </a:lnTo>
                  <a:lnTo>
                    <a:pt x="27" y="43"/>
                  </a:lnTo>
                  <a:lnTo>
                    <a:pt x="27" y="41"/>
                  </a:lnTo>
                  <a:lnTo>
                    <a:pt x="25" y="39"/>
                  </a:lnTo>
                  <a:lnTo>
                    <a:pt x="23" y="39"/>
                  </a:lnTo>
                  <a:lnTo>
                    <a:pt x="23" y="37"/>
                  </a:lnTo>
                  <a:lnTo>
                    <a:pt x="21" y="37"/>
                  </a:lnTo>
                  <a:lnTo>
                    <a:pt x="19" y="35"/>
                  </a:lnTo>
                  <a:lnTo>
                    <a:pt x="17" y="35"/>
                  </a:lnTo>
                  <a:lnTo>
                    <a:pt x="15" y="35"/>
                  </a:lnTo>
                  <a:lnTo>
                    <a:pt x="15" y="33"/>
                  </a:lnTo>
                  <a:lnTo>
                    <a:pt x="13" y="33"/>
                  </a:lnTo>
                  <a:lnTo>
                    <a:pt x="11" y="33"/>
                  </a:lnTo>
                  <a:lnTo>
                    <a:pt x="11" y="31"/>
                  </a:lnTo>
                  <a:lnTo>
                    <a:pt x="9" y="31"/>
                  </a:lnTo>
                  <a:lnTo>
                    <a:pt x="7" y="31"/>
                  </a:lnTo>
                  <a:lnTo>
                    <a:pt x="7" y="29"/>
                  </a:lnTo>
                  <a:lnTo>
                    <a:pt x="5" y="29"/>
                  </a:lnTo>
                  <a:lnTo>
                    <a:pt x="5" y="27"/>
                  </a:lnTo>
                  <a:lnTo>
                    <a:pt x="2" y="27"/>
                  </a:lnTo>
                  <a:lnTo>
                    <a:pt x="2" y="25"/>
                  </a:lnTo>
                  <a:lnTo>
                    <a:pt x="2" y="23"/>
                  </a:lnTo>
                  <a:lnTo>
                    <a:pt x="0" y="23"/>
                  </a:lnTo>
                  <a:lnTo>
                    <a:pt x="0" y="20"/>
                  </a:lnTo>
                  <a:lnTo>
                    <a:pt x="0" y="18"/>
                  </a:lnTo>
                  <a:lnTo>
                    <a:pt x="0" y="16"/>
                  </a:lnTo>
                  <a:lnTo>
                    <a:pt x="0" y="14"/>
                  </a:lnTo>
                  <a:lnTo>
                    <a:pt x="2" y="14"/>
                  </a:lnTo>
                  <a:lnTo>
                    <a:pt x="2" y="12"/>
                  </a:lnTo>
                  <a:lnTo>
                    <a:pt x="2" y="10"/>
                  </a:lnTo>
                  <a:lnTo>
                    <a:pt x="2" y="8"/>
                  </a:lnTo>
                  <a:lnTo>
                    <a:pt x="5" y="8"/>
                  </a:lnTo>
                  <a:lnTo>
                    <a:pt x="5" y="6"/>
                  </a:lnTo>
                  <a:lnTo>
                    <a:pt x="7" y="6"/>
                  </a:lnTo>
                  <a:lnTo>
                    <a:pt x="7" y="4"/>
                  </a:lnTo>
                  <a:lnTo>
                    <a:pt x="9" y="4"/>
                  </a:lnTo>
                  <a:lnTo>
                    <a:pt x="11" y="2"/>
                  </a:lnTo>
                  <a:lnTo>
                    <a:pt x="13" y="2"/>
                  </a:lnTo>
                  <a:lnTo>
                    <a:pt x="15" y="0"/>
                  </a:lnTo>
                  <a:lnTo>
                    <a:pt x="17" y="0"/>
                  </a:lnTo>
                  <a:lnTo>
                    <a:pt x="19" y="0"/>
                  </a:lnTo>
                  <a:lnTo>
                    <a:pt x="21" y="0"/>
                  </a:lnTo>
                  <a:lnTo>
                    <a:pt x="23" y="0"/>
                  </a:lnTo>
                  <a:lnTo>
                    <a:pt x="25" y="0"/>
                  </a:lnTo>
                  <a:lnTo>
                    <a:pt x="27" y="0"/>
                  </a:lnTo>
                  <a:lnTo>
                    <a:pt x="29" y="0"/>
                  </a:lnTo>
                  <a:lnTo>
                    <a:pt x="29" y="2"/>
                  </a:lnTo>
                  <a:lnTo>
                    <a:pt x="31" y="2"/>
                  </a:lnTo>
                  <a:lnTo>
                    <a:pt x="33" y="2"/>
                  </a:lnTo>
                  <a:lnTo>
                    <a:pt x="35" y="2"/>
                  </a:lnTo>
                  <a:lnTo>
                    <a:pt x="35" y="4"/>
                  </a:lnTo>
                  <a:lnTo>
                    <a:pt x="37" y="4"/>
                  </a:lnTo>
                  <a:lnTo>
                    <a:pt x="37" y="6"/>
                  </a:lnTo>
                  <a:lnTo>
                    <a:pt x="37" y="8"/>
                  </a:lnTo>
                  <a:lnTo>
                    <a:pt x="35" y="8"/>
                  </a:lnTo>
                  <a:lnTo>
                    <a:pt x="35" y="10"/>
                  </a:lnTo>
                  <a:lnTo>
                    <a:pt x="35" y="12"/>
                  </a:lnTo>
                  <a:lnTo>
                    <a:pt x="35" y="14"/>
                  </a:lnTo>
                  <a:lnTo>
                    <a:pt x="33" y="14"/>
                  </a:lnTo>
                  <a:lnTo>
                    <a:pt x="31" y="12"/>
                  </a:lnTo>
                  <a:lnTo>
                    <a:pt x="31" y="10"/>
                  </a:lnTo>
                  <a:lnTo>
                    <a:pt x="29" y="10"/>
                  </a:lnTo>
                  <a:lnTo>
                    <a:pt x="29" y="8"/>
                  </a:lnTo>
                  <a:lnTo>
                    <a:pt x="27" y="8"/>
                  </a:lnTo>
                  <a:lnTo>
                    <a:pt x="27" y="6"/>
                  </a:lnTo>
                  <a:lnTo>
                    <a:pt x="25" y="6"/>
                  </a:lnTo>
                  <a:lnTo>
                    <a:pt x="23" y="6"/>
                  </a:lnTo>
                  <a:lnTo>
                    <a:pt x="21" y="4"/>
                  </a:lnTo>
                  <a:lnTo>
                    <a:pt x="19" y="4"/>
                  </a:lnTo>
                  <a:lnTo>
                    <a:pt x="19" y="6"/>
                  </a:lnTo>
                  <a:lnTo>
                    <a:pt x="17" y="6"/>
                  </a:lnTo>
                  <a:lnTo>
                    <a:pt x="15" y="6"/>
                  </a:lnTo>
                  <a:lnTo>
                    <a:pt x="15" y="8"/>
                  </a:lnTo>
                  <a:lnTo>
                    <a:pt x="13" y="8"/>
                  </a:lnTo>
                  <a:lnTo>
                    <a:pt x="13" y="10"/>
                  </a:lnTo>
                  <a:lnTo>
                    <a:pt x="13" y="12"/>
                  </a:lnTo>
                  <a:lnTo>
                    <a:pt x="13" y="14"/>
                  </a:lnTo>
                  <a:lnTo>
                    <a:pt x="13" y="16"/>
                  </a:lnTo>
                  <a:lnTo>
                    <a:pt x="15" y="16"/>
                  </a:lnTo>
                  <a:lnTo>
                    <a:pt x="15" y="18"/>
                  </a:lnTo>
                  <a:lnTo>
                    <a:pt x="17" y="18"/>
                  </a:lnTo>
                  <a:lnTo>
                    <a:pt x="19" y="18"/>
                  </a:lnTo>
                  <a:lnTo>
                    <a:pt x="21" y="20"/>
                  </a:lnTo>
                  <a:lnTo>
                    <a:pt x="23" y="20"/>
                  </a:lnTo>
                  <a:lnTo>
                    <a:pt x="25" y="20"/>
                  </a:lnTo>
                  <a:lnTo>
                    <a:pt x="25" y="23"/>
                  </a:lnTo>
                  <a:lnTo>
                    <a:pt x="27" y="23"/>
                  </a:lnTo>
                  <a:lnTo>
                    <a:pt x="29" y="23"/>
                  </a:lnTo>
                  <a:lnTo>
                    <a:pt x="29" y="25"/>
                  </a:lnTo>
                  <a:lnTo>
                    <a:pt x="31" y="25"/>
                  </a:lnTo>
                  <a:lnTo>
                    <a:pt x="33" y="25"/>
                  </a:lnTo>
                  <a:lnTo>
                    <a:pt x="33" y="27"/>
                  </a:lnTo>
                  <a:lnTo>
                    <a:pt x="35" y="27"/>
                  </a:lnTo>
                  <a:lnTo>
                    <a:pt x="37" y="29"/>
                  </a:lnTo>
                  <a:lnTo>
                    <a:pt x="37" y="31"/>
                  </a:lnTo>
                  <a:lnTo>
                    <a:pt x="39" y="31"/>
                  </a:lnTo>
                  <a:lnTo>
                    <a:pt x="39" y="33"/>
                  </a:lnTo>
                  <a:lnTo>
                    <a:pt x="39" y="35"/>
                  </a:lnTo>
                  <a:lnTo>
                    <a:pt x="39" y="37"/>
                  </a:lnTo>
                  <a:lnTo>
                    <a:pt x="39" y="39"/>
                  </a:lnTo>
                  <a:lnTo>
                    <a:pt x="39" y="41"/>
                  </a:lnTo>
                  <a:lnTo>
                    <a:pt x="39" y="43"/>
                  </a:lnTo>
                  <a:lnTo>
                    <a:pt x="39" y="45"/>
                  </a:lnTo>
                  <a:lnTo>
                    <a:pt x="37" y="45"/>
                  </a:lnTo>
                  <a:lnTo>
                    <a:pt x="37" y="47"/>
                  </a:lnTo>
                  <a:lnTo>
                    <a:pt x="35" y="49"/>
                  </a:lnTo>
                  <a:lnTo>
                    <a:pt x="35" y="51"/>
                  </a:lnTo>
                  <a:lnTo>
                    <a:pt x="33" y="51"/>
                  </a:lnTo>
                  <a:lnTo>
                    <a:pt x="31" y="53"/>
                  </a:lnTo>
                  <a:lnTo>
                    <a:pt x="29" y="53"/>
                  </a:lnTo>
                  <a:lnTo>
                    <a:pt x="29" y="55"/>
                  </a:lnTo>
                  <a:lnTo>
                    <a:pt x="27" y="55"/>
                  </a:lnTo>
                  <a:lnTo>
                    <a:pt x="25" y="55"/>
                  </a:lnTo>
                  <a:lnTo>
                    <a:pt x="23" y="55"/>
                  </a:lnTo>
                  <a:lnTo>
                    <a:pt x="21" y="55"/>
                  </a:lnTo>
                  <a:lnTo>
                    <a:pt x="19" y="55"/>
                  </a:lnTo>
                  <a:lnTo>
                    <a:pt x="17" y="55"/>
                  </a:lnTo>
                  <a:lnTo>
                    <a:pt x="15" y="55"/>
                  </a:lnTo>
                  <a:lnTo>
                    <a:pt x="13" y="55"/>
                  </a:lnTo>
                  <a:lnTo>
                    <a:pt x="11" y="55"/>
                  </a:lnTo>
                  <a:lnTo>
                    <a:pt x="9" y="55"/>
                  </a:lnTo>
                  <a:lnTo>
                    <a:pt x="7" y="55"/>
                  </a:lnTo>
                  <a:lnTo>
                    <a:pt x="7" y="53"/>
                  </a:lnTo>
                  <a:lnTo>
                    <a:pt x="5" y="53"/>
                  </a:lnTo>
                  <a:lnTo>
                    <a:pt x="2" y="53"/>
                  </a:lnTo>
                  <a:lnTo>
                    <a:pt x="2" y="51"/>
                  </a:lnTo>
                  <a:lnTo>
                    <a:pt x="2" y="49"/>
                  </a:lnTo>
                  <a:lnTo>
                    <a:pt x="2" y="47"/>
                  </a:lnTo>
                  <a:lnTo>
                    <a:pt x="2" y="45"/>
                  </a:lnTo>
                  <a:lnTo>
                    <a:pt x="2" y="43"/>
                  </a:lnTo>
                  <a:lnTo>
                    <a:pt x="2" y="41"/>
                  </a:lnTo>
                  <a:lnTo>
                    <a:pt x="2" y="3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8" name="Freeform 198">
              <a:extLst>
                <a:ext uri="{FF2B5EF4-FFF2-40B4-BE49-F238E27FC236}">
                  <a16:creationId xmlns:a16="http://schemas.microsoft.com/office/drawing/2014/main" id="{23B98901-6837-0CC4-B08B-E850EC468167}"/>
                </a:ext>
              </a:extLst>
            </p:cNvPr>
            <p:cNvSpPr>
              <a:spLocks/>
            </p:cNvSpPr>
            <p:nvPr/>
          </p:nvSpPr>
          <p:spPr bwMode="auto">
            <a:xfrm>
              <a:off x="4246562" y="2298701"/>
              <a:ext cx="57150" cy="119063"/>
            </a:xfrm>
            <a:custGeom>
              <a:avLst/>
              <a:gdLst>
                <a:gd name="T0" fmla="*/ 9525 w 36"/>
                <a:gd name="T1" fmla="*/ 41275 h 75"/>
                <a:gd name="T2" fmla="*/ 3175 w 36"/>
                <a:gd name="T3" fmla="*/ 41275 h 75"/>
                <a:gd name="T4" fmla="*/ 0 w 36"/>
                <a:gd name="T5" fmla="*/ 38100 h 75"/>
                <a:gd name="T6" fmla="*/ 0 w 36"/>
                <a:gd name="T7" fmla="*/ 31750 h 75"/>
                <a:gd name="T8" fmla="*/ 6350 w 36"/>
                <a:gd name="T9" fmla="*/ 31750 h 75"/>
                <a:gd name="T10" fmla="*/ 14288 w 36"/>
                <a:gd name="T11" fmla="*/ 31750 h 75"/>
                <a:gd name="T12" fmla="*/ 14288 w 36"/>
                <a:gd name="T13" fmla="*/ 25400 h 75"/>
                <a:gd name="T14" fmla="*/ 14288 w 36"/>
                <a:gd name="T15" fmla="*/ 19050 h 75"/>
                <a:gd name="T16" fmla="*/ 14288 w 36"/>
                <a:gd name="T17" fmla="*/ 12700 h 75"/>
                <a:gd name="T18" fmla="*/ 17463 w 36"/>
                <a:gd name="T19" fmla="*/ 9525 h 75"/>
                <a:gd name="T20" fmla="*/ 20638 w 36"/>
                <a:gd name="T21" fmla="*/ 6350 h 75"/>
                <a:gd name="T22" fmla="*/ 23813 w 36"/>
                <a:gd name="T23" fmla="*/ 3175 h 75"/>
                <a:gd name="T24" fmla="*/ 30163 w 36"/>
                <a:gd name="T25" fmla="*/ 3175 h 75"/>
                <a:gd name="T26" fmla="*/ 33338 w 36"/>
                <a:gd name="T27" fmla="*/ 0 h 75"/>
                <a:gd name="T28" fmla="*/ 39688 w 36"/>
                <a:gd name="T29" fmla="*/ 0 h 75"/>
                <a:gd name="T30" fmla="*/ 39688 w 36"/>
                <a:gd name="T31" fmla="*/ 6350 h 75"/>
                <a:gd name="T32" fmla="*/ 39688 w 36"/>
                <a:gd name="T33" fmla="*/ 12700 h 75"/>
                <a:gd name="T34" fmla="*/ 36513 w 36"/>
                <a:gd name="T35" fmla="*/ 15875 h 75"/>
                <a:gd name="T36" fmla="*/ 36513 w 36"/>
                <a:gd name="T37" fmla="*/ 22225 h 75"/>
                <a:gd name="T38" fmla="*/ 36513 w 36"/>
                <a:gd name="T39" fmla="*/ 28575 h 75"/>
                <a:gd name="T40" fmla="*/ 39688 w 36"/>
                <a:gd name="T41" fmla="*/ 31750 h 75"/>
                <a:gd name="T42" fmla="*/ 46038 w 36"/>
                <a:gd name="T43" fmla="*/ 31750 h 75"/>
                <a:gd name="T44" fmla="*/ 52388 w 36"/>
                <a:gd name="T45" fmla="*/ 31750 h 75"/>
                <a:gd name="T46" fmla="*/ 55563 w 36"/>
                <a:gd name="T47" fmla="*/ 34925 h 75"/>
                <a:gd name="T48" fmla="*/ 55563 w 36"/>
                <a:gd name="T49" fmla="*/ 41275 h 75"/>
                <a:gd name="T50" fmla="*/ 49213 w 36"/>
                <a:gd name="T51" fmla="*/ 41275 h 75"/>
                <a:gd name="T52" fmla="*/ 42863 w 36"/>
                <a:gd name="T53" fmla="*/ 41275 h 75"/>
                <a:gd name="T54" fmla="*/ 36513 w 36"/>
                <a:gd name="T55" fmla="*/ 41275 h 75"/>
                <a:gd name="T56" fmla="*/ 36513 w 36"/>
                <a:gd name="T57" fmla="*/ 47625 h 75"/>
                <a:gd name="T58" fmla="*/ 36513 w 36"/>
                <a:gd name="T59" fmla="*/ 53975 h 75"/>
                <a:gd name="T60" fmla="*/ 36513 w 36"/>
                <a:gd name="T61" fmla="*/ 60325 h 75"/>
                <a:gd name="T62" fmla="*/ 36513 w 36"/>
                <a:gd name="T63" fmla="*/ 68263 h 75"/>
                <a:gd name="T64" fmla="*/ 36513 w 36"/>
                <a:gd name="T65" fmla="*/ 77788 h 75"/>
                <a:gd name="T66" fmla="*/ 36513 w 36"/>
                <a:gd name="T67" fmla="*/ 84138 h 75"/>
                <a:gd name="T68" fmla="*/ 36513 w 36"/>
                <a:gd name="T69" fmla="*/ 90488 h 75"/>
                <a:gd name="T70" fmla="*/ 36513 w 36"/>
                <a:gd name="T71" fmla="*/ 96838 h 75"/>
                <a:gd name="T72" fmla="*/ 39688 w 36"/>
                <a:gd name="T73" fmla="*/ 103188 h 75"/>
                <a:gd name="T74" fmla="*/ 42863 w 36"/>
                <a:gd name="T75" fmla="*/ 106363 h 75"/>
                <a:gd name="T76" fmla="*/ 49213 w 36"/>
                <a:gd name="T77" fmla="*/ 106363 h 75"/>
                <a:gd name="T78" fmla="*/ 55563 w 36"/>
                <a:gd name="T79" fmla="*/ 106363 h 75"/>
                <a:gd name="T80" fmla="*/ 52388 w 36"/>
                <a:gd name="T81" fmla="*/ 112713 h 75"/>
                <a:gd name="T82" fmla="*/ 49213 w 36"/>
                <a:gd name="T83" fmla="*/ 117475 h 75"/>
                <a:gd name="T84" fmla="*/ 42863 w 36"/>
                <a:gd name="T85" fmla="*/ 117475 h 75"/>
                <a:gd name="T86" fmla="*/ 36513 w 36"/>
                <a:gd name="T87" fmla="*/ 117475 h 75"/>
                <a:gd name="T88" fmla="*/ 30163 w 36"/>
                <a:gd name="T89" fmla="*/ 117475 h 75"/>
                <a:gd name="T90" fmla="*/ 23813 w 36"/>
                <a:gd name="T91" fmla="*/ 117475 h 75"/>
                <a:gd name="T92" fmla="*/ 20638 w 36"/>
                <a:gd name="T93" fmla="*/ 112713 h 75"/>
                <a:gd name="T94" fmla="*/ 17463 w 36"/>
                <a:gd name="T95" fmla="*/ 109538 h 75"/>
                <a:gd name="T96" fmla="*/ 14288 w 36"/>
                <a:gd name="T97" fmla="*/ 106363 h 75"/>
                <a:gd name="T98" fmla="*/ 14288 w 36"/>
                <a:gd name="T99" fmla="*/ 100013 h 75"/>
                <a:gd name="T100" fmla="*/ 14288 w 36"/>
                <a:gd name="T101" fmla="*/ 93663 h 75"/>
                <a:gd name="T102" fmla="*/ 14288 w 36"/>
                <a:gd name="T103" fmla="*/ 87313 h 75"/>
                <a:gd name="T104" fmla="*/ 14288 w 36"/>
                <a:gd name="T105" fmla="*/ 80963 h 75"/>
                <a:gd name="T106" fmla="*/ 14288 w 36"/>
                <a:gd name="T107" fmla="*/ 74613 h 75"/>
                <a:gd name="T108" fmla="*/ 14288 w 36"/>
                <a:gd name="T109" fmla="*/ 68263 h 75"/>
                <a:gd name="T110" fmla="*/ 14288 w 36"/>
                <a:gd name="T111" fmla="*/ 60325 h 75"/>
                <a:gd name="T112" fmla="*/ 14288 w 36"/>
                <a:gd name="T113" fmla="*/ 53975 h 75"/>
                <a:gd name="T114" fmla="*/ 14288 w 36"/>
                <a:gd name="T115" fmla="*/ 41275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6" h="75">
                  <a:moveTo>
                    <a:pt x="9" y="26"/>
                  </a:moveTo>
                  <a:lnTo>
                    <a:pt x="6" y="26"/>
                  </a:lnTo>
                  <a:lnTo>
                    <a:pt x="4" y="26"/>
                  </a:lnTo>
                  <a:lnTo>
                    <a:pt x="2" y="26"/>
                  </a:lnTo>
                  <a:lnTo>
                    <a:pt x="0" y="26"/>
                  </a:lnTo>
                  <a:lnTo>
                    <a:pt x="0" y="24"/>
                  </a:lnTo>
                  <a:lnTo>
                    <a:pt x="0" y="22"/>
                  </a:lnTo>
                  <a:lnTo>
                    <a:pt x="0" y="20"/>
                  </a:lnTo>
                  <a:lnTo>
                    <a:pt x="2" y="20"/>
                  </a:lnTo>
                  <a:lnTo>
                    <a:pt x="4" y="20"/>
                  </a:lnTo>
                  <a:lnTo>
                    <a:pt x="6" y="20"/>
                  </a:lnTo>
                  <a:lnTo>
                    <a:pt x="9" y="20"/>
                  </a:lnTo>
                  <a:lnTo>
                    <a:pt x="9" y="18"/>
                  </a:lnTo>
                  <a:lnTo>
                    <a:pt x="9" y="16"/>
                  </a:lnTo>
                  <a:lnTo>
                    <a:pt x="9" y="14"/>
                  </a:lnTo>
                  <a:lnTo>
                    <a:pt x="9" y="12"/>
                  </a:lnTo>
                  <a:lnTo>
                    <a:pt x="9" y="10"/>
                  </a:lnTo>
                  <a:lnTo>
                    <a:pt x="9" y="8"/>
                  </a:lnTo>
                  <a:lnTo>
                    <a:pt x="9" y="6"/>
                  </a:lnTo>
                  <a:lnTo>
                    <a:pt x="11" y="6"/>
                  </a:lnTo>
                  <a:lnTo>
                    <a:pt x="11" y="4"/>
                  </a:lnTo>
                  <a:lnTo>
                    <a:pt x="13" y="4"/>
                  </a:lnTo>
                  <a:lnTo>
                    <a:pt x="15" y="4"/>
                  </a:lnTo>
                  <a:lnTo>
                    <a:pt x="15" y="2"/>
                  </a:lnTo>
                  <a:lnTo>
                    <a:pt x="17" y="2"/>
                  </a:lnTo>
                  <a:lnTo>
                    <a:pt x="19" y="2"/>
                  </a:lnTo>
                  <a:lnTo>
                    <a:pt x="19" y="0"/>
                  </a:lnTo>
                  <a:lnTo>
                    <a:pt x="21" y="0"/>
                  </a:lnTo>
                  <a:lnTo>
                    <a:pt x="23" y="0"/>
                  </a:lnTo>
                  <a:lnTo>
                    <a:pt x="25" y="0"/>
                  </a:lnTo>
                  <a:lnTo>
                    <a:pt x="25" y="2"/>
                  </a:lnTo>
                  <a:lnTo>
                    <a:pt x="25" y="4"/>
                  </a:lnTo>
                  <a:lnTo>
                    <a:pt x="25" y="6"/>
                  </a:lnTo>
                  <a:lnTo>
                    <a:pt x="25" y="8"/>
                  </a:lnTo>
                  <a:lnTo>
                    <a:pt x="23" y="8"/>
                  </a:lnTo>
                  <a:lnTo>
                    <a:pt x="23" y="10"/>
                  </a:lnTo>
                  <a:lnTo>
                    <a:pt x="23" y="12"/>
                  </a:lnTo>
                  <a:lnTo>
                    <a:pt x="23" y="14"/>
                  </a:lnTo>
                  <a:lnTo>
                    <a:pt x="23" y="16"/>
                  </a:lnTo>
                  <a:lnTo>
                    <a:pt x="23" y="18"/>
                  </a:lnTo>
                  <a:lnTo>
                    <a:pt x="23" y="20"/>
                  </a:lnTo>
                  <a:lnTo>
                    <a:pt x="25" y="20"/>
                  </a:lnTo>
                  <a:lnTo>
                    <a:pt x="27" y="20"/>
                  </a:lnTo>
                  <a:lnTo>
                    <a:pt x="29" y="20"/>
                  </a:lnTo>
                  <a:lnTo>
                    <a:pt x="31" y="20"/>
                  </a:lnTo>
                  <a:lnTo>
                    <a:pt x="33" y="20"/>
                  </a:lnTo>
                  <a:lnTo>
                    <a:pt x="35" y="20"/>
                  </a:lnTo>
                  <a:lnTo>
                    <a:pt x="35" y="22"/>
                  </a:lnTo>
                  <a:lnTo>
                    <a:pt x="35" y="24"/>
                  </a:lnTo>
                  <a:lnTo>
                    <a:pt x="35" y="26"/>
                  </a:lnTo>
                  <a:lnTo>
                    <a:pt x="33" y="26"/>
                  </a:lnTo>
                  <a:lnTo>
                    <a:pt x="31" y="26"/>
                  </a:lnTo>
                  <a:lnTo>
                    <a:pt x="29" y="26"/>
                  </a:lnTo>
                  <a:lnTo>
                    <a:pt x="27" y="26"/>
                  </a:lnTo>
                  <a:lnTo>
                    <a:pt x="25" y="26"/>
                  </a:lnTo>
                  <a:lnTo>
                    <a:pt x="23" y="26"/>
                  </a:lnTo>
                  <a:lnTo>
                    <a:pt x="23" y="28"/>
                  </a:lnTo>
                  <a:lnTo>
                    <a:pt x="23" y="30"/>
                  </a:lnTo>
                  <a:lnTo>
                    <a:pt x="23" y="32"/>
                  </a:lnTo>
                  <a:lnTo>
                    <a:pt x="23" y="34"/>
                  </a:lnTo>
                  <a:lnTo>
                    <a:pt x="23" y="36"/>
                  </a:lnTo>
                  <a:lnTo>
                    <a:pt x="23" y="38"/>
                  </a:lnTo>
                  <a:lnTo>
                    <a:pt x="23" y="41"/>
                  </a:lnTo>
                  <a:lnTo>
                    <a:pt x="23" y="43"/>
                  </a:lnTo>
                  <a:lnTo>
                    <a:pt x="23" y="45"/>
                  </a:lnTo>
                  <a:lnTo>
                    <a:pt x="23" y="49"/>
                  </a:lnTo>
                  <a:lnTo>
                    <a:pt x="23" y="51"/>
                  </a:lnTo>
                  <a:lnTo>
                    <a:pt x="23" y="53"/>
                  </a:lnTo>
                  <a:lnTo>
                    <a:pt x="23" y="55"/>
                  </a:lnTo>
                  <a:lnTo>
                    <a:pt x="23" y="57"/>
                  </a:lnTo>
                  <a:lnTo>
                    <a:pt x="23" y="59"/>
                  </a:lnTo>
                  <a:lnTo>
                    <a:pt x="23" y="61"/>
                  </a:lnTo>
                  <a:lnTo>
                    <a:pt x="23" y="63"/>
                  </a:lnTo>
                  <a:lnTo>
                    <a:pt x="25" y="65"/>
                  </a:lnTo>
                  <a:lnTo>
                    <a:pt x="25" y="67"/>
                  </a:lnTo>
                  <a:lnTo>
                    <a:pt x="27" y="67"/>
                  </a:lnTo>
                  <a:lnTo>
                    <a:pt x="29" y="67"/>
                  </a:lnTo>
                  <a:lnTo>
                    <a:pt x="31" y="67"/>
                  </a:lnTo>
                  <a:lnTo>
                    <a:pt x="33" y="67"/>
                  </a:lnTo>
                  <a:lnTo>
                    <a:pt x="35" y="67"/>
                  </a:lnTo>
                  <a:lnTo>
                    <a:pt x="35" y="71"/>
                  </a:lnTo>
                  <a:lnTo>
                    <a:pt x="33" y="71"/>
                  </a:lnTo>
                  <a:lnTo>
                    <a:pt x="33" y="74"/>
                  </a:lnTo>
                  <a:lnTo>
                    <a:pt x="31" y="74"/>
                  </a:lnTo>
                  <a:lnTo>
                    <a:pt x="29" y="74"/>
                  </a:lnTo>
                  <a:lnTo>
                    <a:pt x="27" y="74"/>
                  </a:lnTo>
                  <a:lnTo>
                    <a:pt x="25" y="74"/>
                  </a:lnTo>
                  <a:lnTo>
                    <a:pt x="23" y="74"/>
                  </a:lnTo>
                  <a:lnTo>
                    <a:pt x="21" y="74"/>
                  </a:lnTo>
                  <a:lnTo>
                    <a:pt x="19" y="74"/>
                  </a:lnTo>
                  <a:lnTo>
                    <a:pt x="17" y="74"/>
                  </a:lnTo>
                  <a:lnTo>
                    <a:pt x="15" y="74"/>
                  </a:lnTo>
                  <a:lnTo>
                    <a:pt x="15" y="71"/>
                  </a:lnTo>
                  <a:lnTo>
                    <a:pt x="13" y="71"/>
                  </a:lnTo>
                  <a:lnTo>
                    <a:pt x="13" y="69"/>
                  </a:lnTo>
                  <a:lnTo>
                    <a:pt x="11" y="69"/>
                  </a:lnTo>
                  <a:lnTo>
                    <a:pt x="11" y="67"/>
                  </a:lnTo>
                  <a:lnTo>
                    <a:pt x="9" y="67"/>
                  </a:lnTo>
                  <a:lnTo>
                    <a:pt x="9" y="65"/>
                  </a:lnTo>
                  <a:lnTo>
                    <a:pt x="9" y="63"/>
                  </a:lnTo>
                  <a:lnTo>
                    <a:pt x="9" y="61"/>
                  </a:lnTo>
                  <a:lnTo>
                    <a:pt x="9" y="59"/>
                  </a:lnTo>
                  <a:lnTo>
                    <a:pt x="9" y="57"/>
                  </a:lnTo>
                  <a:lnTo>
                    <a:pt x="9" y="55"/>
                  </a:lnTo>
                  <a:lnTo>
                    <a:pt x="9" y="53"/>
                  </a:lnTo>
                  <a:lnTo>
                    <a:pt x="9" y="51"/>
                  </a:lnTo>
                  <a:lnTo>
                    <a:pt x="9" y="49"/>
                  </a:lnTo>
                  <a:lnTo>
                    <a:pt x="9" y="47"/>
                  </a:lnTo>
                  <a:lnTo>
                    <a:pt x="9" y="45"/>
                  </a:lnTo>
                  <a:lnTo>
                    <a:pt x="9" y="43"/>
                  </a:lnTo>
                  <a:lnTo>
                    <a:pt x="9" y="41"/>
                  </a:lnTo>
                  <a:lnTo>
                    <a:pt x="9" y="38"/>
                  </a:lnTo>
                  <a:lnTo>
                    <a:pt x="9" y="36"/>
                  </a:lnTo>
                  <a:lnTo>
                    <a:pt x="9" y="34"/>
                  </a:lnTo>
                  <a:lnTo>
                    <a:pt x="9" y="32"/>
                  </a:lnTo>
                  <a:lnTo>
                    <a:pt x="9" y="26"/>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9" name="Freeform 199">
              <a:extLst>
                <a:ext uri="{FF2B5EF4-FFF2-40B4-BE49-F238E27FC236}">
                  <a16:creationId xmlns:a16="http://schemas.microsoft.com/office/drawing/2014/main" id="{03CB495C-88C0-65E6-EECD-B26BD68178B4}"/>
                </a:ext>
              </a:extLst>
            </p:cNvPr>
            <p:cNvSpPr>
              <a:spLocks/>
            </p:cNvSpPr>
            <p:nvPr/>
          </p:nvSpPr>
          <p:spPr bwMode="auto">
            <a:xfrm>
              <a:off x="4308475" y="2328863"/>
              <a:ext cx="82550" cy="88900"/>
            </a:xfrm>
            <a:custGeom>
              <a:avLst/>
              <a:gdLst>
                <a:gd name="T0" fmla="*/ 25400 w 52"/>
                <a:gd name="T1" fmla="*/ 52388 h 56"/>
                <a:gd name="T2" fmla="*/ 30163 w 52"/>
                <a:gd name="T3" fmla="*/ 58738 h 56"/>
                <a:gd name="T4" fmla="*/ 33338 w 52"/>
                <a:gd name="T5" fmla="*/ 65088 h 56"/>
                <a:gd name="T6" fmla="*/ 36513 w 52"/>
                <a:gd name="T7" fmla="*/ 71438 h 56"/>
                <a:gd name="T8" fmla="*/ 42863 w 52"/>
                <a:gd name="T9" fmla="*/ 77788 h 56"/>
                <a:gd name="T10" fmla="*/ 52388 w 52"/>
                <a:gd name="T11" fmla="*/ 77788 h 56"/>
                <a:gd name="T12" fmla="*/ 61913 w 52"/>
                <a:gd name="T13" fmla="*/ 77788 h 56"/>
                <a:gd name="T14" fmla="*/ 71438 w 52"/>
                <a:gd name="T15" fmla="*/ 74613 h 56"/>
                <a:gd name="T16" fmla="*/ 74613 w 52"/>
                <a:gd name="T17" fmla="*/ 68263 h 56"/>
                <a:gd name="T18" fmla="*/ 71438 w 52"/>
                <a:gd name="T19" fmla="*/ 80963 h 56"/>
                <a:gd name="T20" fmla="*/ 65088 w 52"/>
                <a:gd name="T21" fmla="*/ 84138 h 56"/>
                <a:gd name="T22" fmla="*/ 58738 w 52"/>
                <a:gd name="T23" fmla="*/ 87313 h 56"/>
                <a:gd name="T24" fmla="*/ 49213 w 52"/>
                <a:gd name="T25" fmla="*/ 87313 h 56"/>
                <a:gd name="T26" fmla="*/ 39688 w 52"/>
                <a:gd name="T27" fmla="*/ 87313 h 56"/>
                <a:gd name="T28" fmla="*/ 30163 w 52"/>
                <a:gd name="T29" fmla="*/ 87313 h 56"/>
                <a:gd name="T30" fmla="*/ 22225 w 52"/>
                <a:gd name="T31" fmla="*/ 84138 h 56"/>
                <a:gd name="T32" fmla="*/ 15875 w 52"/>
                <a:gd name="T33" fmla="*/ 80963 h 56"/>
                <a:gd name="T34" fmla="*/ 9525 w 52"/>
                <a:gd name="T35" fmla="*/ 71438 h 56"/>
                <a:gd name="T36" fmla="*/ 3175 w 52"/>
                <a:gd name="T37" fmla="*/ 65088 h 56"/>
                <a:gd name="T38" fmla="*/ 0 w 52"/>
                <a:gd name="T39" fmla="*/ 58738 h 56"/>
                <a:gd name="T40" fmla="*/ 0 w 52"/>
                <a:gd name="T41" fmla="*/ 49213 h 56"/>
                <a:gd name="T42" fmla="*/ 0 w 52"/>
                <a:gd name="T43" fmla="*/ 39688 h 56"/>
                <a:gd name="T44" fmla="*/ 0 w 52"/>
                <a:gd name="T45" fmla="*/ 28575 h 56"/>
                <a:gd name="T46" fmla="*/ 3175 w 52"/>
                <a:gd name="T47" fmla="*/ 22225 h 56"/>
                <a:gd name="T48" fmla="*/ 9525 w 52"/>
                <a:gd name="T49" fmla="*/ 15875 h 56"/>
                <a:gd name="T50" fmla="*/ 12700 w 52"/>
                <a:gd name="T51" fmla="*/ 9525 h 56"/>
                <a:gd name="T52" fmla="*/ 19050 w 52"/>
                <a:gd name="T53" fmla="*/ 6350 h 56"/>
                <a:gd name="T54" fmla="*/ 30163 w 52"/>
                <a:gd name="T55" fmla="*/ 3175 h 56"/>
                <a:gd name="T56" fmla="*/ 36513 w 52"/>
                <a:gd name="T57" fmla="*/ 0 h 56"/>
                <a:gd name="T58" fmla="*/ 46038 w 52"/>
                <a:gd name="T59" fmla="*/ 0 h 56"/>
                <a:gd name="T60" fmla="*/ 55563 w 52"/>
                <a:gd name="T61" fmla="*/ 0 h 56"/>
                <a:gd name="T62" fmla="*/ 61913 w 52"/>
                <a:gd name="T63" fmla="*/ 3175 h 56"/>
                <a:gd name="T64" fmla="*/ 68263 w 52"/>
                <a:gd name="T65" fmla="*/ 6350 h 56"/>
                <a:gd name="T66" fmla="*/ 71438 w 52"/>
                <a:gd name="T67" fmla="*/ 12700 h 56"/>
                <a:gd name="T68" fmla="*/ 74613 w 52"/>
                <a:gd name="T69" fmla="*/ 19050 h 56"/>
                <a:gd name="T70" fmla="*/ 77788 w 52"/>
                <a:gd name="T71" fmla="*/ 25400 h 56"/>
                <a:gd name="T72" fmla="*/ 80963 w 52"/>
                <a:gd name="T73" fmla="*/ 31750 h 56"/>
                <a:gd name="T74" fmla="*/ 80963 w 52"/>
                <a:gd name="T75" fmla="*/ 42863 h 56"/>
                <a:gd name="T76" fmla="*/ 25400 w 52"/>
                <a:gd name="T77" fmla="*/ 36513 h 56"/>
                <a:gd name="T78" fmla="*/ 55563 w 52"/>
                <a:gd name="T79" fmla="*/ 28575 h 56"/>
                <a:gd name="T80" fmla="*/ 55563 w 52"/>
                <a:gd name="T81" fmla="*/ 19050 h 56"/>
                <a:gd name="T82" fmla="*/ 52388 w 52"/>
                <a:gd name="T83" fmla="*/ 12700 h 56"/>
                <a:gd name="T84" fmla="*/ 46038 w 52"/>
                <a:gd name="T85" fmla="*/ 9525 h 56"/>
                <a:gd name="T86" fmla="*/ 39688 w 52"/>
                <a:gd name="T87" fmla="*/ 6350 h 56"/>
                <a:gd name="T88" fmla="*/ 33338 w 52"/>
                <a:gd name="T89" fmla="*/ 9525 h 56"/>
                <a:gd name="T90" fmla="*/ 30163 w 52"/>
                <a:gd name="T91" fmla="*/ 15875 h 56"/>
                <a:gd name="T92" fmla="*/ 25400 w 52"/>
                <a:gd name="T93" fmla="*/ 22225 h 56"/>
                <a:gd name="T94" fmla="*/ 25400 w 52"/>
                <a:gd name="T95" fmla="*/ 31750 h 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2" h="56">
                  <a:moveTo>
                    <a:pt x="16" y="29"/>
                  </a:moveTo>
                  <a:lnTo>
                    <a:pt x="16" y="31"/>
                  </a:lnTo>
                  <a:lnTo>
                    <a:pt x="16" y="33"/>
                  </a:lnTo>
                  <a:lnTo>
                    <a:pt x="16" y="35"/>
                  </a:lnTo>
                  <a:lnTo>
                    <a:pt x="16" y="37"/>
                  </a:lnTo>
                  <a:lnTo>
                    <a:pt x="19" y="37"/>
                  </a:lnTo>
                  <a:lnTo>
                    <a:pt x="19" y="39"/>
                  </a:lnTo>
                  <a:lnTo>
                    <a:pt x="19" y="41"/>
                  </a:lnTo>
                  <a:lnTo>
                    <a:pt x="21" y="41"/>
                  </a:lnTo>
                  <a:lnTo>
                    <a:pt x="21" y="43"/>
                  </a:lnTo>
                  <a:lnTo>
                    <a:pt x="21" y="45"/>
                  </a:lnTo>
                  <a:lnTo>
                    <a:pt x="23" y="45"/>
                  </a:lnTo>
                  <a:lnTo>
                    <a:pt x="25" y="47"/>
                  </a:lnTo>
                  <a:lnTo>
                    <a:pt x="27" y="47"/>
                  </a:lnTo>
                  <a:lnTo>
                    <a:pt x="27" y="49"/>
                  </a:lnTo>
                  <a:lnTo>
                    <a:pt x="29" y="49"/>
                  </a:lnTo>
                  <a:lnTo>
                    <a:pt x="31" y="49"/>
                  </a:lnTo>
                  <a:lnTo>
                    <a:pt x="33" y="49"/>
                  </a:lnTo>
                  <a:lnTo>
                    <a:pt x="35" y="49"/>
                  </a:lnTo>
                  <a:lnTo>
                    <a:pt x="37" y="49"/>
                  </a:lnTo>
                  <a:lnTo>
                    <a:pt x="39" y="49"/>
                  </a:lnTo>
                  <a:lnTo>
                    <a:pt x="41" y="47"/>
                  </a:lnTo>
                  <a:lnTo>
                    <a:pt x="43" y="47"/>
                  </a:lnTo>
                  <a:lnTo>
                    <a:pt x="45" y="47"/>
                  </a:lnTo>
                  <a:lnTo>
                    <a:pt x="45" y="45"/>
                  </a:lnTo>
                  <a:lnTo>
                    <a:pt x="47" y="45"/>
                  </a:lnTo>
                  <a:lnTo>
                    <a:pt x="47" y="43"/>
                  </a:lnTo>
                  <a:lnTo>
                    <a:pt x="49" y="45"/>
                  </a:lnTo>
                  <a:lnTo>
                    <a:pt x="47" y="51"/>
                  </a:lnTo>
                  <a:lnTo>
                    <a:pt x="45" y="51"/>
                  </a:lnTo>
                  <a:lnTo>
                    <a:pt x="45" y="53"/>
                  </a:lnTo>
                  <a:lnTo>
                    <a:pt x="43" y="53"/>
                  </a:lnTo>
                  <a:lnTo>
                    <a:pt x="41" y="53"/>
                  </a:lnTo>
                  <a:lnTo>
                    <a:pt x="39" y="53"/>
                  </a:lnTo>
                  <a:lnTo>
                    <a:pt x="39" y="55"/>
                  </a:lnTo>
                  <a:lnTo>
                    <a:pt x="37" y="55"/>
                  </a:lnTo>
                  <a:lnTo>
                    <a:pt x="35" y="55"/>
                  </a:lnTo>
                  <a:lnTo>
                    <a:pt x="33" y="55"/>
                  </a:lnTo>
                  <a:lnTo>
                    <a:pt x="31" y="55"/>
                  </a:lnTo>
                  <a:lnTo>
                    <a:pt x="29" y="55"/>
                  </a:lnTo>
                  <a:lnTo>
                    <a:pt x="27" y="55"/>
                  </a:lnTo>
                  <a:lnTo>
                    <a:pt x="25" y="55"/>
                  </a:lnTo>
                  <a:lnTo>
                    <a:pt x="23" y="55"/>
                  </a:lnTo>
                  <a:lnTo>
                    <a:pt x="21" y="55"/>
                  </a:lnTo>
                  <a:lnTo>
                    <a:pt x="19" y="55"/>
                  </a:lnTo>
                  <a:lnTo>
                    <a:pt x="16" y="55"/>
                  </a:lnTo>
                  <a:lnTo>
                    <a:pt x="16" y="53"/>
                  </a:lnTo>
                  <a:lnTo>
                    <a:pt x="14" y="53"/>
                  </a:lnTo>
                  <a:lnTo>
                    <a:pt x="12" y="53"/>
                  </a:lnTo>
                  <a:lnTo>
                    <a:pt x="12" y="51"/>
                  </a:lnTo>
                  <a:lnTo>
                    <a:pt x="10" y="51"/>
                  </a:lnTo>
                  <a:lnTo>
                    <a:pt x="8" y="49"/>
                  </a:lnTo>
                  <a:lnTo>
                    <a:pt x="6" y="47"/>
                  </a:lnTo>
                  <a:lnTo>
                    <a:pt x="6" y="45"/>
                  </a:lnTo>
                  <a:lnTo>
                    <a:pt x="4" y="45"/>
                  </a:lnTo>
                  <a:lnTo>
                    <a:pt x="4" y="43"/>
                  </a:lnTo>
                  <a:lnTo>
                    <a:pt x="2" y="41"/>
                  </a:lnTo>
                  <a:lnTo>
                    <a:pt x="2" y="39"/>
                  </a:lnTo>
                  <a:lnTo>
                    <a:pt x="2" y="37"/>
                  </a:lnTo>
                  <a:lnTo>
                    <a:pt x="0" y="37"/>
                  </a:lnTo>
                  <a:lnTo>
                    <a:pt x="0" y="35"/>
                  </a:lnTo>
                  <a:lnTo>
                    <a:pt x="0" y="33"/>
                  </a:lnTo>
                  <a:lnTo>
                    <a:pt x="0" y="31"/>
                  </a:lnTo>
                  <a:lnTo>
                    <a:pt x="0" y="29"/>
                  </a:lnTo>
                  <a:lnTo>
                    <a:pt x="0" y="27"/>
                  </a:lnTo>
                  <a:lnTo>
                    <a:pt x="0" y="25"/>
                  </a:lnTo>
                  <a:lnTo>
                    <a:pt x="0" y="23"/>
                  </a:lnTo>
                  <a:lnTo>
                    <a:pt x="0" y="20"/>
                  </a:lnTo>
                  <a:lnTo>
                    <a:pt x="0" y="18"/>
                  </a:lnTo>
                  <a:lnTo>
                    <a:pt x="2" y="18"/>
                  </a:lnTo>
                  <a:lnTo>
                    <a:pt x="2" y="16"/>
                  </a:lnTo>
                  <a:lnTo>
                    <a:pt x="2" y="14"/>
                  </a:lnTo>
                  <a:lnTo>
                    <a:pt x="4" y="12"/>
                  </a:lnTo>
                  <a:lnTo>
                    <a:pt x="4" y="10"/>
                  </a:lnTo>
                  <a:lnTo>
                    <a:pt x="6" y="10"/>
                  </a:lnTo>
                  <a:lnTo>
                    <a:pt x="6" y="8"/>
                  </a:lnTo>
                  <a:lnTo>
                    <a:pt x="8" y="8"/>
                  </a:lnTo>
                  <a:lnTo>
                    <a:pt x="8" y="6"/>
                  </a:lnTo>
                  <a:lnTo>
                    <a:pt x="10" y="6"/>
                  </a:lnTo>
                  <a:lnTo>
                    <a:pt x="10" y="4"/>
                  </a:lnTo>
                  <a:lnTo>
                    <a:pt x="12" y="4"/>
                  </a:lnTo>
                  <a:lnTo>
                    <a:pt x="14" y="2"/>
                  </a:lnTo>
                  <a:lnTo>
                    <a:pt x="16" y="2"/>
                  </a:lnTo>
                  <a:lnTo>
                    <a:pt x="19" y="2"/>
                  </a:lnTo>
                  <a:lnTo>
                    <a:pt x="19" y="0"/>
                  </a:lnTo>
                  <a:lnTo>
                    <a:pt x="21" y="0"/>
                  </a:lnTo>
                  <a:lnTo>
                    <a:pt x="23" y="0"/>
                  </a:lnTo>
                  <a:lnTo>
                    <a:pt x="25" y="0"/>
                  </a:lnTo>
                  <a:lnTo>
                    <a:pt x="27" y="0"/>
                  </a:lnTo>
                  <a:lnTo>
                    <a:pt x="29" y="0"/>
                  </a:lnTo>
                  <a:lnTo>
                    <a:pt x="31" y="0"/>
                  </a:lnTo>
                  <a:lnTo>
                    <a:pt x="33" y="0"/>
                  </a:lnTo>
                  <a:lnTo>
                    <a:pt x="35" y="0"/>
                  </a:lnTo>
                  <a:lnTo>
                    <a:pt x="35" y="2"/>
                  </a:lnTo>
                  <a:lnTo>
                    <a:pt x="37" y="2"/>
                  </a:lnTo>
                  <a:lnTo>
                    <a:pt x="39" y="2"/>
                  </a:lnTo>
                  <a:lnTo>
                    <a:pt x="41" y="2"/>
                  </a:lnTo>
                  <a:lnTo>
                    <a:pt x="41" y="4"/>
                  </a:lnTo>
                  <a:lnTo>
                    <a:pt x="43" y="4"/>
                  </a:lnTo>
                  <a:lnTo>
                    <a:pt x="43" y="6"/>
                  </a:lnTo>
                  <a:lnTo>
                    <a:pt x="45" y="6"/>
                  </a:lnTo>
                  <a:lnTo>
                    <a:pt x="45" y="8"/>
                  </a:lnTo>
                  <a:lnTo>
                    <a:pt x="47" y="8"/>
                  </a:lnTo>
                  <a:lnTo>
                    <a:pt x="47" y="10"/>
                  </a:lnTo>
                  <a:lnTo>
                    <a:pt x="47" y="12"/>
                  </a:lnTo>
                  <a:lnTo>
                    <a:pt x="49" y="12"/>
                  </a:lnTo>
                  <a:lnTo>
                    <a:pt x="49" y="14"/>
                  </a:lnTo>
                  <a:lnTo>
                    <a:pt x="49" y="16"/>
                  </a:lnTo>
                  <a:lnTo>
                    <a:pt x="49" y="18"/>
                  </a:lnTo>
                  <a:lnTo>
                    <a:pt x="51" y="18"/>
                  </a:lnTo>
                  <a:lnTo>
                    <a:pt x="51" y="20"/>
                  </a:lnTo>
                  <a:lnTo>
                    <a:pt x="51" y="23"/>
                  </a:lnTo>
                  <a:lnTo>
                    <a:pt x="51" y="25"/>
                  </a:lnTo>
                  <a:lnTo>
                    <a:pt x="51" y="27"/>
                  </a:lnTo>
                  <a:lnTo>
                    <a:pt x="51" y="29"/>
                  </a:lnTo>
                  <a:lnTo>
                    <a:pt x="16" y="29"/>
                  </a:lnTo>
                  <a:lnTo>
                    <a:pt x="16" y="23"/>
                  </a:lnTo>
                  <a:lnTo>
                    <a:pt x="35" y="23"/>
                  </a:lnTo>
                  <a:lnTo>
                    <a:pt x="35" y="20"/>
                  </a:lnTo>
                  <a:lnTo>
                    <a:pt x="35" y="18"/>
                  </a:lnTo>
                  <a:lnTo>
                    <a:pt x="35" y="16"/>
                  </a:lnTo>
                  <a:lnTo>
                    <a:pt x="35" y="14"/>
                  </a:lnTo>
                  <a:lnTo>
                    <a:pt x="35" y="12"/>
                  </a:lnTo>
                  <a:lnTo>
                    <a:pt x="35" y="10"/>
                  </a:lnTo>
                  <a:lnTo>
                    <a:pt x="33" y="10"/>
                  </a:lnTo>
                  <a:lnTo>
                    <a:pt x="33" y="8"/>
                  </a:lnTo>
                  <a:lnTo>
                    <a:pt x="33" y="6"/>
                  </a:lnTo>
                  <a:lnTo>
                    <a:pt x="31" y="6"/>
                  </a:lnTo>
                  <a:lnTo>
                    <a:pt x="29" y="6"/>
                  </a:lnTo>
                  <a:lnTo>
                    <a:pt x="29" y="4"/>
                  </a:lnTo>
                  <a:lnTo>
                    <a:pt x="27" y="4"/>
                  </a:lnTo>
                  <a:lnTo>
                    <a:pt x="25" y="4"/>
                  </a:lnTo>
                  <a:lnTo>
                    <a:pt x="25" y="6"/>
                  </a:lnTo>
                  <a:lnTo>
                    <a:pt x="23" y="6"/>
                  </a:lnTo>
                  <a:lnTo>
                    <a:pt x="21" y="6"/>
                  </a:lnTo>
                  <a:lnTo>
                    <a:pt x="21" y="8"/>
                  </a:lnTo>
                  <a:lnTo>
                    <a:pt x="19" y="8"/>
                  </a:lnTo>
                  <a:lnTo>
                    <a:pt x="19" y="10"/>
                  </a:lnTo>
                  <a:lnTo>
                    <a:pt x="19" y="12"/>
                  </a:lnTo>
                  <a:lnTo>
                    <a:pt x="16" y="12"/>
                  </a:lnTo>
                  <a:lnTo>
                    <a:pt x="16" y="14"/>
                  </a:lnTo>
                  <a:lnTo>
                    <a:pt x="16" y="16"/>
                  </a:lnTo>
                  <a:lnTo>
                    <a:pt x="16" y="18"/>
                  </a:lnTo>
                  <a:lnTo>
                    <a:pt x="16" y="20"/>
                  </a:lnTo>
                  <a:lnTo>
                    <a:pt x="16" y="23"/>
                  </a:lnTo>
                  <a:lnTo>
                    <a:pt x="16" y="2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60" name="Freeform 200">
              <a:extLst>
                <a:ext uri="{FF2B5EF4-FFF2-40B4-BE49-F238E27FC236}">
                  <a16:creationId xmlns:a16="http://schemas.microsoft.com/office/drawing/2014/main" id="{4DD084B0-6F96-A2E0-3F66-783ECE46FCBB}"/>
                </a:ext>
              </a:extLst>
            </p:cNvPr>
            <p:cNvSpPr>
              <a:spLocks/>
            </p:cNvSpPr>
            <p:nvPr/>
          </p:nvSpPr>
          <p:spPr bwMode="auto">
            <a:xfrm>
              <a:off x="4392613" y="2332039"/>
              <a:ext cx="131763" cy="85725"/>
            </a:xfrm>
            <a:custGeom>
              <a:avLst/>
              <a:gdLst>
                <a:gd name="T0" fmla="*/ 26988 w 83"/>
                <a:gd name="T1" fmla="*/ 74613 h 54"/>
                <a:gd name="T2" fmla="*/ 23813 w 83"/>
                <a:gd name="T3" fmla="*/ 61913 h 54"/>
                <a:gd name="T4" fmla="*/ 19050 w 83"/>
                <a:gd name="T5" fmla="*/ 52388 h 54"/>
                <a:gd name="T6" fmla="*/ 15875 w 83"/>
                <a:gd name="T7" fmla="*/ 42863 h 54"/>
                <a:gd name="T8" fmla="*/ 9525 w 83"/>
                <a:gd name="T9" fmla="*/ 28575 h 54"/>
                <a:gd name="T10" fmla="*/ 6350 w 83"/>
                <a:gd name="T11" fmla="*/ 15875 h 54"/>
                <a:gd name="T12" fmla="*/ 3175 w 83"/>
                <a:gd name="T13" fmla="*/ 6350 h 54"/>
                <a:gd name="T14" fmla="*/ 6350 w 83"/>
                <a:gd name="T15" fmla="*/ 0 h 54"/>
                <a:gd name="T16" fmla="*/ 19050 w 83"/>
                <a:gd name="T17" fmla="*/ 0 h 54"/>
                <a:gd name="T18" fmla="*/ 30163 w 83"/>
                <a:gd name="T19" fmla="*/ 6350 h 54"/>
                <a:gd name="T20" fmla="*/ 33338 w 83"/>
                <a:gd name="T21" fmla="*/ 15875 h 54"/>
                <a:gd name="T22" fmla="*/ 36513 w 83"/>
                <a:gd name="T23" fmla="*/ 28575 h 54"/>
                <a:gd name="T24" fmla="*/ 39688 w 83"/>
                <a:gd name="T25" fmla="*/ 39688 h 54"/>
                <a:gd name="T26" fmla="*/ 42863 w 83"/>
                <a:gd name="T27" fmla="*/ 49213 h 54"/>
                <a:gd name="T28" fmla="*/ 46038 w 83"/>
                <a:gd name="T29" fmla="*/ 58738 h 54"/>
                <a:gd name="T30" fmla="*/ 49213 w 83"/>
                <a:gd name="T31" fmla="*/ 49213 h 54"/>
                <a:gd name="T32" fmla="*/ 52388 w 83"/>
                <a:gd name="T33" fmla="*/ 39688 h 54"/>
                <a:gd name="T34" fmla="*/ 55563 w 83"/>
                <a:gd name="T35" fmla="*/ 25400 h 54"/>
                <a:gd name="T36" fmla="*/ 58738 w 83"/>
                <a:gd name="T37" fmla="*/ 15875 h 54"/>
                <a:gd name="T38" fmla="*/ 61913 w 83"/>
                <a:gd name="T39" fmla="*/ 3175 h 54"/>
                <a:gd name="T40" fmla="*/ 71438 w 83"/>
                <a:gd name="T41" fmla="*/ 0 h 54"/>
                <a:gd name="T42" fmla="*/ 80963 w 83"/>
                <a:gd name="T43" fmla="*/ 3175 h 54"/>
                <a:gd name="T44" fmla="*/ 84138 w 83"/>
                <a:gd name="T45" fmla="*/ 12700 h 54"/>
                <a:gd name="T46" fmla="*/ 87313 w 83"/>
                <a:gd name="T47" fmla="*/ 25400 h 54"/>
                <a:gd name="T48" fmla="*/ 90488 w 83"/>
                <a:gd name="T49" fmla="*/ 36513 h 54"/>
                <a:gd name="T50" fmla="*/ 93663 w 83"/>
                <a:gd name="T51" fmla="*/ 46038 h 54"/>
                <a:gd name="T52" fmla="*/ 96838 w 83"/>
                <a:gd name="T53" fmla="*/ 55563 h 54"/>
                <a:gd name="T54" fmla="*/ 101600 w 83"/>
                <a:gd name="T55" fmla="*/ 52388 h 54"/>
                <a:gd name="T56" fmla="*/ 104775 w 83"/>
                <a:gd name="T57" fmla="*/ 42863 h 54"/>
                <a:gd name="T58" fmla="*/ 107950 w 83"/>
                <a:gd name="T59" fmla="*/ 28575 h 54"/>
                <a:gd name="T60" fmla="*/ 111125 w 83"/>
                <a:gd name="T61" fmla="*/ 19050 h 54"/>
                <a:gd name="T62" fmla="*/ 114300 w 83"/>
                <a:gd name="T63" fmla="*/ 9525 h 54"/>
                <a:gd name="T64" fmla="*/ 120650 w 83"/>
                <a:gd name="T65" fmla="*/ 0 h 54"/>
                <a:gd name="T66" fmla="*/ 130175 w 83"/>
                <a:gd name="T67" fmla="*/ 3175 h 54"/>
                <a:gd name="T68" fmla="*/ 123825 w 83"/>
                <a:gd name="T69" fmla="*/ 12700 h 54"/>
                <a:gd name="T70" fmla="*/ 120650 w 83"/>
                <a:gd name="T71" fmla="*/ 22225 h 54"/>
                <a:gd name="T72" fmla="*/ 117475 w 83"/>
                <a:gd name="T73" fmla="*/ 33338 h 54"/>
                <a:gd name="T74" fmla="*/ 114300 w 83"/>
                <a:gd name="T75" fmla="*/ 46038 h 54"/>
                <a:gd name="T76" fmla="*/ 111125 w 83"/>
                <a:gd name="T77" fmla="*/ 58738 h 54"/>
                <a:gd name="T78" fmla="*/ 107950 w 83"/>
                <a:gd name="T79" fmla="*/ 68263 h 54"/>
                <a:gd name="T80" fmla="*/ 104775 w 83"/>
                <a:gd name="T81" fmla="*/ 77788 h 54"/>
                <a:gd name="T82" fmla="*/ 96838 w 83"/>
                <a:gd name="T83" fmla="*/ 84138 h 54"/>
                <a:gd name="T84" fmla="*/ 87313 w 83"/>
                <a:gd name="T85" fmla="*/ 84138 h 54"/>
                <a:gd name="T86" fmla="*/ 80963 w 83"/>
                <a:gd name="T87" fmla="*/ 77788 h 54"/>
                <a:gd name="T88" fmla="*/ 77788 w 83"/>
                <a:gd name="T89" fmla="*/ 68263 h 54"/>
                <a:gd name="T90" fmla="*/ 74613 w 83"/>
                <a:gd name="T91" fmla="*/ 58738 h 54"/>
                <a:gd name="T92" fmla="*/ 71438 w 83"/>
                <a:gd name="T93" fmla="*/ 49213 h 54"/>
                <a:gd name="T94" fmla="*/ 68263 w 83"/>
                <a:gd name="T95" fmla="*/ 39688 h 54"/>
                <a:gd name="T96" fmla="*/ 65088 w 83"/>
                <a:gd name="T97" fmla="*/ 25400 h 54"/>
                <a:gd name="T98" fmla="*/ 61913 w 83"/>
                <a:gd name="T99" fmla="*/ 39688 h 54"/>
                <a:gd name="T100" fmla="*/ 58738 w 83"/>
                <a:gd name="T101" fmla="*/ 49213 h 54"/>
                <a:gd name="T102" fmla="*/ 55563 w 83"/>
                <a:gd name="T103" fmla="*/ 58738 h 54"/>
                <a:gd name="T104" fmla="*/ 52388 w 83"/>
                <a:gd name="T105" fmla="*/ 68263 h 54"/>
                <a:gd name="T106" fmla="*/ 49213 w 83"/>
                <a:gd name="T107" fmla="*/ 80963 h 54"/>
                <a:gd name="T108" fmla="*/ 42863 w 83"/>
                <a:gd name="T109" fmla="*/ 80963 h 54"/>
                <a:gd name="T110" fmla="*/ 33338 w 83"/>
                <a:gd name="T111" fmla="*/ 84138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3" h="54">
                  <a:moveTo>
                    <a:pt x="17" y="53"/>
                  </a:moveTo>
                  <a:lnTo>
                    <a:pt x="17" y="51"/>
                  </a:lnTo>
                  <a:lnTo>
                    <a:pt x="17" y="49"/>
                  </a:lnTo>
                  <a:lnTo>
                    <a:pt x="17" y="47"/>
                  </a:lnTo>
                  <a:lnTo>
                    <a:pt x="15" y="45"/>
                  </a:lnTo>
                  <a:lnTo>
                    <a:pt x="15" y="43"/>
                  </a:lnTo>
                  <a:lnTo>
                    <a:pt x="15" y="41"/>
                  </a:lnTo>
                  <a:lnTo>
                    <a:pt x="15" y="39"/>
                  </a:lnTo>
                  <a:lnTo>
                    <a:pt x="12" y="39"/>
                  </a:lnTo>
                  <a:lnTo>
                    <a:pt x="12" y="37"/>
                  </a:lnTo>
                  <a:lnTo>
                    <a:pt x="12" y="35"/>
                  </a:lnTo>
                  <a:lnTo>
                    <a:pt x="12" y="33"/>
                  </a:lnTo>
                  <a:lnTo>
                    <a:pt x="10" y="33"/>
                  </a:lnTo>
                  <a:lnTo>
                    <a:pt x="10" y="31"/>
                  </a:lnTo>
                  <a:lnTo>
                    <a:pt x="10" y="29"/>
                  </a:lnTo>
                  <a:lnTo>
                    <a:pt x="10" y="27"/>
                  </a:lnTo>
                  <a:lnTo>
                    <a:pt x="8" y="25"/>
                  </a:lnTo>
                  <a:lnTo>
                    <a:pt x="8" y="23"/>
                  </a:lnTo>
                  <a:lnTo>
                    <a:pt x="8" y="21"/>
                  </a:lnTo>
                  <a:lnTo>
                    <a:pt x="6" y="18"/>
                  </a:lnTo>
                  <a:lnTo>
                    <a:pt x="6" y="16"/>
                  </a:lnTo>
                  <a:lnTo>
                    <a:pt x="6" y="14"/>
                  </a:lnTo>
                  <a:lnTo>
                    <a:pt x="4" y="12"/>
                  </a:lnTo>
                  <a:lnTo>
                    <a:pt x="4" y="10"/>
                  </a:lnTo>
                  <a:lnTo>
                    <a:pt x="4" y="8"/>
                  </a:lnTo>
                  <a:lnTo>
                    <a:pt x="4" y="6"/>
                  </a:lnTo>
                  <a:lnTo>
                    <a:pt x="2" y="6"/>
                  </a:lnTo>
                  <a:lnTo>
                    <a:pt x="2" y="4"/>
                  </a:lnTo>
                  <a:lnTo>
                    <a:pt x="2" y="2"/>
                  </a:lnTo>
                  <a:lnTo>
                    <a:pt x="0" y="0"/>
                  </a:lnTo>
                  <a:lnTo>
                    <a:pt x="2" y="0"/>
                  </a:lnTo>
                  <a:lnTo>
                    <a:pt x="4" y="0"/>
                  </a:lnTo>
                  <a:lnTo>
                    <a:pt x="6" y="0"/>
                  </a:lnTo>
                  <a:lnTo>
                    <a:pt x="8" y="0"/>
                  </a:lnTo>
                  <a:lnTo>
                    <a:pt x="10" y="0"/>
                  </a:lnTo>
                  <a:lnTo>
                    <a:pt x="12" y="0"/>
                  </a:lnTo>
                  <a:lnTo>
                    <a:pt x="15" y="0"/>
                  </a:lnTo>
                  <a:lnTo>
                    <a:pt x="17" y="0"/>
                  </a:lnTo>
                  <a:lnTo>
                    <a:pt x="19" y="2"/>
                  </a:lnTo>
                  <a:lnTo>
                    <a:pt x="19" y="4"/>
                  </a:lnTo>
                  <a:lnTo>
                    <a:pt x="19" y="6"/>
                  </a:lnTo>
                  <a:lnTo>
                    <a:pt x="19" y="8"/>
                  </a:lnTo>
                  <a:lnTo>
                    <a:pt x="21" y="8"/>
                  </a:lnTo>
                  <a:lnTo>
                    <a:pt x="21" y="10"/>
                  </a:lnTo>
                  <a:lnTo>
                    <a:pt x="21" y="12"/>
                  </a:lnTo>
                  <a:lnTo>
                    <a:pt x="21" y="14"/>
                  </a:lnTo>
                  <a:lnTo>
                    <a:pt x="23" y="16"/>
                  </a:lnTo>
                  <a:lnTo>
                    <a:pt x="23" y="18"/>
                  </a:lnTo>
                  <a:lnTo>
                    <a:pt x="23" y="21"/>
                  </a:lnTo>
                  <a:lnTo>
                    <a:pt x="23" y="23"/>
                  </a:lnTo>
                  <a:lnTo>
                    <a:pt x="25" y="23"/>
                  </a:lnTo>
                  <a:lnTo>
                    <a:pt x="25" y="25"/>
                  </a:lnTo>
                  <a:lnTo>
                    <a:pt x="25" y="27"/>
                  </a:lnTo>
                  <a:lnTo>
                    <a:pt x="25" y="29"/>
                  </a:lnTo>
                  <a:lnTo>
                    <a:pt x="25" y="31"/>
                  </a:lnTo>
                  <a:lnTo>
                    <a:pt x="27" y="31"/>
                  </a:lnTo>
                  <a:lnTo>
                    <a:pt x="27" y="33"/>
                  </a:lnTo>
                  <a:lnTo>
                    <a:pt x="27" y="35"/>
                  </a:lnTo>
                  <a:lnTo>
                    <a:pt x="27" y="37"/>
                  </a:lnTo>
                  <a:lnTo>
                    <a:pt x="29" y="37"/>
                  </a:lnTo>
                  <a:lnTo>
                    <a:pt x="29" y="35"/>
                  </a:lnTo>
                  <a:lnTo>
                    <a:pt x="29" y="33"/>
                  </a:lnTo>
                  <a:lnTo>
                    <a:pt x="29" y="31"/>
                  </a:lnTo>
                  <a:lnTo>
                    <a:pt x="31" y="31"/>
                  </a:lnTo>
                  <a:lnTo>
                    <a:pt x="31" y="29"/>
                  </a:lnTo>
                  <a:lnTo>
                    <a:pt x="31" y="27"/>
                  </a:lnTo>
                  <a:lnTo>
                    <a:pt x="31" y="25"/>
                  </a:lnTo>
                  <a:lnTo>
                    <a:pt x="33" y="25"/>
                  </a:lnTo>
                  <a:lnTo>
                    <a:pt x="33" y="23"/>
                  </a:lnTo>
                  <a:lnTo>
                    <a:pt x="33" y="21"/>
                  </a:lnTo>
                  <a:lnTo>
                    <a:pt x="33" y="18"/>
                  </a:lnTo>
                  <a:lnTo>
                    <a:pt x="35" y="16"/>
                  </a:lnTo>
                  <a:lnTo>
                    <a:pt x="35" y="14"/>
                  </a:lnTo>
                  <a:lnTo>
                    <a:pt x="35" y="12"/>
                  </a:lnTo>
                  <a:lnTo>
                    <a:pt x="35" y="10"/>
                  </a:lnTo>
                  <a:lnTo>
                    <a:pt x="37" y="10"/>
                  </a:lnTo>
                  <a:lnTo>
                    <a:pt x="37" y="8"/>
                  </a:lnTo>
                  <a:lnTo>
                    <a:pt x="37" y="6"/>
                  </a:lnTo>
                  <a:lnTo>
                    <a:pt x="37" y="4"/>
                  </a:lnTo>
                  <a:lnTo>
                    <a:pt x="39" y="2"/>
                  </a:lnTo>
                  <a:lnTo>
                    <a:pt x="39" y="0"/>
                  </a:lnTo>
                  <a:lnTo>
                    <a:pt x="41" y="0"/>
                  </a:lnTo>
                  <a:lnTo>
                    <a:pt x="43" y="0"/>
                  </a:lnTo>
                  <a:lnTo>
                    <a:pt x="45" y="0"/>
                  </a:lnTo>
                  <a:lnTo>
                    <a:pt x="47" y="0"/>
                  </a:lnTo>
                  <a:lnTo>
                    <a:pt x="49" y="0"/>
                  </a:lnTo>
                  <a:lnTo>
                    <a:pt x="51" y="0"/>
                  </a:lnTo>
                  <a:lnTo>
                    <a:pt x="51" y="2"/>
                  </a:lnTo>
                  <a:lnTo>
                    <a:pt x="53" y="2"/>
                  </a:lnTo>
                  <a:lnTo>
                    <a:pt x="53" y="4"/>
                  </a:lnTo>
                  <a:lnTo>
                    <a:pt x="53" y="6"/>
                  </a:lnTo>
                  <a:lnTo>
                    <a:pt x="53" y="8"/>
                  </a:lnTo>
                  <a:lnTo>
                    <a:pt x="55" y="10"/>
                  </a:lnTo>
                  <a:lnTo>
                    <a:pt x="55" y="12"/>
                  </a:lnTo>
                  <a:lnTo>
                    <a:pt x="55" y="14"/>
                  </a:lnTo>
                  <a:lnTo>
                    <a:pt x="55" y="16"/>
                  </a:lnTo>
                  <a:lnTo>
                    <a:pt x="57" y="16"/>
                  </a:lnTo>
                  <a:lnTo>
                    <a:pt x="57" y="18"/>
                  </a:lnTo>
                  <a:lnTo>
                    <a:pt x="57" y="21"/>
                  </a:lnTo>
                  <a:lnTo>
                    <a:pt x="57" y="23"/>
                  </a:lnTo>
                  <a:lnTo>
                    <a:pt x="59" y="23"/>
                  </a:lnTo>
                  <a:lnTo>
                    <a:pt x="59" y="25"/>
                  </a:lnTo>
                  <a:lnTo>
                    <a:pt x="59" y="27"/>
                  </a:lnTo>
                  <a:lnTo>
                    <a:pt x="59" y="29"/>
                  </a:lnTo>
                  <a:lnTo>
                    <a:pt x="59" y="31"/>
                  </a:lnTo>
                  <a:lnTo>
                    <a:pt x="61" y="31"/>
                  </a:lnTo>
                  <a:lnTo>
                    <a:pt x="61" y="33"/>
                  </a:lnTo>
                  <a:lnTo>
                    <a:pt x="61" y="35"/>
                  </a:lnTo>
                  <a:lnTo>
                    <a:pt x="61" y="37"/>
                  </a:lnTo>
                  <a:lnTo>
                    <a:pt x="64" y="37"/>
                  </a:lnTo>
                  <a:lnTo>
                    <a:pt x="64" y="35"/>
                  </a:lnTo>
                  <a:lnTo>
                    <a:pt x="64" y="33"/>
                  </a:lnTo>
                  <a:lnTo>
                    <a:pt x="64" y="31"/>
                  </a:lnTo>
                  <a:lnTo>
                    <a:pt x="66" y="31"/>
                  </a:lnTo>
                  <a:lnTo>
                    <a:pt x="66" y="29"/>
                  </a:lnTo>
                  <a:lnTo>
                    <a:pt x="66" y="27"/>
                  </a:lnTo>
                  <a:lnTo>
                    <a:pt x="66" y="25"/>
                  </a:lnTo>
                  <a:lnTo>
                    <a:pt x="68" y="23"/>
                  </a:lnTo>
                  <a:lnTo>
                    <a:pt x="68" y="21"/>
                  </a:lnTo>
                  <a:lnTo>
                    <a:pt x="68" y="18"/>
                  </a:lnTo>
                  <a:lnTo>
                    <a:pt x="68" y="16"/>
                  </a:lnTo>
                  <a:lnTo>
                    <a:pt x="70" y="16"/>
                  </a:lnTo>
                  <a:lnTo>
                    <a:pt x="70" y="14"/>
                  </a:lnTo>
                  <a:lnTo>
                    <a:pt x="70" y="12"/>
                  </a:lnTo>
                  <a:lnTo>
                    <a:pt x="70" y="10"/>
                  </a:lnTo>
                  <a:lnTo>
                    <a:pt x="72" y="10"/>
                  </a:lnTo>
                  <a:lnTo>
                    <a:pt x="72" y="8"/>
                  </a:lnTo>
                  <a:lnTo>
                    <a:pt x="72" y="6"/>
                  </a:lnTo>
                  <a:lnTo>
                    <a:pt x="72" y="4"/>
                  </a:lnTo>
                  <a:lnTo>
                    <a:pt x="74" y="2"/>
                  </a:lnTo>
                  <a:lnTo>
                    <a:pt x="74" y="0"/>
                  </a:lnTo>
                  <a:lnTo>
                    <a:pt x="76" y="0"/>
                  </a:lnTo>
                  <a:lnTo>
                    <a:pt x="78" y="0"/>
                  </a:lnTo>
                  <a:lnTo>
                    <a:pt x="80" y="0"/>
                  </a:lnTo>
                  <a:lnTo>
                    <a:pt x="82" y="0"/>
                  </a:lnTo>
                  <a:lnTo>
                    <a:pt x="82" y="2"/>
                  </a:lnTo>
                  <a:lnTo>
                    <a:pt x="80" y="4"/>
                  </a:lnTo>
                  <a:lnTo>
                    <a:pt x="80" y="6"/>
                  </a:lnTo>
                  <a:lnTo>
                    <a:pt x="80" y="8"/>
                  </a:lnTo>
                  <a:lnTo>
                    <a:pt x="78" y="8"/>
                  </a:lnTo>
                  <a:lnTo>
                    <a:pt x="78" y="10"/>
                  </a:lnTo>
                  <a:lnTo>
                    <a:pt x="78" y="12"/>
                  </a:lnTo>
                  <a:lnTo>
                    <a:pt x="78" y="14"/>
                  </a:lnTo>
                  <a:lnTo>
                    <a:pt x="76" y="14"/>
                  </a:lnTo>
                  <a:lnTo>
                    <a:pt x="76" y="16"/>
                  </a:lnTo>
                  <a:lnTo>
                    <a:pt x="76" y="18"/>
                  </a:lnTo>
                  <a:lnTo>
                    <a:pt x="76" y="21"/>
                  </a:lnTo>
                  <a:lnTo>
                    <a:pt x="74" y="21"/>
                  </a:lnTo>
                  <a:lnTo>
                    <a:pt x="74" y="23"/>
                  </a:lnTo>
                  <a:lnTo>
                    <a:pt x="74" y="25"/>
                  </a:lnTo>
                  <a:lnTo>
                    <a:pt x="72" y="27"/>
                  </a:lnTo>
                  <a:lnTo>
                    <a:pt x="72" y="29"/>
                  </a:lnTo>
                  <a:lnTo>
                    <a:pt x="72" y="31"/>
                  </a:lnTo>
                  <a:lnTo>
                    <a:pt x="70" y="33"/>
                  </a:lnTo>
                  <a:lnTo>
                    <a:pt x="70" y="35"/>
                  </a:lnTo>
                  <a:lnTo>
                    <a:pt x="70" y="37"/>
                  </a:lnTo>
                  <a:lnTo>
                    <a:pt x="70" y="39"/>
                  </a:lnTo>
                  <a:lnTo>
                    <a:pt x="68" y="39"/>
                  </a:lnTo>
                  <a:lnTo>
                    <a:pt x="68" y="41"/>
                  </a:lnTo>
                  <a:lnTo>
                    <a:pt x="68" y="43"/>
                  </a:lnTo>
                  <a:lnTo>
                    <a:pt x="68" y="45"/>
                  </a:lnTo>
                  <a:lnTo>
                    <a:pt x="66" y="45"/>
                  </a:lnTo>
                  <a:lnTo>
                    <a:pt x="66" y="47"/>
                  </a:lnTo>
                  <a:lnTo>
                    <a:pt x="66" y="49"/>
                  </a:lnTo>
                  <a:lnTo>
                    <a:pt x="66" y="51"/>
                  </a:lnTo>
                  <a:lnTo>
                    <a:pt x="64" y="51"/>
                  </a:lnTo>
                  <a:lnTo>
                    <a:pt x="64" y="53"/>
                  </a:lnTo>
                  <a:lnTo>
                    <a:pt x="61" y="53"/>
                  </a:lnTo>
                  <a:lnTo>
                    <a:pt x="59" y="51"/>
                  </a:lnTo>
                  <a:lnTo>
                    <a:pt x="57" y="51"/>
                  </a:lnTo>
                  <a:lnTo>
                    <a:pt x="55" y="51"/>
                  </a:lnTo>
                  <a:lnTo>
                    <a:pt x="55" y="53"/>
                  </a:lnTo>
                  <a:lnTo>
                    <a:pt x="53" y="53"/>
                  </a:lnTo>
                  <a:lnTo>
                    <a:pt x="51" y="53"/>
                  </a:lnTo>
                  <a:lnTo>
                    <a:pt x="51" y="51"/>
                  </a:lnTo>
                  <a:lnTo>
                    <a:pt x="51" y="49"/>
                  </a:lnTo>
                  <a:lnTo>
                    <a:pt x="51" y="47"/>
                  </a:lnTo>
                  <a:lnTo>
                    <a:pt x="49" y="47"/>
                  </a:lnTo>
                  <a:lnTo>
                    <a:pt x="49" y="45"/>
                  </a:lnTo>
                  <a:lnTo>
                    <a:pt x="49" y="43"/>
                  </a:lnTo>
                  <a:lnTo>
                    <a:pt x="49" y="41"/>
                  </a:lnTo>
                  <a:lnTo>
                    <a:pt x="49" y="39"/>
                  </a:lnTo>
                  <a:lnTo>
                    <a:pt x="47" y="39"/>
                  </a:lnTo>
                  <a:lnTo>
                    <a:pt x="47" y="37"/>
                  </a:lnTo>
                  <a:lnTo>
                    <a:pt x="47" y="35"/>
                  </a:lnTo>
                  <a:lnTo>
                    <a:pt x="47" y="33"/>
                  </a:lnTo>
                  <a:lnTo>
                    <a:pt x="45" y="33"/>
                  </a:lnTo>
                  <a:lnTo>
                    <a:pt x="45" y="31"/>
                  </a:lnTo>
                  <a:lnTo>
                    <a:pt x="45" y="29"/>
                  </a:lnTo>
                  <a:lnTo>
                    <a:pt x="45" y="27"/>
                  </a:lnTo>
                  <a:lnTo>
                    <a:pt x="43" y="27"/>
                  </a:lnTo>
                  <a:lnTo>
                    <a:pt x="43" y="25"/>
                  </a:lnTo>
                  <a:lnTo>
                    <a:pt x="43" y="23"/>
                  </a:lnTo>
                  <a:lnTo>
                    <a:pt x="43" y="21"/>
                  </a:lnTo>
                  <a:lnTo>
                    <a:pt x="41" y="18"/>
                  </a:lnTo>
                  <a:lnTo>
                    <a:pt x="41" y="16"/>
                  </a:lnTo>
                  <a:lnTo>
                    <a:pt x="41" y="18"/>
                  </a:lnTo>
                  <a:lnTo>
                    <a:pt x="39" y="21"/>
                  </a:lnTo>
                  <a:lnTo>
                    <a:pt x="39" y="23"/>
                  </a:lnTo>
                  <a:lnTo>
                    <a:pt x="39" y="25"/>
                  </a:lnTo>
                  <a:lnTo>
                    <a:pt x="39" y="27"/>
                  </a:lnTo>
                  <a:lnTo>
                    <a:pt x="37" y="27"/>
                  </a:lnTo>
                  <a:lnTo>
                    <a:pt x="37" y="29"/>
                  </a:lnTo>
                  <a:lnTo>
                    <a:pt x="37" y="31"/>
                  </a:lnTo>
                  <a:lnTo>
                    <a:pt x="37" y="33"/>
                  </a:lnTo>
                  <a:lnTo>
                    <a:pt x="35" y="33"/>
                  </a:lnTo>
                  <a:lnTo>
                    <a:pt x="35" y="35"/>
                  </a:lnTo>
                  <a:lnTo>
                    <a:pt x="35" y="37"/>
                  </a:lnTo>
                  <a:lnTo>
                    <a:pt x="35" y="39"/>
                  </a:lnTo>
                  <a:lnTo>
                    <a:pt x="33" y="39"/>
                  </a:lnTo>
                  <a:lnTo>
                    <a:pt x="33" y="41"/>
                  </a:lnTo>
                  <a:lnTo>
                    <a:pt x="33" y="43"/>
                  </a:lnTo>
                  <a:lnTo>
                    <a:pt x="33" y="45"/>
                  </a:lnTo>
                  <a:lnTo>
                    <a:pt x="31" y="47"/>
                  </a:lnTo>
                  <a:lnTo>
                    <a:pt x="31" y="49"/>
                  </a:lnTo>
                  <a:lnTo>
                    <a:pt x="31" y="51"/>
                  </a:lnTo>
                  <a:lnTo>
                    <a:pt x="31" y="53"/>
                  </a:lnTo>
                  <a:lnTo>
                    <a:pt x="29" y="53"/>
                  </a:lnTo>
                  <a:lnTo>
                    <a:pt x="27" y="53"/>
                  </a:lnTo>
                  <a:lnTo>
                    <a:pt x="27" y="51"/>
                  </a:lnTo>
                  <a:lnTo>
                    <a:pt x="25" y="51"/>
                  </a:lnTo>
                  <a:lnTo>
                    <a:pt x="23" y="51"/>
                  </a:lnTo>
                  <a:lnTo>
                    <a:pt x="21" y="51"/>
                  </a:lnTo>
                  <a:lnTo>
                    <a:pt x="21" y="53"/>
                  </a:lnTo>
                  <a:lnTo>
                    <a:pt x="19" y="53"/>
                  </a:lnTo>
                  <a:lnTo>
                    <a:pt x="17" y="53"/>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61" name="Freeform 201">
              <a:extLst>
                <a:ext uri="{FF2B5EF4-FFF2-40B4-BE49-F238E27FC236}">
                  <a16:creationId xmlns:a16="http://schemas.microsoft.com/office/drawing/2014/main" id="{923A11DB-8040-171A-0BE5-D6549431F87D}"/>
                </a:ext>
              </a:extLst>
            </p:cNvPr>
            <p:cNvSpPr>
              <a:spLocks/>
            </p:cNvSpPr>
            <p:nvPr/>
          </p:nvSpPr>
          <p:spPr bwMode="auto">
            <a:xfrm>
              <a:off x="4529137" y="2328863"/>
              <a:ext cx="82550" cy="88900"/>
            </a:xfrm>
            <a:custGeom>
              <a:avLst/>
              <a:gdLst>
                <a:gd name="T0" fmla="*/ 46038 w 52"/>
                <a:gd name="T1" fmla="*/ 80963 h 56"/>
                <a:gd name="T2" fmla="*/ 34925 w 52"/>
                <a:gd name="T3" fmla="*/ 84138 h 56"/>
                <a:gd name="T4" fmla="*/ 28575 w 52"/>
                <a:gd name="T5" fmla="*/ 87313 h 56"/>
                <a:gd name="T6" fmla="*/ 19050 w 52"/>
                <a:gd name="T7" fmla="*/ 87313 h 56"/>
                <a:gd name="T8" fmla="*/ 9525 w 52"/>
                <a:gd name="T9" fmla="*/ 87313 h 56"/>
                <a:gd name="T10" fmla="*/ 6350 w 52"/>
                <a:gd name="T11" fmla="*/ 80963 h 56"/>
                <a:gd name="T12" fmla="*/ 0 w 52"/>
                <a:gd name="T13" fmla="*/ 77788 h 56"/>
                <a:gd name="T14" fmla="*/ 0 w 52"/>
                <a:gd name="T15" fmla="*/ 68263 h 56"/>
                <a:gd name="T16" fmla="*/ 0 w 52"/>
                <a:gd name="T17" fmla="*/ 58738 h 56"/>
                <a:gd name="T18" fmla="*/ 3175 w 52"/>
                <a:gd name="T19" fmla="*/ 49213 h 56"/>
                <a:gd name="T20" fmla="*/ 9525 w 52"/>
                <a:gd name="T21" fmla="*/ 46038 h 56"/>
                <a:gd name="T22" fmla="*/ 15875 w 52"/>
                <a:gd name="T23" fmla="*/ 42863 h 56"/>
                <a:gd name="T24" fmla="*/ 22225 w 52"/>
                <a:gd name="T25" fmla="*/ 39688 h 56"/>
                <a:gd name="T26" fmla="*/ 31750 w 52"/>
                <a:gd name="T27" fmla="*/ 39688 h 56"/>
                <a:gd name="T28" fmla="*/ 38100 w 52"/>
                <a:gd name="T29" fmla="*/ 36513 h 56"/>
                <a:gd name="T30" fmla="*/ 46038 w 52"/>
                <a:gd name="T31" fmla="*/ 31750 h 56"/>
                <a:gd name="T32" fmla="*/ 46038 w 52"/>
                <a:gd name="T33" fmla="*/ 22225 h 56"/>
                <a:gd name="T34" fmla="*/ 42863 w 52"/>
                <a:gd name="T35" fmla="*/ 15875 h 56"/>
                <a:gd name="T36" fmla="*/ 34925 w 52"/>
                <a:gd name="T37" fmla="*/ 12700 h 56"/>
                <a:gd name="T38" fmla="*/ 28575 w 52"/>
                <a:gd name="T39" fmla="*/ 9525 h 56"/>
                <a:gd name="T40" fmla="*/ 22225 w 52"/>
                <a:gd name="T41" fmla="*/ 12700 h 56"/>
                <a:gd name="T42" fmla="*/ 12700 w 52"/>
                <a:gd name="T43" fmla="*/ 15875 h 56"/>
                <a:gd name="T44" fmla="*/ 9525 w 52"/>
                <a:gd name="T45" fmla="*/ 25400 h 56"/>
                <a:gd name="T46" fmla="*/ 6350 w 52"/>
                <a:gd name="T47" fmla="*/ 19050 h 56"/>
                <a:gd name="T48" fmla="*/ 6350 w 52"/>
                <a:gd name="T49" fmla="*/ 9525 h 56"/>
                <a:gd name="T50" fmla="*/ 12700 w 52"/>
                <a:gd name="T51" fmla="*/ 6350 h 56"/>
                <a:gd name="T52" fmla="*/ 19050 w 52"/>
                <a:gd name="T53" fmla="*/ 3175 h 56"/>
                <a:gd name="T54" fmla="*/ 28575 w 52"/>
                <a:gd name="T55" fmla="*/ 0 h 56"/>
                <a:gd name="T56" fmla="*/ 38100 w 52"/>
                <a:gd name="T57" fmla="*/ 0 h 56"/>
                <a:gd name="T58" fmla="*/ 49213 w 52"/>
                <a:gd name="T59" fmla="*/ 0 h 56"/>
                <a:gd name="T60" fmla="*/ 55563 w 52"/>
                <a:gd name="T61" fmla="*/ 3175 h 56"/>
                <a:gd name="T62" fmla="*/ 61913 w 52"/>
                <a:gd name="T63" fmla="*/ 6350 h 56"/>
                <a:gd name="T64" fmla="*/ 65088 w 52"/>
                <a:gd name="T65" fmla="*/ 12700 h 56"/>
                <a:gd name="T66" fmla="*/ 68263 w 52"/>
                <a:gd name="T67" fmla="*/ 19050 h 56"/>
                <a:gd name="T68" fmla="*/ 68263 w 52"/>
                <a:gd name="T69" fmla="*/ 28575 h 56"/>
                <a:gd name="T70" fmla="*/ 68263 w 52"/>
                <a:gd name="T71" fmla="*/ 65088 h 56"/>
                <a:gd name="T72" fmla="*/ 71438 w 52"/>
                <a:gd name="T73" fmla="*/ 71438 h 56"/>
                <a:gd name="T74" fmla="*/ 74613 w 52"/>
                <a:gd name="T75" fmla="*/ 77788 h 56"/>
                <a:gd name="T76" fmla="*/ 80963 w 52"/>
                <a:gd name="T77" fmla="*/ 80963 h 56"/>
                <a:gd name="T78" fmla="*/ 77788 w 52"/>
                <a:gd name="T79" fmla="*/ 87313 h 56"/>
                <a:gd name="T80" fmla="*/ 68263 w 52"/>
                <a:gd name="T81" fmla="*/ 87313 h 56"/>
                <a:gd name="T82" fmla="*/ 58738 w 52"/>
                <a:gd name="T83" fmla="*/ 87313 h 56"/>
                <a:gd name="T84" fmla="*/ 49213 w 52"/>
                <a:gd name="T85" fmla="*/ 84138 h 56"/>
                <a:gd name="T86" fmla="*/ 46038 w 52"/>
                <a:gd name="T87" fmla="*/ 74613 h 56"/>
                <a:gd name="T88" fmla="*/ 42863 w 52"/>
                <a:gd name="T89" fmla="*/ 42863 h 56"/>
                <a:gd name="T90" fmla="*/ 34925 w 52"/>
                <a:gd name="T91" fmla="*/ 46038 h 56"/>
                <a:gd name="T92" fmla="*/ 28575 w 52"/>
                <a:gd name="T93" fmla="*/ 49213 h 56"/>
                <a:gd name="T94" fmla="*/ 22225 w 52"/>
                <a:gd name="T95" fmla="*/ 55563 h 56"/>
                <a:gd name="T96" fmla="*/ 22225 w 52"/>
                <a:gd name="T97" fmla="*/ 65088 h 56"/>
                <a:gd name="T98" fmla="*/ 25400 w 52"/>
                <a:gd name="T99" fmla="*/ 71438 h 56"/>
                <a:gd name="T100" fmla="*/ 28575 w 52"/>
                <a:gd name="T101" fmla="*/ 77788 h 56"/>
                <a:gd name="T102" fmla="*/ 38100 w 52"/>
                <a:gd name="T103" fmla="*/ 77788 h 56"/>
                <a:gd name="T104" fmla="*/ 42863 w 52"/>
                <a:gd name="T105" fmla="*/ 71438 h 56"/>
                <a:gd name="T106" fmla="*/ 46038 w 52"/>
                <a:gd name="T107" fmla="*/ 65088 h 56"/>
                <a:gd name="T108" fmla="*/ 46038 w 52"/>
                <a:gd name="T109" fmla="*/ 74613 h 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56">
                  <a:moveTo>
                    <a:pt x="29" y="47"/>
                  </a:moveTo>
                  <a:lnTo>
                    <a:pt x="29" y="49"/>
                  </a:lnTo>
                  <a:lnTo>
                    <a:pt x="29" y="51"/>
                  </a:lnTo>
                  <a:lnTo>
                    <a:pt x="27" y="51"/>
                  </a:lnTo>
                  <a:lnTo>
                    <a:pt x="24" y="53"/>
                  </a:lnTo>
                  <a:lnTo>
                    <a:pt x="22" y="53"/>
                  </a:lnTo>
                  <a:lnTo>
                    <a:pt x="22" y="55"/>
                  </a:lnTo>
                  <a:lnTo>
                    <a:pt x="20" y="55"/>
                  </a:lnTo>
                  <a:lnTo>
                    <a:pt x="18" y="55"/>
                  </a:lnTo>
                  <a:lnTo>
                    <a:pt x="16" y="55"/>
                  </a:lnTo>
                  <a:lnTo>
                    <a:pt x="14" y="55"/>
                  </a:lnTo>
                  <a:lnTo>
                    <a:pt x="12" y="55"/>
                  </a:lnTo>
                  <a:lnTo>
                    <a:pt x="10" y="55"/>
                  </a:lnTo>
                  <a:lnTo>
                    <a:pt x="8" y="55"/>
                  </a:lnTo>
                  <a:lnTo>
                    <a:pt x="6" y="55"/>
                  </a:lnTo>
                  <a:lnTo>
                    <a:pt x="6" y="53"/>
                  </a:lnTo>
                  <a:lnTo>
                    <a:pt x="4" y="53"/>
                  </a:lnTo>
                  <a:lnTo>
                    <a:pt x="4" y="51"/>
                  </a:lnTo>
                  <a:lnTo>
                    <a:pt x="2" y="51"/>
                  </a:lnTo>
                  <a:lnTo>
                    <a:pt x="2" y="49"/>
                  </a:lnTo>
                  <a:lnTo>
                    <a:pt x="0" y="49"/>
                  </a:lnTo>
                  <a:lnTo>
                    <a:pt x="0" y="47"/>
                  </a:lnTo>
                  <a:lnTo>
                    <a:pt x="0" y="45"/>
                  </a:lnTo>
                  <a:lnTo>
                    <a:pt x="0" y="43"/>
                  </a:lnTo>
                  <a:lnTo>
                    <a:pt x="0" y="41"/>
                  </a:lnTo>
                  <a:lnTo>
                    <a:pt x="0" y="39"/>
                  </a:lnTo>
                  <a:lnTo>
                    <a:pt x="0" y="37"/>
                  </a:lnTo>
                  <a:lnTo>
                    <a:pt x="0" y="35"/>
                  </a:lnTo>
                  <a:lnTo>
                    <a:pt x="2" y="33"/>
                  </a:lnTo>
                  <a:lnTo>
                    <a:pt x="2" y="31"/>
                  </a:lnTo>
                  <a:lnTo>
                    <a:pt x="4" y="31"/>
                  </a:lnTo>
                  <a:lnTo>
                    <a:pt x="4" y="29"/>
                  </a:lnTo>
                  <a:lnTo>
                    <a:pt x="6" y="29"/>
                  </a:lnTo>
                  <a:lnTo>
                    <a:pt x="8" y="29"/>
                  </a:lnTo>
                  <a:lnTo>
                    <a:pt x="8" y="27"/>
                  </a:lnTo>
                  <a:lnTo>
                    <a:pt x="10" y="27"/>
                  </a:lnTo>
                  <a:lnTo>
                    <a:pt x="12" y="27"/>
                  </a:lnTo>
                  <a:lnTo>
                    <a:pt x="14" y="27"/>
                  </a:lnTo>
                  <a:lnTo>
                    <a:pt x="14" y="25"/>
                  </a:lnTo>
                  <a:lnTo>
                    <a:pt x="16" y="25"/>
                  </a:lnTo>
                  <a:lnTo>
                    <a:pt x="18" y="25"/>
                  </a:lnTo>
                  <a:lnTo>
                    <a:pt x="20" y="25"/>
                  </a:lnTo>
                  <a:lnTo>
                    <a:pt x="20" y="23"/>
                  </a:lnTo>
                  <a:lnTo>
                    <a:pt x="22" y="23"/>
                  </a:lnTo>
                  <a:lnTo>
                    <a:pt x="24" y="23"/>
                  </a:lnTo>
                  <a:lnTo>
                    <a:pt x="24" y="20"/>
                  </a:lnTo>
                  <a:lnTo>
                    <a:pt x="27" y="20"/>
                  </a:lnTo>
                  <a:lnTo>
                    <a:pt x="29" y="20"/>
                  </a:lnTo>
                  <a:lnTo>
                    <a:pt x="29" y="18"/>
                  </a:lnTo>
                  <a:lnTo>
                    <a:pt x="29" y="16"/>
                  </a:lnTo>
                  <a:lnTo>
                    <a:pt x="29" y="14"/>
                  </a:lnTo>
                  <a:lnTo>
                    <a:pt x="29" y="12"/>
                  </a:lnTo>
                  <a:lnTo>
                    <a:pt x="27" y="12"/>
                  </a:lnTo>
                  <a:lnTo>
                    <a:pt x="27" y="10"/>
                  </a:lnTo>
                  <a:lnTo>
                    <a:pt x="24" y="10"/>
                  </a:lnTo>
                  <a:lnTo>
                    <a:pt x="24" y="8"/>
                  </a:lnTo>
                  <a:lnTo>
                    <a:pt x="22" y="8"/>
                  </a:lnTo>
                  <a:lnTo>
                    <a:pt x="20" y="8"/>
                  </a:lnTo>
                  <a:lnTo>
                    <a:pt x="20" y="6"/>
                  </a:lnTo>
                  <a:lnTo>
                    <a:pt x="18" y="6"/>
                  </a:lnTo>
                  <a:lnTo>
                    <a:pt x="16" y="6"/>
                  </a:lnTo>
                  <a:lnTo>
                    <a:pt x="16" y="8"/>
                  </a:lnTo>
                  <a:lnTo>
                    <a:pt x="14" y="8"/>
                  </a:lnTo>
                  <a:lnTo>
                    <a:pt x="12" y="8"/>
                  </a:lnTo>
                  <a:lnTo>
                    <a:pt x="10" y="10"/>
                  </a:lnTo>
                  <a:lnTo>
                    <a:pt x="8" y="10"/>
                  </a:lnTo>
                  <a:lnTo>
                    <a:pt x="8" y="12"/>
                  </a:lnTo>
                  <a:lnTo>
                    <a:pt x="6" y="14"/>
                  </a:lnTo>
                  <a:lnTo>
                    <a:pt x="6" y="16"/>
                  </a:lnTo>
                  <a:lnTo>
                    <a:pt x="6" y="14"/>
                  </a:lnTo>
                  <a:lnTo>
                    <a:pt x="4" y="14"/>
                  </a:lnTo>
                  <a:lnTo>
                    <a:pt x="4" y="12"/>
                  </a:lnTo>
                  <a:lnTo>
                    <a:pt x="4" y="10"/>
                  </a:lnTo>
                  <a:lnTo>
                    <a:pt x="4" y="8"/>
                  </a:lnTo>
                  <a:lnTo>
                    <a:pt x="4" y="6"/>
                  </a:lnTo>
                  <a:lnTo>
                    <a:pt x="6" y="6"/>
                  </a:lnTo>
                  <a:lnTo>
                    <a:pt x="8" y="6"/>
                  </a:lnTo>
                  <a:lnTo>
                    <a:pt x="8" y="4"/>
                  </a:lnTo>
                  <a:lnTo>
                    <a:pt x="10" y="4"/>
                  </a:lnTo>
                  <a:lnTo>
                    <a:pt x="10" y="2"/>
                  </a:lnTo>
                  <a:lnTo>
                    <a:pt x="12" y="2"/>
                  </a:lnTo>
                  <a:lnTo>
                    <a:pt x="14" y="2"/>
                  </a:lnTo>
                  <a:lnTo>
                    <a:pt x="16" y="0"/>
                  </a:lnTo>
                  <a:lnTo>
                    <a:pt x="18" y="0"/>
                  </a:lnTo>
                  <a:lnTo>
                    <a:pt x="20" y="0"/>
                  </a:lnTo>
                  <a:lnTo>
                    <a:pt x="22" y="0"/>
                  </a:lnTo>
                  <a:lnTo>
                    <a:pt x="24" y="0"/>
                  </a:lnTo>
                  <a:lnTo>
                    <a:pt x="27" y="0"/>
                  </a:lnTo>
                  <a:lnTo>
                    <a:pt x="29" y="0"/>
                  </a:lnTo>
                  <a:lnTo>
                    <a:pt x="31" y="0"/>
                  </a:lnTo>
                  <a:lnTo>
                    <a:pt x="33" y="0"/>
                  </a:lnTo>
                  <a:lnTo>
                    <a:pt x="33" y="2"/>
                  </a:lnTo>
                  <a:lnTo>
                    <a:pt x="35" y="2"/>
                  </a:lnTo>
                  <a:lnTo>
                    <a:pt x="37" y="2"/>
                  </a:lnTo>
                  <a:lnTo>
                    <a:pt x="37" y="4"/>
                  </a:lnTo>
                  <a:lnTo>
                    <a:pt x="39" y="4"/>
                  </a:lnTo>
                  <a:lnTo>
                    <a:pt x="39" y="6"/>
                  </a:lnTo>
                  <a:lnTo>
                    <a:pt x="41" y="6"/>
                  </a:lnTo>
                  <a:lnTo>
                    <a:pt x="41" y="8"/>
                  </a:lnTo>
                  <a:lnTo>
                    <a:pt x="43" y="8"/>
                  </a:lnTo>
                  <a:lnTo>
                    <a:pt x="43" y="10"/>
                  </a:lnTo>
                  <a:lnTo>
                    <a:pt x="43" y="12"/>
                  </a:lnTo>
                  <a:lnTo>
                    <a:pt x="43" y="14"/>
                  </a:lnTo>
                  <a:lnTo>
                    <a:pt x="43" y="16"/>
                  </a:lnTo>
                  <a:lnTo>
                    <a:pt x="43" y="18"/>
                  </a:lnTo>
                  <a:lnTo>
                    <a:pt x="43" y="37"/>
                  </a:lnTo>
                  <a:lnTo>
                    <a:pt x="43" y="39"/>
                  </a:lnTo>
                  <a:lnTo>
                    <a:pt x="43" y="41"/>
                  </a:lnTo>
                  <a:lnTo>
                    <a:pt x="43" y="43"/>
                  </a:lnTo>
                  <a:lnTo>
                    <a:pt x="43" y="45"/>
                  </a:lnTo>
                  <a:lnTo>
                    <a:pt x="45" y="45"/>
                  </a:lnTo>
                  <a:lnTo>
                    <a:pt x="45" y="47"/>
                  </a:lnTo>
                  <a:lnTo>
                    <a:pt x="45" y="49"/>
                  </a:lnTo>
                  <a:lnTo>
                    <a:pt x="47" y="49"/>
                  </a:lnTo>
                  <a:lnTo>
                    <a:pt x="47" y="51"/>
                  </a:lnTo>
                  <a:lnTo>
                    <a:pt x="49" y="51"/>
                  </a:lnTo>
                  <a:lnTo>
                    <a:pt x="51" y="51"/>
                  </a:lnTo>
                  <a:lnTo>
                    <a:pt x="51" y="53"/>
                  </a:lnTo>
                  <a:lnTo>
                    <a:pt x="49" y="53"/>
                  </a:lnTo>
                  <a:lnTo>
                    <a:pt x="49" y="55"/>
                  </a:lnTo>
                  <a:lnTo>
                    <a:pt x="47" y="55"/>
                  </a:lnTo>
                  <a:lnTo>
                    <a:pt x="45" y="55"/>
                  </a:lnTo>
                  <a:lnTo>
                    <a:pt x="43" y="55"/>
                  </a:lnTo>
                  <a:lnTo>
                    <a:pt x="41" y="55"/>
                  </a:lnTo>
                  <a:lnTo>
                    <a:pt x="39" y="55"/>
                  </a:lnTo>
                  <a:lnTo>
                    <a:pt x="37" y="55"/>
                  </a:lnTo>
                  <a:lnTo>
                    <a:pt x="35" y="55"/>
                  </a:lnTo>
                  <a:lnTo>
                    <a:pt x="33" y="53"/>
                  </a:lnTo>
                  <a:lnTo>
                    <a:pt x="31" y="53"/>
                  </a:lnTo>
                  <a:lnTo>
                    <a:pt x="31" y="51"/>
                  </a:lnTo>
                  <a:lnTo>
                    <a:pt x="31" y="49"/>
                  </a:lnTo>
                  <a:lnTo>
                    <a:pt x="29" y="47"/>
                  </a:lnTo>
                  <a:lnTo>
                    <a:pt x="29" y="25"/>
                  </a:lnTo>
                  <a:lnTo>
                    <a:pt x="29" y="27"/>
                  </a:lnTo>
                  <a:lnTo>
                    <a:pt x="27" y="27"/>
                  </a:lnTo>
                  <a:lnTo>
                    <a:pt x="24" y="27"/>
                  </a:lnTo>
                  <a:lnTo>
                    <a:pt x="22" y="27"/>
                  </a:lnTo>
                  <a:lnTo>
                    <a:pt x="22" y="29"/>
                  </a:lnTo>
                  <a:lnTo>
                    <a:pt x="20" y="29"/>
                  </a:lnTo>
                  <a:lnTo>
                    <a:pt x="18" y="29"/>
                  </a:lnTo>
                  <a:lnTo>
                    <a:pt x="18" y="31"/>
                  </a:lnTo>
                  <a:lnTo>
                    <a:pt x="16" y="31"/>
                  </a:lnTo>
                  <a:lnTo>
                    <a:pt x="16" y="33"/>
                  </a:lnTo>
                  <a:lnTo>
                    <a:pt x="14" y="35"/>
                  </a:lnTo>
                  <a:lnTo>
                    <a:pt x="14" y="37"/>
                  </a:lnTo>
                  <a:lnTo>
                    <a:pt x="14" y="39"/>
                  </a:lnTo>
                  <a:lnTo>
                    <a:pt x="14" y="41"/>
                  </a:lnTo>
                  <a:lnTo>
                    <a:pt x="14" y="43"/>
                  </a:lnTo>
                  <a:lnTo>
                    <a:pt x="14" y="45"/>
                  </a:lnTo>
                  <a:lnTo>
                    <a:pt x="16" y="45"/>
                  </a:lnTo>
                  <a:lnTo>
                    <a:pt x="16" y="47"/>
                  </a:lnTo>
                  <a:lnTo>
                    <a:pt x="18" y="47"/>
                  </a:lnTo>
                  <a:lnTo>
                    <a:pt x="18" y="49"/>
                  </a:lnTo>
                  <a:lnTo>
                    <a:pt x="20" y="49"/>
                  </a:lnTo>
                  <a:lnTo>
                    <a:pt x="22" y="49"/>
                  </a:lnTo>
                  <a:lnTo>
                    <a:pt x="24" y="49"/>
                  </a:lnTo>
                  <a:lnTo>
                    <a:pt x="24" y="47"/>
                  </a:lnTo>
                  <a:lnTo>
                    <a:pt x="27" y="47"/>
                  </a:lnTo>
                  <a:lnTo>
                    <a:pt x="27" y="45"/>
                  </a:lnTo>
                  <a:lnTo>
                    <a:pt x="29" y="45"/>
                  </a:lnTo>
                  <a:lnTo>
                    <a:pt x="29" y="43"/>
                  </a:lnTo>
                  <a:lnTo>
                    <a:pt x="29" y="41"/>
                  </a:lnTo>
                  <a:lnTo>
                    <a:pt x="29" y="39"/>
                  </a:lnTo>
                  <a:lnTo>
                    <a:pt x="29" y="25"/>
                  </a:lnTo>
                  <a:lnTo>
                    <a:pt x="29" y="47"/>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62" name="Freeform 202">
              <a:extLst>
                <a:ext uri="{FF2B5EF4-FFF2-40B4-BE49-F238E27FC236}">
                  <a16:creationId xmlns:a16="http://schemas.microsoft.com/office/drawing/2014/main" id="{CD73AA0D-DC06-2338-8F9A-08D127560E61}"/>
                </a:ext>
              </a:extLst>
            </p:cNvPr>
            <p:cNvSpPr>
              <a:spLocks/>
            </p:cNvSpPr>
            <p:nvPr/>
          </p:nvSpPr>
          <p:spPr bwMode="auto">
            <a:xfrm>
              <a:off x="4613275" y="2298701"/>
              <a:ext cx="57150" cy="119063"/>
            </a:xfrm>
            <a:custGeom>
              <a:avLst/>
              <a:gdLst>
                <a:gd name="T0" fmla="*/ 6350 w 36"/>
                <a:gd name="T1" fmla="*/ 41275 h 75"/>
                <a:gd name="T2" fmla="*/ 0 w 36"/>
                <a:gd name="T3" fmla="*/ 41275 h 75"/>
                <a:gd name="T4" fmla="*/ 0 w 36"/>
                <a:gd name="T5" fmla="*/ 34925 h 75"/>
                <a:gd name="T6" fmla="*/ 3175 w 36"/>
                <a:gd name="T7" fmla="*/ 31750 h 75"/>
                <a:gd name="T8" fmla="*/ 9525 w 36"/>
                <a:gd name="T9" fmla="*/ 31750 h 75"/>
                <a:gd name="T10" fmla="*/ 12700 w 36"/>
                <a:gd name="T11" fmla="*/ 28575 h 75"/>
                <a:gd name="T12" fmla="*/ 12700 w 36"/>
                <a:gd name="T13" fmla="*/ 22225 h 75"/>
                <a:gd name="T14" fmla="*/ 9525 w 36"/>
                <a:gd name="T15" fmla="*/ 19050 h 75"/>
                <a:gd name="T16" fmla="*/ 9525 w 36"/>
                <a:gd name="T17" fmla="*/ 12700 h 75"/>
                <a:gd name="T18" fmla="*/ 12700 w 36"/>
                <a:gd name="T19" fmla="*/ 9525 h 75"/>
                <a:gd name="T20" fmla="*/ 15875 w 36"/>
                <a:gd name="T21" fmla="*/ 6350 h 75"/>
                <a:gd name="T22" fmla="*/ 22225 w 36"/>
                <a:gd name="T23" fmla="*/ 6350 h 75"/>
                <a:gd name="T24" fmla="*/ 25400 w 36"/>
                <a:gd name="T25" fmla="*/ 3175 h 75"/>
                <a:gd name="T26" fmla="*/ 28575 w 36"/>
                <a:gd name="T27" fmla="*/ 0 h 75"/>
                <a:gd name="T28" fmla="*/ 36513 w 36"/>
                <a:gd name="T29" fmla="*/ 0 h 75"/>
                <a:gd name="T30" fmla="*/ 36513 w 36"/>
                <a:gd name="T31" fmla="*/ 6350 h 75"/>
                <a:gd name="T32" fmla="*/ 36513 w 36"/>
                <a:gd name="T33" fmla="*/ 12700 h 75"/>
                <a:gd name="T34" fmla="*/ 36513 w 36"/>
                <a:gd name="T35" fmla="*/ 19050 h 75"/>
                <a:gd name="T36" fmla="*/ 36513 w 36"/>
                <a:gd name="T37" fmla="*/ 25400 h 75"/>
                <a:gd name="T38" fmla="*/ 36513 w 36"/>
                <a:gd name="T39" fmla="*/ 31750 h 75"/>
                <a:gd name="T40" fmla="*/ 42863 w 36"/>
                <a:gd name="T41" fmla="*/ 31750 h 75"/>
                <a:gd name="T42" fmla="*/ 49213 w 36"/>
                <a:gd name="T43" fmla="*/ 31750 h 75"/>
                <a:gd name="T44" fmla="*/ 52388 w 36"/>
                <a:gd name="T45" fmla="*/ 34925 h 75"/>
                <a:gd name="T46" fmla="*/ 52388 w 36"/>
                <a:gd name="T47" fmla="*/ 41275 h 75"/>
                <a:gd name="T48" fmla="*/ 46038 w 36"/>
                <a:gd name="T49" fmla="*/ 41275 h 75"/>
                <a:gd name="T50" fmla="*/ 39688 w 36"/>
                <a:gd name="T51" fmla="*/ 41275 h 75"/>
                <a:gd name="T52" fmla="*/ 36513 w 36"/>
                <a:gd name="T53" fmla="*/ 44450 h 75"/>
                <a:gd name="T54" fmla="*/ 36513 w 36"/>
                <a:gd name="T55" fmla="*/ 50800 h 75"/>
                <a:gd name="T56" fmla="*/ 36513 w 36"/>
                <a:gd name="T57" fmla="*/ 57150 h 75"/>
                <a:gd name="T58" fmla="*/ 36513 w 36"/>
                <a:gd name="T59" fmla="*/ 65088 h 75"/>
                <a:gd name="T60" fmla="*/ 36513 w 36"/>
                <a:gd name="T61" fmla="*/ 71438 h 75"/>
                <a:gd name="T62" fmla="*/ 36513 w 36"/>
                <a:gd name="T63" fmla="*/ 80963 h 75"/>
                <a:gd name="T64" fmla="*/ 36513 w 36"/>
                <a:gd name="T65" fmla="*/ 87313 h 75"/>
                <a:gd name="T66" fmla="*/ 36513 w 36"/>
                <a:gd name="T67" fmla="*/ 93663 h 75"/>
                <a:gd name="T68" fmla="*/ 36513 w 36"/>
                <a:gd name="T69" fmla="*/ 100013 h 75"/>
                <a:gd name="T70" fmla="*/ 39688 w 36"/>
                <a:gd name="T71" fmla="*/ 106363 h 75"/>
                <a:gd name="T72" fmla="*/ 46038 w 36"/>
                <a:gd name="T73" fmla="*/ 106363 h 75"/>
                <a:gd name="T74" fmla="*/ 52388 w 36"/>
                <a:gd name="T75" fmla="*/ 106363 h 75"/>
                <a:gd name="T76" fmla="*/ 55563 w 36"/>
                <a:gd name="T77" fmla="*/ 112713 h 75"/>
                <a:gd name="T78" fmla="*/ 49213 w 36"/>
                <a:gd name="T79" fmla="*/ 112713 h 75"/>
                <a:gd name="T80" fmla="*/ 46038 w 36"/>
                <a:gd name="T81" fmla="*/ 117475 h 75"/>
                <a:gd name="T82" fmla="*/ 39688 w 36"/>
                <a:gd name="T83" fmla="*/ 117475 h 75"/>
                <a:gd name="T84" fmla="*/ 31750 w 36"/>
                <a:gd name="T85" fmla="*/ 117475 h 75"/>
                <a:gd name="T86" fmla="*/ 25400 w 36"/>
                <a:gd name="T87" fmla="*/ 117475 h 75"/>
                <a:gd name="T88" fmla="*/ 19050 w 36"/>
                <a:gd name="T89" fmla="*/ 117475 h 75"/>
                <a:gd name="T90" fmla="*/ 15875 w 36"/>
                <a:gd name="T91" fmla="*/ 112713 h 75"/>
                <a:gd name="T92" fmla="*/ 12700 w 36"/>
                <a:gd name="T93" fmla="*/ 109538 h 75"/>
                <a:gd name="T94" fmla="*/ 12700 w 36"/>
                <a:gd name="T95" fmla="*/ 103188 h 75"/>
                <a:gd name="T96" fmla="*/ 9525 w 36"/>
                <a:gd name="T97" fmla="*/ 100013 h 75"/>
                <a:gd name="T98" fmla="*/ 9525 w 36"/>
                <a:gd name="T99" fmla="*/ 93663 h 75"/>
                <a:gd name="T100" fmla="*/ 9525 w 36"/>
                <a:gd name="T101" fmla="*/ 87313 h 75"/>
                <a:gd name="T102" fmla="*/ 9525 w 36"/>
                <a:gd name="T103" fmla="*/ 80963 h 75"/>
                <a:gd name="T104" fmla="*/ 9525 w 36"/>
                <a:gd name="T105" fmla="*/ 74613 h 75"/>
                <a:gd name="T106" fmla="*/ 9525 w 36"/>
                <a:gd name="T107" fmla="*/ 68263 h 75"/>
                <a:gd name="T108" fmla="*/ 9525 w 36"/>
                <a:gd name="T109" fmla="*/ 60325 h 75"/>
                <a:gd name="T110" fmla="*/ 9525 w 36"/>
                <a:gd name="T111" fmla="*/ 53975 h 75"/>
                <a:gd name="T112" fmla="*/ 9525 w 36"/>
                <a:gd name="T113" fmla="*/ 41275 h 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6" h="75">
                  <a:moveTo>
                    <a:pt x="6" y="26"/>
                  </a:moveTo>
                  <a:lnTo>
                    <a:pt x="4" y="26"/>
                  </a:lnTo>
                  <a:lnTo>
                    <a:pt x="2" y="26"/>
                  </a:lnTo>
                  <a:lnTo>
                    <a:pt x="0" y="26"/>
                  </a:lnTo>
                  <a:lnTo>
                    <a:pt x="0" y="24"/>
                  </a:lnTo>
                  <a:lnTo>
                    <a:pt x="0" y="22"/>
                  </a:lnTo>
                  <a:lnTo>
                    <a:pt x="0" y="20"/>
                  </a:lnTo>
                  <a:lnTo>
                    <a:pt x="2" y="20"/>
                  </a:lnTo>
                  <a:lnTo>
                    <a:pt x="4" y="20"/>
                  </a:lnTo>
                  <a:lnTo>
                    <a:pt x="6" y="20"/>
                  </a:lnTo>
                  <a:lnTo>
                    <a:pt x="8" y="20"/>
                  </a:lnTo>
                  <a:lnTo>
                    <a:pt x="8" y="18"/>
                  </a:lnTo>
                  <a:lnTo>
                    <a:pt x="8" y="16"/>
                  </a:lnTo>
                  <a:lnTo>
                    <a:pt x="8" y="14"/>
                  </a:lnTo>
                  <a:lnTo>
                    <a:pt x="8" y="12"/>
                  </a:lnTo>
                  <a:lnTo>
                    <a:pt x="6" y="12"/>
                  </a:lnTo>
                  <a:lnTo>
                    <a:pt x="6" y="10"/>
                  </a:lnTo>
                  <a:lnTo>
                    <a:pt x="6" y="8"/>
                  </a:lnTo>
                  <a:lnTo>
                    <a:pt x="6" y="6"/>
                  </a:lnTo>
                  <a:lnTo>
                    <a:pt x="8" y="6"/>
                  </a:lnTo>
                  <a:lnTo>
                    <a:pt x="8" y="4"/>
                  </a:lnTo>
                  <a:lnTo>
                    <a:pt x="10" y="4"/>
                  </a:lnTo>
                  <a:lnTo>
                    <a:pt x="12" y="4"/>
                  </a:lnTo>
                  <a:lnTo>
                    <a:pt x="14" y="4"/>
                  </a:lnTo>
                  <a:lnTo>
                    <a:pt x="14" y="2"/>
                  </a:lnTo>
                  <a:lnTo>
                    <a:pt x="16" y="2"/>
                  </a:lnTo>
                  <a:lnTo>
                    <a:pt x="18" y="2"/>
                  </a:lnTo>
                  <a:lnTo>
                    <a:pt x="18" y="0"/>
                  </a:lnTo>
                  <a:lnTo>
                    <a:pt x="20" y="0"/>
                  </a:lnTo>
                  <a:lnTo>
                    <a:pt x="23" y="0"/>
                  </a:lnTo>
                  <a:lnTo>
                    <a:pt x="23" y="2"/>
                  </a:lnTo>
                  <a:lnTo>
                    <a:pt x="23" y="4"/>
                  </a:lnTo>
                  <a:lnTo>
                    <a:pt x="23" y="6"/>
                  </a:lnTo>
                  <a:lnTo>
                    <a:pt x="23" y="8"/>
                  </a:lnTo>
                  <a:lnTo>
                    <a:pt x="23" y="10"/>
                  </a:lnTo>
                  <a:lnTo>
                    <a:pt x="23" y="12"/>
                  </a:lnTo>
                  <a:lnTo>
                    <a:pt x="23" y="14"/>
                  </a:lnTo>
                  <a:lnTo>
                    <a:pt x="23" y="16"/>
                  </a:lnTo>
                  <a:lnTo>
                    <a:pt x="23" y="18"/>
                  </a:lnTo>
                  <a:lnTo>
                    <a:pt x="23" y="20"/>
                  </a:lnTo>
                  <a:lnTo>
                    <a:pt x="25" y="20"/>
                  </a:lnTo>
                  <a:lnTo>
                    <a:pt x="27" y="20"/>
                  </a:lnTo>
                  <a:lnTo>
                    <a:pt x="29" y="20"/>
                  </a:lnTo>
                  <a:lnTo>
                    <a:pt x="31" y="20"/>
                  </a:lnTo>
                  <a:lnTo>
                    <a:pt x="33" y="20"/>
                  </a:lnTo>
                  <a:lnTo>
                    <a:pt x="33" y="22"/>
                  </a:lnTo>
                  <a:lnTo>
                    <a:pt x="33" y="24"/>
                  </a:lnTo>
                  <a:lnTo>
                    <a:pt x="33" y="26"/>
                  </a:lnTo>
                  <a:lnTo>
                    <a:pt x="31" y="26"/>
                  </a:lnTo>
                  <a:lnTo>
                    <a:pt x="29" y="26"/>
                  </a:lnTo>
                  <a:lnTo>
                    <a:pt x="27" y="26"/>
                  </a:lnTo>
                  <a:lnTo>
                    <a:pt x="25" y="26"/>
                  </a:lnTo>
                  <a:lnTo>
                    <a:pt x="23" y="26"/>
                  </a:lnTo>
                  <a:lnTo>
                    <a:pt x="23" y="28"/>
                  </a:lnTo>
                  <a:lnTo>
                    <a:pt x="23" y="30"/>
                  </a:lnTo>
                  <a:lnTo>
                    <a:pt x="23" y="32"/>
                  </a:lnTo>
                  <a:lnTo>
                    <a:pt x="23" y="34"/>
                  </a:lnTo>
                  <a:lnTo>
                    <a:pt x="23" y="36"/>
                  </a:lnTo>
                  <a:lnTo>
                    <a:pt x="23" y="38"/>
                  </a:lnTo>
                  <a:lnTo>
                    <a:pt x="23" y="41"/>
                  </a:lnTo>
                  <a:lnTo>
                    <a:pt x="23" y="43"/>
                  </a:lnTo>
                  <a:lnTo>
                    <a:pt x="23" y="45"/>
                  </a:lnTo>
                  <a:lnTo>
                    <a:pt x="23" y="49"/>
                  </a:lnTo>
                  <a:lnTo>
                    <a:pt x="23" y="51"/>
                  </a:lnTo>
                  <a:lnTo>
                    <a:pt x="23" y="53"/>
                  </a:lnTo>
                  <a:lnTo>
                    <a:pt x="23" y="55"/>
                  </a:lnTo>
                  <a:lnTo>
                    <a:pt x="23" y="57"/>
                  </a:lnTo>
                  <a:lnTo>
                    <a:pt x="23" y="59"/>
                  </a:lnTo>
                  <a:lnTo>
                    <a:pt x="23" y="61"/>
                  </a:lnTo>
                  <a:lnTo>
                    <a:pt x="23" y="63"/>
                  </a:lnTo>
                  <a:lnTo>
                    <a:pt x="23" y="65"/>
                  </a:lnTo>
                  <a:lnTo>
                    <a:pt x="25" y="67"/>
                  </a:lnTo>
                  <a:lnTo>
                    <a:pt x="27" y="67"/>
                  </a:lnTo>
                  <a:lnTo>
                    <a:pt x="29" y="67"/>
                  </a:lnTo>
                  <a:lnTo>
                    <a:pt x="31" y="67"/>
                  </a:lnTo>
                  <a:lnTo>
                    <a:pt x="33" y="67"/>
                  </a:lnTo>
                  <a:lnTo>
                    <a:pt x="35" y="67"/>
                  </a:lnTo>
                  <a:lnTo>
                    <a:pt x="35" y="71"/>
                  </a:lnTo>
                  <a:lnTo>
                    <a:pt x="33" y="71"/>
                  </a:lnTo>
                  <a:lnTo>
                    <a:pt x="31" y="71"/>
                  </a:lnTo>
                  <a:lnTo>
                    <a:pt x="31" y="74"/>
                  </a:lnTo>
                  <a:lnTo>
                    <a:pt x="29" y="74"/>
                  </a:lnTo>
                  <a:lnTo>
                    <a:pt x="27" y="74"/>
                  </a:lnTo>
                  <a:lnTo>
                    <a:pt x="25" y="74"/>
                  </a:lnTo>
                  <a:lnTo>
                    <a:pt x="23" y="74"/>
                  </a:lnTo>
                  <a:lnTo>
                    <a:pt x="20" y="74"/>
                  </a:lnTo>
                  <a:lnTo>
                    <a:pt x="18" y="74"/>
                  </a:lnTo>
                  <a:lnTo>
                    <a:pt x="16" y="74"/>
                  </a:lnTo>
                  <a:lnTo>
                    <a:pt x="14" y="74"/>
                  </a:lnTo>
                  <a:lnTo>
                    <a:pt x="12" y="74"/>
                  </a:lnTo>
                  <a:lnTo>
                    <a:pt x="12" y="71"/>
                  </a:lnTo>
                  <a:lnTo>
                    <a:pt x="10" y="71"/>
                  </a:lnTo>
                  <a:lnTo>
                    <a:pt x="10" y="69"/>
                  </a:lnTo>
                  <a:lnTo>
                    <a:pt x="8" y="69"/>
                  </a:lnTo>
                  <a:lnTo>
                    <a:pt x="8" y="67"/>
                  </a:lnTo>
                  <a:lnTo>
                    <a:pt x="8" y="65"/>
                  </a:lnTo>
                  <a:lnTo>
                    <a:pt x="8" y="63"/>
                  </a:lnTo>
                  <a:lnTo>
                    <a:pt x="6" y="63"/>
                  </a:lnTo>
                  <a:lnTo>
                    <a:pt x="6" y="61"/>
                  </a:lnTo>
                  <a:lnTo>
                    <a:pt x="6" y="59"/>
                  </a:lnTo>
                  <a:lnTo>
                    <a:pt x="6" y="57"/>
                  </a:lnTo>
                  <a:lnTo>
                    <a:pt x="6" y="55"/>
                  </a:lnTo>
                  <a:lnTo>
                    <a:pt x="6" y="53"/>
                  </a:lnTo>
                  <a:lnTo>
                    <a:pt x="6" y="51"/>
                  </a:lnTo>
                  <a:lnTo>
                    <a:pt x="6" y="49"/>
                  </a:lnTo>
                  <a:lnTo>
                    <a:pt x="6" y="47"/>
                  </a:lnTo>
                  <a:lnTo>
                    <a:pt x="6" y="45"/>
                  </a:lnTo>
                  <a:lnTo>
                    <a:pt x="6" y="43"/>
                  </a:lnTo>
                  <a:lnTo>
                    <a:pt x="6" y="41"/>
                  </a:lnTo>
                  <a:lnTo>
                    <a:pt x="6" y="38"/>
                  </a:lnTo>
                  <a:lnTo>
                    <a:pt x="6" y="36"/>
                  </a:lnTo>
                  <a:lnTo>
                    <a:pt x="6" y="34"/>
                  </a:lnTo>
                  <a:lnTo>
                    <a:pt x="6" y="32"/>
                  </a:lnTo>
                  <a:lnTo>
                    <a:pt x="6" y="26"/>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63" name="Freeform 203">
              <a:extLst>
                <a:ext uri="{FF2B5EF4-FFF2-40B4-BE49-F238E27FC236}">
                  <a16:creationId xmlns:a16="http://schemas.microsoft.com/office/drawing/2014/main" id="{279223D8-D411-5D44-541F-AAB357FEA81C}"/>
                </a:ext>
              </a:extLst>
            </p:cNvPr>
            <p:cNvSpPr>
              <a:spLocks/>
            </p:cNvSpPr>
            <p:nvPr/>
          </p:nvSpPr>
          <p:spPr bwMode="auto">
            <a:xfrm>
              <a:off x="4675188" y="2328863"/>
              <a:ext cx="79375" cy="88900"/>
            </a:xfrm>
            <a:custGeom>
              <a:avLst/>
              <a:gdLst>
                <a:gd name="T0" fmla="*/ 25400 w 50"/>
                <a:gd name="T1" fmla="*/ 49213 h 56"/>
                <a:gd name="T2" fmla="*/ 25400 w 50"/>
                <a:gd name="T3" fmla="*/ 58738 h 56"/>
                <a:gd name="T4" fmla="*/ 28575 w 50"/>
                <a:gd name="T5" fmla="*/ 65088 h 56"/>
                <a:gd name="T6" fmla="*/ 31750 w 50"/>
                <a:gd name="T7" fmla="*/ 71438 h 56"/>
                <a:gd name="T8" fmla="*/ 38100 w 50"/>
                <a:gd name="T9" fmla="*/ 74613 h 56"/>
                <a:gd name="T10" fmla="*/ 44450 w 50"/>
                <a:gd name="T11" fmla="*/ 77788 h 56"/>
                <a:gd name="T12" fmla="*/ 55563 w 50"/>
                <a:gd name="T13" fmla="*/ 77788 h 56"/>
                <a:gd name="T14" fmla="*/ 61913 w 50"/>
                <a:gd name="T15" fmla="*/ 74613 h 56"/>
                <a:gd name="T16" fmla="*/ 68263 w 50"/>
                <a:gd name="T17" fmla="*/ 71438 h 56"/>
                <a:gd name="T18" fmla="*/ 74613 w 50"/>
                <a:gd name="T19" fmla="*/ 68263 h 56"/>
                <a:gd name="T20" fmla="*/ 68263 w 50"/>
                <a:gd name="T21" fmla="*/ 80963 h 56"/>
                <a:gd name="T22" fmla="*/ 61913 w 50"/>
                <a:gd name="T23" fmla="*/ 84138 h 56"/>
                <a:gd name="T24" fmla="*/ 55563 w 50"/>
                <a:gd name="T25" fmla="*/ 87313 h 56"/>
                <a:gd name="T26" fmla="*/ 44450 w 50"/>
                <a:gd name="T27" fmla="*/ 87313 h 56"/>
                <a:gd name="T28" fmla="*/ 34925 w 50"/>
                <a:gd name="T29" fmla="*/ 87313 h 56"/>
                <a:gd name="T30" fmla="*/ 25400 w 50"/>
                <a:gd name="T31" fmla="*/ 87313 h 56"/>
                <a:gd name="T32" fmla="*/ 15875 w 50"/>
                <a:gd name="T33" fmla="*/ 80963 h 56"/>
                <a:gd name="T34" fmla="*/ 9525 w 50"/>
                <a:gd name="T35" fmla="*/ 77788 h 56"/>
                <a:gd name="T36" fmla="*/ 6350 w 50"/>
                <a:gd name="T37" fmla="*/ 71438 h 56"/>
                <a:gd name="T38" fmla="*/ 3175 w 50"/>
                <a:gd name="T39" fmla="*/ 61913 h 56"/>
                <a:gd name="T40" fmla="*/ 0 w 50"/>
                <a:gd name="T41" fmla="*/ 55563 h 56"/>
                <a:gd name="T42" fmla="*/ 0 w 50"/>
                <a:gd name="T43" fmla="*/ 46038 h 56"/>
                <a:gd name="T44" fmla="*/ 0 w 50"/>
                <a:gd name="T45" fmla="*/ 36513 h 56"/>
                <a:gd name="T46" fmla="*/ 0 w 50"/>
                <a:gd name="T47" fmla="*/ 25400 h 56"/>
                <a:gd name="T48" fmla="*/ 3175 w 50"/>
                <a:gd name="T49" fmla="*/ 19050 h 56"/>
                <a:gd name="T50" fmla="*/ 6350 w 50"/>
                <a:gd name="T51" fmla="*/ 12700 h 56"/>
                <a:gd name="T52" fmla="*/ 12700 w 50"/>
                <a:gd name="T53" fmla="*/ 9525 h 56"/>
                <a:gd name="T54" fmla="*/ 19050 w 50"/>
                <a:gd name="T55" fmla="*/ 3175 h 56"/>
                <a:gd name="T56" fmla="*/ 28575 w 50"/>
                <a:gd name="T57" fmla="*/ 0 h 56"/>
                <a:gd name="T58" fmla="*/ 38100 w 50"/>
                <a:gd name="T59" fmla="*/ 0 h 56"/>
                <a:gd name="T60" fmla="*/ 47625 w 50"/>
                <a:gd name="T61" fmla="*/ 0 h 56"/>
                <a:gd name="T62" fmla="*/ 55563 w 50"/>
                <a:gd name="T63" fmla="*/ 3175 h 56"/>
                <a:gd name="T64" fmla="*/ 61913 w 50"/>
                <a:gd name="T65" fmla="*/ 6350 h 56"/>
                <a:gd name="T66" fmla="*/ 71438 w 50"/>
                <a:gd name="T67" fmla="*/ 9525 h 56"/>
                <a:gd name="T68" fmla="*/ 74613 w 50"/>
                <a:gd name="T69" fmla="*/ 15875 h 56"/>
                <a:gd name="T70" fmla="*/ 77788 w 50"/>
                <a:gd name="T71" fmla="*/ 22225 h 56"/>
                <a:gd name="T72" fmla="*/ 77788 w 50"/>
                <a:gd name="T73" fmla="*/ 31750 h 56"/>
                <a:gd name="T74" fmla="*/ 77788 w 50"/>
                <a:gd name="T75" fmla="*/ 42863 h 56"/>
                <a:gd name="T76" fmla="*/ 22225 w 50"/>
                <a:gd name="T77" fmla="*/ 36513 h 56"/>
                <a:gd name="T78" fmla="*/ 55563 w 50"/>
                <a:gd name="T79" fmla="*/ 28575 h 56"/>
                <a:gd name="T80" fmla="*/ 52388 w 50"/>
                <a:gd name="T81" fmla="*/ 22225 h 56"/>
                <a:gd name="T82" fmla="*/ 52388 w 50"/>
                <a:gd name="T83" fmla="*/ 12700 h 56"/>
                <a:gd name="T84" fmla="*/ 44450 w 50"/>
                <a:gd name="T85" fmla="*/ 9525 h 56"/>
                <a:gd name="T86" fmla="*/ 38100 w 50"/>
                <a:gd name="T87" fmla="*/ 6350 h 56"/>
                <a:gd name="T88" fmla="*/ 31750 w 50"/>
                <a:gd name="T89" fmla="*/ 9525 h 56"/>
                <a:gd name="T90" fmla="*/ 28575 w 50"/>
                <a:gd name="T91" fmla="*/ 15875 h 56"/>
                <a:gd name="T92" fmla="*/ 25400 w 50"/>
                <a:gd name="T93" fmla="*/ 22225 h 56"/>
                <a:gd name="T94" fmla="*/ 22225 w 50"/>
                <a:gd name="T95" fmla="*/ 31750 h 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0" h="56">
                  <a:moveTo>
                    <a:pt x="14" y="29"/>
                  </a:moveTo>
                  <a:lnTo>
                    <a:pt x="14" y="31"/>
                  </a:lnTo>
                  <a:lnTo>
                    <a:pt x="16" y="31"/>
                  </a:lnTo>
                  <a:lnTo>
                    <a:pt x="16" y="33"/>
                  </a:lnTo>
                  <a:lnTo>
                    <a:pt x="16" y="35"/>
                  </a:lnTo>
                  <a:lnTo>
                    <a:pt x="16" y="37"/>
                  </a:lnTo>
                  <a:lnTo>
                    <a:pt x="16" y="39"/>
                  </a:lnTo>
                  <a:lnTo>
                    <a:pt x="18" y="39"/>
                  </a:lnTo>
                  <a:lnTo>
                    <a:pt x="18" y="41"/>
                  </a:lnTo>
                  <a:lnTo>
                    <a:pt x="18" y="43"/>
                  </a:lnTo>
                  <a:lnTo>
                    <a:pt x="20" y="43"/>
                  </a:lnTo>
                  <a:lnTo>
                    <a:pt x="20" y="45"/>
                  </a:lnTo>
                  <a:lnTo>
                    <a:pt x="22" y="45"/>
                  </a:lnTo>
                  <a:lnTo>
                    <a:pt x="22" y="47"/>
                  </a:lnTo>
                  <a:lnTo>
                    <a:pt x="24" y="47"/>
                  </a:lnTo>
                  <a:lnTo>
                    <a:pt x="26" y="47"/>
                  </a:lnTo>
                  <a:lnTo>
                    <a:pt x="26" y="49"/>
                  </a:lnTo>
                  <a:lnTo>
                    <a:pt x="28" y="49"/>
                  </a:lnTo>
                  <a:lnTo>
                    <a:pt x="30" y="49"/>
                  </a:lnTo>
                  <a:lnTo>
                    <a:pt x="33" y="49"/>
                  </a:lnTo>
                  <a:lnTo>
                    <a:pt x="35" y="49"/>
                  </a:lnTo>
                  <a:lnTo>
                    <a:pt x="37" y="49"/>
                  </a:lnTo>
                  <a:lnTo>
                    <a:pt x="39" y="49"/>
                  </a:lnTo>
                  <a:lnTo>
                    <a:pt x="39" y="47"/>
                  </a:lnTo>
                  <a:lnTo>
                    <a:pt x="41" y="47"/>
                  </a:lnTo>
                  <a:lnTo>
                    <a:pt x="43" y="47"/>
                  </a:lnTo>
                  <a:lnTo>
                    <a:pt x="43" y="45"/>
                  </a:lnTo>
                  <a:lnTo>
                    <a:pt x="45" y="45"/>
                  </a:lnTo>
                  <a:lnTo>
                    <a:pt x="47" y="45"/>
                  </a:lnTo>
                  <a:lnTo>
                    <a:pt x="47" y="43"/>
                  </a:lnTo>
                  <a:lnTo>
                    <a:pt x="47" y="45"/>
                  </a:lnTo>
                  <a:lnTo>
                    <a:pt x="45" y="51"/>
                  </a:lnTo>
                  <a:lnTo>
                    <a:pt x="43" y="51"/>
                  </a:lnTo>
                  <a:lnTo>
                    <a:pt x="43" y="53"/>
                  </a:lnTo>
                  <a:lnTo>
                    <a:pt x="41" y="53"/>
                  </a:lnTo>
                  <a:lnTo>
                    <a:pt x="39" y="53"/>
                  </a:lnTo>
                  <a:lnTo>
                    <a:pt x="39" y="55"/>
                  </a:lnTo>
                  <a:lnTo>
                    <a:pt x="37" y="55"/>
                  </a:lnTo>
                  <a:lnTo>
                    <a:pt x="35" y="55"/>
                  </a:lnTo>
                  <a:lnTo>
                    <a:pt x="33" y="55"/>
                  </a:lnTo>
                  <a:lnTo>
                    <a:pt x="30" y="55"/>
                  </a:lnTo>
                  <a:lnTo>
                    <a:pt x="28" y="55"/>
                  </a:lnTo>
                  <a:lnTo>
                    <a:pt x="26" y="55"/>
                  </a:lnTo>
                  <a:lnTo>
                    <a:pt x="24" y="55"/>
                  </a:lnTo>
                  <a:lnTo>
                    <a:pt x="22" y="55"/>
                  </a:lnTo>
                  <a:lnTo>
                    <a:pt x="20" y="55"/>
                  </a:lnTo>
                  <a:lnTo>
                    <a:pt x="18" y="55"/>
                  </a:lnTo>
                  <a:lnTo>
                    <a:pt x="16" y="55"/>
                  </a:lnTo>
                  <a:lnTo>
                    <a:pt x="14" y="53"/>
                  </a:lnTo>
                  <a:lnTo>
                    <a:pt x="12" y="53"/>
                  </a:lnTo>
                  <a:lnTo>
                    <a:pt x="10" y="51"/>
                  </a:lnTo>
                  <a:lnTo>
                    <a:pt x="8" y="51"/>
                  </a:lnTo>
                  <a:lnTo>
                    <a:pt x="8" y="49"/>
                  </a:lnTo>
                  <a:lnTo>
                    <a:pt x="6" y="49"/>
                  </a:lnTo>
                  <a:lnTo>
                    <a:pt x="6" y="47"/>
                  </a:lnTo>
                  <a:lnTo>
                    <a:pt x="4" y="47"/>
                  </a:lnTo>
                  <a:lnTo>
                    <a:pt x="4" y="45"/>
                  </a:lnTo>
                  <a:lnTo>
                    <a:pt x="2" y="43"/>
                  </a:lnTo>
                  <a:lnTo>
                    <a:pt x="2" y="41"/>
                  </a:lnTo>
                  <a:lnTo>
                    <a:pt x="2" y="39"/>
                  </a:lnTo>
                  <a:lnTo>
                    <a:pt x="0" y="39"/>
                  </a:lnTo>
                  <a:lnTo>
                    <a:pt x="0" y="37"/>
                  </a:lnTo>
                  <a:lnTo>
                    <a:pt x="0" y="35"/>
                  </a:lnTo>
                  <a:lnTo>
                    <a:pt x="0" y="33"/>
                  </a:lnTo>
                  <a:lnTo>
                    <a:pt x="0" y="31"/>
                  </a:lnTo>
                  <a:lnTo>
                    <a:pt x="0" y="29"/>
                  </a:lnTo>
                  <a:lnTo>
                    <a:pt x="0" y="27"/>
                  </a:lnTo>
                  <a:lnTo>
                    <a:pt x="0" y="25"/>
                  </a:lnTo>
                  <a:lnTo>
                    <a:pt x="0" y="23"/>
                  </a:lnTo>
                  <a:lnTo>
                    <a:pt x="0" y="20"/>
                  </a:lnTo>
                  <a:lnTo>
                    <a:pt x="0" y="18"/>
                  </a:lnTo>
                  <a:lnTo>
                    <a:pt x="0" y="16"/>
                  </a:lnTo>
                  <a:lnTo>
                    <a:pt x="2" y="16"/>
                  </a:lnTo>
                  <a:lnTo>
                    <a:pt x="2" y="14"/>
                  </a:lnTo>
                  <a:lnTo>
                    <a:pt x="2" y="12"/>
                  </a:lnTo>
                  <a:lnTo>
                    <a:pt x="4" y="12"/>
                  </a:lnTo>
                  <a:lnTo>
                    <a:pt x="4" y="10"/>
                  </a:lnTo>
                  <a:lnTo>
                    <a:pt x="4" y="8"/>
                  </a:lnTo>
                  <a:lnTo>
                    <a:pt x="6" y="8"/>
                  </a:lnTo>
                  <a:lnTo>
                    <a:pt x="6" y="6"/>
                  </a:lnTo>
                  <a:lnTo>
                    <a:pt x="8" y="6"/>
                  </a:lnTo>
                  <a:lnTo>
                    <a:pt x="10" y="4"/>
                  </a:lnTo>
                  <a:lnTo>
                    <a:pt x="12" y="4"/>
                  </a:lnTo>
                  <a:lnTo>
                    <a:pt x="12" y="2"/>
                  </a:lnTo>
                  <a:lnTo>
                    <a:pt x="14" y="2"/>
                  </a:lnTo>
                  <a:lnTo>
                    <a:pt x="16" y="2"/>
                  </a:lnTo>
                  <a:lnTo>
                    <a:pt x="18" y="0"/>
                  </a:lnTo>
                  <a:lnTo>
                    <a:pt x="20" y="0"/>
                  </a:lnTo>
                  <a:lnTo>
                    <a:pt x="22" y="0"/>
                  </a:lnTo>
                  <a:lnTo>
                    <a:pt x="24" y="0"/>
                  </a:lnTo>
                  <a:lnTo>
                    <a:pt x="26" y="0"/>
                  </a:lnTo>
                  <a:lnTo>
                    <a:pt x="28" y="0"/>
                  </a:lnTo>
                  <a:lnTo>
                    <a:pt x="30" y="0"/>
                  </a:lnTo>
                  <a:lnTo>
                    <a:pt x="33" y="0"/>
                  </a:lnTo>
                  <a:lnTo>
                    <a:pt x="35" y="0"/>
                  </a:lnTo>
                  <a:lnTo>
                    <a:pt x="35" y="2"/>
                  </a:lnTo>
                  <a:lnTo>
                    <a:pt x="37" y="2"/>
                  </a:lnTo>
                  <a:lnTo>
                    <a:pt x="39" y="2"/>
                  </a:lnTo>
                  <a:lnTo>
                    <a:pt x="39" y="4"/>
                  </a:lnTo>
                  <a:lnTo>
                    <a:pt x="41" y="4"/>
                  </a:lnTo>
                  <a:lnTo>
                    <a:pt x="43" y="6"/>
                  </a:lnTo>
                  <a:lnTo>
                    <a:pt x="45" y="6"/>
                  </a:lnTo>
                  <a:lnTo>
                    <a:pt x="45" y="8"/>
                  </a:lnTo>
                  <a:lnTo>
                    <a:pt x="45" y="10"/>
                  </a:lnTo>
                  <a:lnTo>
                    <a:pt x="47" y="10"/>
                  </a:lnTo>
                  <a:lnTo>
                    <a:pt x="47" y="12"/>
                  </a:lnTo>
                  <a:lnTo>
                    <a:pt x="47" y="14"/>
                  </a:lnTo>
                  <a:lnTo>
                    <a:pt x="49" y="14"/>
                  </a:lnTo>
                  <a:lnTo>
                    <a:pt x="49" y="16"/>
                  </a:lnTo>
                  <a:lnTo>
                    <a:pt x="49" y="18"/>
                  </a:lnTo>
                  <a:lnTo>
                    <a:pt x="49" y="20"/>
                  </a:lnTo>
                  <a:lnTo>
                    <a:pt x="49" y="23"/>
                  </a:lnTo>
                  <a:lnTo>
                    <a:pt x="49" y="25"/>
                  </a:lnTo>
                  <a:lnTo>
                    <a:pt x="49" y="27"/>
                  </a:lnTo>
                  <a:lnTo>
                    <a:pt x="49" y="29"/>
                  </a:lnTo>
                  <a:lnTo>
                    <a:pt x="14" y="29"/>
                  </a:lnTo>
                  <a:lnTo>
                    <a:pt x="14" y="23"/>
                  </a:lnTo>
                  <a:lnTo>
                    <a:pt x="35" y="23"/>
                  </a:lnTo>
                  <a:lnTo>
                    <a:pt x="35" y="20"/>
                  </a:lnTo>
                  <a:lnTo>
                    <a:pt x="35" y="18"/>
                  </a:lnTo>
                  <a:lnTo>
                    <a:pt x="35" y="16"/>
                  </a:lnTo>
                  <a:lnTo>
                    <a:pt x="35" y="14"/>
                  </a:lnTo>
                  <a:lnTo>
                    <a:pt x="33" y="14"/>
                  </a:lnTo>
                  <a:lnTo>
                    <a:pt x="33" y="12"/>
                  </a:lnTo>
                  <a:lnTo>
                    <a:pt x="33" y="10"/>
                  </a:lnTo>
                  <a:lnTo>
                    <a:pt x="33" y="8"/>
                  </a:lnTo>
                  <a:lnTo>
                    <a:pt x="30" y="8"/>
                  </a:lnTo>
                  <a:lnTo>
                    <a:pt x="30" y="6"/>
                  </a:lnTo>
                  <a:lnTo>
                    <a:pt x="28" y="6"/>
                  </a:lnTo>
                  <a:lnTo>
                    <a:pt x="28" y="4"/>
                  </a:lnTo>
                  <a:lnTo>
                    <a:pt x="26" y="4"/>
                  </a:lnTo>
                  <a:lnTo>
                    <a:pt x="24" y="4"/>
                  </a:lnTo>
                  <a:lnTo>
                    <a:pt x="22" y="4"/>
                  </a:lnTo>
                  <a:lnTo>
                    <a:pt x="22" y="6"/>
                  </a:lnTo>
                  <a:lnTo>
                    <a:pt x="20" y="6"/>
                  </a:lnTo>
                  <a:lnTo>
                    <a:pt x="20" y="8"/>
                  </a:lnTo>
                  <a:lnTo>
                    <a:pt x="18" y="8"/>
                  </a:lnTo>
                  <a:lnTo>
                    <a:pt x="18" y="10"/>
                  </a:lnTo>
                  <a:lnTo>
                    <a:pt x="16" y="10"/>
                  </a:lnTo>
                  <a:lnTo>
                    <a:pt x="16" y="12"/>
                  </a:lnTo>
                  <a:lnTo>
                    <a:pt x="16" y="14"/>
                  </a:lnTo>
                  <a:lnTo>
                    <a:pt x="16" y="16"/>
                  </a:lnTo>
                  <a:lnTo>
                    <a:pt x="16" y="18"/>
                  </a:lnTo>
                  <a:lnTo>
                    <a:pt x="14" y="20"/>
                  </a:lnTo>
                  <a:lnTo>
                    <a:pt x="14" y="23"/>
                  </a:lnTo>
                  <a:lnTo>
                    <a:pt x="14" y="29"/>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64" name="Freeform 204">
              <a:extLst>
                <a:ext uri="{FF2B5EF4-FFF2-40B4-BE49-F238E27FC236}">
                  <a16:creationId xmlns:a16="http://schemas.microsoft.com/office/drawing/2014/main" id="{CE2889FE-0DCC-2184-EDBC-9849FEDBCEED}"/>
                </a:ext>
              </a:extLst>
            </p:cNvPr>
            <p:cNvSpPr>
              <a:spLocks/>
            </p:cNvSpPr>
            <p:nvPr/>
          </p:nvSpPr>
          <p:spPr bwMode="auto">
            <a:xfrm>
              <a:off x="4768851" y="2328863"/>
              <a:ext cx="53975" cy="88900"/>
            </a:xfrm>
            <a:custGeom>
              <a:avLst/>
              <a:gdLst>
                <a:gd name="T0" fmla="*/ 0 w 34"/>
                <a:gd name="T1" fmla="*/ 84138 h 56"/>
                <a:gd name="T2" fmla="*/ 0 w 34"/>
                <a:gd name="T3" fmla="*/ 77788 h 56"/>
                <a:gd name="T4" fmla="*/ 0 w 34"/>
                <a:gd name="T5" fmla="*/ 71438 h 56"/>
                <a:gd name="T6" fmla="*/ 0 w 34"/>
                <a:gd name="T7" fmla="*/ 65088 h 56"/>
                <a:gd name="T8" fmla="*/ 0 w 34"/>
                <a:gd name="T9" fmla="*/ 58738 h 56"/>
                <a:gd name="T10" fmla="*/ 0 w 34"/>
                <a:gd name="T11" fmla="*/ 52388 h 56"/>
                <a:gd name="T12" fmla="*/ 0 w 34"/>
                <a:gd name="T13" fmla="*/ 46038 h 56"/>
                <a:gd name="T14" fmla="*/ 0 w 34"/>
                <a:gd name="T15" fmla="*/ 39688 h 56"/>
                <a:gd name="T16" fmla="*/ 0 w 34"/>
                <a:gd name="T17" fmla="*/ 31750 h 56"/>
                <a:gd name="T18" fmla="*/ 0 w 34"/>
                <a:gd name="T19" fmla="*/ 25400 h 56"/>
                <a:gd name="T20" fmla="*/ 0 w 34"/>
                <a:gd name="T21" fmla="*/ 19050 h 56"/>
                <a:gd name="T22" fmla="*/ 0 w 34"/>
                <a:gd name="T23" fmla="*/ 12700 h 56"/>
                <a:gd name="T24" fmla="*/ 0 w 34"/>
                <a:gd name="T25" fmla="*/ 6350 h 56"/>
                <a:gd name="T26" fmla="*/ 3175 w 34"/>
                <a:gd name="T27" fmla="*/ 3175 h 56"/>
                <a:gd name="T28" fmla="*/ 9525 w 34"/>
                <a:gd name="T29" fmla="*/ 3175 h 56"/>
                <a:gd name="T30" fmla="*/ 15875 w 34"/>
                <a:gd name="T31" fmla="*/ 3175 h 56"/>
                <a:gd name="T32" fmla="*/ 22225 w 34"/>
                <a:gd name="T33" fmla="*/ 3175 h 56"/>
                <a:gd name="T34" fmla="*/ 25400 w 34"/>
                <a:gd name="T35" fmla="*/ 6350 h 56"/>
                <a:gd name="T36" fmla="*/ 22225 w 34"/>
                <a:gd name="T37" fmla="*/ 9525 h 56"/>
                <a:gd name="T38" fmla="*/ 22225 w 34"/>
                <a:gd name="T39" fmla="*/ 15875 h 56"/>
                <a:gd name="T40" fmla="*/ 22225 w 34"/>
                <a:gd name="T41" fmla="*/ 22225 h 56"/>
                <a:gd name="T42" fmla="*/ 25400 w 34"/>
                <a:gd name="T43" fmla="*/ 25400 h 56"/>
                <a:gd name="T44" fmla="*/ 25400 w 34"/>
                <a:gd name="T45" fmla="*/ 19050 h 56"/>
                <a:gd name="T46" fmla="*/ 28575 w 34"/>
                <a:gd name="T47" fmla="*/ 15875 h 56"/>
                <a:gd name="T48" fmla="*/ 28575 w 34"/>
                <a:gd name="T49" fmla="*/ 9525 h 56"/>
                <a:gd name="T50" fmla="*/ 31750 w 34"/>
                <a:gd name="T51" fmla="*/ 6350 h 56"/>
                <a:gd name="T52" fmla="*/ 36513 w 34"/>
                <a:gd name="T53" fmla="*/ 3175 h 56"/>
                <a:gd name="T54" fmla="*/ 42863 w 34"/>
                <a:gd name="T55" fmla="*/ 3175 h 56"/>
                <a:gd name="T56" fmla="*/ 46038 w 34"/>
                <a:gd name="T57" fmla="*/ 0 h 56"/>
                <a:gd name="T58" fmla="*/ 52388 w 34"/>
                <a:gd name="T59" fmla="*/ 0 h 56"/>
                <a:gd name="T60" fmla="*/ 52388 w 34"/>
                <a:gd name="T61" fmla="*/ 6350 h 56"/>
                <a:gd name="T62" fmla="*/ 52388 w 34"/>
                <a:gd name="T63" fmla="*/ 12700 h 56"/>
                <a:gd name="T64" fmla="*/ 52388 w 34"/>
                <a:gd name="T65" fmla="*/ 19050 h 56"/>
                <a:gd name="T66" fmla="*/ 52388 w 34"/>
                <a:gd name="T67" fmla="*/ 25400 h 56"/>
                <a:gd name="T68" fmla="*/ 49213 w 34"/>
                <a:gd name="T69" fmla="*/ 22225 h 56"/>
                <a:gd name="T70" fmla="*/ 42863 w 34"/>
                <a:gd name="T71" fmla="*/ 22225 h 56"/>
                <a:gd name="T72" fmla="*/ 36513 w 34"/>
                <a:gd name="T73" fmla="*/ 22225 h 56"/>
                <a:gd name="T74" fmla="*/ 31750 w 34"/>
                <a:gd name="T75" fmla="*/ 25400 h 56"/>
                <a:gd name="T76" fmla="*/ 28575 w 34"/>
                <a:gd name="T77" fmla="*/ 28575 h 56"/>
                <a:gd name="T78" fmla="*/ 25400 w 34"/>
                <a:gd name="T79" fmla="*/ 36513 h 56"/>
                <a:gd name="T80" fmla="*/ 25400 w 34"/>
                <a:gd name="T81" fmla="*/ 42863 h 56"/>
                <a:gd name="T82" fmla="*/ 25400 w 34"/>
                <a:gd name="T83" fmla="*/ 49213 h 56"/>
                <a:gd name="T84" fmla="*/ 25400 w 34"/>
                <a:gd name="T85" fmla="*/ 55563 h 56"/>
                <a:gd name="T86" fmla="*/ 25400 w 34"/>
                <a:gd name="T87" fmla="*/ 61913 h 56"/>
                <a:gd name="T88" fmla="*/ 25400 w 34"/>
                <a:gd name="T89" fmla="*/ 68263 h 56"/>
                <a:gd name="T90" fmla="*/ 25400 w 34"/>
                <a:gd name="T91" fmla="*/ 74613 h 56"/>
                <a:gd name="T92" fmla="*/ 25400 w 34"/>
                <a:gd name="T93" fmla="*/ 80963 h 56"/>
                <a:gd name="T94" fmla="*/ 25400 w 34"/>
                <a:gd name="T95" fmla="*/ 87313 h 56"/>
                <a:gd name="T96" fmla="*/ 19050 w 34"/>
                <a:gd name="T97" fmla="*/ 87313 h 56"/>
                <a:gd name="T98" fmla="*/ 15875 w 34"/>
                <a:gd name="T99" fmla="*/ 84138 h 56"/>
                <a:gd name="T100" fmla="*/ 9525 w 34"/>
                <a:gd name="T101" fmla="*/ 84138 h 56"/>
                <a:gd name="T102" fmla="*/ 6350 w 34"/>
                <a:gd name="T103" fmla="*/ 87313 h 56"/>
                <a:gd name="T104" fmla="*/ 0 w 34"/>
                <a:gd name="T105" fmla="*/ 87313 h 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 h="56">
                  <a:moveTo>
                    <a:pt x="0" y="55"/>
                  </a:moveTo>
                  <a:lnTo>
                    <a:pt x="0" y="53"/>
                  </a:lnTo>
                  <a:lnTo>
                    <a:pt x="0" y="51"/>
                  </a:lnTo>
                  <a:lnTo>
                    <a:pt x="0" y="49"/>
                  </a:lnTo>
                  <a:lnTo>
                    <a:pt x="0" y="47"/>
                  </a:lnTo>
                  <a:lnTo>
                    <a:pt x="0" y="45"/>
                  </a:lnTo>
                  <a:lnTo>
                    <a:pt x="0" y="43"/>
                  </a:lnTo>
                  <a:lnTo>
                    <a:pt x="0" y="41"/>
                  </a:lnTo>
                  <a:lnTo>
                    <a:pt x="0" y="39"/>
                  </a:lnTo>
                  <a:lnTo>
                    <a:pt x="0" y="37"/>
                  </a:lnTo>
                  <a:lnTo>
                    <a:pt x="0" y="35"/>
                  </a:lnTo>
                  <a:lnTo>
                    <a:pt x="0" y="33"/>
                  </a:lnTo>
                  <a:lnTo>
                    <a:pt x="0" y="31"/>
                  </a:lnTo>
                  <a:lnTo>
                    <a:pt x="0" y="29"/>
                  </a:lnTo>
                  <a:lnTo>
                    <a:pt x="0" y="27"/>
                  </a:lnTo>
                  <a:lnTo>
                    <a:pt x="0" y="25"/>
                  </a:lnTo>
                  <a:lnTo>
                    <a:pt x="0" y="23"/>
                  </a:lnTo>
                  <a:lnTo>
                    <a:pt x="0" y="20"/>
                  </a:lnTo>
                  <a:lnTo>
                    <a:pt x="0" y="18"/>
                  </a:lnTo>
                  <a:lnTo>
                    <a:pt x="0" y="16"/>
                  </a:lnTo>
                  <a:lnTo>
                    <a:pt x="0" y="14"/>
                  </a:lnTo>
                  <a:lnTo>
                    <a:pt x="0" y="12"/>
                  </a:lnTo>
                  <a:lnTo>
                    <a:pt x="0" y="10"/>
                  </a:lnTo>
                  <a:lnTo>
                    <a:pt x="0" y="8"/>
                  </a:lnTo>
                  <a:lnTo>
                    <a:pt x="0" y="6"/>
                  </a:lnTo>
                  <a:lnTo>
                    <a:pt x="0" y="4"/>
                  </a:lnTo>
                  <a:lnTo>
                    <a:pt x="0" y="2"/>
                  </a:lnTo>
                  <a:lnTo>
                    <a:pt x="2" y="2"/>
                  </a:lnTo>
                  <a:lnTo>
                    <a:pt x="4" y="2"/>
                  </a:lnTo>
                  <a:lnTo>
                    <a:pt x="6" y="2"/>
                  </a:lnTo>
                  <a:lnTo>
                    <a:pt x="8" y="2"/>
                  </a:lnTo>
                  <a:lnTo>
                    <a:pt x="10" y="2"/>
                  </a:lnTo>
                  <a:lnTo>
                    <a:pt x="12" y="2"/>
                  </a:lnTo>
                  <a:lnTo>
                    <a:pt x="14" y="2"/>
                  </a:lnTo>
                  <a:lnTo>
                    <a:pt x="16" y="2"/>
                  </a:lnTo>
                  <a:lnTo>
                    <a:pt x="16" y="4"/>
                  </a:lnTo>
                  <a:lnTo>
                    <a:pt x="14" y="4"/>
                  </a:lnTo>
                  <a:lnTo>
                    <a:pt x="14" y="6"/>
                  </a:lnTo>
                  <a:lnTo>
                    <a:pt x="14" y="8"/>
                  </a:lnTo>
                  <a:lnTo>
                    <a:pt x="14" y="10"/>
                  </a:lnTo>
                  <a:lnTo>
                    <a:pt x="14" y="12"/>
                  </a:lnTo>
                  <a:lnTo>
                    <a:pt x="14" y="14"/>
                  </a:lnTo>
                  <a:lnTo>
                    <a:pt x="14" y="16"/>
                  </a:lnTo>
                  <a:lnTo>
                    <a:pt x="16" y="16"/>
                  </a:lnTo>
                  <a:lnTo>
                    <a:pt x="16" y="14"/>
                  </a:lnTo>
                  <a:lnTo>
                    <a:pt x="16" y="12"/>
                  </a:lnTo>
                  <a:lnTo>
                    <a:pt x="16" y="10"/>
                  </a:lnTo>
                  <a:lnTo>
                    <a:pt x="18" y="10"/>
                  </a:lnTo>
                  <a:lnTo>
                    <a:pt x="18" y="8"/>
                  </a:lnTo>
                  <a:lnTo>
                    <a:pt x="18" y="6"/>
                  </a:lnTo>
                  <a:lnTo>
                    <a:pt x="20" y="6"/>
                  </a:lnTo>
                  <a:lnTo>
                    <a:pt x="20" y="4"/>
                  </a:lnTo>
                  <a:lnTo>
                    <a:pt x="23" y="4"/>
                  </a:lnTo>
                  <a:lnTo>
                    <a:pt x="23" y="2"/>
                  </a:lnTo>
                  <a:lnTo>
                    <a:pt x="25" y="2"/>
                  </a:lnTo>
                  <a:lnTo>
                    <a:pt x="27" y="2"/>
                  </a:lnTo>
                  <a:lnTo>
                    <a:pt x="27" y="0"/>
                  </a:lnTo>
                  <a:lnTo>
                    <a:pt x="29" y="0"/>
                  </a:lnTo>
                  <a:lnTo>
                    <a:pt x="31" y="0"/>
                  </a:lnTo>
                  <a:lnTo>
                    <a:pt x="33" y="0"/>
                  </a:lnTo>
                  <a:lnTo>
                    <a:pt x="33" y="2"/>
                  </a:lnTo>
                  <a:lnTo>
                    <a:pt x="33" y="4"/>
                  </a:lnTo>
                  <a:lnTo>
                    <a:pt x="33" y="6"/>
                  </a:lnTo>
                  <a:lnTo>
                    <a:pt x="33" y="8"/>
                  </a:lnTo>
                  <a:lnTo>
                    <a:pt x="33" y="10"/>
                  </a:lnTo>
                  <a:lnTo>
                    <a:pt x="33" y="12"/>
                  </a:lnTo>
                  <a:lnTo>
                    <a:pt x="33" y="14"/>
                  </a:lnTo>
                  <a:lnTo>
                    <a:pt x="33" y="16"/>
                  </a:lnTo>
                  <a:lnTo>
                    <a:pt x="31" y="16"/>
                  </a:lnTo>
                  <a:lnTo>
                    <a:pt x="31" y="14"/>
                  </a:lnTo>
                  <a:lnTo>
                    <a:pt x="29" y="14"/>
                  </a:lnTo>
                  <a:lnTo>
                    <a:pt x="27" y="14"/>
                  </a:lnTo>
                  <a:lnTo>
                    <a:pt x="25" y="14"/>
                  </a:lnTo>
                  <a:lnTo>
                    <a:pt x="23" y="14"/>
                  </a:lnTo>
                  <a:lnTo>
                    <a:pt x="23" y="16"/>
                  </a:lnTo>
                  <a:lnTo>
                    <a:pt x="20" y="16"/>
                  </a:lnTo>
                  <a:lnTo>
                    <a:pt x="18" y="16"/>
                  </a:lnTo>
                  <a:lnTo>
                    <a:pt x="18" y="18"/>
                  </a:lnTo>
                  <a:lnTo>
                    <a:pt x="16" y="20"/>
                  </a:lnTo>
                  <a:lnTo>
                    <a:pt x="16" y="23"/>
                  </a:lnTo>
                  <a:lnTo>
                    <a:pt x="16" y="25"/>
                  </a:lnTo>
                  <a:lnTo>
                    <a:pt x="16" y="27"/>
                  </a:lnTo>
                  <a:lnTo>
                    <a:pt x="16" y="29"/>
                  </a:lnTo>
                  <a:lnTo>
                    <a:pt x="16" y="31"/>
                  </a:lnTo>
                  <a:lnTo>
                    <a:pt x="16" y="33"/>
                  </a:lnTo>
                  <a:lnTo>
                    <a:pt x="16" y="35"/>
                  </a:lnTo>
                  <a:lnTo>
                    <a:pt x="16" y="37"/>
                  </a:lnTo>
                  <a:lnTo>
                    <a:pt x="16" y="39"/>
                  </a:lnTo>
                  <a:lnTo>
                    <a:pt x="16" y="41"/>
                  </a:lnTo>
                  <a:lnTo>
                    <a:pt x="16" y="43"/>
                  </a:lnTo>
                  <a:lnTo>
                    <a:pt x="16" y="45"/>
                  </a:lnTo>
                  <a:lnTo>
                    <a:pt x="16" y="47"/>
                  </a:lnTo>
                  <a:lnTo>
                    <a:pt x="16" y="49"/>
                  </a:lnTo>
                  <a:lnTo>
                    <a:pt x="16" y="51"/>
                  </a:lnTo>
                  <a:lnTo>
                    <a:pt x="16" y="53"/>
                  </a:lnTo>
                  <a:lnTo>
                    <a:pt x="16" y="55"/>
                  </a:lnTo>
                  <a:lnTo>
                    <a:pt x="14" y="55"/>
                  </a:lnTo>
                  <a:lnTo>
                    <a:pt x="12" y="55"/>
                  </a:lnTo>
                  <a:lnTo>
                    <a:pt x="12" y="53"/>
                  </a:lnTo>
                  <a:lnTo>
                    <a:pt x="10" y="53"/>
                  </a:lnTo>
                  <a:lnTo>
                    <a:pt x="8" y="53"/>
                  </a:lnTo>
                  <a:lnTo>
                    <a:pt x="6" y="53"/>
                  </a:lnTo>
                  <a:lnTo>
                    <a:pt x="6" y="55"/>
                  </a:lnTo>
                  <a:lnTo>
                    <a:pt x="4" y="55"/>
                  </a:lnTo>
                  <a:lnTo>
                    <a:pt x="2" y="55"/>
                  </a:lnTo>
                  <a:lnTo>
                    <a:pt x="0" y="55"/>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66" name="Freeform 206">
              <a:extLst>
                <a:ext uri="{FF2B5EF4-FFF2-40B4-BE49-F238E27FC236}">
                  <a16:creationId xmlns:a16="http://schemas.microsoft.com/office/drawing/2014/main" id="{AB9D9ED0-7FAF-20D1-AEFC-B8299B52E226}"/>
                </a:ext>
              </a:extLst>
            </p:cNvPr>
            <p:cNvSpPr>
              <a:spLocks/>
            </p:cNvSpPr>
            <p:nvPr/>
          </p:nvSpPr>
          <p:spPr bwMode="gray">
            <a:xfrm>
              <a:off x="2351881" y="3105151"/>
              <a:ext cx="5303837" cy="3095625"/>
            </a:xfrm>
            <a:custGeom>
              <a:avLst/>
              <a:gdLst>
                <a:gd name="T0" fmla="*/ 5303837 w 3341"/>
                <a:gd name="T1" fmla="*/ 381000 h 1950"/>
                <a:gd name="T2" fmla="*/ 5008562 w 3341"/>
                <a:gd name="T3" fmla="*/ 0 h 1950"/>
                <a:gd name="T4" fmla="*/ 3278187 w 3341"/>
                <a:gd name="T5" fmla="*/ 0 h 1950"/>
                <a:gd name="T6" fmla="*/ 1209675 w 3341"/>
                <a:gd name="T7" fmla="*/ 395288 h 1950"/>
                <a:gd name="T8" fmla="*/ 0 w 3341"/>
                <a:gd name="T9" fmla="*/ 1604963 h 1950"/>
                <a:gd name="T10" fmla="*/ 576262 w 3341"/>
                <a:gd name="T11" fmla="*/ 3095625 h 1950"/>
                <a:gd name="T12" fmla="*/ 3700462 w 3341"/>
                <a:gd name="T13" fmla="*/ 2039938 h 1950"/>
                <a:gd name="T14" fmla="*/ 5303837 w 3341"/>
                <a:gd name="T15" fmla="*/ 381000 h 19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41" h="1950">
                  <a:moveTo>
                    <a:pt x="3341" y="240"/>
                  </a:moveTo>
                  <a:lnTo>
                    <a:pt x="3155" y="0"/>
                  </a:lnTo>
                  <a:lnTo>
                    <a:pt x="2065" y="0"/>
                  </a:lnTo>
                  <a:lnTo>
                    <a:pt x="762" y="249"/>
                  </a:lnTo>
                  <a:lnTo>
                    <a:pt x="0" y="1011"/>
                  </a:lnTo>
                  <a:lnTo>
                    <a:pt x="363" y="1950"/>
                  </a:lnTo>
                  <a:lnTo>
                    <a:pt x="2331" y="1285"/>
                  </a:lnTo>
                  <a:lnTo>
                    <a:pt x="3341" y="240"/>
                  </a:lnTo>
                  <a:close/>
                </a:path>
              </a:pathLst>
            </a:custGeom>
            <a:noFill/>
            <a:ln w="57150" cap="flat" cmpd="sng">
              <a:solidFill>
                <a:srgbClr val="00FF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endParaRPr lang="en-US"/>
            </a:p>
          </p:txBody>
        </p:sp>
        <p:sp>
          <p:nvSpPr>
            <p:cNvPr id="41167" name="Freeform 207">
              <a:extLst>
                <a:ext uri="{FF2B5EF4-FFF2-40B4-BE49-F238E27FC236}">
                  <a16:creationId xmlns:a16="http://schemas.microsoft.com/office/drawing/2014/main" id="{A9E3CD17-2FA8-B29A-A3EF-C0047416FC9F}"/>
                </a:ext>
              </a:extLst>
            </p:cNvPr>
            <p:cNvSpPr>
              <a:spLocks/>
            </p:cNvSpPr>
            <p:nvPr/>
          </p:nvSpPr>
          <p:spPr bwMode="gray">
            <a:xfrm>
              <a:off x="6051551" y="3078163"/>
              <a:ext cx="4529137" cy="2717800"/>
            </a:xfrm>
            <a:custGeom>
              <a:avLst/>
              <a:gdLst>
                <a:gd name="T0" fmla="*/ 4529137 w 2853"/>
                <a:gd name="T1" fmla="*/ 381000 h 1712"/>
                <a:gd name="T2" fmla="*/ 4233862 w 2853"/>
                <a:gd name="T3" fmla="*/ 0 h 1712"/>
                <a:gd name="T4" fmla="*/ 2503487 w 2853"/>
                <a:gd name="T5" fmla="*/ 0 h 1712"/>
                <a:gd name="T6" fmla="*/ 1576387 w 2853"/>
                <a:gd name="T7" fmla="*/ 411163 h 1712"/>
                <a:gd name="T8" fmla="*/ 0 w 2853"/>
                <a:gd name="T9" fmla="*/ 2043113 h 1712"/>
                <a:gd name="T10" fmla="*/ 887412 w 2853"/>
                <a:gd name="T11" fmla="*/ 2717800 h 1712"/>
                <a:gd name="T12" fmla="*/ 3616325 w 2853"/>
                <a:gd name="T13" fmla="*/ 2141538 h 1712"/>
                <a:gd name="T14" fmla="*/ 4529137 w 2853"/>
                <a:gd name="T15" fmla="*/ 381000 h 17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53" h="1712">
                  <a:moveTo>
                    <a:pt x="2853" y="240"/>
                  </a:moveTo>
                  <a:lnTo>
                    <a:pt x="2667" y="0"/>
                  </a:lnTo>
                  <a:lnTo>
                    <a:pt x="1577" y="0"/>
                  </a:lnTo>
                  <a:lnTo>
                    <a:pt x="993" y="259"/>
                  </a:lnTo>
                  <a:lnTo>
                    <a:pt x="0" y="1287"/>
                  </a:lnTo>
                  <a:lnTo>
                    <a:pt x="559" y="1712"/>
                  </a:lnTo>
                  <a:lnTo>
                    <a:pt x="2278" y="1349"/>
                  </a:lnTo>
                  <a:lnTo>
                    <a:pt x="2853" y="240"/>
                  </a:lnTo>
                  <a:close/>
                </a:path>
              </a:pathLst>
            </a:custGeom>
            <a:noFill/>
            <a:ln w="50800" cap="flat" cmpd="sng">
              <a:solidFill>
                <a:srgbClr val="CC00CC"/>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endParaRPr lang="en-US"/>
            </a:p>
          </p:txBody>
        </p:sp>
        <p:sp>
          <p:nvSpPr>
            <p:cNvPr id="41168" name="Text Box 208">
              <a:extLst>
                <a:ext uri="{FF2B5EF4-FFF2-40B4-BE49-F238E27FC236}">
                  <a16:creationId xmlns:a16="http://schemas.microsoft.com/office/drawing/2014/main" id="{22AE3346-8DA2-A546-7705-445C645A3478}"/>
                </a:ext>
              </a:extLst>
            </p:cNvPr>
            <p:cNvSpPr txBox="1">
              <a:spLocks noChangeArrowheads="1"/>
            </p:cNvSpPr>
            <p:nvPr/>
          </p:nvSpPr>
          <p:spPr bwMode="gray">
            <a:xfrm>
              <a:off x="8442326" y="2436814"/>
              <a:ext cx="1855787"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CC00CC"/>
                  </a:solidFill>
                </a:rPr>
                <a:t>Aerobic</a:t>
              </a:r>
            </a:p>
          </p:txBody>
        </p:sp>
        <p:sp>
          <p:nvSpPr>
            <p:cNvPr id="41169" name="Text Box 209">
              <a:extLst>
                <a:ext uri="{FF2B5EF4-FFF2-40B4-BE49-F238E27FC236}">
                  <a16:creationId xmlns:a16="http://schemas.microsoft.com/office/drawing/2014/main" id="{88ECE1B9-4FC5-61B8-811E-E3EA1ED884AC}"/>
                </a:ext>
              </a:extLst>
            </p:cNvPr>
            <p:cNvSpPr txBox="1">
              <a:spLocks noChangeArrowheads="1"/>
            </p:cNvSpPr>
            <p:nvPr/>
          </p:nvSpPr>
          <p:spPr bwMode="gray">
            <a:xfrm>
              <a:off x="2247901" y="2862264"/>
              <a:ext cx="21431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00FF00"/>
                  </a:solidFill>
                </a:rPr>
                <a:t>Anaerobic</a:t>
              </a:r>
            </a:p>
          </p:txBody>
        </p:sp>
      </p:grpSp>
    </p:spTree>
    <p:extLst>
      <p:ext uri="{BB962C8B-B14F-4D97-AF65-F5344CB8AC3E}">
        <p14:creationId xmlns:p14="http://schemas.microsoft.com/office/powerpoint/2010/main" val="838375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99757" y="603257"/>
            <a:ext cx="10833456" cy="1143000"/>
          </a:xfrm>
          <a:prstGeom prst="rect">
            <a:avLst/>
          </a:prstGeom>
        </p:spPr>
        <p:txBody>
          <a:bodyPr/>
          <a:lstStyle/>
          <a:p>
            <a:r>
              <a:rPr lang="en-US" dirty="0"/>
              <a:t>Conventional BPR Flow Schematic</a:t>
            </a:r>
          </a:p>
        </p:txBody>
      </p:sp>
      <p:sp>
        <p:nvSpPr>
          <p:cNvPr id="10" name="Slide Number Placeholder 9"/>
          <p:cNvSpPr>
            <a:spLocks noGrp="1"/>
          </p:cNvSpPr>
          <p:nvPr>
            <p:ph type="sldNum" sz="quarter" idx="4"/>
          </p:nvPr>
        </p:nvSpPr>
        <p:spPr/>
        <p:txBody>
          <a:bodyPr/>
          <a:lstStyle/>
          <a:p>
            <a:pPr>
              <a:defRPr/>
            </a:pPr>
            <a:fld id="{3D0814A7-6EEF-4E2B-82FD-5338C0AF3E0B}" type="slidenum">
              <a:rPr lang="en-US" smtClean="0"/>
              <a:pPr>
                <a:defRPr/>
              </a:pPr>
              <a:t>9</a:t>
            </a:fld>
            <a:endParaRPr lang="en-US" dirty="0"/>
          </a:p>
        </p:txBody>
      </p:sp>
      <p:sp>
        <p:nvSpPr>
          <p:cNvPr id="8" name="Text Placeholder 6">
            <a:extLst>
              <a:ext uri="{FF2B5EF4-FFF2-40B4-BE49-F238E27FC236}">
                <a16:creationId xmlns:a16="http://schemas.microsoft.com/office/drawing/2014/main" id="{A0525F0D-169D-47D9-B774-FBCDF16094A0}"/>
              </a:ext>
            </a:extLst>
          </p:cNvPr>
          <p:cNvSpPr txBox="1">
            <a:spLocks/>
          </p:cNvSpPr>
          <p:nvPr/>
        </p:nvSpPr>
        <p:spPr>
          <a:xfrm>
            <a:off x="838844" y="3727367"/>
            <a:ext cx="10861456" cy="3060793"/>
          </a:xfrm>
          <a:prstGeom prst="rect">
            <a:avLst/>
          </a:prstGeom>
        </p:spPr>
        <p:txBody>
          <a:bodyPr lIns="0" tIns="0" rIns="0" bIns="0" anchor="b" anchorCtr="0"/>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2"/>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marL="342900" indent="-342900" defTabSz="914400">
              <a:buClr>
                <a:schemeClr val="tx1"/>
              </a:buClr>
              <a:buFont typeface="Arial" panose="020B0604020202020204" pitchFamily="34" charset="0"/>
              <a:buChar char="•"/>
            </a:pPr>
            <a:r>
              <a:rPr lang="en-US" sz="2800" b="0" kern="0" dirty="0">
                <a:solidFill>
                  <a:schemeClr val="tx1"/>
                </a:solidFill>
              </a:rPr>
              <a:t>Conventional BNR plants can work well as long as the influent </a:t>
            </a:r>
            <a:r>
              <a:rPr lang="en-US" sz="2800" b="0" kern="0" dirty="0" err="1">
                <a:solidFill>
                  <a:schemeClr val="tx1"/>
                </a:solidFill>
              </a:rPr>
              <a:t>rbCOD:P</a:t>
            </a:r>
            <a:r>
              <a:rPr lang="en-US" sz="2800" b="0" kern="0" dirty="0">
                <a:solidFill>
                  <a:schemeClr val="tx1"/>
                </a:solidFill>
              </a:rPr>
              <a:t> ratio is over 15. </a:t>
            </a:r>
          </a:p>
          <a:p>
            <a:pPr marL="342900" indent="-342900" defTabSz="914400">
              <a:buClr>
                <a:schemeClr val="tx1"/>
              </a:buClr>
              <a:buFont typeface="Arial" panose="020B0604020202020204" pitchFamily="34" charset="0"/>
              <a:buChar char="•"/>
            </a:pPr>
            <a:endParaRPr lang="en-US" sz="2800" b="0" kern="0" dirty="0">
              <a:solidFill>
                <a:schemeClr val="tx1"/>
              </a:solidFill>
            </a:endParaRPr>
          </a:p>
          <a:p>
            <a:pPr marL="342900" indent="-342900" defTabSz="914400">
              <a:buClr>
                <a:schemeClr val="tx1"/>
              </a:buClr>
              <a:buFont typeface="Arial" panose="020B0604020202020204" pitchFamily="34" charset="0"/>
              <a:buChar char="•"/>
            </a:pPr>
            <a:r>
              <a:rPr lang="en-US" sz="2800" b="0" kern="0" dirty="0">
                <a:solidFill>
                  <a:schemeClr val="tx1"/>
                </a:solidFill>
              </a:rPr>
              <a:t>When wet weather hits, retention time in the anaerobic zone becomes shorter and there is less time to make VFA. And during a storm there is less flow time so less fermentation in the collection system</a:t>
            </a:r>
          </a:p>
          <a:p>
            <a:pPr defTabSz="914400">
              <a:buClr>
                <a:schemeClr val="tx1"/>
              </a:buClr>
            </a:pPr>
            <a:endParaRPr lang="en-US" sz="2800" b="0" kern="0" dirty="0">
              <a:solidFill>
                <a:schemeClr val="tx1"/>
              </a:solidFill>
            </a:endParaRPr>
          </a:p>
          <a:p>
            <a:pPr marL="342900" indent="-342900" defTabSz="914400">
              <a:buClr>
                <a:schemeClr val="tx1"/>
              </a:buClr>
              <a:buFont typeface="Arial" panose="020B0604020202020204" pitchFamily="34" charset="0"/>
              <a:buChar char="•"/>
            </a:pPr>
            <a:r>
              <a:rPr lang="en-US" sz="2800" b="0" kern="0" dirty="0">
                <a:solidFill>
                  <a:schemeClr val="tx1"/>
                </a:solidFill>
              </a:rPr>
              <a:t>End result is sporadic BPR Performance!!!</a:t>
            </a:r>
          </a:p>
          <a:p>
            <a:pPr marL="342900" indent="-342900" defTabSz="914400">
              <a:buClr>
                <a:schemeClr val="tx1"/>
              </a:buClr>
              <a:buFont typeface="Arial" panose="020B0604020202020204" pitchFamily="34" charset="0"/>
              <a:buChar char="•"/>
            </a:pPr>
            <a:endParaRPr lang="en-US" sz="2800" kern="0" dirty="0"/>
          </a:p>
        </p:txBody>
      </p:sp>
      <p:sp>
        <p:nvSpPr>
          <p:cNvPr id="11" name="Rectangle 10">
            <a:extLst>
              <a:ext uri="{FF2B5EF4-FFF2-40B4-BE49-F238E27FC236}">
                <a16:creationId xmlns:a16="http://schemas.microsoft.com/office/drawing/2014/main" id="{1E4B835A-E55C-425F-8685-44197249EA5F}"/>
              </a:ext>
            </a:extLst>
          </p:cNvPr>
          <p:cNvSpPr/>
          <p:nvPr/>
        </p:nvSpPr>
        <p:spPr bwMode="auto">
          <a:xfrm>
            <a:off x="-47141" y="-24251"/>
            <a:ext cx="637953" cy="6858000"/>
          </a:xfrm>
          <a:prstGeom prst="rect">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lvl="0" indent="-342900" algn="l" defTabSz="457200" rtl="0" eaLnBrk="1" fontAlgn="base" latinLnBrk="0" hangingPunct="1">
              <a:lnSpc>
                <a:spcPct val="100000"/>
              </a:lnSpc>
              <a:spcBef>
                <a:spcPct val="0"/>
              </a:spcBef>
              <a:spcAft>
                <a:spcPct val="0"/>
              </a:spcAft>
              <a:buClrTx/>
              <a:buSzTx/>
              <a:buFont typeface="Arial" charset="0"/>
              <a:buNone/>
              <a:tabLst/>
              <a:defRPr/>
            </a:pPr>
            <a:endParaRPr kumimoji="0" lang="en-US" sz="2400" b="1" i="0" u="none" strike="noStrike" kern="1200" cap="none" spc="0" normalizeH="0" baseline="0" noProof="0">
              <a:ln>
                <a:noFill/>
              </a:ln>
              <a:solidFill>
                <a:srgbClr val="005596"/>
              </a:solidFill>
              <a:effectLst/>
              <a:uLnTx/>
              <a:uFillTx/>
              <a:latin typeface="Calibri" pitchFamily="34" charset="0"/>
              <a:ea typeface="+mn-ea"/>
              <a:cs typeface="+mn-cs"/>
            </a:endParaRPr>
          </a:p>
        </p:txBody>
      </p:sp>
      <p:cxnSp>
        <p:nvCxnSpPr>
          <p:cNvPr id="23" name="Straight Arrow Connector 22">
            <a:extLst>
              <a:ext uri="{FF2B5EF4-FFF2-40B4-BE49-F238E27FC236}">
                <a16:creationId xmlns:a16="http://schemas.microsoft.com/office/drawing/2014/main" id="{09C73747-00BD-456D-B65C-8DAC9E7F9C74}"/>
              </a:ext>
            </a:extLst>
          </p:cNvPr>
          <p:cNvCxnSpPr/>
          <p:nvPr/>
        </p:nvCxnSpPr>
        <p:spPr bwMode="auto">
          <a:xfrm>
            <a:off x="6981994" y="5984885"/>
            <a:ext cx="914400" cy="914400"/>
          </a:xfrm>
          <a:prstGeom prst="straightConnector1">
            <a:avLst/>
          </a:prstGeom>
          <a:noFill/>
          <a:ln w="9525" cap="flat" cmpd="sng" algn="ctr">
            <a:noFill/>
            <a:prstDash val="solid"/>
            <a:round/>
            <a:headEnd type="none" w="med" len="med"/>
            <a:tailEnd type="triangle"/>
          </a:ln>
          <a:effectLst/>
        </p:spPr>
      </p:cxnSp>
      <p:grpSp>
        <p:nvGrpSpPr>
          <p:cNvPr id="57" name="Group 56">
            <a:extLst>
              <a:ext uri="{FF2B5EF4-FFF2-40B4-BE49-F238E27FC236}">
                <a16:creationId xmlns:a16="http://schemas.microsoft.com/office/drawing/2014/main" id="{07725CC3-2C48-41E3-B0A2-C4118522E5C7}"/>
              </a:ext>
            </a:extLst>
          </p:cNvPr>
          <p:cNvGrpSpPr/>
          <p:nvPr/>
        </p:nvGrpSpPr>
        <p:grpSpPr>
          <a:xfrm>
            <a:off x="220491" y="1168260"/>
            <a:ext cx="11847387" cy="2400989"/>
            <a:chOff x="106392" y="3220083"/>
            <a:chExt cx="11847387" cy="2400989"/>
          </a:xfrm>
        </p:grpSpPr>
        <p:sp>
          <p:nvSpPr>
            <p:cNvPr id="53" name="TextBox 52">
              <a:extLst>
                <a:ext uri="{FF2B5EF4-FFF2-40B4-BE49-F238E27FC236}">
                  <a16:creationId xmlns:a16="http://schemas.microsoft.com/office/drawing/2014/main" id="{0BEF512F-DD49-4458-965E-058AA825E3CF}"/>
                </a:ext>
              </a:extLst>
            </p:cNvPr>
            <p:cNvSpPr txBox="1"/>
            <p:nvPr/>
          </p:nvSpPr>
          <p:spPr>
            <a:xfrm>
              <a:off x="3336515" y="3220083"/>
              <a:ext cx="2438790" cy="369332"/>
            </a:xfrm>
            <a:prstGeom prst="rect">
              <a:avLst/>
            </a:prstGeom>
            <a:noFill/>
          </p:spPr>
          <p:txBody>
            <a:bodyPr wrap="square" rtlCol="0">
              <a:spAutoFit/>
            </a:bodyPr>
            <a:lstStyle/>
            <a:p>
              <a:pPr algn="ctr"/>
              <a:r>
                <a:rPr lang="en-US" sz="1800" b="1" dirty="0"/>
                <a:t>MLSS Recycle at 4Q</a:t>
              </a:r>
            </a:p>
          </p:txBody>
        </p:sp>
        <p:grpSp>
          <p:nvGrpSpPr>
            <p:cNvPr id="54" name="Group 53">
              <a:extLst>
                <a:ext uri="{FF2B5EF4-FFF2-40B4-BE49-F238E27FC236}">
                  <a16:creationId xmlns:a16="http://schemas.microsoft.com/office/drawing/2014/main" id="{87FD1188-29EF-4D5B-9B3F-E0A1CD6FF8F7}"/>
                </a:ext>
              </a:extLst>
            </p:cNvPr>
            <p:cNvGrpSpPr/>
            <p:nvPr/>
          </p:nvGrpSpPr>
          <p:grpSpPr>
            <a:xfrm>
              <a:off x="106392" y="3392261"/>
              <a:ext cx="11847387" cy="2228811"/>
              <a:chOff x="106392" y="3436871"/>
              <a:chExt cx="11847387" cy="2228811"/>
            </a:xfrm>
          </p:grpSpPr>
          <p:grpSp>
            <p:nvGrpSpPr>
              <p:cNvPr id="49" name="Group 48">
                <a:extLst>
                  <a:ext uri="{FF2B5EF4-FFF2-40B4-BE49-F238E27FC236}">
                    <a16:creationId xmlns:a16="http://schemas.microsoft.com/office/drawing/2014/main" id="{C115D29D-776E-43C3-89C2-E179B3C6027D}"/>
                  </a:ext>
                </a:extLst>
              </p:cNvPr>
              <p:cNvGrpSpPr/>
              <p:nvPr/>
            </p:nvGrpSpPr>
            <p:grpSpPr>
              <a:xfrm>
                <a:off x="106392" y="3436871"/>
                <a:ext cx="11847387" cy="2228811"/>
                <a:chOff x="-295044" y="3436871"/>
                <a:chExt cx="11847387" cy="2228811"/>
              </a:xfrm>
            </p:grpSpPr>
            <p:grpSp>
              <p:nvGrpSpPr>
                <p:cNvPr id="21" name="Group 20">
                  <a:extLst>
                    <a:ext uri="{FF2B5EF4-FFF2-40B4-BE49-F238E27FC236}">
                      <a16:creationId xmlns:a16="http://schemas.microsoft.com/office/drawing/2014/main" id="{3AA881EC-AFB5-4428-8F17-4A6B6F59B1C0}"/>
                    </a:ext>
                  </a:extLst>
                </p:cNvPr>
                <p:cNvGrpSpPr/>
                <p:nvPr/>
              </p:nvGrpSpPr>
              <p:grpSpPr>
                <a:xfrm>
                  <a:off x="1650953" y="3436871"/>
                  <a:ext cx="7961533" cy="1660671"/>
                  <a:chOff x="2186212" y="3602152"/>
                  <a:chExt cx="7961533" cy="1660671"/>
                </a:xfrm>
              </p:grpSpPr>
              <p:sp>
                <p:nvSpPr>
                  <p:cNvPr id="6" name="Rectangle 5">
                    <a:extLst>
                      <a:ext uri="{FF2B5EF4-FFF2-40B4-BE49-F238E27FC236}">
                        <a16:creationId xmlns:a16="http://schemas.microsoft.com/office/drawing/2014/main" id="{346E1205-C5C4-48D0-A9A7-F5418F7817C7}"/>
                      </a:ext>
                    </a:extLst>
                  </p:cNvPr>
                  <p:cNvSpPr/>
                  <p:nvPr/>
                </p:nvSpPr>
                <p:spPr bwMode="auto">
                  <a:xfrm>
                    <a:off x="2186212" y="4008115"/>
                    <a:ext cx="969581" cy="822960"/>
                  </a:xfrm>
                  <a:prstGeom prst="rect">
                    <a:avLst/>
                  </a:prstGeom>
                  <a:solidFill>
                    <a:srgbClr val="990000"/>
                  </a:solidFill>
                  <a:ln w="762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2" name="Rectangle 11">
                    <a:extLst>
                      <a:ext uri="{FF2B5EF4-FFF2-40B4-BE49-F238E27FC236}">
                        <a16:creationId xmlns:a16="http://schemas.microsoft.com/office/drawing/2014/main" id="{4F17E2FA-1282-4C06-A773-0074E3147EFB}"/>
                      </a:ext>
                    </a:extLst>
                  </p:cNvPr>
                  <p:cNvSpPr/>
                  <p:nvPr/>
                </p:nvSpPr>
                <p:spPr bwMode="auto">
                  <a:xfrm>
                    <a:off x="3165921" y="4008114"/>
                    <a:ext cx="1149601" cy="822960"/>
                  </a:xfrm>
                  <a:prstGeom prst="rect">
                    <a:avLst/>
                  </a:prstGeom>
                  <a:solidFill>
                    <a:srgbClr val="FF9933"/>
                  </a:solidFill>
                  <a:ln w="762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3" name="Rectangle 12">
                    <a:extLst>
                      <a:ext uri="{FF2B5EF4-FFF2-40B4-BE49-F238E27FC236}">
                        <a16:creationId xmlns:a16="http://schemas.microsoft.com/office/drawing/2014/main" id="{E19CC545-DDE5-4F53-ADAF-B50530014DE7}"/>
                      </a:ext>
                    </a:extLst>
                  </p:cNvPr>
                  <p:cNvSpPr/>
                  <p:nvPr/>
                </p:nvSpPr>
                <p:spPr bwMode="auto">
                  <a:xfrm>
                    <a:off x="4315521" y="4001741"/>
                    <a:ext cx="2286000" cy="822960"/>
                  </a:xfrm>
                  <a:prstGeom prst="rect">
                    <a:avLst/>
                  </a:prstGeom>
                  <a:solidFill>
                    <a:srgbClr val="00FF00"/>
                  </a:solidFill>
                  <a:ln w="762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ctr"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dirty="0">
                      <a:ln>
                        <a:noFill/>
                      </a:ln>
                      <a:solidFill>
                        <a:srgbClr val="005596"/>
                      </a:solidFill>
                      <a:effectLst/>
                      <a:latin typeface="Calibri" pitchFamily="34" charset="0"/>
                    </a:endParaRPr>
                  </a:p>
                </p:txBody>
              </p:sp>
              <p:sp>
                <p:nvSpPr>
                  <p:cNvPr id="14" name="Rectangle 13">
                    <a:extLst>
                      <a:ext uri="{FF2B5EF4-FFF2-40B4-BE49-F238E27FC236}">
                        <a16:creationId xmlns:a16="http://schemas.microsoft.com/office/drawing/2014/main" id="{34DE608C-DA7F-48BA-A8E9-CAAD0CDB9AF8}"/>
                      </a:ext>
                    </a:extLst>
                  </p:cNvPr>
                  <p:cNvSpPr/>
                  <p:nvPr/>
                </p:nvSpPr>
                <p:spPr bwMode="auto">
                  <a:xfrm>
                    <a:off x="6566525" y="4006001"/>
                    <a:ext cx="969581" cy="822960"/>
                  </a:xfrm>
                  <a:prstGeom prst="rect">
                    <a:avLst/>
                  </a:prstGeom>
                  <a:solidFill>
                    <a:srgbClr val="FF9933"/>
                  </a:solidFill>
                  <a:ln w="762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5" name="Rectangle 14">
                    <a:extLst>
                      <a:ext uri="{FF2B5EF4-FFF2-40B4-BE49-F238E27FC236}">
                        <a16:creationId xmlns:a16="http://schemas.microsoft.com/office/drawing/2014/main" id="{7386C71B-F9DB-4BE4-BA6D-2AC1DF6D8F33}"/>
                      </a:ext>
                    </a:extLst>
                  </p:cNvPr>
                  <p:cNvSpPr/>
                  <p:nvPr/>
                </p:nvSpPr>
                <p:spPr bwMode="auto">
                  <a:xfrm>
                    <a:off x="7546234" y="4006001"/>
                    <a:ext cx="914400" cy="822960"/>
                  </a:xfrm>
                  <a:prstGeom prst="rect">
                    <a:avLst/>
                  </a:prstGeom>
                  <a:solidFill>
                    <a:srgbClr val="00FF00"/>
                  </a:solidFill>
                  <a:ln w="762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9" name="TextBox 8">
                    <a:extLst>
                      <a:ext uri="{FF2B5EF4-FFF2-40B4-BE49-F238E27FC236}">
                        <a16:creationId xmlns:a16="http://schemas.microsoft.com/office/drawing/2014/main" id="{CF7C247E-1169-45DC-974D-21F3ED5A0F25}"/>
                      </a:ext>
                    </a:extLst>
                  </p:cNvPr>
                  <p:cNvSpPr txBox="1"/>
                  <p:nvPr/>
                </p:nvSpPr>
                <p:spPr>
                  <a:xfrm>
                    <a:off x="4593242" y="4151896"/>
                    <a:ext cx="1650381" cy="461665"/>
                  </a:xfrm>
                  <a:prstGeom prst="rect">
                    <a:avLst/>
                  </a:prstGeom>
                  <a:noFill/>
                </p:spPr>
                <p:txBody>
                  <a:bodyPr wrap="square" rtlCol="0">
                    <a:spAutoFit/>
                  </a:bodyPr>
                  <a:lstStyle/>
                  <a:p>
                    <a:pPr algn="ctr"/>
                    <a:r>
                      <a:rPr lang="en-US" b="1" dirty="0"/>
                      <a:t>Aerobic</a:t>
                    </a:r>
                  </a:p>
                </p:txBody>
              </p:sp>
              <p:sp>
                <p:nvSpPr>
                  <p:cNvPr id="17" name="TextBox 16">
                    <a:extLst>
                      <a:ext uri="{FF2B5EF4-FFF2-40B4-BE49-F238E27FC236}">
                        <a16:creationId xmlns:a16="http://schemas.microsoft.com/office/drawing/2014/main" id="{09A85C18-98D3-47FC-98C8-FD23F7780F6D}"/>
                      </a:ext>
                    </a:extLst>
                  </p:cNvPr>
                  <p:cNvSpPr txBox="1"/>
                  <p:nvPr/>
                </p:nvSpPr>
                <p:spPr>
                  <a:xfrm rot="16200000">
                    <a:off x="7205833" y="4258066"/>
                    <a:ext cx="1650381" cy="338554"/>
                  </a:xfrm>
                  <a:prstGeom prst="rect">
                    <a:avLst/>
                  </a:prstGeom>
                  <a:noFill/>
                </p:spPr>
                <p:txBody>
                  <a:bodyPr wrap="square" rtlCol="0">
                    <a:spAutoFit/>
                  </a:bodyPr>
                  <a:lstStyle/>
                  <a:p>
                    <a:pPr algn="ctr"/>
                    <a:r>
                      <a:rPr lang="en-US" sz="1600" b="1" dirty="0"/>
                      <a:t>Aerobic</a:t>
                    </a:r>
                  </a:p>
                </p:txBody>
              </p:sp>
              <p:sp>
                <p:nvSpPr>
                  <p:cNvPr id="18" name="TextBox 17">
                    <a:extLst>
                      <a:ext uri="{FF2B5EF4-FFF2-40B4-BE49-F238E27FC236}">
                        <a16:creationId xmlns:a16="http://schemas.microsoft.com/office/drawing/2014/main" id="{9026EDFD-D96D-4131-85F1-811D20A9535E}"/>
                      </a:ext>
                    </a:extLst>
                  </p:cNvPr>
                  <p:cNvSpPr txBox="1"/>
                  <p:nvPr/>
                </p:nvSpPr>
                <p:spPr>
                  <a:xfrm>
                    <a:off x="2939122" y="4158270"/>
                    <a:ext cx="1650381" cy="461665"/>
                  </a:xfrm>
                  <a:prstGeom prst="rect">
                    <a:avLst/>
                  </a:prstGeom>
                  <a:noFill/>
                </p:spPr>
                <p:txBody>
                  <a:bodyPr wrap="square" rtlCol="0">
                    <a:spAutoFit/>
                  </a:bodyPr>
                  <a:lstStyle/>
                  <a:p>
                    <a:pPr algn="ctr"/>
                    <a:r>
                      <a:rPr lang="en-US" b="1" dirty="0"/>
                      <a:t>Anoxic</a:t>
                    </a:r>
                  </a:p>
                </p:txBody>
              </p:sp>
              <p:sp>
                <p:nvSpPr>
                  <p:cNvPr id="19" name="TextBox 18">
                    <a:extLst>
                      <a:ext uri="{FF2B5EF4-FFF2-40B4-BE49-F238E27FC236}">
                        <a16:creationId xmlns:a16="http://schemas.microsoft.com/office/drawing/2014/main" id="{32073858-09BC-42BE-83F9-B7E64E11BD0F}"/>
                      </a:ext>
                    </a:extLst>
                  </p:cNvPr>
                  <p:cNvSpPr txBox="1"/>
                  <p:nvPr/>
                </p:nvSpPr>
                <p:spPr>
                  <a:xfrm>
                    <a:off x="6226124" y="4154158"/>
                    <a:ext cx="1650381" cy="461665"/>
                  </a:xfrm>
                  <a:prstGeom prst="rect">
                    <a:avLst/>
                  </a:prstGeom>
                  <a:noFill/>
                </p:spPr>
                <p:txBody>
                  <a:bodyPr wrap="square" rtlCol="0">
                    <a:spAutoFit/>
                  </a:bodyPr>
                  <a:lstStyle/>
                  <a:p>
                    <a:pPr algn="ctr"/>
                    <a:r>
                      <a:rPr lang="en-US" b="1" dirty="0"/>
                      <a:t>Anoxic</a:t>
                    </a:r>
                  </a:p>
                </p:txBody>
              </p:sp>
              <p:sp>
                <p:nvSpPr>
                  <p:cNvPr id="20" name="TextBox 19">
                    <a:extLst>
                      <a:ext uri="{FF2B5EF4-FFF2-40B4-BE49-F238E27FC236}">
                        <a16:creationId xmlns:a16="http://schemas.microsoft.com/office/drawing/2014/main" id="{897C9B16-B6FB-48BE-A371-AAB4EEB68313}"/>
                      </a:ext>
                    </a:extLst>
                  </p:cNvPr>
                  <p:cNvSpPr txBox="1"/>
                  <p:nvPr/>
                </p:nvSpPr>
                <p:spPr>
                  <a:xfrm rot="16200000">
                    <a:off x="1811119" y="4114467"/>
                    <a:ext cx="1650381" cy="646331"/>
                  </a:xfrm>
                  <a:prstGeom prst="rect">
                    <a:avLst/>
                  </a:prstGeom>
                  <a:noFill/>
                </p:spPr>
                <p:txBody>
                  <a:bodyPr wrap="square" rtlCol="0">
                    <a:spAutoFit/>
                  </a:bodyPr>
                  <a:lstStyle/>
                  <a:p>
                    <a:pPr algn="ctr"/>
                    <a:r>
                      <a:rPr lang="en-US" sz="1800" b="1" dirty="0" err="1">
                        <a:solidFill>
                          <a:schemeClr val="bg1"/>
                        </a:solidFill>
                      </a:rPr>
                      <a:t>Anaer</a:t>
                    </a:r>
                    <a:r>
                      <a:rPr lang="en-US" sz="1800" b="1" dirty="0">
                        <a:solidFill>
                          <a:schemeClr val="bg1"/>
                        </a:solidFill>
                      </a:rPr>
                      <a:t>-</a:t>
                    </a:r>
                  </a:p>
                  <a:p>
                    <a:pPr algn="ctr"/>
                    <a:r>
                      <a:rPr lang="en-US" sz="1800" b="1" dirty="0" err="1">
                        <a:solidFill>
                          <a:schemeClr val="bg1"/>
                        </a:solidFill>
                      </a:rPr>
                      <a:t>obic</a:t>
                    </a:r>
                    <a:endParaRPr lang="en-US" sz="1800" b="1" dirty="0">
                      <a:solidFill>
                        <a:schemeClr val="bg1"/>
                      </a:solidFill>
                    </a:endParaRPr>
                  </a:p>
                </p:txBody>
              </p:sp>
              <p:sp>
                <p:nvSpPr>
                  <p:cNvPr id="16" name="Oval 15">
                    <a:extLst>
                      <a:ext uri="{FF2B5EF4-FFF2-40B4-BE49-F238E27FC236}">
                        <a16:creationId xmlns:a16="http://schemas.microsoft.com/office/drawing/2014/main" id="{1CEAB439-0C13-4DF1-82E7-332EE10CEBAD}"/>
                      </a:ext>
                    </a:extLst>
                  </p:cNvPr>
                  <p:cNvSpPr/>
                  <p:nvPr/>
                </p:nvSpPr>
                <p:spPr bwMode="auto">
                  <a:xfrm>
                    <a:off x="9277815" y="4001741"/>
                    <a:ext cx="869930" cy="829333"/>
                  </a:xfrm>
                  <a:prstGeom prst="ellipse">
                    <a:avLst/>
                  </a:prstGeom>
                  <a:solidFill>
                    <a:srgbClr val="CCFFFF"/>
                  </a:solidFill>
                  <a:ln w="63500"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grpSp>
            <p:cxnSp>
              <p:nvCxnSpPr>
                <p:cNvPr id="25" name="Straight Arrow Connector 24">
                  <a:extLst>
                    <a:ext uri="{FF2B5EF4-FFF2-40B4-BE49-F238E27FC236}">
                      <a16:creationId xmlns:a16="http://schemas.microsoft.com/office/drawing/2014/main" id="{A10201EB-D3C1-4CCC-AF2B-6A9806E1BEDE}"/>
                    </a:ext>
                  </a:extLst>
                </p:cNvPr>
                <p:cNvCxnSpPr>
                  <a:cxnSpLocks/>
                  <a:stCxn id="15" idx="3"/>
                </p:cNvCxnSpPr>
                <p:nvPr/>
              </p:nvCxnSpPr>
              <p:spPr bwMode="auto">
                <a:xfrm flipV="1">
                  <a:off x="7925375" y="4247940"/>
                  <a:ext cx="1252146" cy="4260"/>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30" name="Straight Arrow Connector 29">
                  <a:extLst>
                    <a:ext uri="{FF2B5EF4-FFF2-40B4-BE49-F238E27FC236}">
                      <a16:creationId xmlns:a16="http://schemas.microsoft.com/office/drawing/2014/main" id="{334E4E54-3434-465A-889F-569BB5CCACA0}"/>
                    </a:ext>
                  </a:extLst>
                </p:cNvPr>
                <p:cNvCxnSpPr>
                  <a:cxnSpLocks/>
                </p:cNvCxnSpPr>
                <p:nvPr/>
              </p:nvCxnSpPr>
              <p:spPr bwMode="auto">
                <a:xfrm>
                  <a:off x="9177521" y="4270221"/>
                  <a:ext cx="0" cy="963712"/>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31" name="Straight Arrow Connector 30">
                  <a:extLst>
                    <a:ext uri="{FF2B5EF4-FFF2-40B4-BE49-F238E27FC236}">
                      <a16:creationId xmlns:a16="http://schemas.microsoft.com/office/drawing/2014/main" id="{D651F131-4AD6-4CFC-90EF-6048BFA18CC4}"/>
                    </a:ext>
                  </a:extLst>
                </p:cNvPr>
                <p:cNvCxnSpPr>
                  <a:cxnSpLocks/>
                </p:cNvCxnSpPr>
                <p:nvPr/>
              </p:nvCxnSpPr>
              <p:spPr bwMode="auto">
                <a:xfrm flipH="1">
                  <a:off x="1206422" y="5227560"/>
                  <a:ext cx="7971099" cy="41637"/>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32" name="Straight Arrow Connector 31">
                  <a:extLst>
                    <a:ext uri="{FF2B5EF4-FFF2-40B4-BE49-F238E27FC236}">
                      <a16:creationId xmlns:a16="http://schemas.microsoft.com/office/drawing/2014/main" id="{1BA381A7-3629-4069-AF4F-B1AD5BF553CB}"/>
                    </a:ext>
                  </a:extLst>
                </p:cNvPr>
                <p:cNvCxnSpPr>
                  <a:cxnSpLocks/>
                </p:cNvCxnSpPr>
                <p:nvPr/>
              </p:nvCxnSpPr>
              <p:spPr bwMode="auto">
                <a:xfrm flipV="1">
                  <a:off x="9612486" y="4270221"/>
                  <a:ext cx="1252146" cy="4260"/>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37" name="Straight Arrow Connector 36">
                  <a:extLst>
                    <a:ext uri="{FF2B5EF4-FFF2-40B4-BE49-F238E27FC236}">
                      <a16:creationId xmlns:a16="http://schemas.microsoft.com/office/drawing/2014/main" id="{A2E28340-B318-4754-9088-BCBC4A3DD8A0}"/>
                    </a:ext>
                  </a:extLst>
                </p:cNvPr>
                <p:cNvCxnSpPr>
                  <a:cxnSpLocks/>
                </p:cNvCxnSpPr>
                <p:nvPr/>
              </p:nvCxnSpPr>
              <p:spPr bwMode="auto">
                <a:xfrm>
                  <a:off x="9177522" y="5229689"/>
                  <a:ext cx="434964" cy="435993"/>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39" name="Straight Arrow Connector 38">
                  <a:extLst>
                    <a:ext uri="{FF2B5EF4-FFF2-40B4-BE49-F238E27FC236}">
                      <a16:creationId xmlns:a16="http://schemas.microsoft.com/office/drawing/2014/main" id="{27658061-8126-477F-9DE5-D4434B2CE921}"/>
                    </a:ext>
                  </a:extLst>
                </p:cNvPr>
                <p:cNvCxnSpPr>
                  <a:cxnSpLocks/>
                </p:cNvCxnSpPr>
                <p:nvPr/>
              </p:nvCxnSpPr>
              <p:spPr bwMode="auto">
                <a:xfrm flipV="1">
                  <a:off x="1206421" y="4247940"/>
                  <a:ext cx="0" cy="1015847"/>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41" name="Straight Arrow Connector 40">
                  <a:extLst>
                    <a:ext uri="{FF2B5EF4-FFF2-40B4-BE49-F238E27FC236}">
                      <a16:creationId xmlns:a16="http://schemas.microsoft.com/office/drawing/2014/main" id="{84403596-F610-4B59-AB99-5702C7DC05DA}"/>
                    </a:ext>
                  </a:extLst>
                </p:cNvPr>
                <p:cNvCxnSpPr>
                  <a:cxnSpLocks/>
                </p:cNvCxnSpPr>
                <p:nvPr/>
              </p:nvCxnSpPr>
              <p:spPr bwMode="auto">
                <a:xfrm flipH="1" flipV="1">
                  <a:off x="2854713" y="3600294"/>
                  <a:ext cx="2899324" cy="1555"/>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42" name="Straight Arrow Connector 41">
                  <a:extLst>
                    <a:ext uri="{FF2B5EF4-FFF2-40B4-BE49-F238E27FC236}">
                      <a16:creationId xmlns:a16="http://schemas.microsoft.com/office/drawing/2014/main" id="{EE5DD68E-3F22-4805-B7A7-9950D2ADB499}"/>
                    </a:ext>
                  </a:extLst>
                </p:cNvPr>
                <p:cNvCxnSpPr>
                  <a:cxnSpLocks/>
                </p:cNvCxnSpPr>
                <p:nvPr/>
              </p:nvCxnSpPr>
              <p:spPr bwMode="auto">
                <a:xfrm flipV="1">
                  <a:off x="5765829" y="3572562"/>
                  <a:ext cx="0" cy="447328"/>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45" name="Straight Arrow Connector 44">
                  <a:extLst>
                    <a:ext uri="{FF2B5EF4-FFF2-40B4-BE49-F238E27FC236}">
                      <a16:creationId xmlns:a16="http://schemas.microsoft.com/office/drawing/2014/main" id="{FC2E112E-D346-4D01-925F-837660C62066}"/>
                    </a:ext>
                  </a:extLst>
                </p:cNvPr>
                <p:cNvCxnSpPr>
                  <a:cxnSpLocks/>
                </p:cNvCxnSpPr>
                <p:nvPr/>
              </p:nvCxnSpPr>
              <p:spPr bwMode="auto">
                <a:xfrm>
                  <a:off x="2854712" y="3600294"/>
                  <a:ext cx="0" cy="492204"/>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47" name="Straight Arrow Connector 46">
                  <a:extLst>
                    <a:ext uri="{FF2B5EF4-FFF2-40B4-BE49-F238E27FC236}">
                      <a16:creationId xmlns:a16="http://schemas.microsoft.com/office/drawing/2014/main" id="{5F608617-74A2-41CB-8A15-A39F4257A8CE}"/>
                    </a:ext>
                  </a:extLst>
                </p:cNvPr>
                <p:cNvCxnSpPr>
                  <a:cxnSpLocks/>
                </p:cNvCxnSpPr>
                <p:nvPr/>
              </p:nvCxnSpPr>
              <p:spPr bwMode="auto">
                <a:xfrm>
                  <a:off x="2383369" y="4092498"/>
                  <a:ext cx="460977" cy="13372"/>
                </a:xfrm>
                <a:prstGeom prst="straightConnector1">
                  <a:avLst/>
                </a:prstGeom>
                <a:noFill/>
                <a:ln w="38100" cap="flat" cmpd="sng" algn="ctr">
                  <a:solidFill>
                    <a:srgbClr val="000000"/>
                  </a:solidFill>
                  <a:prstDash val="solid"/>
                  <a:round/>
                  <a:headEnd type="none" w="med" len="med"/>
                  <a:tailEnd type="stealth" w="lg" len="lg"/>
                </a:ln>
                <a:effectLst/>
              </p:spPr>
            </p:cxnSp>
            <p:cxnSp>
              <p:nvCxnSpPr>
                <p:cNvPr id="48" name="Straight Arrow Connector 47">
                  <a:extLst>
                    <a:ext uri="{FF2B5EF4-FFF2-40B4-BE49-F238E27FC236}">
                      <a16:creationId xmlns:a16="http://schemas.microsoft.com/office/drawing/2014/main" id="{E8B52487-B81E-4780-802D-6D89B894D177}"/>
                    </a:ext>
                  </a:extLst>
                </p:cNvPr>
                <p:cNvCxnSpPr>
                  <a:cxnSpLocks/>
                </p:cNvCxnSpPr>
                <p:nvPr/>
              </p:nvCxnSpPr>
              <p:spPr bwMode="auto">
                <a:xfrm flipV="1">
                  <a:off x="384222" y="4240400"/>
                  <a:ext cx="1252146" cy="4260"/>
                </a:xfrm>
                <a:prstGeom prst="straightConnector1">
                  <a:avLst/>
                </a:prstGeom>
                <a:noFill/>
                <a:ln w="38100" cap="flat" cmpd="sng" algn="ctr">
                  <a:solidFill>
                    <a:srgbClr val="000000"/>
                  </a:solidFill>
                  <a:prstDash val="solid"/>
                  <a:round/>
                  <a:headEnd type="none" w="med" len="med"/>
                  <a:tailEnd type="stealth" w="lg" len="lg"/>
                </a:ln>
                <a:effectLst/>
              </p:spPr>
            </p:cxnSp>
            <p:sp>
              <p:nvSpPr>
                <p:cNvPr id="50" name="TextBox 49">
                  <a:extLst>
                    <a:ext uri="{FF2B5EF4-FFF2-40B4-BE49-F238E27FC236}">
                      <a16:creationId xmlns:a16="http://schemas.microsoft.com/office/drawing/2014/main" id="{16F77D81-F0A8-4C3B-B58A-485B30B85CD9}"/>
                    </a:ext>
                  </a:extLst>
                </p:cNvPr>
                <p:cNvSpPr txBox="1"/>
                <p:nvPr/>
              </p:nvSpPr>
              <p:spPr>
                <a:xfrm>
                  <a:off x="9280884" y="5019351"/>
                  <a:ext cx="1930382" cy="646331"/>
                </a:xfrm>
                <a:prstGeom prst="rect">
                  <a:avLst/>
                </a:prstGeom>
                <a:noFill/>
              </p:spPr>
              <p:txBody>
                <a:bodyPr wrap="square" rtlCol="0">
                  <a:spAutoFit/>
                </a:bodyPr>
                <a:lstStyle/>
                <a:p>
                  <a:pPr algn="ctr"/>
                  <a:r>
                    <a:rPr lang="en-US" sz="1800" b="1" dirty="0"/>
                    <a:t>Waste Activated Sludge</a:t>
                  </a:r>
                </a:p>
              </p:txBody>
            </p:sp>
            <p:sp>
              <p:nvSpPr>
                <p:cNvPr id="51" name="TextBox 50">
                  <a:extLst>
                    <a:ext uri="{FF2B5EF4-FFF2-40B4-BE49-F238E27FC236}">
                      <a16:creationId xmlns:a16="http://schemas.microsoft.com/office/drawing/2014/main" id="{43922E67-D038-4C00-AC0E-1CDA2B86522F}"/>
                    </a:ext>
                  </a:extLst>
                </p:cNvPr>
                <p:cNvSpPr txBox="1"/>
                <p:nvPr/>
              </p:nvSpPr>
              <p:spPr>
                <a:xfrm>
                  <a:off x="9621961" y="3775836"/>
                  <a:ext cx="1930382" cy="369332"/>
                </a:xfrm>
                <a:prstGeom prst="rect">
                  <a:avLst/>
                </a:prstGeom>
                <a:noFill/>
              </p:spPr>
              <p:txBody>
                <a:bodyPr wrap="square" rtlCol="0">
                  <a:spAutoFit/>
                </a:bodyPr>
                <a:lstStyle/>
                <a:p>
                  <a:pPr algn="ctr"/>
                  <a:r>
                    <a:rPr lang="en-US" sz="1800" b="1" dirty="0"/>
                    <a:t>Effluent</a:t>
                  </a:r>
                </a:p>
              </p:txBody>
            </p:sp>
            <p:sp>
              <p:nvSpPr>
                <p:cNvPr id="52" name="TextBox 51">
                  <a:extLst>
                    <a:ext uri="{FF2B5EF4-FFF2-40B4-BE49-F238E27FC236}">
                      <a16:creationId xmlns:a16="http://schemas.microsoft.com/office/drawing/2014/main" id="{6BAF169C-7E16-40E6-8665-174959059BB2}"/>
                    </a:ext>
                  </a:extLst>
                </p:cNvPr>
                <p:cNvSpPr txBox="1"/>
                <p:nvPr/>
              </p:nvSpPr>
              <p:spPr>
                <a:xfrm>
                  <a:off x="-295044" y="3792174"/>
                  <a:ext cx="1930382" cy="369332"/>
                </a:xfrm>
                <a:prstGeom prst="rect">
                  <a:avLst/>
                </a:prstGeom>
                <a:noFill/>
              </p:spPr>
              <p:txBody>
                <a:bodyPr wrap="square" rtlCol="0">
                  <a:spAutoFit/>
                </a:bodyPr>
                <a:lstStyle/>
                <a:p>
                  <a:pPr algn="ctr"/>
                  <a:r>
                    <a:rPr lang="en-US" sz="1800" b="1" dirty="0"/>
                    <a:t>Influent</a:t>
                  </a:r>
                </a:p>
              </p:txBody>
            </p:sp>
          </p:grpSp>
          <p:sp>
            <p:nvSpPr>
              <p:cNvPr id="55" name="TextBox 54">
                <a:extLst>
                  <a:ext uri="{FF2B5EF4-FFF2-40B4-BE49-F238E27FC236}">
                    <a16:creationId xmlns:a16="http://schemas.microsoft.com/office/drawing/2014/main" id="{61C0947B-52E7-446B-9BD6-EB4350AA153D}"/>
                  </a:ext>
                </a:extLst>
              </p:cNvPr>
              <p:cNvSpPr txBox="1"/>
              <p:nvPr/>
            </p:nvSpPr>
            <p:spPr>
              <a:xfrm>
                <a:off x="4465600" y="5245496"/>
                <a:ext cx="1930382" cy="369332"/>
              </a:xfrm>
              <a:prstGeom prst="rect">
                <a:avLst/>
              </a:prstGeom>
              <a:noFill/>
            </p:spPr>
            <p:txBody>
              <a:bodyPr wrap="square" rtlCol="0">
                <a:spAutoFit/>
              </a:bodyPr>
              <a:lstStyle/>
              <a:p>
                <a:pPr algn="ctr"/>
                <a:r>
                  <a:rPr lang="en-US" sz="1800" b="1" dirty="0"/>
                  <a:t>RAS</a:t>
                </a:r>
              </a:p>
            </p:txBody>
          </p:sp>
        </p:grpSp>
      </p:grpSp>
    </p:spTree>
    <p:extLst>
      <p:ext uri="{BB962C8B-B14F-4D97-AF65-F5344CB8AC3E}">
        <p14:creationId xmlns:p14="http://schemas.microsoft.com/office/powerpoint/2010/main" val="1469481243"/>
      </p:ext>
    </p:extLst>
  </p:cSld>
  <p:clrMapOvr>
    <a:masterClrMapping/>
  </p:clrMapOvr>
</p:sld>
</file>

<file path=ppt/theme/theme1.xml><?xml version="1.0" encoding="utf-8"?>
<a:theme xmlns:a="http://schemas.openxmlformats.org/drawingml/2006/main" name="Title Page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ln/>
      </a:spPr>
      <a:bodyPr lIns="0" tIns="0" rIns="0" bIns="0" anchor="b"/>
      <a:lstStyle>
        <a:defPPr marL="0" marR="0" indent="0" algn="l" defTabSz="914400" rtl="0" eaLnBrk="0" fontAlgn="base" latinLnBrk="0" hangingPunct="0">
          <a:lnSpc>
            <a:spcPts val="1200"/>
          </a:lnSpc>
          <a:spcBef>
            <a:spcPts val="0"/>
          </a:spcBef>
          <a:spcAft>
            <a:spcPct val="0"/>
          </a:spcAft>
          <a:buClr>
            <a:srgbClr val="005596"/>
          </a:buClr>
          <a:buSzTx/>
          <a:buFontTx/>
          <a:buNone/>
          <a:tabLst/>
          <a:defRPr kumimoji="0" sz="1400" b="1" i="0" u="none" strike="noStrike" kern="0" cap="none" spc="0" normalizeH="0" baseline="0" noProof="0" dirty="0" smtClean="0">
            <a:ln>
              <a:noFill/>
            </a:ln>
            <a:solidFill>
              <a:srgbClr val="00A2E5"/>
            </a:solidFill>
            <a:effectLst/>
            <a:uLnTx/>
            <a:uFillTx/>
            <a:latin typeface="Calibri"/>
            <a:ea typeface="+mn-ea"/>
            <a:cs typeface="+mn-cs"/>
          </a:defRPr>
        </a:defPPr>
      </a:lstStyle>
    </a:txDef>
  </a:objectDefaults>
  <a:extraClrSchemeLst/>
  <a:extLst>
    <a:ext uri="{05A4C25C-085E-4340-85A3-A5531E510DB2}">
      <thm15:themeFamily xmlns:thm15="http://schemas.microsoft.com/office/thememl/2012/main" name="Presentation2" id="{7B4EB069-BF5C-FD45-9C79-81481AA62AAD}" vid="{6D4D7E5F-BADE-1242-8007-E090F853A1BF}"/>
    </a:ext>
  </a:extLst>
</a:theme>
</file>

<file path=ppt/theme/theme10.xml><?xml version="1.0" encoding="utf-8"?>
<a:theme xmlns:a="http://schemas.openxmlformats.org/drawingml/2006/main" name="2009 BV REVISED">
  <a:themeElements>
    <a:clrScheme name="">
      <a:dk1>
        <a:srgbClr val="000000"/>
      </a:dk1>
      <a:lt1>
        <a:srgbClr val="FFFFFF"/>
      </a:lt1>
      <a:dk2>
        <a:srgbClr val="005DA8"/>
      </a:dk2>
      <a:lt2>
        <a:srgbClr val="000000"/>
      </a:lt2>
      <a:accent1>
        <a:srgbClr val="005DA8"/>
      </a:accent1>
      <a:accent2>
        <a:srgbClr val="FF9F00"/>
      </a:accent2>
      <a:accent3>
        <a:srgbClr val="FFFFFF"/>
      </a:accent3>
      <a:accent4>
        <a:srgbClr val="000000"/>
      </a:accent4>
      <a:accent5>
        <a:srgbClr val="AAB6D1"/>
      </a:accent5>
      <a:accent6>
        <a:srgbClr val="E79000"/>
      </a:accent6>
      <a:hlink>
        <a:srgbClr val="008C4F"/>
      </a:hlink>
      <a:folHlink>
        <a:srgbClr val="BC1E1A"/>
      </a:folHlink>
    </a:clrScheme>
    <a:fontScheme name="2009 BV REVIS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2009 BV REVIS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9 BV REVIS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9 BV REVIS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9 BV REVIS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9 BV REVIS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9 BV REVIS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9 BV REVIS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9 BV REVIS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9 BV REVIS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9 BV REVIS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9 BV REVIS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9 BV REVIS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9 BV REVISED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09 BV REVISED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09 BV REVISED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09 BV REVISED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008 B&amp;V">
  <a:themeElements>
    <a:clrScheme name="2008 B&amp;V 15">
      <a:dk1>
        <a:srgbClr val="000000"/>
      </a:dk1>
      <a:lt1>
        <a:srgbClr val="FFFFFF"/>
      </a:lt1>
      <a:dk2>
        <a:srgbClr val="005DA8"/>
      </a:dk2>
      <a:lt2>
        <a:srgbClr val="000000"/>
      </a:lt2>
      <a:accent1>
        <a:srgbClr val="005DA8"/>
      </a:accent1>
      <a:accent2>
        <a:srgbClr val="FF9F00"/>
      </a:accent2>
      <a:accent3>
        <a:srgbClr val="FFFFFF"/>
      </a:accent3>
      <a:accent4>
        <a:srgbClr val="000000"/>
      </a:accent4>
      <a:accent5>
        <a:srgbClr val="AAB6D1"/>
      </a:accent5>
      <a:accent6>
        <a:srgbClr val="E79000"/>
      </a:accent6>
      <a:hlink>
        <a:srgbClr val="008C4F"/>
      </a:hlink>
      <a:folHlink>
        <a:srgbClr val="BC1E1A"/>
      </a:folHlink>
    </a:clrScheme>
    <a:fontScheme name="2008 B&amp;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noFill/>
          <a:prstDash val="solid"/>
          <a:round/>
          <a:headEnd type="none" w="med" len="med"/>
          <a:tailEnd type="none" w="med" len="med"/>
        </a:ln>
        <a:effec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noFill/>
          <a:prstDash val="solid"/>
          <a:round/>
          <a:headEnd type="none" w="med" len="med"/>
          <a:tailEnd type="none" w="med" len="med"/>
        </a:ln>
        <a:effec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008 B&amp;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 B&amp;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 B&amp;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 B&amp;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 B&amp;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 B&amp;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 B&amp;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 B&amp;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 B&amp;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 B&amp;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 B&amp;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 B&amp;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 B&amp;V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08 B&amp;V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08 B&amp;V 15">
        <a:dk1>
          <a:srgbClr val="000000"/>
        </a:dk1>
        <a:lt1>
          <a:srgbClr val="FFFFFF"/>
        </a:lt1>
        <a:dk2>
          <a:srgbClr val="005DA8"/>
        </a:dk2>
        <a:lt2>
          <a:srgbClr val="000000"/>
        </a:lt2>
        <a:accent1>
          <a:srgbClr val="005DA8"/>
        </a:accent1>
        <a:accent2>
          <a:srgbClr val="FF9F00"/>
        </a:accent2>
        <a:accent3>
          <a:srgbClr val="FFFFFF"/>
        </a:accent3>
        <a:accent4>
          <a:srgbClr val="000000"/>
        </a:accent4>
        <a:accent5>
          <a:srgbClr val="AAB6D1"/>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08 B&amp;V">
  <a:themeElements>
    <a:clrScheme name="2008 B&amp;V 15">
      <a:dk1>
        <a:srgbClr val="000000"/>
      </a:dk1>
      <a:lt1>
        <a:srgbClr val="FFFFFF"/>
      </a:lt1>
      <a:dk2>
        <a:srgbClr val="005DA8"/>
      </a:dk2>
      <a:lt2>
        <a:srgbClr val="000000"/>
      </a:lt2>
      <a:accent1>
        <a:srgbClr val="005DA8"/>
      </a:accent1>
      <a:accent2>
        <a:srgbClr val="FF9F00"/>
      </a:accent2>
      <a:accent3>
        <a:srgbClr val="FFFFFF"/>
      </a:accent3>
      <a:accent4>
        <a:srgbClr val="000000"/>
      </a:accent4>
      <a:accent5>
        <a:srgbClr val="AAB6D1"/>
      </a:accent5>
      <a:accent6>
        <a:srgbClr val="E79000"/>
      </a:accent6>
      <a:hlink>
        <a:srgbClr val="008C4F"/>
      </a:hlink>
      <a:folHlink>
        <a:srgbClr val="BC1E1A"/>
      </a:folHlink>
    </a:clrScheme>
    <a:fontScheme name="2008 B&amp;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noFill/>
          <a:prstDash val="solid"/>
          <a:round/>
          <a:headEnd type="none" w="med" len="med"/>
          <a:tailEnd type="none" w="med" len="med"/>
        </a:ln>
        <a:effec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noFill/>
          <a:prstDash val="solid"/>
          <a:round/>
          <a:headEnd type="none" w="med" len="med"/>
          <a:tailEnd type="none" w="med" len="med"/>
        </a:ln>
        <a:effec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008 B&amp;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 B&amp;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 B&amp;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 B&amp;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 B&amp;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 B&amp;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 B&amp;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 B&amp;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 B&amp;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 B&amp;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 B&amp;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 B&amp;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 B&amp;V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08 B&amp;V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08 B&amp;V 15">
        <a:dk1>
          <a:srgbClr val="000000"/>
        </a:dk1>
        <a:lt1>
          <a:srgbClr val="FFFFFF"/>
        </a:lt1>
        <a:dk2>
          <a:srgbClr val="005DA8"/>
        </a:dk2>
        <a:lt2>
          <a:srgbClr val="000000"/>
        </a:lt2>
        <a:accent1>
          <a:srgbClr val="005DA8"/>
        </a:accent1>
        <a:accent2>
          <a:srgbClr val="FF9F00"/>
        </a:accent2>
        <a:accent3>
          <a:srgbClr val="FFFFFF"/>
        </a:accent3>
        <a:accent4>
          <a:srgbClr val="000000"/>
        </a:accent4>
        <a:accent5>
          <a:srgbClr val="AAB6D1"/>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008 B&amp;V">
  <a:themeElements>
    <a:clrScheme name="2008 B&amp;V 15">
      <a:dk1>
        <a:srgbClr val="000000"/>
      </a:dk1>
      <a:lt1>
        <a:srgbClr val="FFFFFF"/>
      </a:lt1>
      <a:dk2>
        <a:srgbClr val="005DA8"/>
      </a:dk2>
      <a:lt2>
        <a:srgbClr val="000000"/>
      </a:lt2>
      <a:accent1>
        <a:srgbClr val="005DA8"/>
      </a:accent1>
      <a:accent2>
        <a:srgbClr val="FF9F00"/>
      </a:accent2>
      <a:accent3>
        <a:srgbClr val="FFFFFF"/>
      </a:accent3>
      <a:accent4>
        <a:srgbClr val="000000"/>
      </a:accent4>
      <a:accent5>
        <a:srgbClr val="AAB6D1"/>
      </a:accent5>
      <a:accent6>
        <a:srgbClr val="E79000"/>
      </a:accent6>
      <a:hlink>
        <a:srgbClr val="008C4F"/>
      </a:hlink>
      <a:folHlink>
        <a:srgbClr val="BC1E1A"/>
      </a:folHlink>
    </a:clrScheme>
    <a:fontScheme name="2008 B&amp;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noFill/>
          <a:prstDash val="solid"/>
          <a:round/>
          <a:headEnd type="none" w="med" len="med"/>
          <a:tailEnd type="none" w="med" len="med"/>
        </a:ln>
        <a:effec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noFill/>
          <a:prstDash val="solid"/>
          <a:round/>
          <a:headEnd type="none" w="med" len="med"/>
          <a:tailEnd type="none" w="med" len="med"/>
        </a:ln>
        <a:effec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008 B&amp;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8 B&amp;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8 B&amp;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8 B&amp;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8 B&amp;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8 B&amp;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8 B&amp;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8 B&amp;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8 B&amp;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8 B&amp;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8 B&amp;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8 B&amp;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8 B&amp;V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08 B&amp;V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08 B&amp;V 15">
        <a:dk1>
          <a:srgbClr val="000000"/>
        </a:dk1>
        <a:lt1>
          <a:srgbClr val="FFFFFF"/>
        </a:lt1>
        <a:dk2>
          <a:srgbClr val="005DA8"/>
        </a:dk2>
        <a:lt2>
          <a:srgbClr val="000000"/>
        </a:lt2>
        <a:accent1>
          <a:srgbClr val="005DA8"/>
        </a:accent1>
        <a:accent2>
          <a:srgbClr val="FF9F00"/>
        </a:accent2>
        <a:accent3>
          <a:srgbClr val="FFFFFF"/>
        </a:accent3>
        <a:accent4>
          <a:srgbClr val="000000"/>
        </a:accent4>
        <a:accent5>
          <a:srgbClr val="AAB6D1"/>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23BVBrandTheme">
  <a:themeElements>
    <a:clrScheme name="22_BV_Brand">
      <a:dk1>
        <a:srgbClr val="2C2A26"/>
      </a:dk1>
      <a:lt1>
        <a:srgbClr val="FFFFFF"/>
      </a:lt1>
      <a:dk2>
        <a:srgbClr val="004998"/>
      </a:dk2>
      <a:lt2>
        <a:srgbClr val="E7E6E6"/>
      </a:lt2>
      <a:accent1>
        <a:srgbClr val="D99B2C"/>
      </a:accent1>
      <a:accent2>
        <a:srgbClr val="1799D6"/>
      </a:accent2>
      <a:accent3>
        <a:srgbClr val="789C49"/>
      </a:accent3>
      <a:accent4>
        <a:srgbClr val="EB6C1E"/>
      </a:accent4>
      <a:accent5>
        <a:srgbClr val="615D9C"/>
      </a:accent5>
      <a:accent6>
        <a:srgbClr val="C33338"/>
      </a:accent6>
      <a:hlink>
        <a:srgbClr val="0563C1"/>
      </a:hlink>
      <a:folHlink>
        <a:srgbClr val="954F72"/>
      </a:folHlink>
    </a:clrScheme>
    <a:fontScheme name="22_BV Brand">
      <a:majorFont>
        <a:latin typeface="Roboto Light"/>
        <a:ea typeface=""/>
        <a:cs typeface=""/>
      </a:majorFont>
      <a:minorFont>
        <a:latin typeface="Robot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Teal">
      <a:srgbClr val="00AEBC"/>
    </a:custClr>
  </a:custClrLst>
  <a:extLst>
    <a:ext uri="{05A4C25C-085E-4340-85A3-A5531E510DB2}">
      <thm15:themeFamily xmlns:thm15="http://schemas.microsoft.com/office/thememl/2012/main" name="23BVBrandTheme" id="{B78C1A82-C622-144A-90A7-242A509CD193}" vid="{DE4D093D-5209-6940-9223-00C057BD4CB3}"/>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afety and Agenda">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ln/>
      </a:spPr>
      <a:bodyPr lIns="0" tIns="0" rIns="0" bIns="0" anchor="b"/>
      <a:lstStyle>
        <a:defPPr marL="0" marR="0" indent="0" algn="l" defTabSz="914400" rtl="0" eaLnBrk="0" fontAlgn="base" latinLnBrk="0" hangingPunct="0">
          <a:lnSpc>
            <a:spcPts val="1200"/>
          </a:lnSpc>
          <a:spcBef>
            <a:spcPts val="0"/>
          </a:spcBef>
          <a:spcAft>
            <a:spcPct val="0"/>
          </a:spcAft>
          <a:buClr>
            <a:srgbClr val="005596"/>
          </a:buClr>
          <a:buSzTx/>
          <a:buFontTx/>
          <a:buNone/>
          <a:tabLst/>
          <a:defRPr kumimoji="0" sz="1400" b="1" i="0" u="none" strike="noStrike" kern="0" cap="none" spc="0" normalizeH="0" baseline="0" noProof="0" dirty="0" smtClean="0">
            <a:ln>
              <a:noFill/>
            </a:ln>
            <a:solidFill>
              <a:srgbClr val="00A2E5"/>
            </a:solidFill>
            <a:effectLst/>
            <a:uLnTx/>
            <a:uFillTx/>
            <a:latin typeface="Calibri"/>
            <a:ea typeface="+mn-ea"/>
            <a:cs typeface="+mn-cs"/>
          </a:defRPr>
        </a:defPPr>
      </a:lstStyle>
    </a:txDef>
  </a:objectDefaults>
  <a:extraClrSchemeLst/>
  <a:extLst>
    <a:ext uri="{05A4C25C-085E-4340-85A3-A5531E510DB2}">
      <thm15:themeFamily xmlns:thm15="http://schemas.microsoft.com/office/thememl/2012/main" name="Presentation2" id="{7B4EB069-BF5C-FD45-9C79-81481AA62AAD}" vid="{69DE9872-4383-AD48-8A40-DFE7002F3E7D}"/>
    </a:ext>
  </a:extLst>
</a:theme>
</file>

<file path=ppt/theme/theme3.xml><?xml version="1.0" encoding="utf-8"?>
<a:theme xmlns:a="http://schemas.openxmlformats.org/drawingml/2006/main" name="Dividers-Section Break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Section 1 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1 Divi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1 Divi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1 Divi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1 Divi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1 Divi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1 Divi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1 Divi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1 Divi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1 Divi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1 Divi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1 Divi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1 Divider 13">
        <a:dk1>
          <a:srgbClr val="333333"/>
        </a:dk1>
        <a:lt1>
          <a:srgbClr val="FFFFFF"/>
        </a:lt1>
        <a:dk2>
          <a:srgbClr val="002B5C"/>
        </a:dk2>
        <a:lt2>
          <a:srgbClr val="5B5E5B"/>
        </a:lt2>
        <a:accent1>
          <a:srgbClr val="0062A8"/>
        </a:accent1>
        <a:accent2>
          <a:srgbClr val="00A4E4"/>
        </a:accent2>
        <a:accent3>
          <a:srgbClr val="FFFFFF"/>
        </a:accent3>
        <a:accent4>
          <a:srgbClr val="2A2A2A"/>
        </a:accent4>
        <a:accent5>
          <a:srgbClr val="AAB7D1"/>
        </a:accent5>
        <a:accent6>
          <a:srgbClr val="0094CF"/>
        </a:accent6>
        <a:hlink>
          <a:srgbClr val="B0BC22"/>
        </a:hlink>
        <a:folHlink>
          <a:srgbClr val="E7C23E"/>
        </a:folHlink>
      </a:clrScheme>
      <a:clrMap bg1="lt1" tx1="dk1" bg2="lt2" tx2="dk2" accent1="accent1" accent2="accent2" accent3="accent3" accent4="accent4" accent5="accent5" accent6="accent6" hlink="hlink" folHlink="folHlink"/>
    </a:extraClrScheme>
    <a:extraClrScheme>
      <a:clrScheme name="Section 1 Divider 14">
        <a:dk1>
          <a:srgbClr val="5B5E5B"/>
        </a:dk1>
        <a:lt1>
          <a:srgbClr val="FFFFFF"/>
        </a:lt1>
        <a:dk2>
          <a:srgbClr val="002B5C"/>
        </a:dk2>
        <a:lt2>
          <a:srgbClr val="BDBAB4"/>
        </a:lt2>
        <a:accent1>
          <a:srgbClr val="005596"/>
        </a:accent1>
        <a:accent2>
          <a:srgbClr val="00A4E4"/>
        </a:accent2>
        <a:accent3>
          <a:srgbClr val="FFFFFF"/>
        </a:accent3>
        <a:accent4>
          <a:srgbClr val="4C4F4C"/>
        </a:accent4>
        <a:accent5>
          <a:srgbClr val="AAB4C9"/>
        </a:accent5>
        <a:accent6>
          <a:srgbClr val="0094CF"/>
        </a:accent6>
        <a:hlink>
          <a:srgbClr val="ADC32B"/>
        </a:hlink>
        <a:folHlink>
          <a:srgbClr val="F4C905"/>
        </a:folHlink>
      </a:clrScheme>
      <a:clrMap bg1="lt1" tx1="dk1" bg2="lt2" tx2="dk2" accent1="accent1" accent2="accent2" accent3="accent3" accent4="accent4" accent5="accent5" accent6="accent6" hlink="hlink" folHlink="folHlink"/>
    </a:extraClrScheme>
    <a:extraClrScheme>
      <a:clrScheme name="Section 1 Divider 15">
        <a:dk1>
          <a:srgbClr val="5B5E5B"/>
        </a:dk1>
        <a:lt1>
          <a:srgbClr val="FFFFFF"/>
        </a:lt1>
        <a:dk2>
          <a:srgbClr val="002B5C"/>
        </a:dk2>
        <a:lt2>
          <a:srgbClr val="BDBAB4"/>
        </a:lt2>
        <a:accent1>
          <a:srgbClr val="00A4E4"/>
        </a:accent1>
        <a:accent2>
          <a:srgbClr val="ADC32B"/>
        </a:accent2>
        <a:accent3>
          <a:srgbClr val="FFFFFF"/>
        </a:accent3>
        <a:accent4>
          <a:srgbClr val="4C4F4C"/>
        </a:accent4>
        <a:accent5>
          <a:srgbClr val="AACFEF"/>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
      <a:clrScheme name="Section 1 Divider 16">
        <a:dk1>
          <a:srgbClr val="5B5E5B"/>
        </a:dk1>
        <a:lt1>
          <a:srgbClr val="FFFFFF"/>
        </a:lt1>
        <a:dk2>
          <a:srgbClr val="002B5C"/>
        </a:dk2>
        <a:lt2>
          <a:srgbClr val="BDBAB4"/>
        </a:lt2>
        <a:accent1>
          <a:srgbClr val="00A2E5"/>
        </a:accent1>
        <a:accent2>
          <a:srgbClr val="ADC32B"/>
        </a:accent2>
        <a:accent3>
          <a:srgbClr val="FFFFFF"/>
        </a:accent3>
        <a:accent4>
          <a:srgbClr val="4C4F4C"/>
        </a:accent4>
        <a:accent5>
          <a:srgbClr val="AACEF0"/>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B4EB069-BF5C-FD45-9C79-81481AA62AAD}" vid="{74001070-6A35-2F4D-A174-86B0D984D049}"/>
    </a:ext>
  </a:extLst>
</a:theme>
</file>

<file path=ppt/theme/theme4.xml><?xml version="1.0" encoding="utf-8"?>
<a:theme xmlns:a="http://schemas.openxmlformats.org/drawingml/2006/main" name="Body Layout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2010 BV - Sectio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10 BV - Section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10 BV - Section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10 BV - Section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10 BV - Section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10 BV - Section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10 BV - Section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10 BV - Section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10 BV - Section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10 BV - Section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10 BV - Section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10 BV - Section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10 BV - Section 1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10 BV - Section 1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10 BV - Section 1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10 BV - Section 1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B4EB069-BF5C-FD45-9C79-81481AA62AAD}" vid="{67154C80-412F-6944-9A95-6BE2B0F06D16}"/>
    </a:ext>
  </a:extLst>
</a:theme>
</file>

<file path=ppt/theme/theme5.xml><?xml version="1.0" encoding="utf-8"?>
<a:theme xmlns:a="http://schemas.openxmlformats.org/drawingml/2006/main" name="Closing Layout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Section 1 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1 Divi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1 Divi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1 Divi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1 Divi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1 Divi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1 Divi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1 Divi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1 Divi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1 Divi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1 Divi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1 Divi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1 Divider 13">
        <a:dk1>
          <a:srgbClr val="333333"/>
        </a:dk1>
        <a:lt1>
          <a:srgbClr val="FFFFFF"/>
        </a:lt1>
        <a:dk2>
          <a:srgbClr val="002B5C"/>
        </a:dk2>
        <a:lt2>
          <a:srgbClr val="5B5E5B"/>
        </a:lt2>
        <a:accent1>
          <a:srgbClr val="0062A8"/>
        </a:accent1>
        <a:accent2>
          <a:srgbClr val="00A4E4"/>
        </a:accent2>
        <a:accent3>
          <a:srgbClr val="FFFFFF"/>
        </a:accent3>
        <a:accent4>
          <a:srgbClr val="2A2A2A"/>
        </a:accent4>
        <a:accent5>
          <a:srgbClr val="AAB7D1"/>
        </a:accent5>
        <a:accent6>
          <a:srgbClr val="0094CF"/>
        </a:accent6>
        <a:hlink>
          <a:srgbClr val="B0BC22"/>
        </a:hlink>
        <a:folHlink>
          <a:srgbClr val="E7C23E"/>
        </a:folHlink>
      </a:clrScheme>
      <a:clrMap bg1="lt1" tx1="dk1" bg2="lt2" tx2="dk2" accent1="accent1" accent2="accent2" accent3="accent3" accent4="accent4" accent5="accent5" accent6="accent6" hlink="hlink" folHlink="folHlink"/>
    </a:extraClrScheme>
    <a:extraClrScheme>
      <a:clrScheme name="Section 1 Divider 14">
        <a:dk1>
          <a:srgbClr val="5B5E5B"/>
        </a:dk1>
        <a:lt1>
          <a:srgbClr val="FFFFFF"/>
        </a:lt1>
        <a:dk2>
          <a:srgbClr val="002B5C"/>
        </a:dk2>
        <a:lt2>
          <a:srgbClr val="BDBAB4"/>
        </a:lt2>
        <a:accent1>
          <a:srgbClr val="005596"/>
        </a:accent1>
        <a:accent2>
          <a:srgbClr val="00A4E4"/>
        </a:accent2>
        <a:accent3>
          <a:srgbClr val="FFFFFF"/>
        </a:accent3>
        <a:accent4>
          <a:srgbClr val="4C4F4C"/>
        </a:accent4>
        <a:accent5>
          <a:srgbClr val="AAB4C9"/>
        </a:accent5>
        <a:accent6>
          <a:srgbClr val="0094CF"/>
        </a:accent6>
        <a:hlink>
          <a:srgbClr val="ADC32B"/>
        </a:hlink>
        <a:folHlink>
          <a:srgbClr val="F4C905"/>
        </a:folHlink>
      </a:clrScheme>
      <a:clrMap bg1="lt1" tx1="dk1" bg2="lt2" tx2="dk2" accent1="accent1" accent2="accent2" accent3="accent3" accent4="accent4" accent5="accent5" accent6="accent6" hlink="hlink" folHlink="folHlink"/>
    </a:extraClrScheme>
    <a:extraClrScheme>
      <a:clrScheme name="Section 1 Divider 15">
        <a:dk1>
          <a:srgbClr val="5B5E5B"/>
        </a:dk1>
        <a:lt1>
          <a:srgbClr val="FFFFFF"/>
        </a:lt1>
        <a:dk2>
          <a:srgbClr val="002B5C"/>
        </a:dk2>
        <a:lt2>
          <a:srgbClr val="BDBAB4"/>
        </a:lt2>
        <a:accent1>
          <a:srgbClr val="00A4E4"/>
        </a:accent1>
        <a:accent2>
          <a:srgbClr val="ADC32B"/>
        </a:accent2>
        <a:accent3>
          <a:srgbClr val="FFFFFF"/>
        </a:accent3>
        <a:accent4>
          <a:srgbClr val="4C4F4C"/>
        </a:accent4>
        <a:accent5>
          <a:srgbClr val="AACFEF"/>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
      <a:clrScheme name="Section 1 Divider 16">
        <a:dk1>
          <a:srgbClr val="5B5E5B"/>
        </a:dk1>
        <a:lt1>
          <a:srgbClr val="FFFFFF"/>
        </a:lt1>
        <a:dk2>
          <a:srgbClr val="002B5C"/>
        </a:dk2>
        <a:lt2>
          <a:srgbClr val="BDBAB4"/>
        </a:lt2>
        <a:accent1>
          <a:srgbClr val="00A2E5"/>
        </a:accent1>
        <a:accent2>
          <a:srgbClr val="ADC32B"/>
        </a:accent2>
        <a:accent3>
          <a:srgbClr val="FFFFFF"/>
        </a:accent3>
        <a:accent4>
          <a:srgbClr val="4C4F4C"/>
        </a:accent4>
        <a:accent5>
          <a:srgbClr val="AACEF0"/>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B4EB069-BF5C-FD45-9C79-81481AA62AAD}" vid="{9140C816-284F-AE40-B226-AE3846B321B4}"/>
    </a:ext>
  </a:extLst>
</a:theme>
</file>

<file path=ppt/theme/theme6.xml><?xml version="1.0" encoding="utf-8"?>
<a:theme xmlns:a="http://schemas.openxmlformats.org/drawingml/2006/main" name="23BVBrandTheme">
  <a:themeElements>
    <a:clrScheme name="22_BV_Brand">
      <a:dk1>
        <a:srgbClr val="2C2A26"/>
      </a:dk1>
      <a:lt1>
        <a:srgbClr val="FFFFFF"/>
      </a:lt1>
      <a:dk2>
        <a:srgbClr val="004998"/>
      </a:dk2>
      <a:lt2>
        <a:srgbClr val="E7E6E6"/>
      </a:lt2>
      <a:accent1>
        <a:srgbClr val="D99B2C"/>
      </a:accent1>
      <a:accent2>
        <a:srgbClr val="1799D6"/>
      </a:accent2>
      <a:accent3>
        <a:srgbClr val="789C49"/>
      </a:accent3>
      <a:accent4>
        <a:srgbClr val="EB6C1E"/>
      </a:accent4>
      <a:accent5>
        <a:srgbClr val="615D9C"/>
      </a:accent5>
      <a:accent6>
        <a:srgbClr val="C33338"/>
      </a:accent6>
      <a:hlink>
        <a:srgbClr val="0563C1"/>
      </a:hlink>
      <a:folHlink>
        <a:srgbClr val="954F72"/>
      </a:folHlink>
    </a:clrScheme>
    <a:fontScheme name="22_BV Brand">
      <a:majorFont>
        <a:latin typeface="Roboto Light"/>
        <a:ea typeface=""/>
        <a:cs typeface=""/>
      </a:majorFont>
      <a:minorFont>
        <a:latin typeface="Robot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Teal">
      <a:srgbClr val="00AEBC"/>
    </a:custClr>
  </a:custClrLst>
  <a:extLst>
    <a:ext uri="{05A4C25C-085E-4340-85A3-A5531E510DB2}">
      <thm15:themeFamily xmlns:thm15="http://schemas.microsoft.com/office/thememl/2012/main" name="23BVBrandTheme" id="{B78C1A82-C622-144A-90A7-242A509CD193}" vid="{DE4D093D-5209-6940-9223-00C057BD4CB3}"/>
    </a:ext>
  </a:extLst>
</a:theme>
</file>

<file path=ppt/theme/theme7.xml><?xml version="1.0" encoding="utf-8"?>
<a:theme xmlns:a="http://schemas.openxmlformats.org/drawingml/2006/main" name="2009 BV REVISED">
  <a:themeElements>
    <a:clrScheme name="">
      <a:dk1>
        <a:srgbClr val="000000"/>
      </a:dk1>
      <a:lt1>
        <a:srgbClr val="FFFFFF"/>
      </a:lt1>
      <a:dk2>
        <a:srgbClr val="005DA8"/>
      </a:dk2>
      <a:lt2>
        <a:srgbClr val="000000"/>
      </a:lt2>
      <a:accent1>
        <a:srgbClr val="005DA8"/>
      </a:accent1>
      <a:accent2>
        <a:srgbClr val="FF9F00"/>
      </a:accent2>
      <a:accent3>
        <a:srgbClr val="FFFFFF"/>
      </a:accent3>
      <a:accent4>
        <a:srgbClr val="000000"/>
      </a:accent4>
      <a:accent5>
        <a:srgbClr val="AAB6D1"/>
      </a:accent5>
      <a:accent6>
        <a:srgbClr val="E79000"/>
      </a:accent6>
      <a:hlink>
        <a:srgbClr val="008C4F"/>
      </a:hlink>
      <a:folHlink>
        <a:srgbClr val="BC1E1A"/>
      </a:folHlink>
    </a:clrScheme>
    <a:fontScheme name="2009 BV REVIS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2009 BV REVIS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9 BV REVIS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9 BV REVIS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9 BV REVIS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9 BV REVIS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9 BV REVIS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9 BV REVIS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9 BV REVIS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9 BV REVIS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9 BV REVIS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9 BV REVIS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9 BV REVIS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9 BV REVISED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09 BV REVISED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09 BV REVISED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09 BV REVISED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009 BV REVISED">
  <a:themeElements>
    <a:clrScheme name="">
      <a:dk1>
        <a:srgbClr val="000000"/>
      </a:dk1>
      <a:lt1>
        <a:srgbClr val="FFFFFF"/>
      </a:lt1>
      <a:dk2>
        <a:srgbClr val="005DA8"/>
      </a:dk2>
      <a:lt2>
        <a:srgbClr val="000000"/>
      </a:lt2>
      <a:accent1>
        <a:srgbClr val="005DA8"/>
      </a:accent1>
      <a:accent2>
        <a:srgbClr val="FF9F00"/>
      </a:accent2>
      <a:accent3>
        <a:srgbClr val="FFFFFF"/>
      </a:accent3>
      <a:accent4>
        <a:srgbClr val="000000"/>
      </a:accent4>
      <a:accent5>
        <a:srgbClr val="AAB6D1"/>
      </a:accent5>
      <a:accent6>
        <a:srgbClr val="E79000"/>
      </a:accent6>
      <a:hlink>
        <a:srgbClr val="008C4F"/>
      </a:hlink>
      <a:folHlink>
        <a:srgbClr val="BC1E1A"/>
      </a:folHlink>
    </a:clrScheme>
    <a:fontScheme name="2009 BV REVIS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2009 BV REVIS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9 BV REVIS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9 BV REVIS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9 BV REVIS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9 BV REVIS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9 BV REVIS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9 BV REVIS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9 BV REVIS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9 BV REVIS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9 BV REVIS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9 BV REVIS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9 BV REVIS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9 BV REVISED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09 BV REVISED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09 BV REVISED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09 BV REVISED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009 BV REVISED">
  <a:themeElements>
    <a:clrScheme name="">
      <a:dk1>
        <a:srgbClr val="000000"/>
      </a:dk1>
      <a:lt1>
        <a:srgbClr val="FFFFFF"/>
      </a:lt1>
      <a:dk2>
        <a:srgbClr val="005DA8"/>
      </a:dk2>
      <a:lt2>
        <a:srgbClr val="000000"/>
      </a:lt2>
      <a:accent1>
        <a:srgbClr val="005DA8"/>
      </a:accent1>
      <a:accent2>
        <a:srgbClr val="FF9F00"/>
      </a:accent2>
      <a:accent3>
        <a:srgbClr val="FFFFFF"/>
      </a:accent3>
      <a:accent4>
        <a:srgbClr val="000000"/>
      </a:accent4>
      <a:accent5>
        <a:srgbClr val="AAB6D1"/>
      </a:accent5>
      <a:accent6>
        <a:srgbClr val="E79000"/>
      </a:accent6>
      <a:hlink>
        <a:srgbClr val="008C4F"/>
      </a:hlink>
      <a:folHlink>
        <a:srgbClr val="BC1E1A"/>
      </a:folHlink>
    </a:clrScheme>
    <a:fontScheme name="2009 BV REVIS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flat" cmpd="sng" algn="ctr">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2009 BV REVIS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9 BV REVIS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9 BV REVIS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9 BV REVIS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9 BV REVIS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9 BV REVIS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9 BV REVIS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9 BV REVIS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9 BV REVIS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9 BV REVIS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9 BV REVIS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9 BV REVIS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9 BV REVISED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09 BV REVISED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09 BV REVISED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09 BV REVISED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BF34F26FC1894FB9A20997CC098611" ma:contentTypeVersion="13" ma:contentTypeDescription="Create a new document." ma:contentTypeScope="" ma:versionID="8ea9866560c7f3ced1dac503fe261995">
  <xsd:schema xmlns:xsd="http://www.w3.org/2001/XMLSchema" xmlns:xs="http://www.w3.org/2001/XMLSchema" xmlns:p="http://schemas.microsoft.com/office/2006/metadata/properties" xmlns:ns3="c45311c5-f59e-415f-8f4f-df2e04473936" xmlns:ns4="d88e1c39-dee0-4abd-b231-669dae29320a" targetNamespace="http://schemas.microsoft.com/office/2006/metadata/properties" ma:root="true" ma:fieldsID="760e4437291b0edda8579c0410aeb25b" ns3:_="" ns4:_="">
    <xsd:import namespace="c45311c5-f59e-415f-8f4f-df2e04473936"/>
    <xsd:import namespace="d88e1c39-dee0-4abd-b231-669dae29320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5311c5-f59e-415f-8f4f-df2e0447393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8e1c39-dee0-4abd-b231-669dae29320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DDC70F-C51E-4365-BE89-62B54A85B833}">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d88e1c39-dee0-4abd-b231-669dae29320a"/>
    <ds:schemaRef ds:uri="http://schemas.microsoft.com/office/2006/documentManagement/types"/>
    <ds:schemaRef ds:uri="http://purl.org/dc/terms/"/>
    <ds:schemaRef ds:uri="c45311c5-f59e-415f-8f4f-df2e04473936"/>
    <ds:schemaRef ds:uri="http://www.w3.org/XML/1998/namespace"/>
  </ds:schemaRefs>
</ds:datastoreItem>
</file>

<file path=customXml/itemProps2.xml><?xml version="1.0" encoding="utf-8"?>
<ds:datastoreItem xmlns:ds="http://schemas.openxmlformats.org/officeDocument/2006/customXml" ds:itemID="{89F57985-4DE3-42BC-893A-76BD11D747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5311c5-f59e-415f-8f4f-df2e04473936"/>
    <ds:schemaRef ds:uri="d88e1c39-dee0-4abd-b231-669dae293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2F9682-2C6E-4175-AC5C-0EDB5BA820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Title Pages</Template>
  <TotalTime>663</TotalTime>
  <Words>1406</Words>
  <Application>Microsoft Office PowerPoint</Application>
  <PresentationFormat>Custom</PresentationFormat>
  <Paragraphs>271</Paragraphs>
  <Slides>30</Slides>
  <Notes>9</Notes>
  <HiddenSlides>0</HiddenSlides>
  <MMClips>0</MMClips>
  <ScaleCrop>false</ScaleCrop>
  <HeadingPairs>
    <vt:vector size="8" baseType="variant">
      <vt:variant>
        <vt:lpstr>Fonts Used</vt:lpstr>
      </vt:variant>
      <vt:variant>
        <vt:i4>8</vt:i4>
      </vt:variant>
      <vt:variant>
        <vt:lpstr>Theme</vt:lpstr>
      </vt:variant>
      <vt:variant>
        <vt:i4>14</vt:i4>
      </vt:variant>
      <vt:variant>
        <vt:lpstr>Embedded OLE Servers</vt:lpstr>
      </vt:variant>
      <vt:variant>
        <vt:i4>2</vt:i4>
      </vt:variant>
      <vt:variant>
        <vt:lpstr>Slide Titles</vt:lpstr>
      </vt:variant>
      <vt:variant>
        <vt:i4>30</vt:i4>
      </vt:variant>
    </vt:vector>
  </HeadingPairs>
  <TitlesOfParts>
    <vt:vector size="54" baseType="lpstr">
      <vt:lpstr>Arial</vt:lpstr>
      <vt:lpstr>Calibri</vt:lpstr>
      <vt:lpstr>Poppins</vt:lpstr>
      <vt:lpstr>Roboto</vt:lpstr>
      <vt:lpstr>Roboto Light</vt:lpstr>
      <vt:lpstr>Roboto Regular</vt:lpstr>
      <vt:lpstr>Times New Roman</vt:lpstr>
      <vt:lpstr>Wingdings</vt:lpstr>
      <vt:lpstr>Title Pages</vt:lpstr>
      <vt:lpstr>Safety and Agenda</vt:lpstr>
      <vt:lpstr>Dividers-Section Breaks</vt:lpstr>
      <vt:lpstr>Body Layouts</vt:lpstr>
      <vt:lpstr>Closing Layouts</vt:lpstr>
      <vt:lpstr>23BVBrandTheme</vt:lpstr>
      <vt:lpstr>2009 BV REVISED</vt:lpstr>
      <vt:lpstr>2009 BV REVISED</vt:lpstr>
      <vt:lpstr>2009 BV REVISED</vt:lpstr>
      <vt:lpstr>2009 BV REVISED</vt:lpstr>
      <vt:lpstr>2008 B&amp;V</vt:lpstr>
      <vt:lpstr>2008 B&amp;V</vt:lpstr>
      <vt:lpstr>2008 B&amp;V</vt:lpstr>
      <vt:lpstr>1_23BVBrandTheme</vt:lpstr>
      <vt:lpstr>Worksheet</vt:lpstr>
      <vt:lpstr>Visio</vt:lpstr>
      <vt:lpstr>Pushing it to the limit</vt:lpstr>
      <vt:lpstr>Previous TACWA Presentation…</vt:lpstr>
      <vt:lpstr>Agenda</vt:lpstr>
      <vt:lpstr>Phosphorus Cycle</vt:lpstr>
      <vt:lpstr>Forms of Phosphorus</vt:lpstr>
      <vt:lpstr>Process Considerations for P Removal</vt:lpstr>
      <vt:lpstr>Conventional Biological Phosphorus Removal</vt:lpstr>
      <vt:lpstr>Biological Phosphorus Removal Theory</vt:lpstr>
      <vt:lpstr>Conventional BPR Flow Schematic</vt:lpstr>
      <vt:lpstr>“Side-Stream EBPR” S2EBPR</vt:lpstr>
      <vt:lpstr>S2EBPR: The Answer to Conventional BPR System Inconsistencies</vt:lpstr>
      <vt:lpstr>Example S2EBPR: Wakarusa WWTP (Lawrence, KS)</vt:lpstr>
      <vt:lpstr>Secondary Treatment Performance (Wakarusa WWTP)</vt:lpstr>
      <vt:lpstr>Chemical Phosphorus Removal</vt:lpstr>
      <vt:lpstr>Chemical Phosphorus Removal</vt:lpstr>
      <vt:lpstr>Chemicals used for phosphorus precipitation</vt:lpstr>
      <vt:lpstr>Indicative Relative Costs – Central Texas Example</vt:lpstr>
      <vt:lpstr>How Low Can We go?</vt:lpstr>
      <vt:lpstr>How low can we go in Texas?</vt:lpstr>
      <vt:lpstr>Chemical P Removal + Filtration</vt:lpstr>
      <vt:lpstr>Lakeshore WPCP, Innisfil, Ontario</vt:lpstr>
      <vt:lpstr>Tertiary Treatment Technologies Tested</vt:lpstr>
      <vt:lpstr>Phosphorus Speciation Results</vt:lpstr>
      <vt:lpstr>Ovivo SiC for Phosphorus Removal</vt:lpstr>
      <vt:lpstr>Asahi Adsorption Media Pilot</vt:lpstr>
      <vt:lpstr>Algal-based treatment</vt:lpstr>
      <vt:lpstr>Bundamba Performance – Floc/sed + MF + RO</vt:lpstr>
      <vt:lpstr>PowerPoint Presentation</vt:lpstr>
      <vt:lpstr>Summary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Glenda J.</dc:creator>
  <cp:lastModifiedBy>deBarbadillo, Chris</cp:lastModifiedBy>
  <cp:revision>13</cp:revision>
  <cp:lastPrinted>2020-02-17T15:57:08Z</cp:lastPrinted>
  <dcterms:created xsi:type="dcterms:W3CDTF">2019-09-11T20:57:32Z</dcterms:created>
  <dcterms:modified xsi:type="dcterms:W3CDTF">2024-09-27T12:13:56Z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untry_x0020_Region">
    <vt:lpwstr>1;#North America|51dd9b9d-e327-4c57-a04f-462794815744</vt:lpwstr>
  </property>
  <property fmtid="{D5CDD505-2E9C-101B-9397-08002B2CF9AE}" pid="4" name="pecb06e091bd4a048f070aef6b7cc515">
    <vt:lpwstr>North America|51dd9b9d-e327-4c57-a04f-462794815744</vt:lpwstr>
  </property>
  <property fmtid="{D5CDD505-2E9C-101B-9397-08002B2CF9AE}" pid="5" name="_dlc_DocIdItemGuid">
    <vt:lpwstr>60152932-1e4e-4406-a170-f56c16e93aa8</vt:lpwstr>
  </property>
  <property fmtid="{D5CDD505-2E9C-101B-9397-08002B2CF9AE}" pid="6" name="Country Region">
    <vt:lpwstr>1;#North America|51dd9b9d-e327-4c57-a04f-462794815744</vt:lpwstr>
  </property>
  <property fmtid="{D5CDD505-2E9C-101B-9397-08002B2CF9AE}" pid="7" name="ContentTypeId">
    <vt:lpwstr>0x01010063BF34F26FC1894FB9A20997CC098611</vt:lpwstr>
  </property>
  <property fmtid="{D5CDD505-2E9C-101B-9397-08002B2CF9AE}" pid="8" name="TaxCatchAll">
    <vt:lpwstr>1;#North America|51dd9b9d-e327-4c57-a04f-462794815744</vt:lpwstr>
  </property>
  <property fmtid="{D5CDD505-2E9C-101B-9397-08002B2CF9AE}" pid="9" name="TaxKeywordTaxHTField">
    <vt:lpwstr/>
  </property>
</Properties>
</file>