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1.xml" ContentType="application/vnd.openxmlformats-officedocument.themeOverr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1.xml" ContentType="application/vnd.openxmlformats-officedocument.drawingml.chartshapes+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2.xml" ContentType="application/vnd.openxmlformats-officedocument.themeOverrid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3.xml" ContentType="application/vnd.openxmlformats-officedocument.themeOverr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3">
  <p:sldMasterIdLst>
    <p:sldMasterId id="2147483796" r:id="rId3"/>
  </p:sldMasterIdLst>
  <p:notesMasterIdLst>
    <p:notesMasterId r:id="rId35"/>
  </p:notesMasterIdLst>
  <p:handoutMasterIdLst>
    <p:handoutMasterId r:id="rId36"/>
  </p:handoutMasterIdLst>
  <p:sldIdLst>
    <p:sldId id="318" r:id="rId4"/>
    <p:sldId id="2147308788" r:id="rId5"/>
    <p:sldId id="2147309191" r:id="rId6"/>
    <p:sldId id="273" r:id="rId7"/>
    <p:sldId id="274" r:id="rId8"/>
    <p:sldId id="278" r:id="rId9"/>
    <p:sldId id="300" r:id="rId10"/>
    <p:sldId id="302" r:id="rId11"/>
    <p:sldId id="303" r:id="rId12"/>
    <p:sldId id="270" r:id="rId13"/>
    <p:sldId id="299" r:id="rId14"/>
    <p:sldId id="2147309192" r:id="rId15"/>
    <p:sldId id="2147308787" r:id="rId16"/>
    <p:sldId id="2147308777" r:id="rId17"/>
    <p:sldId id="2147308832" r:id="rId18"/>
    <p:sldId id="2147308833" r:id="rId19"/>
    <p:sldId id="479" r:id="rId20"/>
    <p:sldId id="1133" r:id="rId21"/>
    <p:sldId id="2147309189" r:id="rId22"/>
    <p:sldId id="796" r:id="rId23"/>
    <p:sldId id="2147308809" r:id="rId24"/>
    <p:sldId id="2147308810" r:id="rId25"/>
    <p:sldId id="1511" r:id="rId26"/>
    <p:sldId id="1460" r:id="rId27"/>
    <p:sldId id="2147309174" r:id="rId28"/>
    <p:sldId id="2147308784" r:id="rId29"/>
    <p:sldId id="792" r:id="rId30"/>
    <p:sldId id="782" r:id="rId31"/>
    <p:sldId id="2147309190" r:id="rId32"/>
    <p:sldId id="440" r:id="rId33"/>
    <p:sldId id="2147309193"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lides" id="{3D4EADA3-77C4-4C03-9248-0030818FA2CF}">
          <p14:sldIdLst>
            <p14:sldId id="318"/>
            <p14:sldId id="2147308788"/>
            <p14:sldId id="2147309191"/>
            <p14:sldId id="273"/>
            <p14:sldId id="274"/>
            <p14:sldId id="278"/>
            <p14:sldId id="300"/>
            <p14:sldId id="302"/>
            <p14:sldId id="303"/>
            <p14:sldId id="270"/>
            <p14:sldId id="299"/>
            <p14:sldId id="2147309192"/>
            <p14:sldId id="2147308787"/>
            <p14:sldId id="2147308777"/>
            <p14:sldId id="2147308832"/>
            <p14:sldId id="2147308833"/>
            <p14:sldId id="479"/>
            <p14:sldId id="1133"/>
            <p14:sldId id="2147309189"/>
            <p14:sldId id="796"/>
            <p14:sldId id="2147308809"/>
            <p14:sldId id="2147308810"/>
            <p14:sldId id="1511"/>
            <p14:sldId id="1460"/>
            <p14:sldId id="2147309174"/>
            <p14:sldId id="2147308784"/>
            <p14:sldId id="792"/>
            <p14:sldId id="782"/>
            <p14:sldId id="2147309190"/>
            <p14:sldId id="440"/>
            <p14:sldId id="2147309193"/>
          </p14:sldIdLst>
        </p14:section>
        <p14:section name="Additional Slide Layouts" id="{22B7FDCA-20F7-4F94-9AE5-562CE00405FF}">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34FD703-54F1-DD81-215D-E486EF800929}" name="Ruby Diaz" initials="RD" userId="S::rdiaz@carollo.com::e0ffb5db-e3c8-4dd5-86c6-620651f3af16" providerId="AD"/>
  <p188:author id="{55C45817-C808-AFC8-2186-BBABDD437146}" name="Darcy Sachs" initials="DS" userId="S::dsachs@carollo.com::187d84c0-4cf9-4b71-9711-dd0071a6596a" providerId="AD"/>
  <p188:author id="{CAA4BF4F-DF86-0F55-3AAD-DCB56DD518FF}" name="Megan Martin" initials="MM" userId="S::MMartin@carollo.com::84cfceae-77ba-4b56-ba34-370c43692450" providerId="AD"/>
  <p188:author id="{DBC2A7E3-93CD-7B49-083B-DF9F79A0EF2A}" name="Steve Frost" initials="SF" userId="S::SFrost@carollo.com::5d8da155-d22f-407b-a1fe-46af6f88a34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C6C3"/>
    <a:srgbClr val="003CB9"/>
    <a:srgbClr val="CDCDCD"/>
    <a:srgbClr val="FAA41A"/>
    <a:srgbClr val="012060"/>
    <a:srgbClr val="333333"/>
    <a:srgbClr val="2163DB"/>
    <a:srgbClr val="1CBEA8"/>
    <a:srgbClr val="C7D8F6"/>
    <a:srgbClr val="90B1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220" autoAdjust="0"/>
    <p:restoredTop sz="95196" autoAdjust="0"/>
  </p:normalViewPr>
  <p:slideViewPr>
    <p:cSldViewPr snapToGrid="0">
      <p:cViewPr varScale="1">
        <p:scale>
          <a:sx n="108" d="100"/>
          <a:sy n="108" d="100"/>
        </p:scale>
        <p:origin x="126" y="186"/>
      </p:cViewPr>
      <p:guideLst/>
    </p:cSldViewPr>
  </p:slideViewPr>
  <p:outlineViewPr>
    <p:cViewPr>
      <p:scale>
        <a:sx n="33" d="100"/>
        <a:sy n="33" d="100"/>
      </p:scale>
      <p:origin x="0" y="-48"/>
    </p:cViewPr>
  </p:outlineViewPr>
  <p:notesTextViewPr>
    <p:cViewPr>
      <p:scale>
        <a:sx n="3" d="2"/>
        <a:sy n="3" d="2"/>
      </p:scale>
      <p:origin x="0" y="0"/>
    </p:cViewPr>
  </p:notesTextViewPr>
  <p:sorterViewPr>
    <p:cViewPr varScale="1">
      <p:scale>
        <a:sx n="100" d="100"/>
        <a:sy n="100" d="100"/>
      </p:scale>
      <p:origin x="0" y="-9976"/>
    </p:cViewPr>
  </p:sorterViewPr>
  <p:notesViewPr>
    <p:cSldViewPr snapToGrid="0">
      <p:cViewPr varScale="1">
        <p:scale>
          <a:sx n="64" d="100"/>
          <a:sy n="64" d="100"/>
        </p:scale>
        <p:origin x="3118" y="19"/>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 Id="rId8" Type="http://schemas.openxmlformats.org/officeDocument/2006/relationships/slide" Target="slides/slide5.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Data1\Projects\2018\6923.18\03_DSGN\04_CALC\050_CIVIL\PopulationProjections\Revised%20Population%20Projection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Data1\Projects\2018\6923.18\03_DSGN\04_CALC\050_CIVIL\PopulationProjections\Revised%20Population%20Projection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Data1\Projects\2018\6923.18\03_DSGN\04_CALC\050_CIVIL\PopulationProjections\Revised%20Population%20Projection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Data1\Projects\2018\6923.18\03_DSGN\04_CALC\050_CIVIL\PopulationProjections\Revised%20Population%20Projection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1" Type="http://schemas.openxmlformats.org/officeDocument/2006/relationships/oleObject" Target="file:///\\Data1\Projects\2018\6923.18\03_DSGN\04_CALC\050_CIVIL\PopulationProjections\Revised%20Population%20Projections.xlsx"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file:///c:\pw_working\projectwise\che\d0852751\Tillman%20Optimization%20Results.xlsx" TargetMode="External"/></Relationships>
</file>

<file path=ppt/charts/_rels/chart7.xml.rels><?xml version="1.0" encoding="UTF-8" standalone="yes"?>
<Relationships xmlns="http://schemas.openxmlformats.org/package/2006/relationships"><Relationship Id="rId3" Type="http://schemas.openxmlformats.org/officeDocument/2006/relationships/oleObject" Target="file:///c:\pw_working\projectwise\che\d0852751\Tillman%20Optimization%20Results.xlsx" TargetMode="Externa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1.xm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https://carolloh2o-my.sharepoint.com/personal/elee_carollo_com/Documents/Desktop/COP%20DPR%20Facility%20Cost%20Opinion.xlsm" TargetMode="Externa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https://carolloh2o-my.sharepoint.com/personal/elee_carollo_com/Documents/Desktop/COP%20DPR%20Facility%20Cost%20Opinion.xlsm"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cked"/>
        <c:varyColors val="0"/>
        <c:ser>
          <c:idx val="0"/>
          <c:order val="0"/>
          <c:spPr>
            <a:noFill/>
            <a:ln w="25400">
              <a:noFill/>
            </a:ln>
            <a:effectLst/>
          </c:spPr>
          <c:cat>
            <c:numRef>
              <c:f>'Plant Capacities'!$A$4:$A$19</c:f>
              <c:numCache>
                <c:formatCode>m/d/yyyy</c:formatCode>
                <c:ptCount val="16"/>
                <c:pt idx="0">
                  <c:v>40179</c:v>
                </c:pt>
                <c:pt idx="1">
                  <c:v>43830</c:v>
                </c:pt>
                <c:pt idx="2">
                  <c:v>43831</c:v>
                </c:pt>
                <c:pt idx="3">
                  <c:v>44196</c:v>
                </c:pt>
                <c:pt idx="4">
                  <c:v>44197</c:v>
                </c:pt>
                <c:pt idx="5">
                  <c:v>44561</c:v>
                </c:pt>
                <c:pt idx="6">
                  <c:v>44562</c:v>
                </c:pt>
                <c:pt idx="7">
                  <c:v>45291</c:v>
                </c:pt>
                <c:pt idx="8">
                  <c:v>45292</c:v>
                </c:pt>
                <c:pt idx="9">
                  <c:v>46387</c:v>
                </c:pt>
                <c:pt idx="10">
                  <c:v>46388</c:v>
                </c:pt>
                <c:pt idx="11">
                  <c:v>47484</c:v>
                </c:pt>
                <c:pt idx="12">
                  <c:v>51136</c:v>
                </c:pt>
                <c:pt idx="13">
                  <c:v>54789</c:v>
                </c:pt>
                <c:pt idx="14">
                  <c:v>58441</c:v>
                </c:pt>
                <c:pt idx="15">
                  <c:v>62094</c:v>
                </c:pt>
              </c:numCache>
            </c:numRef>
          </c:cat>
          <c:val>
            <c:numRef>
              <c:f>'Plant Capacities'!$AC$4:$AC$19</c:f>
              <c:numCache>
                <c:formatCode>General</c:formatCode>
                <c:ptCount val="16"/>
                <c:pt idx="0">
                  <c:v>13.125</c:v>
                </c:pt>
                <c:pt idx="1">
                  <c:v>13.125</c:v>
                </c:pt>
                <c:pt idx="2">
                  <c:v>13.125</c:v>
                </c:pt>
                <c:pt idx="3">
                  <c:v>13.125</c:v>
                </c:pt>
                <c:pt idx="4">
                  <c:v>13.125</c:v>
                </c:pt>
                <c:pt idx="5">
                  <c:v>13.125</c:v>
                </c:pt>
                <c:pt idx="6">
                  <c:v>13.125</c:v>
                </c:pt>
                <c:pt idx="7">
                  <c:v>13.125</c:v>
                </c:pt>
                <c:pt idx="8">
                  <c:v>13.125</c:v>
                </c:pt>
                <c:pt idx="9">
                  <c:v>13.125</c:v>
                </c:pt>
                <c:pt idx="10">
                  <c:v>13.125</c:v>
                </c:pt>
                <c:pt idx="11">
                  <c:v>13.125</c:v>
                </c:pt>
                <c:pt idx="12">
                  <c:v>13.125</c:v>
                </c:pt>
                <c:pt idx="13">
                  <c:v>13.125</c:v>
                </c:pt>
                <c:pt idx="14">
                  <c:v>13.125</c:v>
                </c:pt>
                <c:pt idx="15">
                  <c:v>13.125</c:v>
                </c:pt>
              </c:numCache>
            </c:numRef>
          </c:val>
          <c:extLst>
            <c:ext xmlns:c16="http://schemas.microsoft.com/office/drawing/2014/chart" uri="{C3380CC4-5D6E-409C-BE32-E72D297353CC}">
              <c16:uniqueId val="{00000000-1E9E-4C69-8B44-883047A44A65}"/>
            </c:ext>
          </c:extLst>
        </c:ser>
        <c:ser>
          <c:idx val="2"/>
          <c:order val="1"/>
          <c:tx>
            <c:strRef>
              <c:f>'Plant Capacities'!$AE$2:$AE$3</c:f>
              <c:strCache>
                <c:ptCount val="2"/>
                <c:pt idx="1">
                  <c:v>Over 75% Permit</c:v>
                </c:pt>
              </c:strCache>
            </c:strRef>
          </c:tx>
          <c:spPr>
            <a:solidFill>
              <a:srgbClr val="F0E442"/>
            </a:solidFill>
            <a:ln w="25400">
              <a:noFill/>
            </a:ln>
            <a:effectLst/>
          </c:spPr>
          <c:cat>
            <c:numRef>
              <c:f>'Plant Capacities'!$A$4:$A$19</c:f>
              <c:numCache>
                <c:formatCode>m/d/yyyy</c:formatCode>
                <c:ptCount val="16"/>
                <c:pt idx="0">
                  <c:v>40179</c:v>
                </c:pt>
                <c:pt idx="1">
                  <c:v>43830</c:v>
                </c:pt>
                <c:pt idx="2">
                  <c:v>43831</c:v>
                </c:pt>
                <c:pt idx="3">
                  <c:v>44196</c:v>
                </c:pt>
                <c:pt idx="4">
                  <c:v>44197</c:v>
                </c:pt>
                <c:pt idx="5">
                  <c:v>44561</c:v>
                </c:pt>
                <c:pt idx="6">
                  <c:v>44562</c:v>
                </c:pt>
                <c:pt idx="7">
                  <c:v>45291</c:v>
                </c:pt>
                <c:pt idx="8">
                  <c:v>45292</c:v>
                </c:pt>
                <c:pt idx="9">
                  <c:v>46387</c:v>
                </c:pt>
                <c:pt idx="10">
                  <c:v>46388</c:v>
                </c:pt>
                <c:pt idx="11">
                  <c:v>47484</c:v>
                </c:pt>
                <c:pt idx="12">
                  <c:v>51136</c:v>
                </c:pt>
                <c:pt idx="13">
                  <c:v>54789</c:v>
                </c:pt>
                <c:pt idx="14">
                  <c:v>58441</c:v>
                </c:pt>
                <c:pt idx="15">
                  <c:v>62094</c:v>
                </c:pt>
              </c:numCache>
            </c:numRef>
          </c:cat>
          <c:val>
            <c:numRef>
              <c:f>'Plant Capacities'!$AE$4:$AE$19</c:f>
              <c:numCache>
                <c:formatCode>General</c:formatCode>
                <c:ptCount val="16"/>
                <c:pt idx="0">
                  <c:v>2.625</c:v>
                </c:pt>
                <c:pt idx="1">
                  <c:v>2.625</c:v>
                </c:pt>
                <c:pt idx="2">
                  <c:v>2.625</c:v>
                </c:pt>
                <c:pt idx="3">
                  <c:v>2.625</c:v>
                </c:pt>
                <c:pt idx="4">
                  <c:v>2.625</c:v>
                </c:pt>
                <c:pt idx="5">
                  <c:v>2.625</c:v>
                </c:pt>
                <c:pt idx="6">
                  <c:v>2.625</c:v>
                </c:pt>
                <c:pt idx="7">
                  <c:v>2.625</c:v>
                </c:pt>
                <c:pt idx="8">
                  <c:v>2.625</c:v>
                </c:pt>
                <c:pt idx="9">
                  <c:v>2.625</c:v>
                </c:pt>
                <c:pt idx="10">
                  <c:v>2.625</c:v>
                </c:pt>
                <c:pt idx="11">
                  <c:v>2.625</c:v>
                </c:pt>
                <c:pt idx="12">
                  <c:v>2.625</c:v>
                </c:pt>
                <c:pt idx="13">
                  <c:v>2.625</c:v>
                </c:pt>
                <c:pt idx="14">
                  <c:v>2.625</c:v>
                </c:pt>
                <c:pt idx="15">
                  <c:v>2.625</c:v>
                </c:pt>
              </c:numCache>
            </c:numRef>
          </c:val>
          <c:extLst>
            <c:ext xmlns:c16="http://schemas.microsoft.com/office/drawing/2014/chart" uri="{C3380CC4-5D6E-409C-BE32-E72D297353CC}">
              <c16:uniqueId val="{00000001-1E9E-4C69-8B44-883047A44A65}"/>
            </c:ext>
          </c:extLst>
        </c:ser>
        <c:ser>
          <c:idx val="7"/>
          <c:order val="2"/>
          <c:tx>
            <c:strRef>
              <c:f>'Plant Capacities'!$AF$2:$AF$3</c:f>
              <c:strCache>
                <c:ptCount val="2"/>
                <c:pt idx="1">
                  <c:v>Over 90% Permit</c:v>
                </c:pt>
              </c:strCache>
            </c:strRef>
          </c:tx>
          <c:spPr>
            <a:solidFill>
              <a:srgbClr val="E69F00"/>
            </a:solidFill>
            <a:ln>
              <a:noFill/>
            </a:ln>
            <a:effectLst/>
          </c:spPr>
          <c:cat>
            <c:numRef>
              <c:f>'Plant Capacities'!$A$4:$A$19</c:f>
              <c:numCache>
                <c:formatCode>m/d/yyyy</c:formatCode>
                <c:ptCount val="16"/>
                <c:pt idx="0">
                  <c:v>40179</c:v>
                </c:pt>
                <c:pt idx="1">
                  <c:v>43830</c:v>
                </c:pt>
                <c:pt idx="2">
                  <c:v>43831</c:v>
                </c:pt>
                <c:pt idx="3">
                  <c:v>44196</c:v>
                </c:pt>
                <c:pt idx="4">
                  <c:v>44197</c:v>
                </c:pt>
                <c:pt idx="5">
                  <c:v>44561</c:v>
                </c:pt>
                <c:pt idx="6">
                  <c:v>44562</c:v>
                </c:pt>
                <c:pt idx="7">
                  <c:v>45291</c:v>
                </c:pt>
                <c:pt idx="8">
                  <c:v>45292</c:v>
                </c:pt>
                <c:pt idx="9">
                  <c:v>46387</c:v>
                </c:pt>
                <c:pt idx="10">
                  <c:v>46388</c:v>
                </c:pt>
                <c:pt idx="11">
                  <c:v>47484</c:v>
                </c:pt>
                <c:pt idx="12">
                  <c:v>51136</c:v>
                </c:pt>
                <c:pt idx="13">
                  <c:v>54789</c:v>
                </c:pt>
                <c:pt idx="14">
                  <c:v>58441</c:v>
                </c:pt>
                <c:pt idx="15">
                  <c:v>62094</c:v>
                </c:pt>
              </c:numCache>
            </c:numRef>
          </c:cat>
          <c:val>
            <c:numRef>
              <c:f>'Plant Capacities'!$AF$4:$AF$19</c:f>
              <c:numCache>
                <c:formatCode>General</c:formatCode>
                <c:ptCount val="16"/>
                <c:pt idx="0">
                  <c:v>1.7500000000000002</c:v>
                </c:pt>
                <c:pt idx="1">
                  <c:v>1.7500000000000002</c:v>
                </c:pt>
                <c:pt idx="2">
                  <c:v>1.7500000000000002</c:v>
                </c:pt>
                <c:pt idx="3">
                  <c:v>1.7500000000000002</c:v>
                </c:pt>
                <c:pt idx="4">
                  <c:v>1.7500000000000002</c:v>
                </c:pt>
                <c:pt idx="5">
                  <c:v>1.7500000000000002</c:v>
                </c:pt>
                <c:pt idx="6">
                  <c:v>1.7500000000000002</c:v>
                </c:pt>
                <c:pt idx="7">
                  <c:v>1.7500000000000002</c:v>
                </c:pt>
                <c:pt idx="8">
                  <c:v>1.7500000000000002</c:v>
                </c:pt>
                <c:pt idx="9">
                  <c:v>1.7500000000000002</c:v>
                </c:pt>
                <c:pt idx="10">
                  <c:v>1.7500000000000002</c:v>
                </c:pt>
                <c:pt idx="11">
                  <c:v>1.7500000000000002</c:v>
                </c:pt>
                <c:pt idx="12">
                  <c:v>1.7500000000000002</c:v>
                </c:pt>
                <c:pt idx="13">
                  <c:v>1.7500000000000002</c:v>
                </c:pt>
                <c:pt idx="14">
                  <c:v>1.7500000000000002</c:v>
                </c:pt>
                <c:pt idx="15">
                  <c:v>1.7500000000000002</c:v>
                </c:pt>
              </c:numCache>
            </c:numRef>
          </c:val>
          <c:extLst>
            <c:ext xmlns:c16="http://schemas.microsoft.com/office/drawing/2014/chart" uri="{C3380CC4-5D6E-409C-BE32-E72D297353CC}">
              <c16:uniqueId val="{00000002-1E9E-4C69-8B44-883047A44A65}"/>
            </c:ext>
          </c:extLst>
        </c:ser>
        <c:ser>
          <c:idx val="3"/>
          <c:order val="4"/>
          <c:tx>
            <c:strRef>
              <c:f>'Plant Capacities'!$AG$2:$AG$3</c:f>
              <c:strCache>
                <c:ptCount val="2"/>
                <c:pt idx="1">
                  <c:v>Over Permit</c:v>
                </c:pt>
              </c:strCache>
            </c:strRef>
          </c:tx>
          <c:spPr>
            <a:solidFill>
              <a:srgbClr val="D55E00"/>
            </a:solidFill>
            <a:ln w="25400">
              <a:noFill/>
            </a:ln>
            <a:effectLst/>
          </c:spPr>
          <c:cat>
            <c:numRef>
              <c:f>'Plant Capacities'!$A$4:$A$19</c:f>
              <c:numCache>
                <c:formatCode>m/d/yyyy</c:formatCode>
                <c:ptCount val="16"/>
                <c:pt idx="0">
                  <c:v>40179</c:v>
                </c:pt>
                <c:pt idx="1">
                  <c:v>43830</c:v>
                </c:pt>
                <c:pt idx="2">
                  <c:v>43831</c:v>
                </c:pt>
                <c:pt idx="3">
                  <c:v>44196</c:v>
                </c:pt>
                <c:pt idx="4">
                  <c:v>44197</c:v>
                </c:pt>
                <c:pt idx="5">
                  <c:v>44561</c:v>
                </c:pt>
                <c:pt idx="6">
                  <c:v>44562</c:v>
                </c:pt>
                <c:pt idx="7">
                  <c:v>45291</c:v>
                </c:pt>
                <c:pt idx="8">
                  <c:v>45292</c:v>
                </c:pt>
                <c:pt idx="9">
                  <c:v>46387</c:v>
                </c:pt>
                <c:pt idx="10">
                  <c:v>46388</c:v>
                </c:pt>
                <c:pt idx="11">
                  <c:v>47484</c:v>
                </c:pt>
                <c:pt idx="12">
                  <c:v>51136</c:v>
                </c:pt>
                <c:pt idx="13">
                  <c:v>54789</c:v>
                </c:pt>
                <c:pt idx="14">
                  <c:v>58441</c:v>
                </c:pt>
                <c:pt idx="15">
                  <c:v>62094</c:v>
                </c:pt>
              </c:numCache>
            </c:numRef>
          </c:cat>
          <c:val>
            <c:numRef>
              <c:f>'Plant Capacities'!$AG$4:$AG$19</c:f>
              <c:numCache>
                <c:formatCode>General</c:formatCode>
                <c:ptCount val="16"/>
                <c:pt idx="0">
                  <c:v>2.5</c:v>
                </c:pt>
                <c:pt idx="1">
                  <c:v>2.5</c:v>
                </c:pt>
                <c:pt idx="2">
                  <c:v>2.5</c:v>
                </c:pt>
                <c:pt idx="3">
                  <c:v>2.5</c:v>
                </c:pt>
                <c:pt idx="4">
                  <c:v>2.5</c:v>
                </c:pt>
                <c:pt idx="5">
                  <c:v>2.5</c:v>
                </c:pt>
                <c:pt idx="6">
                  <c:v>2.5</c:v>
                </c:pt>
                <c:pt idx="7">
                  <c:v>2.5</c:v>
                </c:pt>
                <c:pt idx="8">
                  <c:v>2.5</c:v>
                </c:pt>
                <c:pt idx="9">
                  <c:v>2.5</c:v>
                </c:pt>
                <c:pt idx="10">
                  <c:v>2.5</c:v>
                </c:pt>
                <c:pt idx="11">
                  <c:v>2.5</c:v>
                </c:pt>
                <c:pt idx="12">
                  <c:v>2.5</c:v>
                </c:pt>
                <c:pt idx="13">
                  <c:v>2.5</c:v>
                </c:pt>
                <c:pt idx="14">
                  <c:v>2.5</c:v>
                </c:pt>
                <c:pt idx="15">
                  <c:v>2.5</c:v>
                </c:pt>
              </c:numCache>
            </c:numRef>
          </c:val>
          <c:extLst>
            <c:ext xmlns:c16="http://schemas.microsoft.com/office/drawing/2014/chart" uri="{C3380CC4-5D6E-409C-BE32-E72D297353CC}">
              <c16:uniqueId val="{00000003-1E9E-4C69-8B44-883047A44A65}"/>
            </c:ext>
          </c:extLst>
        </c:ser>
        <c:dLbls>
          <c:showLegendKey val="0"/>
          <c:showVal val="0"/>
          <c:showCatName val="0"/>
          <c:showSerName val="0"/>
          <c:showPercent val="0"/>
          <c:showBubbleSize val="0"/>
        </c:dLbls>
        <c:axId val="694229200"/>
        <c:axId val="694229592"/>
      </c:areaChart>
      <c:areaChart>
        <c:grouping val="stacked"/>
        <c:varyColors val="0"/>
        <c:ser>
          <c:idx val="4"/>
          <c:order val="5"/>
          <c:spPr>
            <a:noFill/>
            <a:ln>
              <a:noFill/>
            </a:ln>
            <a:effectLst/>
          </c:spPr>
          <c:cat>
            <c:numRef>
              <c:f>'Plant Capacities'!$A$4:$A$19</c:f>
              <c:numCache>
                <c:formatCode>m/d/yyyy</c:formatCode>
                <c:ptCount val="16"/>
                <c:pt idx="0">
                  <c:v>40179</c:v>
                </c:pt>
                <c:pt idx="1">
                  <c:v>43830</c:v>
                </c:pt>
                <c:pt idx="2">
                  <c:v>43831</c:v>
                </c:pt>
                <c:pt idx="3">
                  <c:v>44196</c:v>
                </c:pt>
                <c:pt idx="4">
                  <c:v>44197</c:v>
                </c:pt>
                <c:pt idx="5">
                  <c:v>44561</c:v>
                </c:pt>
                <c:pt idx="6">
                  <c:v>44562</c:v>
                </c:pt>
                <c:pt idx="7">
                  <c:v>45291</c:v>
                </c:pt>
                <c:pt idx="8">
                  <c:v>45292</c:v>
                </c:pt>
                <c:pt idx="9">
                  <c:v>46387</c:v>
                </c:pt>
                <c:pt idx="10">
                  <c:v>46388</c:v>
                </c:pt>
                <c:pt idx="11">
                  <c:v>47484</c:v>
                </c:pt>
                <c:pt idx="12">
                  <c:v>51136</c:v>
                </c:pt>
                <c:pt idx="13">
                  <c:v>54789</c:v>
                </c:pt>
                <c:pt idx="14">
                  <c:v>58441</c:v>
                </c:pt>
                <c:pt idx="15">
                  <c:v>62094</c:v>
                </c:pt>
              </c:numCache>
            </c:numRef>
          </c:cat>
          <c:val>
            <c:numRef>
              <c:f>'Plant Capacities'!$AH$4:$AH$19</c:f>
              <c:numCache>
                <c:formatCode>#,##0.0000</c:formatCode>
                <c:ptCount val="16"/>
                <c:pt idx="0">
                  <c:v>7.4324772254307296</c:v>
                </c:pt>
                <c:pt idx="1">
                  <c:v>8.7431734959671239</c:v>
                </c:pt>
                <c:pt idx="2">
                  <c:v>8.7435324924805542</c:v>
                </c:pt>
                <c:pt idx="3">
                  <c:v>8.8311041218962458</c:v>
                </c:pt>
                <c:pt idx="4">
                  <c:v>8.8313440441686204</c:v>
                </c:pt>
                <c:pt idx="5">
                  <c:v>8.918675751311941</c:v>
                </c:pt>
                <c:pt idx="6">
                  <c:v>8.918915673584312</c:v>
                </c:pt>
                <c:pt idx="7">
                  <c:v>9.0938190101433278</c:v>
                </c:pt>
                <c:pt idx="8">
                  <c:v>9.0940589324157024</c:v>
                </c:pt>
                <c:pt idx="9">
                  <c:v>9.3567738206627773</c:v>
                </c:pt>
                <c:pt idx="10">
                  <c:v>9.3570137429351519</c:v>
                </c:pt>
                <c:pt idx="11">
                  <c:v>9.6199685534546013</c:v>
                </c:pt>
                <c:pt idx="12">
                  <c:v>10.720552063024112</c:v>
                </c:pt>
                <c:pt idx="13">
                  <c:v>12.146726320065596</c:v>
                </c:pt>
                <c:pt idx="14">
                  <c:v>13.537776127158729</c:v>
                </c:pt>
                <c:pt idx="15">
                  <c:v>15.20092441757911</c:v>
                </c:pt>
              </c:numCache>
            </c:numRef>
          </c:val>
          <c:extLst>
            <c:ext xmlns:c16="http://schemas.microsoft.com/office/drawing/2014/chart" uri="{C3380CC4-5D6E-409C-BE32-E72D297353CC}">
              <c16:uniqueId val="{00000004-1E9E-4C69-8B44-883047A44A65}"/>
            </c:ext>
          </c:extLst>
        </c:ser>
        <c:ser>
          <c:idx val="5"/>
          <c:order val="6"/>
          <c:tx>
            <c:strRef>
              <c:f>'Plant Capacities'!$AI$2:$AI$3</c:f>
              <c:strCache>
                <c:ptCount val="2"/>
                <c:pt idx="1">
                  <c:v>Projected Flow Range</c:v>
                </c:pt>
              </c:strCache>
            </c:strRef>
          </c:tx>
          <c:spPr>
            <a:solidFill>
              <a:srgbClr val="009E73">
                <a:alpha val="50196"/>
              </a:srgbClr>
            </a:solidFill>
            <a:ln>
              <a:noFill/>
            </a:ln>
            <a:effectLst/>
          </c:spPr>
          <c:cat>
            <c:numRef>
              <c:f>'Plant Capacities'!$A$4:$A$19</c:f>
              <c:numCache>
                <c:formatCode>m/d/yyyy</c:formatCode>
                <c:ptCount val="16"/>
                <c:pt idx="0">
                  <c:v>40179</c:v>
                </c:pt>
                <c:pt idx="1">
                  <c:v>43830</c:v>
                </c:pt>
                <c:pt idx="2">
                  <c:v>43831</c:v>
                </c:pt>
                <c:pt idx="3">
                  <c:v>44196</c:v>
                </c:pt>
                <c:pt idx="4">
                  <c:v>44197</c:v>
                </c:pt>
                <c:pt idx="5">
                  <c:v>44561</c:v>
                </c:pt>
                <c:pt idx="6">
                  <c:v>44562</c:v>
                </c:pt>
                <c:pt idx="7">
                  <c:v>45291</c:v>
                </c:pt>
                <c:pt idx="8">
                  <c:v>45292</c:v>
                </c:pt>
                <c:pt idx="9">
                  <c:v>46387</c:v>
                </c:pt>
                <c:pt idx="10">
                  <c:v>46388</c:v>
                </c:pt>
                <c:pt idx="11">
                  <c:v>47484</c:v>
                </c:pt>
                <c:pt idx="12">
                  <c:v>51136</c:v>
                </c:pt>
                <c:pt idx="13">
                  <c:v>54789</c:v>
                </c:pt>
                <c:pt idx="14">
                  <c:v>58441</c:v>
                </c:pt>
                <c:pt idx="15">
                  <c:v>62094</c:v>
                </c:pt>
              </c:numCache>
            </c:numRef>
          </c:cat>
          <c:val>
            <c:numRef>
              <c:f>'Plant Capacities'!$AI$4:$AI$19</c:f>
              <c:numCache>
                <c:formatCode>#,##0.0000</c:formatCode>
                <c:ptCount val="16"/>
                <c:pt idx="0">
                  <c:v>0</c:v>
                </c:pt>
                <c:pt idx="1">
                  <c:v>2.0863730484922698</c:v>
                </c:pt>
                <c:pt idx="2">
                  <c:v>2.0869445009843242</c:v>
                </c:pt>
                <c:pt idx="3">
                  <c:v>2.2888828340686542</c:v>
                </c:pt>
                <c:pt idx="4">
                  <c:v>2.2894360897757342</c:v>
                </c:pt>
                <c:pt idx="5">
                  <c:v>2.4908211671529834</c:v>
                </c:pt>
                <c:pt idx="6">
                  <c:v>2.4913744228600643</c:v>
                </c:pt>
                <c:pt idx="7">
                  <c:v>2.8946978333216431</c:v>
                </c:pt>
                <c:pt idx="8">
                  <c:v>2.8952510890287235</c:v>
                </c:pt>
                <c:pt idx="9">
                  <c:v>3.501066088281712</c:v>
                </c:pt>
                <c:pt idx="10">
                  <c:v>3.5016193439887919</c:v>
                </c:pt>
                <c:pt idx="11">
                  <c:v>4.1079875989488617</c:v>
                </c:pt>
                <c:pt idx="12">
                  <c:v>5.4114322475876406</c:v>
                </c:pt>
                <c:pt idx="13">
                  <c:v>6.0331618693744504</c:v>
                </c:pt>
                <c:pt idx="14">
                  <c:v>6.5401797643977622</c:v>
                </c:pt>
                <c:pt idx="15">
                  <c:v>6.3064937725277357</c:v>
                </c:pt>
              </c:numCache>
            </c:numRef>
          </c:val>
          <c:extLst>
            <c:ext xmlns:c16="http://schemas.microsoft.com/office/drawing/2014/chart" uri="{C3380CC4-5D6E-409C-BE32-E72D297353CC}">
              <c16:uniqueId val="{00000005-1E9E-4C69-8B44-883047A44A65}"/>
            </c:ext>
          </c:extLst>
        </c:ser>
        <c:dLbls>
          <c:showLegendKey val="0"/>
          <c:showVal val="0"/>
          <c:showCatName val="0"/>
          <c:showSerName val="0"/>
          <c:showPercent val="0"/>
          <c:showBubbleSize val="0"/>
        </c:dLbls>
        <c:axId val="694228024"/>
        <c:axId val="694227632"/>
      </c:areaChart>
      <c:lineChart>
        <c:grouping val="standard"/>
        <c:varyColors val="0"/>
        <c:ser>
          <c:idx val="1"/>
          <c:order val="3"/>
          <c:tx>
            <c:strRef>
              <c:f>'Plant Capacities'!$AD$2:$AD$3</c:f>
              <c:strCache>
                <c:ptCount val="2"/>
                <c:pt idx="1">
                  <c:v>Effective Capacity</c:v>
                </c:pt>
              </c:strCache>
            </c:strRef>
          </c:tx>
          <c:spPr>
            <a:ln w="28575" cap="rnd">
              <a:solidFill>
                <a:sysClr val="windowText" lastClr="000000"/>
              </a:solidFill>
              <a:round/>
            </a:ln>
            <a:effectLst/>
          </c:spPr>
          <c:marker>
            <c:symbol val="none"/>
          </c:marker>
          <c:cat>
            <c:numRef>
              <c:f>'Plant Capacities'!$A$4:$A$19</c:f>
              <c:numCache>
                <c:formatCode>m/d/yyyy</c:formatCode>
                <c:ptCount val="16"/>
                <c:pt idx="0">
                  <c:v>40179</c:v>
                </c:pt>
                <c:pt idx="1">
                  <c:v>43830</c:v>
                </c:pt>
                <c:pt idx="2">
                  <c:v>43831</c:v>
                </c:pt>
                <c:pt idx="3">
                  <c:v>44196</c:v>
                </c:pt>
                <c:pt idx="4">
                  <c:v>44197</c:v>
                </c:pt>
                <c:pt idx="5">
                  <c:v>44561</c:v>
                </c:pt>
                <c:pt idx="6">
                  <c:v>44562</c:v>
                </c:pt>
                <c:pt idx="7">
                  <c:v>45291</c:v>
                </c:pt>
                <c:pt idx="8">
                  <c:v>45292</c:v>
                </c:pt>
                <c:pt idx="9">
                  <c:v>46387</c:v>
                </c:pt>
                <c:pt idx="10">
                  <c:v>46388</c:v>
                </c:pt>
                <c:pt idx="11">
                  <c:v>47484</c:v>
                </c:pt>
                <c:pt idx="12">
                  <c:v>51136</c:v>
                </c:pt>
                <c:pt idx="13">
                  <c:v>54789</c:v>
                </c:pt>
                <c:pt idx="14">
                  <c:v>58441</c:v>
                </c:pt>
                <c:pt idx="15">
                  <c:v>62094</c:v>
                </c:pt>
              </c:numCache>
            </c:numRef>
          </c:cat>
          <c:val>
            <c:numRef>
              <c:f>'Plant Capacities'!$AD$4:$AD$19</c:f>
              <c:numCache>
                <c:formatCode>General</c:formatCode>
                <c:ptCount val="16"/>
                <c:pt idx="0">
                  <c:v>6.6</c:v>
                </c:pt>
                <c:pt idx="1">
                  <c:v>6.6</c:v>
                </c:pt>
                <c:pt idx="2">
                  <c:v>6.6</c:v>
                </c:pt>
                <c:pt idx="3">
                  <c:v>6.6</c:v>
                </c:pt>
                <c:pt idx="4">
                  <c:v>8.6</c:v>
                </c:pt>
                <c:pt idx="5">
                  <c:v>8.6</c:v>
                </c:pt>
                <c:pt idx="6">
                  <c:v>8.6</c:v>
                </c:pt>
                <c:pt idx="7">
                  <c:v>8.6</c:v>
                </c:pt>
                <c:pt idx="8">
                  <c:v>17.5</c:v>
                </c:pt>
                <c:pt idx="9">
                  <c:v>17.5</c:v>
                </c:pt>
                <c:pt idx="10">
                  <c:v>17.5</c:v>
                </c:pt>
                <c:pt idx="11">
                  <c:v>17.5</c:v>
                </c:pt>
                <c:pt idx="12">
                  <c:v>17.5</c:v>
                </c:pt>
                <c:pt idx="13">
                  <c:v>17.5</c:v>
                </c:pt>
                <c:pt idx="14">
                  <c:v>17.5</c:v>
                </c:pt>
                <c:pt idx="15">
                  <c:v>17.5</c:v>
                </c:pt>
              </c:numCache>
            </c:numRef>
          </c:val>
          <c:smooth val="0"/>
          <c:extLst>
            <c:ext xmlns:c16="http://schemas.microsoft.com/office/drawing/2014/chart" uri="{C3380CC4-5D6E-409C-BE32-E72D297353CC}">
              <c16:uniqueId val="{00000006-1E9E-4C69-8B44-883047A44A65}"/>
            </c:ext>
          </c:extLst>
        </c:ser>
        <c:ser>
          <c:idx val="8"/>
          <c:order val="8"/>
          <c:tx>
            <c:strRef>
              <c:f>'Plant Capacities'!$AD$50</c:f>
              <c:strCache>
                <c:ptCount val="1"/>
                <c:pt idx="0">
                  <c:v>No Action on Inds.</c:v>
                </c:pt>
              </c:strCache>
            </c:strRef>
          </c:tx>
          <c:spPr>
            <a:ln w="28575" cap="rnd">
              <a:solidFill>
                <a:sysClr val="windowText" lastClr="000000"/>
              </a:solidFill>
              <a:prstDash val="sysDash"/>
              <a:round/>
            </a:ln>
            <a:effectLst/>
          </c:spPr>
          <c:marker>
            <c:symbol val="none"/>
          </c:marker>
          <c:cat>
            <c:numRef>
              <c:f>'Plant Capacities'!$A$4:$A$19</c:f>
              <c:numCache>
                <c:formatCode>m/d/yyyy</c:formatCode>
                <c:ptCount val="16"/>
                <c:pt idx="0">
                  <c:v>40179</c:v>
                </c:pt>
                <c:pt idx="1">
                  <c:v>43830</c:v>
                </c:pt>
                <c:pt idx="2">
                  <c:v>43831</c:v>
                </c:pt>
                <c:pt idx="3">
                  <c:v>44196</c:v>
                </c:pt>
                <c:pt idx="4">
                  <c:v>44197</c:v>
                </c:pt>
                <c:pt idx="5">
                  <c:v>44561</c:v>
                </c:pt>
                <c:pt idx="6">
                  <c:v>44562</c:v>
                </c:pt>
                <c:pt idx="7">
                  <c:v>45291</c:v>
                </c:pt>
                <c:pt idx="8">
                  <c:v>45292</c:v>
                </c:pt>
                <c:pt idx="9">
                  <c:v>46387</c:v>
                </c:pt>
                <c:pt idx="10">
                  <c:v>46388</c:v>
                </c:pt>
                <c:pt idx="11">
                  <c:v>47484</c:v>
                </c:pt>
                <c:pt idx="12">
                  <c:v>51136</c:v>
                </c:pt>
                <c:pt idx="13">
                  <c:v>54789</c:v>
                </c:pt>
                <c:pt idx="14">
                  <c:v>58441</c:v>
                </c:pt>
                <c:pt idx="15">
                  <c:v>62094</c:v>
                </c:pt>
              </c:numCache>
            </c:numRef>
          </c:cat>
          <c:val>
            <c:numRef>
              <c:f>'Plant Capacities'!$AD$51:$AD$66</c:f>
              <c:numCache>
                <c:formatCode>General</c:formatCode>
                <c:ptCount val="16"/>
                <c:pt idx="0">
                  <c:v>6.6</c:v>
                </c:pt>
                <c:pt idx="1">
                  <c:v>6.6</c:v>
                </c:pt>
                <c:pt idx="2">
                  <c:v>6.6</c:v>
                </c:pt>
                <c:pt idx="3">
                  <c:v>6.6</c:v>
                </c:pt>
                <c:pt idx="4">
                  <c:v>8.6</c:v>
                </c:pt>
                <c:pt idx="5">
                  <c:v>8.6</c:v>
                </c:pt>
                <c:pt idx="6">
                  <c:v>8.6</c:v>
                </c:pt>
                <c:pt idx="7">
                  <c:v>8.6</c:v>
                </c:pt>
                <c:pt idx="8">
                  <c:v>8.6</c:v>
                </c:pt>
                <c:pt idx="9">
                  <c:v>8.6</c:v>
                </c:pt>
                <c:pt idx="10">
                  <c:v>8.6</c:v>
                </c:pt>
                <c:pt idx="11">
                  <c:v>8.6</c:v>
                </c:pt>
                <c:pt idx="12">
                  <c:v>8.6</c:v>
                </c:pt>
                <c:pt idx="13">
                  <c:v>8.6</c:v>
                </c:pt>
                <c:pt idx="14">
                  <c:v>8.6</c:v>
                </c:pt>
                <c:pt idx="15">
                  <c:v>8.6</c:v>
                </c:pt>
              </c:numCache>
            </c:numRef>
          </c:val>
          <c:smooth val="0"/>
          <c:extLst>
            <c:ext xmlns:c16="http://schemas.microsoft.com/office/drawing/2014/chart" uri="{C3380CC4-5D6E-409C-BE32-E72D297353CC}">
              <c16:uniqueId val="{00000007-1E9E-4C69-8B44-883047A44A65}"/>
            </c:ext>
          </c:extLst>
        </c:ser>
        <c:dLbls>
          <c:showLegendKey val="0"/>
          <c:showVal val="0"/>
          <c:showCatName val="0"/>
          <c:showSerName val="0"/>
          <c:showPercent val="0"/>
          <c:showBubbleSize val="0"/>
        </c:dLbls>
        <c:marker val="1"/>
        <c:smooth val="0"/>
        <c:axId val="694229200"/>
        <c:axId val="694229592"/>
      </c:lineChart>
      <c:lineChart>
        <c:grouping val="standard"/>
        <c:varyColors val="0"/>
        <c:ser>
          <c:idx val="6"/>
          <c:order val="7"/>
          <c:tx>
            <c:strRef>
              <c:f>'Plant Capacities'!$AJ$2:$AJ$3</c:f>
              <c:strCache>
                <c:ptCount val="2"/>
                <c:pt idx="1">
                  <c:v>Projected Flow</c:v>
                </c:pt>
              </c:strCache>
            </c:strRef>
          </c:tx>
          <c:spPr>
            <a:ln w="28575" cap="rnd">
              <a:solidFill>
                <a:srgbClr val="009E73"/>
              </a:solidFill>
              <a:round/>
            </a:ln>
            <a:effectLst/>
          </c:spPr>
          <c:marker>
            <c:symbol val="none"/>
          </c:marker>
          <c:cat>
            <c:numRef>
              <c:f>'Plant Capacities'!$A$4:$A$19</c:f>
              <c:numCache>
                <c:formatCode>m/d/yyyy</c:formatCode>
                <c:ptCount val="16"/>
                <c:pt idx="0">
                  <c:v>40179</c:v>
                </c:pt>
                <c:pt idx="1">
                  <c:v>43830</c:v>
                </c:pt>
                <c:pt idx="2">
                  <c:v>43831</c:v>
                </c:pt>
                <c:pt idx="3">
                  <c:v>44196</c:v>
                </c:pt>
                <c:pt idx="4">
                  <c:v>44197</c:v>
                </c:pt>
                <c:pt idx="5">
                  <c:v>44561</c:v>
                </c:pt>
                <c:pt idx="6">
                  <c:v>44562</c:v>
                </c:pt>
                <c:pt idx="7">
                  <c:v>45291</c:v>
                </c:pt>
                <c:pt idx="8">
                  <c:v>45292</c:v>
                </c:pt>
                <c:pt idx="9">
                  <c:v>46387</c:v>
                </c:pt>
                <c:pt idx="10">
                  <c:v>46388</c:v>
                </c:pt>
                <c:pt idx="11">
                  <c:v>47484</c:v>
                </c:pt>
                <c:pt idx="12">
                  <c:v>51136</c:v>
                </c:pt>
                <c:pt idx="13">
                  <c:v>54789</c:v>
                </c:pt>
                <c:pt idx="14">
                  <c:v>58441</c:v>
                </c:pt>
                <c:pt idx="15">
                  <c:v>62094</c:v>
                </c:pt>
              </c:numCache>
            </c:numRef>
          </c:cat>
          <c:val>
            <c:numRef>
              <c:f>'Plant Capacities'!$AJ$4:$AJ$19</c:f>
              <c:numCache>
                <c:formatCode>#,##0.0000</c:formatCode>
                <c:ptCount val="16"/>
                <c:pt idx="0">
                  <c:v>7.4324772254307296</c:v>
                </c:pt>
                <c:pt idx="1">
                  <c:v>9.7863600202132588</c:v>
                </c:pt>
                <c:pt idx="2">
                  <c:v>9.7870047429727158</c:v>
                </c:pt>
                <c:pt idx="3">
                  <c:v>9.9755455389305752</c:v>
                </c:pt>
                <c:pt idx="4">
                  <c:v>9.9760620890564873</c:v>
                </c:pt>
                <c:pt idx="5">
                  <c:v>10.164086334888434</c:v>
                </c:pt>
                <c:pt idx="6">
                  <c:v>10.164602885014347</c:v>
                </c:pt>
                <c:pt idx="7">
                  <c:v>10.54116792680415</c:v>
                </c:pt>
                <c:pt idx="8">
                  <c:v>10.541684476930062</c:v>
                </c:pt>
                <c:pt idx="9">
                  <c:v>11.107306864803636</c:v>
                </c:pt>
                <c:pt idx="10">
                  <c:v>11.107823414929548</c:v>
                </c:pt>
                <c:pt idx="11">
                  <c:v>11.673962352929035</c:v>
                </c:pt>
                <c:pt idx="12">
                  <c:v>13.426268186817936</c:v>
                </c:pt>
                <c:pt idx="13">
                  <c:v>15.163307254752819</c:v>
                </c:pt>
                <c:pt idx="14">
                  <c:v>16.80786600935761</c:v>
                </c:pt>
                <c:pt idx="15">
                  <c:v>18.354171303842978</c:v>
                </c:pt>
              </c:numCache>
            </c:numRef>
          </c:val>
          <c:smooth val="0"/>
          <c:extLst>
            <c:ext xmlns:c16="http://schemas.microsoft.com/office/drawing/2014/chart" uri="{C3380CC4-5D6E-409C-BE32-E72D297353CC}">
              <c16:uniqueId val="{00000008-1E9E-4C69-8B44-883047A44A65}"/>
            </c:ext>
          </c:extLst>
        </c:ser>
        <c:dLbls>
          <c:showLegendKey val="0"/>
          <c:showVal val="0"/>
          <c:showCatName val="0"/>
          <c:showSerName val="0"/>
          <c:showPercent val="0"/>
          <c:showBubbleSize val="0"/>
        </c:dLbls>
        <c:marker val="1"/>
        <c:smooth val="0"/>
        <c:axId val="694228024"/>
        <c:axId val="694227632"/>
      </c:lineChart>
      <c:dateAx>
        <c:axId val="694229200"/>
        <c:scaling>
          <c:orientation val="minMax"/>
          <c:max val="54789"/>
          <c:min val="42005"/>
        </c:scaling>
        <c:delete val="0"/>
        <c:axPos val="b"/>
        <c:majorGridlines>
          <c:spPr>
            <a:ln w="9525" cap="flat" cmpd="sng" algn="ctr">
              <a:solidFill>
                <a:schemeClr val="tx1">
                  <a:lumMod val="15000"/>
                  <a:lumOff val="85000"/>
                </a:schemeClr>
              </a:solidFill>
              <a:round/>
            </a:ln>
            <a:effectLst/>
          </c:spPr>
        </c:majorGridlines>
        <c:title>
          <c:tx>
            <c:strRef>
              <c:f>'Plant Capacities'!$A$22</c:f>
              <c:strCache>
                <c:ptCount val="1"/>
                <c:pt idx="0">
                  <c:v>Year</c:v>
                </c:pt>
              </c:strCache>
            </c:strRef>
          </c:tx>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Tw Cen MT" panose="020B0602020104020603" pitchFamily="34" charset="0"/>
                  <a:ea typeface="+mn-ea"/>
                  <a:cs typeface="+mn-cs"/>
                </a:defRPr>
              </a:pPr>
              <a:endParaRPr lang="en-US"/>
            </a:p>
          </c:txPr>
        </c:title>
        <c:numFmt formatCode="yy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Tw Cen MT" panose="020B0602020104020603" pitchFamily="34" charset="0"/>
                <a:ea typeface="+mn-ea"/>
                <a:cs typeface="+mn-cs"/>
              </a:defRPr>
            </a:pPr>
            <a:endParaRPr lang="en-US"/>
          </a:p>
        </c:txPr>
        <c:crossAx val="694229592"/>
        <c:crosses val="autoZero"/>
        <c:auto val="1"/>
        <c:lblOffset val="100"/>
        <c:baseTimeUnit val="days"/>
        <c:majorUnit val="5"/>
        <c:majorTimeUnit val="years"/>
      </c:dateAx>
      <c:valAx>
        <c:axId val="694229592"/>
        <c:scaling>
          <c:orientation val="minMax"/>
          <c:max val="20"/>
        </c:scaling>
        <c:delete val="0"/>
        <c:axPos val="l"/>
        <c:majorGridlines>
          <c:spPr>
            <a:ln w="9525" cap="flat" cmpd="sng" algn="ctr">
              <a:solidFill>
                <a:schemeClr val="tx1">
                  <a:lumMod val="15000"/>
                  <a:lumOff val="85000"/>
                </a:schemeClr>
              </a:solidFill>
              <a:round/>
            </a:ln>
            <a:effectLst/>
          </c:spPr>
        </c:majorGridlines>
        <c:title>
          <c:tx>
            <c:strRef>
              <c:f>'Plant Capacities'!$A$21</c:f>
              <c:strCache>
                <c:ptCount val="1"/>
                <c:pt idx="0">
                  <c:v>Flow (mgd)</c:v>
                </c:pt>
              </c:strCache>
            </c:strRef>
          </c:tx>
          <c:overlay val="0"/>
          <c:spPr>
            <a:noFill/>
            <a:ln>
              <a:noFill/>
            </a:ln>
            <a:effectLst/>
          </c:spPr>
          <c:txPr>
            <a:bodyPr rot="-5400000" spcFirstLastPara="1" vertOverflow="ellipsis" vert="horz" wrap="square" anchor="ctr" anchorCtr="1"/>
            <a:lstStyle/>
            <a:p>
              <a:pPr>
                <a:defRPr sz="1100" b="1" i="0" u="none" strike="noStrike" kern="1200" baseline="0">
                  <a:solidFill>
                    <a:schemeClr val="tx1">
                      <a:lumMod val="65000"/>
                      <a:lumOff val="35000"/>
                    </a:schemeClr>
                  </a:solidFill>
                  <a:latin typeface="Tw Cen MT" panose="020B0602020104020603" pitchFamily="34" charset="0"/>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Tw Cen MT" panose="020B0602020104020603" pitchFamily="34" charset="0"/>
                <a:ea typeface="+mn-ea"/>
                <a:cs typeface="+mn-cs"/>
              </a:defRPr>
            </a:pPr>
            <a:endParaRPr lang="en-US"/>
          </a:p>
        </c:txPr>
        <c:crossAx val="694229200"/>
        <c:crosses val="autoZero"/>
        <c:crossBetween val="midCat"/>
        <c:majorUnit val="4"/>
      </c:valAx>
      <c:valAx>
        <c:axId val="694227632"/>
        <c:scaling>
          <c:orientation val="minMax"/>
        </c:scaling>
        <c:delete val="1"/>
        <c:axPos val="r"/>
        <c:numFmt formatCode="#,##0.0000" sourceLinked="1"/>
        <c:majorTickMark val="out"/>
        <c:minorTickMark val="none"/>
        <c:tickLblPos val="nextTo"/>
        <c:crossAx val="694228024"/>
        <c:crosses val="max"/>
        <c:crossBetween val="between"/>
      </c:valAx>
      <c:dateAx>
        <c:axId val="694228024"/>
        <c:scaling>
          <c:orientation val="minMax"/>
        </c:scaling>
        <c:delete val="1"/>
        <c:axPos val="b"/>
        <c:numFmt formatCode="m/d/yyyy" sourceLinked="1"/>
        <c:majorTickMark val="out"/>
        <c:minorTickMark val="none"/>
        <c:tickLblPos val="nextTo"/>
        <c:crossAx val="694227632"/>
        <c:crosses val="autoZero"/>
        <c:auto val="1"/>
        <c:lblOffset val="100"/>
        <c:baseTimeUnit val="days"/>
      </c:dateAx>
      <c:spPr>
        <a:noFill/>
        <a:ln>
          <a:noFill/>
        </a:ln>
        <a:effectLst/>
      </c:spPr>
    </c:plotArea>
    <c:legend>
      <c:legendPos val="r"/>
      <c:legendEntry>
        <c:idx val="3"/>
        <c:delete val="1"/>
      </c:legendEntry>
      <c:legendEntry>
        <c:idx val="5"/>
        <c:delete val="1"/>
      </c:legendEntry>
      <c:layout>
        <c:manualLayout>
          <c:xMode val="edge"/>
          <c:yMode val="edge"/>
          <c:x val="0.79785519916628056"/>
          <c:y val="0.53724268754760551"/>
          <c:w val="0.1629291145592095"/>
          <c:h val="0.32087281257125672"/>
        </c:manualLayout>
      </c:layout>
      <c:overlay val="1"/>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Tw Cen MT" panose="020B0602020104020603" pitchFamily="34" charset="0"/>
              <a:ea typeface="+mn-ea"/>
              <a:cs typeface="+mn-cs"/>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100">
          <a:latin typeface="Tw Cen MT" panose="020B0602020104020603"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cked"/>
        <c:varyColors val="0"/>
        <c:ser>
          <c:idx val="0"/>
          <c:order val="0"/>
          <c:spPr>
            <a:noFill/>
            <a:ln w="25400">
              <a:noFill/>
            </a:ln>
            <a:effectLst/>
          </c:spPr>
          <c:cat>
            <c:numRef>
              <c:f>'Plant Capacities'!$A$4:$A$19</c:f>
              <c:numCache>
                <c:formatCode>m/d/yyyy</c:formatCode>
                <c:ptCount val="16"/>
                <c:pt idx="0">
                  <c:v>40179</c:v>
                </c:pt>
                <c:pt idx="1">
                  <c:v>43830</c:v>
                </c:pt>
                <c:pt idx="2">
                  <c:v>43831</c:v>
                </c:pt>
                <c:pt idx="3">
                  <c:v>44196</c:v>
                </c:pt>
                <c:pt idx="4">
                  <c:v>44197</c:v>
                </c:pt>
                <c:pt idx="5">
                  <c:v>44561</c:v>
                </c:pt>
                <c:pt idx="6">
                  <c:v>44562</c:v>
                </c:pt>
                <c:pt idx="7">
                  <c:v>45291</c:v>
                </c:pt>
                <c:pt idx="8">
                  <c:v>45292</c:v>
                </c:pt>
                <c:pt idx="9">
                  <c:v>46387</c:v>
                </c:pt>
                <c:pt idx="10">
                  <c:v>46388</c:v>
                </c:pt>
                <c:pt idx="11">
                  <c:v>47484</c:v>
                </c:pt>
                <c:pt idx="12">
                  <c:v>51136</c:v>
                </c:pt>
                <c:pt idx="13">
                  <c:v>54789</c:v>
                </c:pt>
                <c:pt idx="14">
                  <c:v>58441</c:v>
                </c:pt>
                <c:pt idx="15">
                  <c:v>62094</c:v>
                </c:pt>
              </c:numCache>
            </c:numRef>
          </c:cat>
          <c:val>
            <c:numRef>
              <c:f>'Plant Capacities'!$AL$4:$AL$19</c:f>
              <c:numCache>
                <c:formatCode>General</c:formatCode>
                <c:ptCount val="16"/>
                <c:pt idx="0">
                  <c:v>33.9</c:v>
                </c:pt>
                <c:pt idx="1">
                  <c:v>33.9</c:v>
                </c:pt>
                <c:pt idx="2">
                  <c:v>33.9</c:v>
                </c:pt>
                <c:pt idx="3">
                  <c:v>33.9</c:v>
                </c:pt>
                <c:pt idx="4">
                  <c:v>33.9</c:v>
                </c:pt>
                <c:pt idx="5">
                  <c:v>33.9</c:v>
                </c:pt>
                <c:pt idx="6">
                  <c:v>33.9</c:v>
                </c:pt>
                <c:pt idx="7">
                  <c:v>33.9</c:v>
                </c:pt>
                <c:pt idx="8">
                  <c:v>33.9</c:v>
                </c:pt>
                <c:pt idx="9">
                  <c:v>33.9</c:v>
                </c:pt>
                <c:pt idx="10">
                  <c:v>33.9</c:v>
                </c:pt>
                <c:pt idx="11">
                  <c:v>33.9</c:v>
                </c:pt>
                <c:pt idx="12">
                  <c:v>33.9</c:v>
                </c:pt>
                <c:pt idx="13">
                  <c:v>33.9</c:v>
                </c:pt>
                <c:pt idx="14">
                  <c:v>33.9</c:v>
                </c:pt>
                <c:pt idx="15">
                  <c:v>33.9</c:v>
                </c:pt>
              </c:numCache>
            </c:numRef>
          </c:val>
          <c:extLst>
            <c:ext xmlns:c16="http://schemas.microsoft.com/office/drawing/2014/chart" uri="{C3380CC4-5D6E-409C-BE32-E72D297353CC}">
              <c16:uniqueId val="{00000000-0502-492E-BAEE-5A4599EA0779}"/>
            </c:ext>
          </c:extLst>
        </c:ser>
        <c:ser>
          <c:idx val="2"/>
          <c:order val="1"/>
          <c:tx>
            <c:strRef>
              <c:f>'Plant Capacities'!$AN$2:$AN$3</c:f>
              <c:strCache>
                <c:ptCount val="2"/>
                <c:pt idx="1">
                  <c:v>Over 75% Permit</c:v>
                </c:pt>
              </c:strCache>
            </c:strRef>
          </c:tx>
          <c:spPr>
            <a:solidFill>
              <a:srgbClr val="F0E442"/>
            </a:solidFill>
            <a:ln w="25400">
              <a:noFill/>
            </a:ln>
            <a:effectLst/>
          </c:spPr>
          <c:cat>
            <c:numRef>
              <c:f>'Plant Capacities'!$A$4:$A$19</c:f>
              <c:numCache>
                <c:formatCode>m/d/yyyy</c:formatCode>
                <c:ptCount val="16"/>
                <c:pt idx="0">
                  <c:v>40179</c:v>
                </c:pt>
                <c:pt idx="1">
                  <c:v>43830</c:v>
                </c:pt>
                <c:pt idx="2">
                  <c:v>43831</c:v>
                </c:pt>
                <c:pt idx="3">
                  <c:v>44196</c:v>
                </c:pt>
                <c:pt idx="4">
                  <c:v>44197</c:v>
                </c:pt>
                <c:pt idx="5">
                  <c:v>44561</c:v>
                </c:pt>
                <c:pt idx="6">
                  <c:v>44562</c:v>
                </c:pt>
                <c:pt idx="7">
                  <c:v>45291</c:v>
                </c:pt>
                <c:pt idx="8">
                  <c:v>45292</c:v>
                </c:pt>
                <c:pt idx="9">
                  <c:v>46387</c:v>
                </c:pt>
                <c:pt idx="10">
                  <c:v>46388</c:v>
                </c:pt>
                <c:pt idx="11">
                  <c:v>47484</c:v>
                </c:pt>
                <c:pt idx="12">
                  <c:v>51136</c:v>
                </c:pt>
                <c:pt idx="13">
                  <c:v>54789</c:v>
                </c:pt>
                <c:pt idx="14">
                  <c:v>58441</c:v>
                </c:pt>
                <c:pt idx="15">
                  <c:v>62094</c:v>
                </c:pt>
              </c:numCache>
            </c:numRef>
          </c:cat>
          <c:val>
            <c:numRef>
              <c:f>'Plant Capacities'!$AN$4:$AN$19</c:f>
              <c:numCache>
                <c:formatCode>General</c:formatCode>
                <c:ptCount val="16"/>
                <c:pt idx="0">
                  <c:v>6.7799999999999994</c:v>
                </c:pt>
                <c:pt idx="1">
                  <c:v>6.7799999999999994</c:v>
                </c:pt>
                <c:pt idx="2">
                  <c:v>6.7799999999999994</c:v>
                </c:pt>
                <c:pt idx="3">
                  <c:v>6.7799999999999994</c:v>
                </c:pt>
                <c:pt idx="4">
                  <c:v>6.7799999999999994</c:v>
                </c:pt>
                <c:pt idx="5">
                  <c:v>6.7799999999999994</c:v>
                </c:pt>
                <c:pt idx="6">
                  <c:v>6.7799999999999994</c:v>
                </c:pt>
                <c:pt idx="7">
                  <c:v>6.7799999999999994</c:v>
                </c:pt>
                <c:pt idx="8">
                  <c:v>6.7799999999999994</c:v>
                </c:pt>
                <c:pt idx="9">
                  <c:v>6.7799999999999994</c:v>
                </c:pt>
                <c:pt idx="10">
                  <c:v>6.7799999999999994</c:v>
                </c:pt>
                <c:pt idx="11">
                  <c:v>6.7799999999999994</c:v>
                </c:pt>
                <c:pt idx="12">
                  <c:v>6.7799999999999994</c:v>
                </c:pt>
                <c:pt idx="13">
                  <c:v>6.7799999999999994</c:v>
                </c:pt>
                <c:pt idx="14">
                  <c:v>6.7799999999999994</c:v>
                </c:pt>
                <c:pt idx="15">
                  <c:v>6.7799999999999994</c:v>
                </c:pt>
              </c:numCache>
            </c:numRef>
          </c:val>
          <c:extLst>
            <c:ext xmlns:c16="http://schemas.microsoft.com/office/drawing/2014/chart" uri="{C3380CC4-5D6E-409C-BE32-E72D297353CC}">
              <c16:uniqueId val="{00000001-0502-492E-BAEE-5A4599EA0779}"/>
            </c:ext>
          </c:extLst>
        </c:ser>
        <c:ser>
          <c:idx val="7"/>
          <c:order val="2"/>
          <c:tx>
            <c:strRef>
              <c:f>'Plant Capacities'!$AO$2:$AO$3</c:f>
              <c:strCache>
                <c:ptCount val="2"/>
                <c:pt idx="1">
                  <c:v>Over 90% Permit</c:v>
                </c:pt>
              </c:strCache>
            </c:strRef>
          </c:tx>
          <c:spPr>
            <a:solidFill>
              <a:srgbClr val="E69F00"/>
            </a:solidFill>
            <a:ln>
              <a:noFill/>
            </a:ln>
            <a:effectLst/>
          </c:spPr>
          <c:cat>
            <c:numRef>
              <c:f>'Plant Capacities'!$A$4:$A$19</c:f>
              <c:numCache>
                <c:formatCode>m/d/yyyy</c:formatCode>
                <c:ptCount val="16"/>
                <c:pt idx="0">
                  <c:v>40179</c:v>
                </c:pt>
                <c:pt idx="1">
                  <c:v>43830</c:v>
                </c:pt>
                <c:pt idx="2">
                  <c:v>43831</c:v>
                </c:pt>
                <c:pt idx="3">
                  <c:v>44196</c:v>
                </c:pt>
                <c:pt idx="4">
                  <c:v>44197</c:v>
                </c:pt>
                <c:pt idx="5">
                  <c:v>44561</c:v>
                </c:pt>
                <c:pt idx="6">
                  <c:v>44562</c:v>
                </c:pt>
                <c:pt idx="7">
                  <c:v>45291</c:v>
                </c:pt>
                <c:pt idx="8">
                  <c:v>45292</c:v>
                </c:pt>
                <c:pt idx="9">
                  <c:v>46387</c:v>
                </c:pt>
                <c:pt idx="10">
                  <c:v>46388</c:v>
                </c:pt>
                <c:pt idx="11">
                  <c:v>47484</c:v>
                </c:pt>
                <c:pt idx="12">
                  <c:v>51136</c:v>
                </c:pt>
                <c:pt idx="13">
                  <c:v>54789</c:v>
                </c:pt>
                <c:pt idx="14">
                  <c:v>58441</c:v>
                </c:pt>
                <c:pt idx="15">
                  <c:v>62094</c:v>
                </c:pt>
              </c:numCache>
            </c:numRef>
          </c:cat>
          <c:val>
            <c:numRef>
              <c:f>'Plant Capacities'!$AO$4:$AO$19</c:f>
              <c:numCache>
                <c:formatCode>General</c:formatCode>
                <c:ptCount val="16"/>
                <c:pt idx="0">
                  <c:v>4.5200000000000005</c:v>
                </c:pt>
                <c:pt idx="1">
                  <c:v>4.5200000000000005</c:v>
                </c:pt>
                <c:pt idx="2">
                  <c:v>4.5200000000000005</c:v>
                </c:pt>
                <c:pt idx="3">
                  <c:v>4.5200000000000005</c:v>
                </c:pt>
                <c:pt idx="4">
                  <c:v>4.5200000000000005</c:v>
                </c:pt>
                <c:pt idx="5">
                  <c:v>4.5200000000000005</c:v>
                </c:pt>
                <c:pt idx="6">
                  <c:v>4.5200000000000005</c:v>
                </c:pt>
                <c:pt idx="7">
                  <c:v>4.5200000000000005</c:v>
                </c:pt>
                <c:pt idx="8">
                  <c:v>4.5200000000000005</c:v>
                </c:pt>
                <c:pt idx="9">
                  <c:v>4.5200000000000005</c:v>
                </c:pt>
                <c:pt idx="10">
                  <c:v>4.5200000000000005</c:v>
                </c:pt>
                <c:pt idx="11">
                  <c:v>4.5200000000000005</c:v>
                </c:pt>
                <c:pt idx="12">
                  <c:v>4.5200000000000005</c:v>
                </c:pt>
                <c:pt idx="13">
                  <c:v>4.5200000000000005</c:v>
                </c:pt>
                <c:pt idx="14">
                  <c:v>4.5200000000000005</c:v>
                </c:pt>
                <c:pt idx="15">
                  <c:v>4.5200000000000005</c:v>
                </c:pt>
              </c:numCache>
            </c:numRef>
          </c:val>
          <c:extLst>
            <c:ext xmlns:c16="http://schemas.microsoft.com/office/drawing/2014/chart" uri="{C3380CC4-5D6E-409C-BE32-E72D297353CC}">
              <c16:uniqueId val="{00000002-0502-492E-BAEE-5A4599EA0779}"/>
            </c:ext>
          </c:extLst>
        </c:ser>
        <c:ser>
          <c:idx val="3"/>
          <c:order val="4"/>
          <c:tx>
            <c:strRef>
              <c:f>'Plant Capacities'!$AP$2:$AP$3</c:f>
              <c:strCache>
                <c:ptCount val="2"/>
                <c:pt idx="1">
                  <c:v>Over Permit</c:v>
                </c:pt>
              </c:strCache>
            </c:strRef>
          </c:tx>
          <c:spPr>
            <a:solidFill>
              <a:srgbClr val="D55E00"/>
            </a:solidFill>
            <a:ln w="25400">
              <a:noFill/>
            </a:ln>
            <a:effectLst/>
          </c:spPr>
          <c:cat>
            <c:numRef>
              <c:f>'Plant Capacities'!$A$4:$A$19</c:f>
              <c:numCache>
                <c:formatCode>m/d/yyyy</c:formatCode>
                <c:ptCount val="16"/>
                <c:pt idx="0">
                  <c:v>40179</c:v>
                </c:pt>
                <c:pt idx="1">
                  <c:v>43830</c:v>
                </c:pt>
                <c:pt idx="2">
                  <c:v>43831</c:v>
                </c:pt>
                <c:pt idx="3">
                  <c:v>44196</c:v>
                </c:pt>
                <c:pt idx="4">
                  <c:v>44197</c:v>
                </c:pt>
                <c:pt idx="5">
                  <c:v>44561</c:v>
                </c:pt>
                <c:pt idx="6">
                  <c:v>44562</c:v>
                </c:pt>
                <c:pt idx="7">
                  <c:v>45291</c:v>
                </c:pt>
                <c:pt idx="8">
                  <c:v>45292</c:v>
                </c:pt>
                <c:pt idx="9">
                  <c:v>46387</c:v>
                </c:pt>
                <c:pt idx="10">
                  <c:v>46388</c:v>
                </c:pt>
                <c:pt idx="11">
                  <c:v>47484</c:v>
                </c:pt>
                <c:pt idx="12">
                  <c:v>51136</c:v>
                </c:pt>
                <c:pt idx="13">
                  <c:v>54789</c:v>
                </c:pt>
                <c:pt idx="14">
                  <c:v>58441</c:v>
                </c:pt>
                <c:pt idx="15">
                  <c:v>62094</c:v>
                </c:pt>
              </c:numCache>
            </c:numRef>
          </c:cat>
          <c:val>
            <c:numRef>
              <c:f>'Plant Capacities'!$AP$4:$AP$19</c:f>
              <c:numCache>
                <c:formatCode>General</c:formatCode>
                <c:ptCount val="16"/>
                <c:pt idx="0">
                  <c:v>4.8</c:v>
                </c:pt>
                <c:pt idx="1">
                  <c:v>4.8</c:v>
                </c:pt>
                <c:pt idx="2">
                  <c:v>4.8</c:v>
                </c:pt>
                <c:pt idx="3">
                  <c:v>4.8</c:v>
                </c:pt>
                <c:pt idx="4">
                  <c:v>4.8</c:v>
                </c:pt>
                <c:pt idx="5">
                  <c:v>4.8</c:v>
                </c:pt>
                <c:pt idx="6">
                  <c:v>4.8</c:v>
                </c:pt>
                <c:pt idx="7">
                  <c:v>4.8</c:v>
                </c:pt>
                <c:pt idx="8">
                  <c:v>4.8</c:v>
                </c:pt>
                <c:pt idx="9">
                  <c:v>4.8</c:v>
                </c:pt>
                <c:pt idx="10">
                  <c:v>4.8</c:v>
                </c:pt>
                <c:pt idx="11">
                  <c:v>4.8</c:v>
                </c:pt>
                <c:pt idx="12">
                  <c:v>4.8</c:v>
                </c:pt>
                <c:pt idx="13">
                  <c:v>4.8</c:v>
                </c:pt>
                <c:pt idx="14">
                  <c:v>4.8</c:v>
                </c:pt>
                <c:pt idx="15">
                  <c:v>4.8</c:v>
                </c:pt>
              </c:numCache>
            </c:numRef>
          </c:val>
          <c:extLst>
            <c:ext xmlns:c16="http://schemas.microsoft.com/office/drawing/2014/chart" uri="{C3380CC4-5D6E-409C-BE32-E72D297353CC}">
              <c16:uniqueId val="{00000003-0502-492E-BAEE-5A4599EA0779}"/>
            </c:ext>
          </c:extLst>
        </c:ser>
        <c:dLbls>
          <c:showLegendKey val="0"/>
          <c:showVal val="0"/>
          <c:showCatName val="0"/>
          <c:showSerName val="0"/>
          <c:showPercent val="0"/>
          <c:showBubbleSize val="0"/>
        </c:dLbls>
        <c:axId val="694223320"/>
        <c:axId val="694231944"/>
      </c:areaChart>
      <c:areaChart>
        <c:grouping val="stacked"/>
        <c:varyColors val="0"/>
        <c:ser>
          <c:idx val="4"/>
          <c:order val="5"/>
          <c:spPr>
            <a:noFill/>
            <a:ln w="25400">
              <a:noFill/>
            </a:ln>
            <a:effectLst/>
          </c:spPr>
          <c:cat>
            <c:numRef>
              <c:f>'Plant Capacities'!$A$4:$A$19</c:f>
              <c:numCache>
                <c:formatCode>m/d/yyyy</c:formatCode>
                <c:ptCount val="16"/>
                <c:pt idx="0">
                  <c:v>40179</c:v>
                </c:pt>
                <c:pt idx="1">
                  <c:v>43830</c:v>
                </c:pt>
                <c:pt idx="2">
                  <c:v>43831</c:v>
                </c:pt>
                <c:pt idx="3">
                  <c:v>44196</c:v>
                </c:pt>
                <c:pt idx="4">
                  <c:v>44197</c:v>
                </c:pt>
                <c:pt idx="5">
                  <c:v>44561</c:v>
                </c:pt>
                <c:pt idx="6">
                  <c:v>44562</c:v>
                </c:pt>
                <c:pt idx="7">
                  <c:v>45291</c:v>
                </c:pt>
                <c:pt idx="8">
                  <c:v>45292</c:v>
                </c:pt>
                <c:pt idx="9">
                  <c:v>46387</c:v>
                </c:pt>
                <c:pt idx="10">
                  <c:v>46388</c:v>
                </c:pt>
                <c:pt idx="11">
                  <c:v>47484</c:v>
                </c:pt>
                <c:pt idx="12">
                  <c:v>51136</c:v>
                </c:pt>
                <c:pt idx="13">
                  <c:v>54789</c:v>
                </c:pt>
                <c:pt idx="14">
                  <c:v>58441</c:v>
                </c:pt>
                <c:pt idx="15">
                  <c:v>62094</c:v>
                </c:pt>
              </c:numCache>
            </c:numRef>
          </c:cat>
          <c:val>
            <c:numRef>
              <c:f>'Plant Capacities'!$AQ$4:$AQ$19</c:f>
              <c:numCache>
                <c:formatCode>#,##0.0000</c:formatCode>
                <c:ptCount val="16"/>
                <c:pt idx="0">
                  <c:v>23.339405115949102</c:v>
                </c:pt>
                <c:pt idx="1">
                  <c:v>24.281020482792826</c:v>
                </c:pt>
                <c:pt idx="2">
                  <c:v>24.28127838894644</c:v>
                </c:pt>
                <c:pt idx="3">
                  <c:v>24.340877124674854</c:v>
                </c:pt>
                <c:pt idx="4">
                  <c:v>23.741040408882331</c:v>
                </c:pt>
                <c:pt idx="5">
                  <c:v>23.800475860403271</c:v>
                </c:pt>
                <c:pt idx="6">
                  <c:v>23.800639144610745</c:v>
                </c:pt>
                <c:pt idx="7">
                  <c:v>23.91967333186011</c:v>
                </c:pt>
                <c:pt idx="8">
                  <c:v>23.919836616067585</c:v>
                </c:pt>
                <c:pt idx="9">
                  <c:v>24.098632823252835</c:v>
                </c:pt>
                <c:pt idx="10">
                  <c:v>27.098796107460306</c:v>
                </c:pt>
                <c:pt idx="11">
                  <c:v>27.277755598853037</c:v>
                </c:pt>
                <c:pt idx="12">
                  <c:v>28.288071629138393</c:v>
                </c:pt>
                <c:pt idx="13">
                  <c:v>29.768969434660463</c:v>
                </c:pt>
                <c:pt idx="14">
                  <c:v>31.22779971362171</c:v>
                </c:pt>
                <c:pt idx="15">
                  <c:v>33.066712467118933</c:v>
                </c:pt>
              </c:numCache>
            </c:numRef>
          </c:val>
          <c:extLst>
            <c:ext xmlns:c16="http://schemas.microsoft.com/office/drawing/2014/chart" uri="{C3380CC4-5D6E-409C-BE32-E72D297353CC}">
              <c16:uniqueId val="{00000004-0502-492E-BAEE-5A4599EA0779}"/>
            </c:ext>
          </c:extLst>
        </c:ser>
        <c:ser>
          <c:idx val="5"/>
          <c:order val="6"/>
          <c:tx>
            <c:strRef>
              <c:f>'Plant Capacities'!$AR$2:$AR$3</c:f>
              <c:strCache>
                <c:ptCount val="2"/>
                <c:pt idx="1">
                  <c:v>Projected Flow Range</c:v>
                </c:pt>
              </c:strCache>
            </c:strRef>
          </c:tx>
          <c:spPr>
            <a:solidFill>
              <a:srgbClr val="009E73">
                <a:alpha val="50196"/>
              </a:srgbClr>
            </a:solidFill>
            <a:ln w="25400">
              <a:noFill/>
            </a:ln>
            <a:effectLst/>
          </c:spPr>
          <c:cat>
            <c:numRef>
              <c:f>'Plant Capacities'!$A$4:$A$19</c:f>
              <c:numCache>
                <c:formatCode>m/d/yyyy</c:formatCode>
                <c:ptCount val="16"/>
                <c:pt idx="0">
                  <c:v>40179</c:v>
                </c:pt>
                <c:pt idx="1">
                  <c:v>43830</c:v>
                </c:pt>
                <c:pt idx="2">
                  <c:v>43831</c:v>
                </c:pt>
                <c:pt idx="3">
                  <c:v>44196</c:v>
                </c:pt>
                <c:pt idx="4">
                  <c:v>44197</c:v>
                </c:pt>
                <c:pt idx="5">
                  <c:v>44561</c:v>
                </c:pt>
                <c:pt idx="6">
                  <c:v>44562</c:v>
                </c:pt>
                <c:pt idx="7">
                  <c:v>45291</c:v>
                </c:pt>
                <c:pt idx="8">
                  <c:v>45292</c:v>
                </c:pt>
                <c:pt idx="9">
                  <c:v>46387</c:v>
                </c:pt>
                <c:pt idx="10">
                  <c:v>46388</c:v>
                </c:pt>
                <c:pt idx="11">
                  <c:v>47484</c:v>
                </c:pt>
                <c:pt idx="12">
                  <c:v>51136</c:v>
                </c:pt>
                <c:pt idx="13">
                  <c:v>54789</c:v>
                </c:pt>
                <c:pt idx="14">
                  <c:v>58441</c:v>
                </c:pt>
                <c:pt idx="15">
                  <c:v>62094</c:v>
                </c:pt>
              </c:numCache>
            </c:numRef>
          </c:cat>
          <c:val>
            <c:numRef>
              <c:f>'Plant Capacities'!$AR$4:$AR$19</c:f>
              <c:numCache>
                <c:formatCode>#,##0.0000</c:formatCode>
                <c:ptCount val="16"/>
                <c:pt idx="0">
                  <c:v>0</c:v>
                </c:pt>
                <c:pt idx="1">
                  <c:v>3.0623003112646345</c:v>
                </c:pt>
                <c:pt idx="2">
                  <c:v>3.0631390678549568</c:v>
                </c:pt>
                <c:pt idx="3">
                  <c:v>3.340067674432396</c:v>
                </c:pt>
                <c:pt idx="4">
                  <c:v>3.3408263829435674</c:v>
                </c:pt>
                <c:pt idx="5">
                  <c:v>3.6169962810098353</c:v>
                </c:pt>
                <c:pt idx="6">
                  <c:v>3.6177549895210066</c:v>
                </c:pt>
                <c:pt idx="7">
                  <c:v>4.1708534941647137</c:v>
                </c:pt>
                <c:pt idx="8">
                  <c:v>4.1716122026758846</c:v>
                </c:pt>
                <c:pt idx="9">
                  <c:v>5.0023980224082019</c:v>
                </c:pt>
                <c:pt idx="10">
                  <c:v>5.0031567309193745</c:v>
                </c:pt>
                <c:pt idx="11">
                  <c:v>5.8347012591628618</c:v>
                </c:pt>
                <c:pt idx="12">
                  <c:v>7.4956810957337092</c:v>
                </c:pt>
                <c:pt idx="13">
                  <c:v>8.1834217554877267</c:v>
                </c:pt>
                <c:pt idx="14">
                  <c:v>8.7209954149074456</c:v>
                </c:pt>
                <c:pt idx="15">
                  <c:v>8.2919726332660542</c:v>
                </c:pt>
              </c:numCache>
            </c:numRef>
          </c:val>
          <c:extLst>
            <c:ext xmlns:c16="http://schemas.microsoft.com/office/drawing/2014/chart" uri="{C3380CC4-5D6E-409C-BE32-E72D297353CC}">
              <c16:uniqueId val="{00000005-0502-492E-BAEE-5A4599EA0779}"/>
            </c:ext>
          </c:extLst>
        </c:ser>
        <c:dLbls>
          <c:showLegendKey val="0"/>
          <c:showVal val="0"/>
          <c:showCatName val="0"/>
          <c:showSerName val="0"/>
          <c:showPercent val="0"/>
          <c:showBubbleSize val="0"/>
        </c:dLbls>
        <c:axId val="694229984"/>
        <c:axId val="694231552"/>
      </c:areaChart>
      <c:lineChart>
        <c:grouping val="standard"/>
        <c:varyColors val="0"/>
        <c:ser>
          <c:idx val="1"/>
          <c:order val="3"/>
          <c:tx>
            <c:strRef>
              <c:f>'Plant Capacities'!$AM$2:$AM$3</c:f>
              <c:strCache>
                <c:ptCount val="2"/>
                <c:pt idx="1">
                  <c:v>Effective Capacity</c:v>
                </c:pt>
              </c:strCache>
            </c:strRef>
          </c:tx>
          <c:spPr>
            <a:ln w="28575" cap="rnd">
              <a:solidFill>
                <a:sysClr val="windowText" lastClr="000000"/>
              </a:solidFill>
              <a:round/>
            </a:ln>
            <a:effectLst/>
          </c:spPr>
          <c:marker>
            <c:symbol val="none"/>
          </c:marker>
          <c:cat>
            <c:numRef>
              <c:f>'Plant Capacities'!$A$4:$A$19</c:f>
              <c:numCache>
                <c:formatCode>m/d/yyyy</c:formatCode>
                <c:ptCount val="16"/>
                <c:pt idx="0">
                  <c:v>40179</c:v>
                </c:pt>
                <c:pt idx="1">
                  <c:v>43830</c:v>
                </c:pt>
                <c:pt idx="2">
                  <c:v>43831</c:v>
                </c:pt>
                <c:pt idx="3">
                  <c:v>44196</c:v>
                </c:pt>
                <c:pt idx="4">
                  <c:v>44197</c:v>
                </c:pt>
                <c:pt idx="5">
                  <c:v>44561</c:v>
                </c:pt>
                <c:pt idx="6">
                  <c:v>44562</c:v>
                </c:pt>
                <c:pt idx="7">
                  <c:v>45291</c:v>
                </c:pt>
                <c:pt idx="8">
                  <c:v>45292</c:v>
                </c:pt>
                <c:pt idx="9">
                  <c:v>46387</c:v>
                </c:pt>
                <c:pt idx="10">
                  <c:v>46388</c:v>
                </c:pt>
                <c:pt idx="11">
                  <c:v>47484</c:v>
                </c:pt>
                <c:pt idx="12">
                  <c:v>51136</c:v>
                </c:pt>
                <c:pt idx="13">
                  <c:v>54789</c:v>
                </c:pt>
                <c:pt idx="14">
                  <c:v>58441</c:v>
                </c:pt>
                <c:pt idx="15">
                  <c:v>62094</c:v>
                </c:pt>
              </c:numCache>
            </c:numRef>
          </c:cat>
          <c:val>
            <c:numRef>
              <c:f>'Plant Capacities'!$AM$4:$AM$19</c:f>
              <c:numCache>
                <c:formatCode>General</c:formatCode>
                <c:ptCount val="16"/>
                <c:pt idx="0">
                  <c:v>23.1</c:v>
                </c:pt>
                <c:pt idx="1">
                  <c:v>23.1</c:v>
                </c:pt>
                <c:pt idx="2">
                  <c:v>23.1</c:v>
                </c:pt>
                <c:pt idx="3">
                  <c:v>23.1</c:v>
                </c:pt>
                <c:pt idx="4">
                  <c:v>25.1</c:v>
                </c:pt>
                <c:pt idx="5">
                  <c:v>25.1</c:v>
                </c:pt>
                <c:pt idx="6">
                  <c:v>25.1</c:v>
                </c:pt>
                <c:pt idx="7">
                  <c:v>25.1</c:v>
                </c:pt>
                <c:pt idx="8">
                  <c:v>35.200000000000003</c:v>
                </c:pt>
                <c:pt idx="9">
                  <c:v>35.200000000000003</c:v>
                </c:pt>
                <c:pt idx="10">
                  <c:v>35.200000000000003</c:v>
                </c:pt>
                <c:pt idx="11">
                  <c:v>35.200000000000003</c:v>
                </c:pt>
                <c:pt idx="12">
                  <c:v>35.200000000000003</c:v>
                </c:pt>
                <c:pt idx="13">
                  <c:v>35.200000000000003</c:v>
                </c:pt>
                <c:pt idx="14">
                  <c:v>35.200000000000003</c:v>
                </c:pt>
                <c:pt idx="15">
                  <c:v>35.200000000000003</c:v>
                </c:pt>
              </c:numCache>
            </c:numRef>
          </c:val>
          <c:smooth val="0"/>
          <c:extLst>
            <c:ext xmlns:c16="http://schemas.microsoft.com/office/drawing/2014/chart" uri="{C3380CC4-5D6E-409C-BE32-E72D297353CC}">
              <c16:uniqueId val="{00000006-0502-492E-BAEE-5A4599EA0779}"/>
            </c:ext>
          </c:extLst>
        </c:ser>
        <c:ser>
          <c:idx val="8"/>
          <c:order val="8"/>
          <c:tx>
            <c:strRef>
              <c:f>'Plant Capacities'!$AM$50</c:f>
              <c:strCache>
                <c:ptCount val="1"/>
                <c:pt idx="0">
                  <c:v>No Action on Inds.</c:v>
                </c:pt>
              </c:strCache>
            </c:strRef>
          </c:tx>
          <c:spPr>
            <a:ln w="28575" cap="rnd">
              <a:solidFill>
                <a:sysClr val="windowText" lastClr="000000"/>
              </a:solidFill>
              <a:prstDash val="sysDash"/>
              <a:round/>
            </a:ln>
            <a:effectLst/>
          </c:spPr>
          <c:marker>
            <c:symbol val="none"/>
          </c:marker>
          <c:cat>
            <c:numRef>
              <c:f>'Plant Capacities'!$A$4:$A$19</c:f>
              <c:numCache>
                <c:formatCode>m/d/yyyy</c:formatCode>
                <c:ptCount val="16"/>
                <c:pt idx="0">
                  <c:v>40179</c:v>
                </c:pt>
                <c:pt idx="1">
                  <c:v>43830</c:v>
                </c:pt>
                <c:pt idx="2">
                  <c:v>43831</c:v>
                </c:pt>
                <c:pt idx="3">
                  <c:v>44196</c:v>
                </c:pt>
                <c:pt idx="4">
                  <c:v>44197</c:v>
                </c:pt>
                <c:pt idx="5">
                  <c:v>44561</c:v>
                </c:pt>
                <c:pt idx="6">
                  <c:v>44562</c:v>
                </c:pt>
                <c:pt idx="7">
                  <c:v>45291</c:v>
                </c:pt>
                <c:pt idx="8">
                  <c:v>45292</c:v>
                </c:pt>
                <c:pt idx="9">
                  <c:v>46387</c:v>
                </c:pt>
                <c:pt idx="10">
                  <c:v>46388</c:v>
                </c:pt>
                <c:pt idx="11">
                  <c:v>47484</c:v>
                </c:pt>
                <c:pt idx="12">
                  <c:v>51136</c:v>
                </c:pt>
                <c:pt idx="13">
                  <c:v>54789</c:v>
                </c:pt>
                <c:pt idx="14">
                  <c:v>58441</c:v>
                </c:pt>
                <c:pt idx="15">
                  <c:v>62094</c:v>
                </c:pt>
              </c:numCache>
            </c:numRef>
          </c:cat>
          <c:val>
            <c:numRef>
              <c:f>'Plant Capacities'!$AM$51:$AM$66</c:f>
              <c:numCache>
                <c:formatCode>General</c:formatCode>
                <c:ptCount val="16"/>
                <c:pt idx="0">
                  <c:v>23.1</c:v>
                </c:pt>
                <c:pt idx="1">
                  <c:v>23.1</c:v>
                </c:pt>
                <c:pt idx="2">
                  <c:v>23.1</c:v>
                </c:pt>
                <c:pt idx="3">
                  <c:v>23.1</c:v>
                </c:pt>
                <c:pt idx="4">
                  <c:v>25.1</c:v>
                </c:pt>
                <c:pt idx="5">
                  <c:v>25.1</c:v>
                </c:pt>
                <c:pt idx="6">
                  <c:v>25.1</c:v>
                </c:pt>
                <c:pt idx="7">
                  <c:v>25.1</c:v>
                </c:pt>
                <c:pt idx="8">
                  <c:v>25.1</c:v>
                </c:pt>
                <c:pt idx="9">
                  <c:v>25.1</c:v>
                </c:pt>
                <c:pt idx="10">
                  <c:v>25.1</c:v>
                </c:pt>
                <c:pt idx="11">
                  <c:v>25.1</c:v>
                </c:pt>
                <c:pt idx="12">
                  <c:v>25.1</c:v>
                </c:pt>
                <c:pt idx="13">
                  <c:v>25.1</c:v>
                </c:pt>
                <c:pt idx="14">
                  <c:v>25.1</c:v>
                </c:pt>
                <c:pt idx="15">
                  <c:v>25.1</c:v>
                </c:pt>
              </c:numCache>
            </c:numRef>
          </c:val>
          <c:smooth val="0"/>
          <c:extLst>
            <c:ext xmlns:c16="http://schemas.microsoft.com/office/drawing/2014/chart" uri="{C3380CC4-5D6E-409C-BE32-E72D297353CC}">
              <c16:uniqueId val="{00000007-0502-492E-BAEE-5A4599EA0779}"/>
            </c:ext>
          </c:extLst>
        </c:ser>
        <c:dLbls>
          <c:showLegendKey val="0"/>
          <c:showVal val="0"/>
          <c:showCatName val="0"/>
          <c:showSerName val="0"/>
          <c:showPercent val="0"/>
          <c:showBubbleSize val="0"/>
        </c:dLbls>
        <c:marker val="1"/>
        <c:smooth val="0"/>
        <c:axId val="694223320"/>
        <c:axId val="694231944"/>
      </c:lineChart>
      <c:lineChart>
        <c:grouping val="standard"/>
        <c:varyColors val="0"/>
        <c:ser>
          <c:idx val="6"/>
          <c:order val="7"/>
          <c:tx>
            <c:strRef>
              <c:f>'Plant Capacities'!$AS$2:$AS$3</c:f>
              <c:strCache>
                <c:ptCount val="2"/>
                <c:pt idx="1">
                  <c:v>Projected Flow</c:v>
                </c:pt>
              </c:strCache>
            </c:strRef>
          </c:tx>
          <c:spPr>
            <a:ln w="28575" cap="rnd">
              <a:solidFill>
                <a:srgbClr val="009E73"/>
              </a:solidFill>
              <a:round/>
            </a:ln>
            <a:effectLst/>
          </c:spPr>
          <c:marker>
            <c:symbol val="none"/>
          </c:marker>
          <c:cat>
            <c:numRef>
              <c:f>'Plant Capacities'!$A$4:$A$19</c:f>
              <c:numCache>
                <c:formatCode>m/d/yyyy</c:formatCode>
                <c:ptCount val="16"/>
                <c:pt idx="0">
                  <c:v>40179</c:v>
                </c:pt>
                <c:pt idx="1">
                  <c:v>43830</c:v>
                </c:pt>
                <c:pt idx="2">
                  <c:v>43831</c:v>
                </c:pt>
                <c:pt idx="3">
                  <c:v>44196</c:v>
                </c:pt>
                <c:pt idx="4">
                  <c:v>44197</c:v>
                </c:pt>
                <c:pt idx="5">
                  <c:v>44561</c:v>
                </c:pt>
                <c:pt idx="6">
                  <c:v>44562</c:v>
                </c:pt>
                <c:pt idx="7">
                  <c:v>45291</c:v>
                </c:pt>
                <c:pt idx="8">
                  <c:v>45292</c:v>
                </c:pt>
                <c:pt idx="9">
                  <c:v>46387</c:v>
                </c:pt>
                <c:pt idx="10">
                  <c:v>46388</c:v>
                </c:pt>
                <c:pt idx="11">
                  <c:v>47484</c:v>
                </c:pt>
                <c:pt idx="12">
                  <c:v>51136</c:v>
                </c:pt>
                <c:pt idx="13">
                  <c:v>54789</c:v>
                </c:pt>
                <c:pt idx="14">
                  <c:v>58441</c:v>
                </c:pt>
                <c:pt idx="15">
                  <c:v>62094</c:v>
                </c:pt>
              </c:numCache>
            </c:numRef>
          </c:cat>
          <c:val>
            <c:numRef>
              <c:f>'Plant Capacities'!$AS$4:$AS$19</c:f>
              <c:numCache>
                <c:formatCode>#,##0.0000</c:formatCode>
                <c:ptCount val="16"/>
                <c:pt idx="0">
                  <c:v>23.339405115949102</c:v>
                </c:pt>
                <c:pt idx="1">
                  <c:v>25.812170638425137</c:v>
                </c:pt>
                <c:pt idx="2">
                  <c:v>25.812847922873914</c:v>
                </c:pt>
                <c:pt idx="3">
                  <c:v>26.010910961891057</c:v>
                </c:pt>
                <c:pt idx="4">
                  <c:v>25.411453600354111</c:v>
                </c:pt>
                <c:pt idx="5">
                  <c:v>25.608974000908187</c:v>
                </c:pt>
                <c:pt idx="6">
                  <c:v>25.609516639371243</c:v>
                </c:pt>
                <c:pt idx="7">
                  <c:v>26.005100078942462</c:v>
                </c:pt>
                <c:pt idx="8">
                  <c:v>26.005642717405522</c:v>
                </c:pt>
                <c:pt idx="9">
                  <c:v>26.599831834456936</c:v>
                </c:pt>
                <c:pt idx="10">
                  <c:v>29.600374472919995</c:v>
                </c:pt>
                <c:pt idx="11">
                  <c:v>30.195106228434469</c:v>
                </c:pt>
                <c:pt idx="12">
                  <c:v>32.035912177005251</c:v>
                </c:pt>
                <c:pt idx="13">
                  <c:v>33.860680312404334</c:v>
                </c:pt>
                <c:pt idx="14">
                  <c:v>35.588297421075438</c:v>
                </c:pt>
                <c:pt idx="15">
                  <c:v>37.212698783751961</c:v>
                </c:pt>
              </c:numCache>
            </c:numRef>
          </c:val>
          <c:smooth val="0"/>
          <c:extLst>
            <c:ext xmlns:c16="http://schemas.microsoft.com/office/drawing/2014/chart" uri="{C3380CC4-5D6E-409C-BE32-E72D297353CC}">
              <c16:uniqueId val="{00000008-0502-492E-BAEE-5A4599EA0779}"/>
            </c:ext>
          </c:extLst>
        </c:ser>
        <c:dLbls>
          <c:showLegendKey val="0"/>
          <c:showVal val="0"/>
          <c:showCatName val="0"/>
          <c:showSerName val="0"/>
          <c:showPercent val="0"/>
          <c:showBubbleSize val="0"/>
        </c:dLbls>
        <c:marker val="1"/>
        <c:smooth val="0"/>
        <c:axId val="694229984"/>
        <c:axId val="694231552"/>
      </c:lineChart>
      <c:dateAx>
        <c:axId val="694223320"/>
        <c:scaling>
          <c:orientation val="minMax"/>
          <c:max val="54789"/>
          <c:min val="42005"/>
        </c:scaling>
        <c:delete val="0"/>
        <c:axPos val="b"/>
        <c:majorGridlines>
          <c:spPr>
            <a:ln w="9525" cap="flat" cmpd="sng" algn="ctr">
              <a:solidFill>
                <a:schemeClr val="tx1">
                  <a:lumMod val="15000"/>
                  <a:lumOff val="85000"/>
                </a:schemeClr>
              </a:solidFill>
              <a:round/>
            </a:ln>
            <a:effectLst/>
          </c:spPr>
        </c:majorGridlines>
        <c:title>
          <c:tx>
            <c:strRef>
              <c:f>'Plant Capacities'!$A$22</c:f>
              <c:strCache>
                <c:ptCount val="1"/>
                <c:pt idx="0">
                  <c:v>Year</c:v>
                </c:pt>
              </c:strCache>
            </c:strRef>
          </c:tx>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Tw Cen MT" panose="020B0602020104020603" pitchFamily="34" charset="0"/>
                  <a:ea typeface="+mn-ea"/>
                  <a:cs typeface="+mn-cs"/>
                </a:defRPr>
              </a:pPr>
              <a:endParaRPr lang="en-US"/>
            </a:p>
          </c:txPr>
        </c:title>
        <c:numFmt formatCode="yy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Tw Cen MT" panose="020B0602020104020603" pitchFamily="34" charset="0"/>
                <a:ea typeface="+mn-ea"/>
                <a:cs typeface="+mn-cs"/>
              </a:defRPr>
            </a:pPr>
            <a:endParaRPr lang="en-US"/>
          </a:p>
        </c:txPr>
        <c:crossAx val="694231944"/>
        <c:crosses val="autoZero"/>
        <c:auto val="1"/>
        <c:lblOffset val="100"/>
        <c:baseTimeUnit val="days"/>
        <c:majorUnit val="5"/>
        <c:majorTimeUnit val="years"/>
      </c:dateAx>
      <c:valAx>
        <c:axId val="694231944"/>
        <c:scaling>
          <c:orientation val="minMax"/>
          <c:max val="50"/>
        </c:scaling>
        <c:delete val="0"/>
        <c:axPos val="l"/>
        <c:majorGridlines>
          <c:spPr>
            <a:ln w="9525" cap="flat" cmpd="sng" algn="ctr">
              <a:solidFill>
                <a:schemeClr val="tx1">
                  <a:lumMod val="15000"/>
                  <a:lumOff val="85000"/>
                </a:schemeClr>
              </a:solidFill>
              <a:round/>
            </a:ln>
            <a:effectLst/>
          </c:spPr>
        </c:majorGridlines>
        <c:title>
          <c:tx>
            <c:strRef>
              <c:f>'Plant Capacities'!$A$21</c:f>
              <c:strCache>
                <c:ptCount val="1"/>
                <c:pt idx="0">
                  <c:v>Flow (mgd)</c:v>
                </c:pt>
              </c:strCache>
            </c:strRef>
          </c:tx>
          <c:overlay val="0"/>
          <c:spPr>
            <a:noFill/>
            <a:ln>
              <a:noFill/>
            </a:ln>
            <a:effectLst/>
          </c:spPr>
          <c:txPr>
            <a:bodyPr rot="-5400000" spcFirstLastPara="1" vertOverflow="ellipsis" vert="horz" wrap="square" anchor="ctr" anchorCtr="1"/>
            <a:lstStyle/>
            <a:p>
              <a:pPr>
                <a:defRPr sz="1100" b="1" i="0" u="none" strike="noStrike" kern="1200" baseline="0">
                  <a:solidFill>
                    <a:schemeClr val="tx1">
                      <a:lumMod val="65000"/>
                      <a:lumOff val="35000"/>
                    </a:schemeClr>
                  </a:solidFill>
                  <a:latin typeface="Tw Cen MT" panose="020B0602020104020603" pitchFamily="34" charset="0"/>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Tw Cen MT" panose="020B0602020104020603" pitchFamily="34" charset="0"/>
                <a:ea typeface="+mn-ea"/>
                <a:cs typeface="+mn-cs"/>
              </a:defRPr>
            </a:pPr>
            <a:endParaRPr lang="en-US"/>
          </a:p>
        </c:txPr>
        <c:crossAx val="694223320"/>
        <c:crosses val="autoZero"/>
        <c:crossBetween val="midCat"/>
      </c:valAx>
      <c:valAx>
        <c:axId val="694231552"/>
        <c:scaling>
          <c:orientation val="minMax"/>
          <c:max val="50"/>
        </c:scaling>
        <c:delete val="1"/>
        <c:axPos val="r"/>
        <c:numFmt formatCode="#,##0.0000" sourceLinked="1"/>
        <c:majorTickMark val="out"/>
        <c:minorTickMark val="none"/>
        <c:tickLblPos val="nextTo"/>
        <c:crossAx val="694229984"/>
        <c:crosses val="max"/>
        <c:crossBetween val="between"/>
      </c:valAx>
      <c:dateAx>
        <c:axId val="694229984"/>
        <c:scaling>
          <c:orientation val="minMax"/>
        </c:scaling>
        <c:delete val="1"/>
        <c:axPos val="b"/>
        <c:numFmt formatCode="m/d/yyyy" sourceLinked="1"/>
        <c:majorTickMark val="out"/>
        <c:minorTickMark val="none"/>
        <c:tickLblPos val="nextTo"/>
        <c:crossAx val="694231552"/>
        <c:crosses val="autoZero"/>
        <c:auto val="1"/>
        <c:lblOffset val="100"/>
        <c:baseTimeUnit val="days"/>
      </c:dateAx>
      <c:spPr>
        <a:noFill/>
        <a:ln>
          <a:noFill/>
        </a:ln>
        <a:effectLst/>
      </c:spPr>
    </c:plotArea>
    <c:legend>
      <c:legendPos val="r"/>
      <c:legendEntry>
        <c:idx val="3"/>
        <c:delete val="1"/>
      </c:legendEntry>
      <c:legendEntry>
        <c:idx val="5"/>
        <c:delete val="1"/>
      </c:legendEntry>
      <c:layout>
        <c:manualLayout>
          <c:xMode val="edge"/>
          <c:yMode val="edge"/>
          <c:x val="0.80030617955843752"/>
          <c:y val="0.54531622202492724"/>
          <c:w val="0.1629291145592095"/>
          <c:h val="0.32087281257125672"/>
        </c:manualLayout>
      </c:layout>
      <c:overlay val="1"/>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Tw Cen MT" panose="020B0602020104020603" pitchFamily="34" charset="0"/>
              <a:ea typeface="+mn-ea"/>
              <a:cs typeface="+mn-cs"/>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100">
          <a:latin typeface="Tw Cen MT" panose="020B0602020104020603"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cked"/>
        <c:varyColors val="0"/>
        <c:ser>
          <c:idx val="0"/>
          <c:order val="0"/>
          <c:spPr>
            <a:noFill/>
            <a:ln w="25400">
              <a:noFill/>
            </a:ln>
            <a:effectLst/>
          </c:spPr>
          <c:cat>
            <c:numRef>
              <c:f>'Plant Capacities'!$A$70:$A$87</c:f>
              <c:numCache>
                <c:formatCode>m/d/yyyy</c:formatCode>
                <c:ptCount val="18"/>
                <c:pt idx="0">
                  <c:v>40179</c:v>
                </c:pt>
                <c:pt idx="1">
                  <c:v>43830</c:v>
                </c:pt>
                <c:pt idx="2">
                  <c:v>43831</c:v>
                </c:pt>
                <c:pt idx="3">
                  <c:v>44196</c:v>
                </c:pt>
                <c:pt idx="4">
                  <c:v>44197</c:v>
                </c:pt>
                <c:pt idx="5">
                  <c:v>44561</c:v>
                </c:pt>
                <c:pt idx="6">
                  <c:v>44562</c:v>
                </c:pt>
                <c:pt idx="7">
                  <c:v>45291</c:v>
                </c:pt>
                <c:pt idx="8">
                  <c:v>45292</c:v>
                </c:pt>
                <c:pt idx="9">
                  <c:v>45657</c:v>
                </c:pt>
                <c:pt idx="10">
                  <c:v>45658</c:v>
                </c:pt>
                <c:pt idx="11">
                  <c:v>46387</c:v>
                </c:pt>
                <c:pt idx="12">
                  <c:v>46388</c:v>
                </c:pt>
                <c:pt idx="13">
                  <c:v>47484</c:v>
                </c:pt>
                <c:pt idx="14">
                  <c:v>51136</c:v>
                </c:pt>
                <c:pt idx="15">
                  <c:v>54789</c:v>
                </c:pt>
                <c:pt idx="16">
                  <c:v>58441</c:v>
                </c:pt>
                <c:pt idx="17">
                  <c:v>62094</c:v>
                </c:pt>
              </c:numCache>
            </c:numRef>
          </c:cat>
          <c:val>
            <c:numRef>
              <c:f>'Plant Capacities'!$AC$70:$AC$87</c:f>
              <c:numCache>
                <c:formatCode>General</c:formatCode>
                <c:ptCount val="18"/>
                <c:pt idx="0">
                  <c:v>13.125</c:v>
                </c:pt>
                <c:pt idx="1">
                  <c:v>13.125</c:v>
                </c:pt>
                <c:pt idx="2">
                  <c:v>13.125</c:v>
                </c:pt>
                <c:pt idx="3">
                  <c:v>13.125</c:v>
                </c:pt>
                <c:pt idx="4">
                  <c:v>13.125</c:v>
                </c:pt>
                <c:pt idx="5">
                  <c:v>13.125</c:v>
                </c:pt>
                <c:pt idx="6">
                  <c:v>13.125</c:v>
                </c:pt>
                <c:pt idx="7">
                  <c:v>13.125</c:v>
                </c:pt>
                <c:pt idx="8">
                  <c:v>13.125</c:v>
                </c:pt>
                <c:pt idx="9">
                  <c:v>13.125</c:v>
                </c:pt>
                <c:pt idx="10">
                  <c:v>13.125</c:v>
                </c:pt>
                <c:pt idx="11">
                  <c:v>13.125</c:v>
                </c:pt>
                <c:pt idx="12">
                  <c:v>13.125</c:v>
                </c:pt>
                <c:pt idx="13">
                  <c:v>13.125</c:v>
                </c:pt>
                <c:pt idx="14">
                  <c:v>13.125</c:v>
                </c:pt>
                <c:pt idx="15">
                  <c:v>13.125</c:v>
                </c:pt>
                <c:pt idx="16">
                  <c:v>13.125</c:v>
                </c:pt>
                <c:pt idx="17">
                  <c:v>13.125</c:v>
                </c:pt>
              </c:numCache>
            </c:numRef>
          </c:val>
          <c:extLst>
            <c:ext xmlns:c16="http://schemas.microsoft.com/office/drawing/2014/chart" uri="{C3380CC4-5D6E-409C-BE32-E72D297353CC}">
              <c16:uniqueId val="{00000000-E0CC-4589-BF7D-5FBD8BDFD5CC}"/>
            </c:ext>
          </c:extLst>
        </c:ser>
        <c:ser>
          <c:idx val="2"/>
          <c:order val="1"/>
          <c:tx>
            <c:strRef>
              <c:f>'Plant Capacities'!$AE$2:$AE$3</c:f>
              <c:strCache>
                <c:ptCount val="2"/>
                <c:pt idx="1">
                  <c:v>Over 75% Permit</c:v>
                </c:pt>
              </c:strCache>
            </c:strRef>
          </c:tx>
          <c:spPr>
            <a:solidFill>
              <a:srgbClr val="F0E442"/>
            </a:solidFill>
            <a:ln w="25400">
              <a:noFill/>
            </a:ln>
            <a:effectLst/>
          </c:spPr>
          <c:cat>
            <c:numRef>
              <c:f>'Plant Capacities'!$A$70:$A$87</c:f>
              <c:numCache>
                <c:formatCode>m/d/yyyy</c:formatCode>
                <c:ptCount val="18"/>
                <c:pt idx="0">
                  <c:v>40179</c:v>
                </c:pt>
                <c:pt idx="1">
                  <c:v>43830</c:v>
                </c:pt>
                <c:pt idx="2">
                  <c:v>43831</c:v>
                </c:pt>
                <c:pt idx="3">
                  <c:v>44196</c:v>
                </c:pt>
                <c:pt idx="4">
                  <c:v>44197</c:v>
                </c:pt>
                <c:pt idx="5">
                  <c:v>44561</c:v>
                </c:pt>
                <c:pt idx="6">
                  <c:v>44562</c:v>
                </c:pt>
                <c:pt idx="7">
                  <c:v>45291</c:v>
                </c:pt>
                <c:pt idx="8">
                  <c:v>45292</c:v>
                </c:pt>
                <c:pt idx="9">
                  <c:v>45657</c:v>
                </c:pt>
                <c:pt idx="10">
                  <c:v>45658</c:v>
                </c:pt>
                <c:pt idx="11">
                  <c:v>46387</c:v>
                </c:pt>
                <c:pt idx="12">
                  <c:v>46388</c:v>
                </c:pt>
                <c:pt idx="13">
                  <c:v>47484</c:v>
                </c:pt>
                <c:pt idx="14">
                  <c:v>51136</c:v>
                </c:pt>
                <c:pt idx="15">
                  <c:v>54789</c:v>
                </c:pt>
                <c:pt idx="16">
                  <c:v>58441</c:v>
                </c:pt>
                <c:pt idx="17">
                  <c:v>62094</c:v>
                </c:pt>
              </c:numCache>
            </c:numRef>
          </c:cat>
          <c:val>
            <c:numRef>
              <c:f>'Plant Capacities'!$AE$70:$AE$87</c:f>
              <c:numCache>
                <c:formatCode>General</c:formatCode>
                <c:ptCount val="18"/>
                <c:pt idx="0">
                  <c:v>2.625</c:v>
                </c:pt>
                <c:pt idx="1">
                  <c:v>2.625</c:v>
                </c:pt>
                <c:pt idx="2">
                  <c:v>2.625</c:v>
                </c:pt>
                <c:pt idx="3">
                  <c:v>2.625</c:v>
                </c:pt>
                <c:pt idx="4">
                  <c:v>2.625</c:v>
                </c:pt>
                <c:pt idx="5">
                  <c:v>2.625</c:v>
                </c:pt>
                <c:pt idx="6">
                  <c:v>2.625</c:v>
                </c:pt>
                <c:pt idx="7">
                  <c:v>2.625</c:v>
                </c:pt>
                <c:pt idx="8">
                  <c:v>2.625</c:v>
                </c:pt>
                <c:pt idx="9">
                  <c:v>2.625</c:v>
                </c:pt>
                <c:pt idx="10">
                  <c:v>2.625</c:v>
                </c:pt>
                <c:pt idx="11">
                  <c:v>2.625</c:v>
                </c:pt>
                <c:pt idx="12">
                  <c:v>2.625</c:v>
                </c:pt>
                <c:pt idx="13">
                  <c:v>2.625</c:v>
                </c:pt>
                <c:pt idx="14">
                  <c:v>2.625</c:v>
                </c:pt>
                <c:pt idx="15">
                  <c:v>2.625</c:v>
                </c:pt>
                <c:pt idx="16">
                  <c:v>2.625</c:v>
                </c:pt>
                <c:pt idx="17">
                  <c:v>2.625</c:v>
                </c:pt>
              </c:numCache>
            </c:numRef>
          </c:val>
          <c:extLst>
            <c:ext xmlns:c16="http://schemas.microsoft.com/office/drawing/2014/chart" uri="{C3380CC4-5D6E-409C-BE32-E72D297353CC}">
              <c16:uniqueId val="{00000001-E0CC-4589-BF7D-5FBD8BDFD5CC}"/>
            </c:ext>
          </c:extLst>
        </c:ser>
        <c:ser>
          <c:idx val="7"/>
          <c:order val="2"/>
          <c:tx>
            <c:strRef>
              <c:f>'Plant Capacities'!$AF$2:$AF$3</c:f>
              <c:strCache>
                <c:ptCount val="2"/>
                <c:pt idx="1">
                  <c:v>Over 90% Permit</c:v>
                </c:pt>
              </c:strCache>
            </c:strRef>
          </c:tx>
          <c:spPr>
            <a:solidFill>
              <a:srgbClr val="E69F00"/>
            </a:solidFill>
            <a:ln w="25400">
              <a:noFill/>
            </a:ln>
            <a:effectLst/>
          </c:spPr>
          <c:cat>
            <c:numRef>
              <c:f>'Plant Capacities'!$A$70:$A$87</c:f>
              <c:numCache>
                <c:formatCode>m/d/yyyy</c:formatCode>
                <c:ptCount val="18"/>
                <c:pt idx="0">
                  <c:v>40179</c:v>
                </c:pt>
                <c:pt idx="1">
                  <c:v>43830</c:v>
                </c:pt>
                <c:pt idx="2">
                  <c:v>43831</c:v>
                </c:pt>
                <c:pt idx="3">
                  <c:v>44196</c:v>
                </c:pt>
                <c:pt idx="4">
                  <c:v>44197</c:v>
                </c:pt>
                <c:pt idx="5">
                  <c:v>44561</c:v>
                </c:pt>
                <c:pt idx="6">
                  <c:v>44562</c:v>
                </c:pt>
                <c:pt idx="7">
                  <c:v>45291</c:v>
                </c:pt>
                <c:pt idx="8">
                  <c:v>45292</c:v>
                </c:pt>
                <c:pt idx="9">
                  <c:v>45657</c:v>
                </c:pt>
                <c:pt idx="10">
                  <c:v>45658</c:v>
                </c:pt>
                <c:pt idx="11">
                  <c:v>46387</c:v>
                </c:pt>
                <c:pt idx="12">
                  <c:v>46388</c:v>
                </c:pt>
                <c:pt idx="13">
                  <c:v>47484</c:v>
                </c:pt>
                <c:pt idx="14">
                  <c:v>51136</c:v>
                </c:pt>
                <c:pt idx="15">
                  <c:v>54789</c:v>
                </c:pt>
                <c:pt idx="16">
                  <c:v>58441</c:v>
                </c:pt>
                <c:pt idx="17">
                  <c:v>62094</c:v>
                </c:pt>
              </c:numCache>
            </c:numRef>
          </c:cat>
          <c:val>
            <c:numRef>
              <c:f>'Plant Capacities'!$AF$70:$AF$87</c:f>
              <c:numCache>
                <c:formatCode>General</c:formatCode>
                <c:ptCount val="18"/>
                <c:pt idx="0">
                  <c:v>1.7500000000000002</c:v>
                </c:pt>
                <c:pt idx="1">
                  <c:v>1.7500000000000002</c:v>
                </c:pt>
                <c:pt idx="2">
                  <c:v>1.7500000000000002</c:v>
                </c:pt>
                <c:pt idx="3">
                  <c:v>1.7500000000000002</c:v>
                </c:pt>
                <c:pt idx="4">
                  <c:v>1.7500000000000002</c:v>
                </c:pt>
                <c:pt idx="5">
                  <c:v>1.7500000000000002</c:v>
                </c:pt>
                <c:pt idx="6">
                  <c:v>1.7500000000000002</c:v>
                </c:pt>
                <c:pt idx="7">
                  <c:v>1.7500000000000002</c:v>
                </c:pt>
                <c:pt idx="8">
                  <c:v>1.7500000000000002</c:v>
                </c:pt>
                <c:pt idx="9">
                  <c:v>1.7500000000000002</c:v>
                </c:pt>
                <c:pt idx="10">
                  <c:v>1.7500000000000002</c:v>
                </c:pt>
                <c:pt idx="11">
                  <c:v>1.7500000000000002</c:v>
                </c:pt>
                <c:pt idx="12">
                  <c:v>1.7500000000000002</c:v>
                </c:pt>
                <c:pt idx="13">
                  <c:v>1.7500000000000002</c:v>
                </c:pt>
                <c:pt idx="14">
                  <c:v>1.7500000000000002</c:v>
                </c:pt>
                <c:pt idx="15">
                  <c:v>1.7500000000000002</c:v>
                </c:pt>
                <c:pt idx="16">
                  <c:v>1.7500000000000002</c:v>
                </c:pt>
                <c:pt idx="17">
                  <c:v>1.7500000000000002</c:v>
                </c:pt>
              </c:numCache>
            </c:numRef>
          </c:val>
          <c:extLst>
            <c:ext xmlns:c16="http://schemas.microsoft.com/office/drawing/2014/chart" uri="{C3380CC4-5D6E-409C-BE32-E72D297353CC}">
              <c16:uniqueId val="{00000002-E0CC-4589-BF7D-5FBD8BDFD5CC}"/>
            </c:ext>
          </c:extLst>
        </c:ser>
        <c:ser>
          <c:idx val="3"/>
          <c:order val="4"/>
          <c:tx>
            <c:strRef>
              <c:f>'Plant Capacities'!$AG$2:$AG$3</c:f>
              <c:strCache>
                <c:ptCount val="2"/>
                <c:pt idx="1">
                  <c:v>Over Permit</c:v>
                </c:pt>
              </c:strCache>
            </c:strRef>
          </c:tx>
          <c:spPr>
            <a:solidFill>
              <a:srgbClr val="D55E00"/>
            </a:solidFill>
            <a:ln w="25400">
              <a:noFill/>
            </a:ln>
            <a:effectLst/>
          </c:spPr>
          <c:cat>
            <c:numRef>
              <c:f>'Plant Capacities'!$A$70:$A$87</c:f>
              <c:numCache>
                <c:formatCode>m/d/yyyy</c:formatCode>
                <c:ptCount val="18"/>
                <c:pt idx="0">
                  <c:v>40179</c:v>
                </c:pt>
                <c:pt idx="1">
                  <c:v>43830</c:v>
                </c:pt>
                <c:pt idx="2">
                  <c:v>43831</c:v>
                </c:pt>
                <c:pt idx="3">
                  <c:v>44196</c:v>
                </c:pt>
                <c:pt idx="4">
                  <c:v>44197</c:v>
                </c:pt>
                <c:pt idx="5">
                  <c:v>44561</c:v>
                </c:pt>
                <c:pt idx="6">
                  <c:v>44562</c:v>
                </c:pt>
                <c:pt idx="7">
                  <c:v>45291</c:v>
                </c:pt>
                <c:pt idx="8">
                  <c:v>45292</c:v>
                </c:pt>
                <c:pt idx="9">
                  <c:v>45657</c:v>
                </c:pt>
                <c:pt idx="10">
                  <c:v>45658</c:v>
                </c:pt>
                <c:pt idx="11">
                  <c:v>46387</c:v>
                </c:pt>
                <c:pt idx="12">
                  <c:v>46388</c:v>
                </c:pt>
                <c:pt idx="13">
                  <c:v>47484</c:v>
                </c:pt>
                <c:pt idx="14">
                  <c:v>51136</c:v>
                </c:pt>
                <c:pt idx="15">
                  <c:v>54789</c:v>
                </c:pt>
                <c:pt idx="16">
                  <c:v>58441</c:v>
                </c:pt>
                <c:pt idx="17">
                  <c:v>62094</c:v>
                </c:pt>
              </c:numCache>
            </c:numRef>
          </c:cat>
          <c:val>
            <c:numRef>
              <c:f>'Plant Capacities'!$AG$70:$AG$87</c:f>
              <c:numCache>
                <c:formatCode>General</c:formatCode>
                <c:ptCount val="18"/>
                <c:pt idx="0">
                  <c:v>2.5</c:v>
                </c:pt>
                <c:pt idx="1">
                  <c:v>2.5</c:v>
                </c:pt>
                <c:pt idx="2">
                  <c:v>2.5</c:v>
                </c:pt>
                <c:pt idx="3">
                  <c:v>2.5</c:v>
                </c:pt>
                <c:pt idx="4">
                  <c:v>2.5</c:v>
                </c:pt>
                <c:pt idx="5">
                  <c:v>2.5</c:v>
                </c:pt>
                <c:pt idx="6">
                  <c:v>2.5</c:v>
                </c:pt>
                <c:pt idx="7">
                  <c:v>2.5</c:v>
                </c:pt>
                <c:pt idx="8">
                  <c:v>2.5</c:v>
                </c:pt>
                <c:pt idx="9">
                  <c:v>2.5</c:v>
                </c:pt>
                <c:pt idx="10">
                  <c:v>2.5</c:v>
                </c:pt>
                <c:pt idx="11">
                  <c:v>2.5</c:v>
                </c:pt>
                <c:pt idx="12">
                  <c:v>2.5</c:v>
                </c:pt>
                <c:pt idx="13">
                  <c:v>2.5</c:v>
                </c:pt>
                <c:pt idx="14">
                  <c:v>2.5</c:v>
                </c:pt>
                <c:pt idx="15">
                  <c:v>2.5</c:v>
                </c:pt>
                <c:pt idx="16">
                  <c:v>2.5</c:v>
                </c:pt>
                <c:pt idx="17">
                  <c:v>2.5</c:v>
                </c:pt>
              </c:numCache>
            </c:numRef>
          </c:val>
          <c:extLst>
            <c:ext xmlns:c16="http://schemas.microsoft.com/office/drawing/2014/chart" uri="{C3380CC4-5D6E-409C-BE32-E72D297353CC}">
              <c16:uniqueId val="{00000003-E0CC-4589-BF7D-5FBD8BDFD5CC}"/>
            </c:ext>
          </c:extLst>
        </c:ser>
        <c:dLbls>
          <c:showLegendKey val="0"/>
          <c:showVal val="0"/>
          <c:showCatName val="0"/>
          <c:showSerName val="0"/>
          <c:showPercent val="0"/>
          <c:showBubbleSize val="0"/>
        </c:dLbls>
        <c:axId val="694228416"/>
        <c:axId val="694224888"/>
      </c:areaChart>
      <c:areaChart>
        <c:grouping val="stacked"/>
        <c:varyColors val="0"/>
        <c:ser>
          <c:idx val="4"/>
          <c:order val="5"/>
          <c:spPr>
            <a:noFill/>
            <a:ln w="25400">
              <a:noFill/>
            </a:ln>
            <a:effectLst/>
          </c:spPr>
          <c:cat>
            <c:numRef>
              <c:f>'Plant Capacities'!$A$70:$A$87</c:f>
              <c:numCache>
                <c:formatCode>m/d/yyyy</c:formatCode>
                <c:ptCount val="18"/>
                <c:pt idx="0">
                  <c:v>40179</c:v>
                </c:pt>
                <c:pt idx="1">
                  <c:v>43830</c:v>
                </c:pt>
                <c:pt idx="2">
                  <c:v>43831</c:v>
                </c:pt>
                <c:pt idx="3">
                  <c:v>44196</c:v>
                </c:pt>
                <c:pt idx="4">
                  <c:v>44197</c:v>
                </c:pt>
                <c:pt idx="5">
                  <c:v>44561</c:v>
                </c:pt>
                <c:pt idx="6">
                  <c:v>44562</c:v>
                </c:pt>
                <c:pt idx="7">
                  <c:v>45291</c:v>
                </c:pt>
                <c:pt idx="8">
                  <c:v>45292</c:v>
                </c:pt>
                <c:pt idx="9">
                  <c:v>45657</c:v>
                </c:pt>
                <c:pt idx="10">
                  <c:v>45658</c:v>
                </c:pt>
                <c:pt idx="11">
                  <c:v>46387</c:v>
                </c:pt>
                <c:pt idx="12">
                  <c:v>46388</c:v>
                </c:pt>
                <c:pt idx="13">
                  <c:v>47484</c:v>
                </c:pt>
                <c:pt idx="14">
                  <c:v>51136</c:v>
                </c:pt>
                <c:pt idx="15">
                  <c:v>54789</c:v>
                </c:pt>
                <c:pt idx="16">
                  <c:v>58441</c:v>
                </c:pt>
                <c:pt idx="17">
                  <c:v>62094</c:v>
                </c:pt>
              </c:numCache>
            </c:numRef>
          </c:cat>
          <c:val>
            <c:numRef>
              <c:f>'Plant Capacities'!$AH$70:$AH$87</c:f>
              <c:numCache>
                <c:formatCode>#,##0.0000</c:formatCode>
                <c:ptCount val="18"/>
                <c:pt idx="0" formatCode="General">
                  <c:v>7.4324772254307296</c:v>
                </c:pt>
                <c:pt idx="1">
                  <c:v>8.7431734959671239</c:v>
                </c:pt>
                <c:pt idx="2">
                  <c:v>8.7435324924805542</c:v>
                </c:pt>
                <c:pt idx="3">
                  <c:v>8.8311041218962458</c:v>
                </c:pt>
                <c:pt idx="4">
                  <c:v>8.8313440441686204</c:v>
                </c:pt>
                <c:pt idx="5">
                  <c:v>8.918675751311941</c:v>
                </c:pt>
                <c:pt idx="6">
                  <c:v>8.918915673584312</c:v>
                </c:pt>
                <c:pt idx="7">
                  <c:v>9.0938190101433278</c:v>
                </c:pt>
                <c:pt idx="8">
                  <c:v>9.0940589324157024</c:v>
                </c:pt>
                <c:pt idx="9">
                  <c:v>9.181630561831394</c:v>
                </c:pt>
                <c:pt idx="10">
                  <c:v>7.2126704841037643</c:v>
                </c:pt>
                <c:pt idx="11">
                  <c:v>7.3875738206627783</c:v>
                </c:pt>
                <c:pt idx="12">
                  <c:v>7.3878137429351529</c:v>
                </c:pt>
                <c:pt idx="13">
                  <c:v>7.6507685534546024</c:v>
                </c:pt>
                <c:pt idx="14">
                  <c:v>8.7513520630241128</c:v>
                </c:pt>
                <c:pt idx="15">
                  <c:v>10.177526320065596</c:v>
                </c:pt>
                <c:pt idx="16">
                  <c:v>11.56857612715873</c:v>
                </c:pt>
                <c:pt idx="17">
                  <c:v>13.231724417579111</c:v>
                </c:pt>
              </c:numCache>
            </c:numRef>
          </c:val>
          <c:extLst>
            <c:ext xmlns:c16="http://schemas.microsoft.com/office/drawing/2014/chart" uri="{C3380CC4-5D6E-409C-BE32-E72D297353CC}">
              <c16:uniqueId val="{00000004-E0CC-4589-BF7D-5FBD8BDFD5CC}"/>
            </c:ext>
          </c:extLst>
        </c:ser>
        <c:ser>
          <c:idx val="5"/>
          <c:order val="6"/>
          <c:tx>
            <c:strRef>
              <c:f>'Plant Capacities'!$AI$2:$AI$3</c:f>
              <c:strCache>
                <c:ptCount val="2"/>
                <c:pt idx="1">
                  <c:v>Projected Flow Range</c:v>
                </c:pt>
              </c:strCache>
            </c:strRef>
          </c:tx>
          <c:spPr>
            <a:solidFill>
              <a:srgbClr val="009E73">
                <a:alpha val="50196"/>
              </a:srgbClr>
            </a:solidFill>
            <a:ln w="25400">
              <a:noFill/>
            </a:ln>
            <a:effectLst/>
          </c:spPr>
          <c:cat>
            <c:numRef>
              <c:f>'Plant Capacities'!$A$70:$A$87</c:f>
              <c:numCache>
                <c:formatCode>m/d/yyyy</c:formatCode>
                <c:ptCount val="18"/>
                <c:pt idx="0">
                  <c:v>40179</c:v>
                </c:pt>
                <c:pt idx="1">
                  <c:v>43830</c:v>
                </c:pt>
                <c:pt idx="2">
                  <c:v>43831</c:v>
                </c:pt>
                <c:pt idx="3">
                  <c:v>44196</c:v>
                </c:pt>
                <c:pt idx="4">
                  <c:v>44197</c:v>
                </c:pt>
                <c:pt idx="5">
                  <c:v>44561</c:v>
                </c:pt>
                <c:pt idx="6">
                  <c:v>44562</c:v>
                </c:pt>
                <c:pt idx="7">
                  <c:v>45291</c:v>
                </c:pt>
                <c:pt idx="8">
                  <c:v>45292</c:v>
                </c:pt>
                <c:pt idx="9">
                  <c:v>45657</c:v>
                </c:pt>
                <c:pt idx="10">
                  <c:v>45658</c:v>
                </c:pt>
                <c:pt idx="11">
                  <c:v>46387</c:v>
                </c:pt>
                <c:pt idx="12">
                  <c:v>46388</c:v>
                </c:pt>
                <c:pt idx="13">
                  <c:v>47484</c:v>
                </c:pt>
                <c:pt idx="14">
                  <c:v>51136</c:v>
                </c:pt>
                <c:pt idx="15">
                  <c:v>54789</c:v>
                </c:pt>
                <c:pt idx="16">
                  <c:v>58441</c:v>
                </c:pt>
                <c:pt idx="17">
                  <c:v>62094</c:v>
                </c:pt>
              </c:numCache>
            </c:numRef>
          </c:cat>
          <c:val>
            <c:numRef>
              <c:f>'Plant Capacities'!$AI$70:$AI$87</c:f>
              <c:numCache>
                <c:formatCode>#,##0.0000</c:formatCode>
                <c:ptCount val="18"/>
                <c:pt idx="0" formatCode="General">
                  <c:v>0</c:v>
                </c:pt>
                <c:pt idx="1">
                  <c:v>2.0863730484922698</c:v>
                </c:pt>
                <c:pt idx="2">
                  <c:v>2.0869445009843242</c:v>
                </c:pt>
                <c:pt idx="3">
                  <c:v>2.2888828340686542</c:v>
                </c:pt>
                <c:pt idx="4">
                  <c:v>2.2894360897757342</c:v>
                </c:pt>
                <c:pt idx="5">
                  <c:v>2.4908211671529834</c:v>
                </c:pt>
                <c:pt idx="6">
                  <c:v>2.4913744228600643</c:v>
                </c:pt>
                <c:pt idx="7">
                  <c:v>2.8946978333216431</c:v>
                </c:pt>
                <c:pt idx="8">
                  <c:v>2.8952510890287235</c:v>
                </c:pt>
                <c:pt idx="9">
                  <c:v>3.0971894221130527</c:v>
                </c:pt>
                <c:pt idx="10">
                  <c:v>3.0977426778201331</c:v>
                </c:pt>
                <c:pt idx="11">
                  <c:v>3.501066088281712</c:v>
                </c:pt>
                <c:pt idx="12">
                  <c:v>3.5016193439887919</c:v>
                </c:pt>
                <c:pt idx="13">
                  <c:v>4.1079875989488617</c:v>
                </c:pt>
                <c:pt idx="14">
                  <c:v>5.4114322475876406</c:v>
                </c:pt>
                <c:pt idx="15">
                  <c:v>6.0331618693744504</c:v>
                </c:pt>
                <c:pt idx="16">
                  <c:v>6.5401797643977622</c:v>
                </c:pt>
                <c:pt idx="17">
                  <c:v>6.3064937725277357</c:v>
                </c:pt>
              </c:numCache>
            </c:numRef>
          </c:val>
          <c:extLst>
            <c:ext xmlns:c16="http://schemas.microsoft.com/office/drawing/2014/chart" uri="{C3380CC4-5D6E-409C-BE32-E72D297353CC}">
              <c16:uniqueId val="{00000005-E0CC-4589-BF7D-5FBD8BDFD5CC}"/>
            </c:ext>
          </c:extLst>
        </c:ser>
        <c:dLbls>
          <c:showLegendKey val="0"/>
          <c:showVal val="0"/>
          <c:showCatName val="0"/>
          <c:showSerName val="0"/>
          <c:showPercent val="0"/>
          <c:showBubbleSize val="0"/>
        </c:dLbls>
        <c:axId val="694230376"/>
        <c:axId val="694233120"/>
      </c:areaChart>
      <c:lineChart>
        <c:grouping val="standard"/>
        <c:varyColors val="0"/>
        <c:ser>
          <c:idx val="1"/>
          <c:order val="3"/>
          <c:tx>
            <c:strRef>
              <c:f>'Plant Capacities'!$AD$2:$AD$3</c:f>
              <c:strCache>
                <c:ptCount val="2"/>
                <c:pt idx="1">
                  <c:v>Effective Capacity</c:v>
                </c:pt>
              </c:strCache>
            </c:strRef>
          </c:tx>
          <c:spPr>
            <a:ln w="28575" cap="rnd">
              <a:solidFill>
                <a:sysClr val="windowText" lastClr="000000"/>
              </a:solidFill>
              <a:round/>
            </a:ln>
            <a:effectLst/>
          </c:spPr>
          <c:marker>
            <c:symbol val="none"/>
          </c:marker>
          <c:cat>
            <c:numRef>
              <c:f>'Plant Capacities'!$A$51:$A$66</c:f>
              <c:numCache>
                <c:formatCode>m/d/yyyy</c:formatCode>
                <c:ptCount val="16"/>
                <c:pt idx="0">
                  <c:v>40179</c:v>
                </c:pt>
                <c:pt idx="1">
                  <c:v>43830</c:v>
                </c:pt>
                <c:pt idx="2">
                  <c:v>43831</c:v>
                </c:pt>
                <c:pt idx="3">
                  <c:v>44196</c:v>
                </c:pt>
                <c:pt idx="4">
                  <c:v>44197</c:v>
                </c:pt>
                <c:pt idx="5">
                  <c:v>44561</c:v>
                </c:pt>
                <c:pt idx="6">
                  <c:v>44562</c:v>
                </c:pt>
                <c:pt idx="7">
                  <c:v>45291</c:v>
                </c:pt>
                <c:pt idx="8">
                  <c:v>45292</c:v>
                </c:pt>
                <c:pt idx="9">
                  <c:v>46387</c:v>
                </c:pt>
                <c:pt idx="10">
                  <c:v>46388</c:v>
                </c:pt>
                <c:pt idx="11">
                  <c:v>47484</c:v>
                </c:pt>
                <c:pt idx="12">
                  <c:v>51136</c:v>
                </c:pt>
                <c:pt idx="13">
                  <c:v>54789</c:v>
                </c:pt>
                <c:pt idx="14">
                  <c:v>58441</c:v>
                </c:pt>
                <c:pt idx="15">
                  <c:v>62094</c:v>
                </c:pt>
              </c:numCache>
            </c:numRef>
          </c:cat>
          <c:val>
            <c:numRef>
              <c:f>'Plant Capacities'!$AD$70:$AD$87</c:f>
              <c:numCache>
                <c:formatCode>General</c:formatCode>
                <c:ptCount val="18"/>
                <c:pt idx="0">
                  <c:v>6.6</c:v>
                </c:pt>
                <c:pt idx="1">
                  <c:v>6.6</c:v>
                </c:pt>
                <c:pt idx="2">
                  <c:v>6.6</c:v>
                </c:pt>
                <c:pt idx="3">
                  <c:v>6.6</c:v>
                </c:pt>
                <c:pt idx="4">
                  <c:v>8.6</c:v>
                </c:pt>
                <c:pt idx="5">
                  <c:v>8.6</c:v>
                </c:pt>
                <c:pt idx="6">
                  <c:v>8.6</c:v>
                </c:pt>
                <c:pt idx="7">
                  <c:v>8.6</c:v>
                </c:pt>
                <c:pt idx="8">
                  <c:v>17.5</c:v>
                </c:pt>
                <c:pt idx="9">
                  <c:v>17.5</c:v>
                </c:pt>
                <c:pt idx="10">
                  <c:v>17.5</c:v>
                </c:pt>
                <c:pt idx="11">
                  <c:v>17.5</c:v>
                </c:pt>
                <c:pt idx="12">
                  <c:v>17.5</c:v>
                </c:pt>
                <c:pt idx="13">
                  <c:v>17.5</c:v>
                </c:pt>
                <c:pt idx="14">
                  <c:v>17.5</c:v>
                </c:pt>
                <c:pt idx="15">
                  <c:v>17.5</c:v>
                </c:pt>
                <c:pt idx="16">
                  <c:v>17.5</c:v>
                </c:pt>
                <c:pt idx="17">
                  <c:v>17.5</c:v>
                </c:pt>
              </c:numCache>
            </c:numRef>
          </c:val>
          <c:smooth val="0"/>
          <c:extLst>
            <c:ext xmlns:c16="http://schemas.microsoft.com/office/drawing/2014/chart" uri="{C3380CC4-5D6E-409C-BE32-E72D297353CC}">
              <c16:uniqueId val="{00000006-E0CC-4589-BF7D-5FBD8BDFD5CC}"/>
            </c:ext>
          </c:extLst>
        </c:ser>
        <c:ser>
          <c:idx val="8"/>
          <c:order val="8"/>
          <c:tx>
            <c:strRef>
              <c:f>'Plant Capacities'!$AD$50</c:f>
              <c:strCache>
                <c:ptCount val="1"/>
                <c:pt idx="0">
                  <c:v>No Action on Inds.</c:v>
                </c:pt>
              </c:strCache>
            </c:strRef>
          </c:tx>
          <c:spPr>
            <a:ln w="28575" cap="rnd">
              <a:solidFill>
                <a:sysClr val="windowText" lastClr="000000"/>
              </a:solidFill>
              <a:prstDash val="sysDash"/>
              <a:round/>
            </a:ln>
            <a:effectLst/>
          </c:spPr>
          <c:marker>
            <c:symbol val="none"/>
          </c:marker>
          <c:cat>
            <c:numRef>
              <c:f>'Plant Capacities'!$A$51:$A$66</c:f>
              <c:numCache>
                <c:formatCode>m/d/yyyy</c:formatCode>
                <c:ptCount val="16"/>
                <c:pt idx="0">
                  <c:v>40179</c:v>
                </c:pt>
                <c:pt idx="1">
                  <c:v>43830</c:v>
                </c:pt>
                <c:pt idx="2">
                  <c:v>43831</c:v>
                </c:pt>
                <c:pt idx="3">
                  <c:v>44196</c:v>
                </c:pt>
                <c:pt idx="4">
                  <c:v>44197</c:v>
                </c:pt>
                <c:pt idx="5">
                  <c:v>44561</c:v>
                </c:pt>
                <c:pt idx="6">
                  <c:v>44562</c:v>
                </c:pt>
                <c:pt idx="7">
                  <c:v>45291</c:v>
                </c:pt>
                <c:pt idx="8">
                  <c:v>45292</c:v>
                </c:pt>
                <c:pt idx="9">
                  <c:v>46387</c:v>
                </c:pt>
                <c:pt idx="10">
                  <c:v>46388</c:v>
                </c:pt>
                <c:pt idx="11">
                  <c:v>47484</c:v>
                </c:pt>
                <c:pt idx="12">
                  <c:v>51136</c:v>
                </c:pt>
                <c:pt idx="13">
                  <c:v>54789</c:v>
                </c:pt>
                <c:pt idx="14">
                  <c:v>58441</c:v>
                </c:pt>
                <c:pt idx="15">
                  <c:v>62094</c:v>
                </c:pt>
              </c:numCache>
            </c:numRef>
          </c:cat>
          <c:val>
            <c:numRef>
              <c:f>'Plant Capacities'!$AD$51:$AD$66</c:f>
              <c:numCache>
                <c:formatCode>General</c:formatCode>
                <c:ptCount val="16"/>
                <c:pt idx="0">
                  <c:v>6.6</c:v>
                </c:pt>
                <c:pt idx="1">
                  <c:v>6.6</c:v>
                </c:pt>
                <c:pt idx="2">
                  <c:v>6.6</c:v>
                </c:pt>
                <c:pt idx="3">
                  <c:v>6.6</c:v>
                </c:pt>
                <c:pt idx="4">
                  <c:v>8.6</c:v>
                </c:pt>
                <c:pt idx="5">
                  <c:v>8.6</c:v>
                </c:pt>
                <c:pt idx="6">
                  <c:v>8.6</c:v>
                </c:pt>
                <c:pt idx="7">
                  <c:v>8.6</c:v>
                </c:pt>
                <c:pt idx="8">
                  <c:v>8.6</c:v>
                </c:pt>
                <c:pt idx="9">
                  <c:v>8.6</c:v>
                </c:pt>
                <c:pt idx="10">
                  <c:v>8.6</c:v>
                </c:pt>
                <c:pt idx="11">
                  <c:v>8.6</c:v>
                </c:pt>
                <c:pt idx="12">
                  <c:v>8.6</c:v>
                </c:pt>
                <c:pt idx="13">
                  <c:v>8.6</c:v>
                </c:pt>
                <c:pt idx="14">
                  <c:v>8.6</c:v>
                </c:pt>
                <c:pt idx="15">
                  <c:v>8.6</c:v>
                </c:pt>
              </c:numCache>
            </c:numRef>
          </c:val>
          <c:smooth val="0"/>
          <c:extLst>
            <c:ext xmlns:c16="http://schemas.microsoft.com/office/drawing/2014/chart" uri="{C3380CC4-5D6E-409C-BE32-E72D297353CC}">
              <c16:uniqueId val="{00000007-E0CC-4589-BF7D-5FBD8BDFD5CC}"/>
            </c:ext>
          </c:extLst>
        </c:ser>
        <c:dLbls>
          <c:showLegendKey val="0"/>
          <c:showVal val="0"/>
          <c:showCatName val="0"/>
          <c:showSerName val="0"/>
          <c:showPercent val="0"/>
          <c:showBubbleSize val="0"/>
        </c:dLbls>
        <c:marker val="1"/>
        <c:smooth val="0"/>
        <c:axId val="694228416"/>
        <c:axId val="694224888"/>
      </c:lineChart>
      <c:lineChart>
        <c:grouping val="standard"/>
        <c:varyColors val="0"/>
        <c:ser>
          <c:idx val="6"/>
          <c:order val="7"/>
          <c:tx>
            <c:strRef>
              <c:f>'Plant Capacities'!$AJ$2:$AJ$3</c:f>
              <c:strCache>
                <c:ptCount val="2"/>
                <c:pt idx="1">
                  <c:v>Projected Flow</c:v>
                </c:pt>
              </c:strCache>
            </c:strRef>
          </c:tx>
          <c:spPr>
            <a:ln w="28575" cap="rnd">
              <a:solidFill>
                <a:srgbClr val="009E73"/>
              </a:solidFill>
              <a:round/>
            </a:ln>
            <a:effectLst/>
          </c:spPr>
          <c:marker>
            <c:symbol val="none"/>
          </c:marker>
          <c:cat>
            <c:numRef>
              <c:f>'Plant Capacities'!$A$70:$A$87</c:f>
              <c:numCache>
                <c:formatCode>m/d/yyyy</c:formatCode>
                <c:ptCount val="18"/>
                <c:pt idx="0">
                  <c:v>40179</c:v>
                </c:pt>
                <c:pt idx="1">
                  <c:v>43830</c:v>
                </c:pt>
                <c:pt idx="2">
                  <c:v>43831</c:v>
                </c:pt>
                <c:pt idx="3">
                  <c:v>44196</c:v>
                </c:pt>
                <c:pt idx="4">
                  <c:v>44197</c:v>
                </c:pt>
                <c:pt idx="5">
                  <c:v>44561</c:v>
                </c:pt>
                <c:pt idx="6">
                  <c:v>44562</c:v>
                </c:pt>
                <c:pt idx="7">
                  <c:v>45291</c:v>
                </c:pt>
                <c:pt idx="8">
                  <c:v>45292</c:v>
                </c:pt>
                <c:pt idx="9">
                  <c:v>45657</c:v>
                </c:pt>
                <c:pt idx="10">
                  <c:v>45658</c:v>
                </c:pt>
                <c:pt idx="11">
                  <c:v>46387</c:v>
                </c:pt>
                <c:pt idx="12">
                  <c:v>46388</c:v>
                </c:pt>
                <c:pt idx="13">
                  <c:v>47484</c:v>
                </c:pt>
                <c:pt idx="14">
                  <c:v>51136</c:v>
                </c:pt>
                <c:pt idx="15">
                  <c:v>54789</c:v>
                </c:pt>
                <c:pt idx="16">
                  <c:v>58441</c:v>
                </c:pt>
                <c:pt idx="17">
                  <c:v>62094</c:v>
                </c:pt>
              </c:numCache>
            </c:numRef>
          </c:cat>
          <c:val>
            <c:numRef>
              <c:f>'Plant Capacities'!$AJ$70:$AJ$87</c:f>
              <c:numCache>
                <c:formatCode>#,##0.0000</c:formatCode>
                <c:ptCount val="18"/>
                <c:pt idx="0" formatCode="General">
                  <c:v>7.4324772254307296</c:v>
                </c:pt>
                <c:pt idx="1">
                  <c:v>9.7863600202132588</c:v>
                </c:pt>
                <c:pt idx="2">
                  <c:v>9.7870047429727158</c:v>
                </c:pt>
                <c:pt idx="3">
                  <c:v>9.9755455389305752</c:v>
                </c:pt>
                <c:pt idx="4">
                  <c:v>9.9760620890564873</c:v>
                </c:pt>
                <c:pt idx="5">
                  <c:v>10.164086334888434</c:v>
                </c:pt>
                <c:pt idx="6">
                  <c:v>10.164602885014347</c:v>
                </c:pt>
                <c:pt idx="7">
                  <c:v>10.54116792680415</c:v>
                </c:pt>
                <c:pt idx="8">
                  <c:v>10.541684476930062</c:v>
                </c:pt>
                <c:pt idx="9">
                  <c:v>10.730225272887921</c:v>
                </c:pt>
                <c:pt idx="10">
                  <c:v>8.7615418230138307</c:v>
                </c:pt>
                <c:pt idx="11">
                  <c:v>9.1381068648036372</c:v>
                </c:pt>
                <c:pt idx="12">
                  <c:v>9.1386234149295476</c:v>
                </c:pt>
                <c:pt idx="13">
                  <c:v>9.7047623529290341</c:v>
                </c:pt>
                <c:pt idx="14">
                  <c:v>11.457068186817937</c:v>
                </c:pt>
                <c:pt idx="15">
                  <c:v>13.19410725475282</c:v>
                </c:pt>
                <c:pt idx="16">
                  <c:v>14.838666009357611</c:v>
                </c:pt>
                <c:pt idx="17">
                  <c:v>16.384971303842981</c:v>
                </c:pt>
              </c:numCache>
            </c:numRef>
          </c:val>
          <c:smooth val="0"/>
          <c:extLst>
            <c:ext xmlns:c16="http://schemas.microsoft.com/office/drawing/2014/chart" uri="{C3380CC4-5D6E-409C-BE32-E72D297353CC}">
              <c16:uniqueId val="{00000008-E0CC-4589-BF7D-5FBD8BDFD5CC}"/>
            </c:ext>
          </c:extLst>
        </c:ser>
        <c:dLbls>
          <c:showLegendKey val="0"/>
          <c:showVal val="0"/>
          <c:showCatName val="0"/>
          <c:showSerName val="0"/>
          <c:showPercent val="0"/>
          <c:showBubbleSize val="0"/>
        </c:dLbls>
        <c:marker val="1"/>
        <c:smooth val="0"/>
        <c:axId val="694230376"/>
        <c:axId val="694233120"/>
      </c:lineChart>
      <c:dateAx>
        <c:axId val="694228416"/>
        <c:scaling>
          <c:orientation val="minMax"/>
          <c:max val="54789"/>
          <c:min val="42005"/>
        </c:scaling>
        <c:delete val="0"/>
        <c:axPos val="b"/>
        <c:majorGridlines>
          <c:spPr>
            <a:ln w="9525" cap="flat" cmpd="sng" algn="ctr">
              <a:solidFill>
                <a:schemeClr val="tx1">
                  <a:lumMod val="15000"/>
                  <a:lumOff val="85000"/>
                </a:schemeClr>
              </a:solidFill>
              <a:round/>
            </a:ln>
            <a:effectLst/>
          </c:spPr>
        </c:majorGridlines>
        <c:title>
          <c:tx>
            <c:strRef>
              <c:f>'Plant Capacities'!$A$22</c:f>
              <c:strCache>
                <c:ptCount val="1"/>
                <c:pt idx="0">
                  <c:v>Year</c:v>
                </c:pt>
              </c:strCache>
            </c:strRef>
          </c:tx>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Tw Cen MT" panose="020B0602020104020603" pitchFamily="34" charset="0"/>
                  <a:ea typeface="+mn-ea"/>
                  <a:cs typeface="+mn-cs"/>
                </a:defRPr>
              </a:pPr>
              <a:endParaRPr lang="en-US"/>
            </a:p>
          </c:txPr>
        </c:title>
        <c:numFmt formatCode="yy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Tw Cen MT" panose="020B0602020104020603" pitchFamily="34" charset="0"/>
                <a:ea typeface="+mn-ea"/>
                <a:cs typeface="+mn-cs"/>
              </a:defRPr>
            </a:pPr>
            <a:endParaRPr lang="en-US"/>
          </a:p>
        </c:txPr>
        <c:crossAx val="694224888"/>
        <c:crosses val="autoZero"/>
        <c:auto val="1"/>
        <c:lblOffset val="100"/>
        <c:baseTimeUnit val="days"/>
        <c:majorUnit val="5"/>
        <c:majorTimeUnit val="years"/>
      </c:dateAx>
      <c:valAx>
        <c:axId val="694224888"/>
        <c:scaling>
          <c:orientation val="minMax"/>
          <c:max val="20"/>
        </c:scaling>
        <c:delete val="0"/>
        <c:axPos val="l"/>
        <c:majorGridlines>
          <c:spPr>
            <a:ln w="9525" cap="flat" cmpd="sng" algn="ctr">
              <a:solidFill>
                <a:schemeClr val="tx1">
                  <a:lumMod val="15000"/>
                  <a:lumOff val="85000"/>
                </a:schemeClr>
              </a:solidFill>
              <a:round/>
            </a:ln>
            <a:effectLst/>
          </c:spPr>
        </c:majorGridlines>
        <c:title>
          <c:tx>
            <c:strRef>
              <c:f>'Plant Capacities'!$A$21</c:f>
              <c:strCache>
                <c:ptCount val="1"/>
                <c:pt idx="0">
                  <c:v>Flow (mgd)</c:v>
                </c:pt>
              </c:strCache>
            </c:strRef>
          </c:tx>
          <c:overlay val="0"/>
          <c:spPr>
            <a:noFill/>
            <a:ln>
              <a:noFill/>
            </a:ln>
            <a:effectLst/>
          </c:spPr>
          <c:txPr>
            <a:bodyPr rot="-5400000" spcFirstLastPara="1" vertOverflow="ellipsis" vert="horz" wrap="square" anchor="ctr" anchorCtr="1"/>
            <a:lstStyle/>
            <a:p>
              <a:pPr>
                <a:defRPr sz="1000" b="1" i="0" u="none" strike="noStrike" kern="1200" baseline="0">
                  <a:solidFill>
                    <a:schemeClr val="tx1">
                      <a:lumMod val="65000"/>
                      <a:lumOff val="35000"/>
                    </a:schemeClr>
                  </a:solidFill>
                  <a:latin typeface="Tw Cen MT" panose="020B0602020104020603" pitchFamily="34" charset="0"/>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Tw Cen MT" panose="020B0602020104020603" pitchFamily="34" charset="0"/>
                <a:ea typeface="+mn-ea"/>
                <a:cs typeface="+mn-cs"/>
              </a:defRPr>
            </a:pPr>
            <a:endParaRPr lang="en-US"/>
          </a:p>
        </c:txPr>
        <c:crossAx val="694228416"/>
        <c:crosses val="autoZero"/>
        <c:crossBetween val="midCat"/>
        <c:majorUnit val="4"/>
      </c:valAx>
      <c:valAx>
        <c:axId val="694233120"/>
        <c:scaling>
          <c:orientation val="minMax"/>
          <c:max val="20"/>
        </c:scaling>
        <c:delete val="1"/>
        <c:axPos val="r"/>
        <c:numFmt formatCode="General" sourceLinked="1"/>
        <c:majorTickMark val="out"/>
        <c:minorTickMark val="none"/>
        <c:tickLblPos val="nextTo"/>
        <c:crossAx val="694230376"/>
        <c:crosses val="max"/>
        <c:crossBetween val="between"/>
      </c:valAx>
      <c:dateAx>
        <c:axId val="694230376"/>
        <c:scaling>
          <c:orientation val="minMax"/>
        </c:scaling>
        <c:delete val="1"/>
        <c:axPos val="b"/>
        <c:numFmt formatCode="m/d/yyyy" sourceLinked="1"/>
        <c:majorTickMark val="out"/>
        <c:minorTickMark val="none"/>
        <c:tickLblPos val="nextTo"/>
        <c:crossAx val="694233120"/>
        <c:crosses val="autoZero"/>
        <c:auto val="1"/>
        <c:lblOffset val="100"/>
        <c:baseTimeUnit val="days"/>
      </c:date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000">
          <a:latin typeface="Tw Cen MT" panose="020B0602020104020603"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cked"/>
        <c:varyColors val="0"/>
        <c:ser>
          <c:idx val="0"/>
          <c:order val="0"/>
          <c:spPr>
            <a:noFill/>
            <a:ln w="25400">
              <a:noFill/>
            </a:ln>
            <a:effectLst/>
          </c:spPr>
          <c:cat>
            <c:numRef>
              <c:f>'Plant Capacities'!$A$70:$A$87</c:f>
              <c:numCache>
                <c:formatCode>m/d/yyyy</c:formatCode>
                <c:ptCount val="18"/>
                <c:pt idx="0">
                  <c:v>40179</c:v>
                </c:pt>
                <c:pt idx="1">
                  <c:v>43830</c:v>
                </c:pt>
                <c:pt idx="2">
                  <c:v>43831</c:v>
                </c:pt>
                <c:pt idx="3">
                  <c:v>44196</c:v>
                </c:pt>
                <c:pt idx="4">
                  <c:v>44197</c:v>
                </c:pt>
                <c:pt idx="5">
                  <c:v>44561</c:v>
                </c:pt>
                <c:pt idx="6">
                  <c:v>44562</c:v>
                </c:pt>
                <c:pt idx="7">
                  <c:v>45291</c:v>
                </c:pt>
                <c:pt idx="8">
                  <c:v>45292</c:v>
                </c:pt>
                <c:pt idx="9">
                  <c:v>45657</c:v>
                </c:pt>
                <c:pt idx="10">
                  <c:v>45658</c:v>
                </c:pt>
                <c:pt idx="11">
                  <c:v>46387</c:v>
                </c:pt>
                <c:pt idx="12">
                  <c:v>46388</c:v>
                </c:pt>
                <c:pt idx="13">
                  <c:v>47484</c:v>
                </c:pt>
                <c:pt idx="14">
                  <c:v>51136</c:v>
                </c:pt>
                <c:pt idx="15">
                  <c:v>54789</c:v>
                </c:pt>
                <c:pt idx="16">
                  <c:v>58441</c:v>
                </c:pt>
                <c:pt idx="17">
                  <c:v>62094</c:v>
                </c:pt>
              </c:numCache>
            </c:numRef>
          </c:cat>
          <c:val>
            <c:numRef>
              <c:f>'Plant Capacities'!$T$70:$T$87</c:f>
              <c:numCache>
                <c:formatCode>General</c:formatCode>
                <c:ptCount val="18"/>
                <c:pt idx="0">
                  <c:v>20.774999999999999</c:v>
                </c:pt>
                <c:pt idx="1">
                  <c:v>20.774999999999999</c:v>
                </c:pt>
                <c:pt idx="2">
                  <c:v>20.774999999999999</c:v>
                </c:pt>
                <c:pt idx="3">
                  <c:v>20.774999999999999</c:v>
                </c:pt>
                <c:pt idx="4">
                  <c:v>20.774999999999999</c:v>
                </c:pt>
                <c:pt idx="5">
                  <c:v>20.774999999999999</c:v>
                </c:pt>
                <c:pt idx="6">
                  <c:v>20.774999999999999</c:v>
                </c:pt>
                <c:pt idx="7">
                  <c:v>20.774999999999999</c:v>
                </c:pt>
                <c:pt idx="8">
                  <c:v>20.774999999999999</c:v>
                </c:pt>
                <c:pt idx="9">
                  <c:v>20.774999999999999</c:v>
                </c:pt>
                <c:pt idx="10">
                  <c:v>20.774999999999999</c:v>
                </c:pt>
                <c:pt idx="11">
                  <c:v>20.774999999999999</c:v>
                </c:pt>
                <c:pt idx="12">
                  <c:v>20.774999999999999</c:v>
                </c:pt>
                <c:pt idx="13">
                  <c:v>20.774999999999999</c:v>
                </c:pt>
                <c:pt idx="14">
                  <c:v>20.774999999999999</c:v>
                </c:pt>
                <c:pt idx="15">
                  <c:v>20.774999999999999</c:v>
                </c:pt>
                <c:pt idx="16">
                  <c:v>20.774999999999999</c:v>
                </c:pt>
                <c:pt idx="17">
                  <c:v>20.774999999999999</c:v>
                </c:pt>
              </c:numCache>
            </c:numRef>
          </c:val>
          <c:extLst>
            <c:ext xmlns:c16="http://schemas.microsoft.com/office/drawing/2014/chart" uri="{C3380CC4-5D6E-409C-BE32-E72D297353CC}">
              <c16:uniqueId val="{00000000-B23D-4C1F-A5E6-B6A31210B508}"/>
            </c:ext>
          </c:extLst>
        </c:ser>
        <c:ser>
          <c:idx val="2"/>
          <c:order val="1"/>
          <c:tx>
            <c:strRef>
              <c:f>'Plant Capacities'!$V$2:$V$3</c:f>
              <c:strCache>
                <c:ptCount val="2"/>
                <c:pt idx="1">
                  <c:v>Over 75% Permit</c:v>
                </c:pt>
              </c:strCache>
            </c:strRef>
          </c:tx>
          <c:spPr>
            <a:solidFill>
              <a:srgbClr val="F0E442"/>
            </a:solidFill>
            <a:ln w="25400">
              <a:noFill/>
            </a:ln>
            <a:effectLst/>
          </c:spPr>
          <c:cat>
            <c:numRef>
              <c:f>'Plant Capacities'!$A$70:$A$87</c:f>
              <c:numCache>
                <c:formatCode>m/d/yyyy</c:formatCode>
                <c:ptCount val="18"/>
                <c:pt idx="0">
                  <c:v>40179</c:v>
                </c:pt>
                <c:pt idx="1">
                  <c:v>43830</c:v>
                </c:pt>
                <c:pt idx="2">
                  <c:v>43831</c:v>
                </c:pt>
                <c:pt idx="3">
                  <c:v>44196</c:v>
                </c:pt>
                <c:pt idx="4">
                  <c:v>44197</c:v>
                </c:pt>
                <c:pt idx="5">
                  <c:v>44561</c:v>
                </c:pt>
                <c:pt idx="6">
                  <c:v>44562</c:v>
                </c:pt>
                <c:pt idx="7">
                  <c:v>45291</c:v>
                </c:pt>
                <c:pt idx="8">
                  <c:v>45292</c:v>
                </c:pt>
                <c:pt idx="9">
                  <c:v>45657</c:v>
                </c:pt>
                <c:pt idx="10">
                  <c:v>45658</c:v>
                </c:pt>
                <c:pt idx="11">
                  <c:v>46387</c:v>
                </c:pt>
                <c:pt idx="12">
                  <c:v>46388</c:v>
                </c:pt>
                <c:pt idx="13">
                  <c:v>47484</c:v>
                </c:pt>
                <c:pt idx="14">
                  <c:v>51136</c:v>
                </c:pt>
                <c:pt idx="15">
                  <c:v>54789</c:v>
                </c:pt>
                <c:pt idx="16">
                  <c:v>58441</c:v>
                </c:pt>
                <c:pt idx="17">
                  <c:v>62094</c:v>
                </c:pt>
              </c:numCache>
            </c:numRef>
          </c:cat>
          <c:val>
            <c:numRef>
              <c:f>'Plant Capacities'!$V$70:$V$87</c:f>
              <c:numCache>
                <c:formatCode>General</c:formatCode>
                <c:ptCount val="18"/>
                <c:pt idx="0">
                  <c:v>4.1549999999999994</c:v>
                </c:pt>
                <c:pt idx="1">
                  <c:v>4.1549999999999994</c:v>
                </c:pt>
                <c:pt idx="2">
                  <c:v>4.1549999999999994</c:v>
                </c:pt>
                <c:pt idx="3">
                  <c:v>4.1549999999999994</c:v>
                </c:pt>
                <c:pt idx="4">
                  <c:v>4.1549999999999994</c:v>
                </c:pt>
                <c:pt idx="5">
                  <c:v>4.1549999999999994</c:v>
                </c:pt>
                <c:pt idx="6">
                  <c:v>4.1549999999999994</c:v>
                </c:pt>
                <c:pt idx="7">
                  <c:v>4.1549999999999994</c:v>
                </c:pt>
                <c:pt idx="8">
                  <c:v>4.1549999999999994</c:v>
                </c:pt>
                <c:pt idx="9">
                  <c:v>4.1549999999999994</c:v>
                </c:pt>
                <c:pt idx="10">
                  <c:v>4.1549999999999994</c:v>
                </c:pt>
                <c:pt idx="11">
                  <c:v>4.1549999999999994</c:v>
                </c:pt>
                <c:pt idx="12">
                  <c:v>4.1549999999999994</c:v>
                </c:pt>
                <c:pt idx="13">
                  <c:v>4.1549999999999994</c:v>
                </c:pt>
                <c:pt idx="14">
                  <c:v>4.1549999999999994</c:v>
                </c:pt>
                <c:pt idx="15">
                  <c:v>4.1549999999999994</c:v>
                </c:pt>
                <c:pt idx="16">
                  <c:v>4.1549999999999994</c:v>
                </c:pt>
                <c:pt idx="17">
                  <c:v>4.1549999999999994</c:v>
                </c:pt>
              </c:numCache>
            </c:numRef>
          </c:val>
          <c:extLst>
            <c:ext xmlns:c16="http://schemas.microsoft.com/office/drawing/2014/chart" uri="{C3380CC4-5D6E-409C-BE32-E72D297353CC}">
              <c16:uniqueId val="{00000001-B23D-4C1F-A5E6-B6A31210B508}"/>
            </c:ext>
          </c:extLst>
        </c:ser>
        <c:ser>
          <c:idx val="7"/>
          <c:order val="2"/>
          <c:tx>
            <c:strRef>
              <c:f>'Plant Capacities'!$W$2:$W$3</c:f>
              <c:strCache>
                <c:ptCount val="2"/>
                <c:pt idx="1">
                  <c:v>Over 90% Permit</c:v>
                </c:pt>
              </c:strCache>
            </c:strRef>
          </c:tx>
          <c:spPr>
            <a:solidFill>
              <a:srgbClr val="E69F00"/>
            </a:solidFill>
            <a:ln w="25400">
              <a:noFill/>
            </a:ln>
            <a:effectLst/>
          </c:spPr>
          <c:cat>
            <c:numRef>
              <c:f>'Plant Capacities'!$A$70:$A$87</c:f>
              <c:numCache>
                <c:formatCode>m/d/yyyy</c:formatCode>
                <c:ptCount val="18"/>
                <c:pt idx="0">
                  <c:v>40179</c:v>
                </c:pt>
                <c:pt idx="1">
                  <c:v>43830</c:v>
                </c:pt>
                <c:pt idx="2">
                  <c:v>43831</c:v>
                </c:pt>
                <c:pt idx="3">
                  <c:v>44196</c:v>
                </c:pt>
                <c:pt idx="4">
                  <c:v>44197</c:v>
                </c:pt>
                <c:pt idx="5">
                  <c:v>44561</c:v>
                </c:pt>
                <c:pt idx="6">
                  <c:v>44562</c:v>
                </c:pt>
                <c:pt idx="7">
                  <c:v>45291</c:v>
                </c:pt>
                <c:pt idx="8">
                  <c:v>45292</c:v>
                </c:pt>
                <c:pt idx="9">
                  <c:v>45657</c:v>
                </c:pt>
                <c:pt idx="10">
                  <c:v>45658</c:v>
                </c:pt>
                <c:pt idx="11">
                  <c:v>46387</c:v>
                </c:pt>
                <c:pt idx="12">
                  <c:v>46388</c:v>
                </c:pt>
                <c:pt idx="13">
                  <c:v>47484</c:v>
                </c:pt>
                <c:pt idx="14">
                  <c:v>51136</c:v>
                </c:pt>
                <c:pt idx="15">
                  <c:v>54789</c:v>
                </c:pt>
                <c:pt idx="16">
                  <c:v>58441</c:v>
                </c:pt>
                <c:pt idx="17">
                  <c:v>62094</c:v>
                </c:pt>
              </c:numCache>
            </c:numRef>
          </c:cat>
          <c:val>
            <c:numRef>
              <c:f>'Plant Capacities'!$W$70:$W$87</c:f>
              <c:numCache>
                <c:formatCode>General</c:formatCode>
                <c:ptCount val="18"/>
                <c:pt idx="0">
                  <c:v>2.77</c:v>
                </c:pt>
                <c:pt idx="1">
                  <c:v>2.77</c:v>
                </c:pt>
                <c:pt idx="2">
                  <c:v>2.77</c:v>
                </c:pt>
                <c:pt idx="3">
                  <c:v>2.77</c:v>
                </c:pt>
                <c:pt idx="4">
                  <c:v>2.77</c:v>
                </c:pt>
                <c:pt idx="5">
                  <c:v>2.77</c:v>
                </c:pt>
                <c:pt idx="6">
                  <c:v>2.77</c:v>
                </c:pt>
                <c:pt idx="7">
                  <c:v>2.77</c:v>
                </c:pt>
                <c:pt idx="8">
                  <c:v>2.77</c:v>
                </c:pt>
                <c:pt idx="9">
                  <c:v>2.77</c:v>
                </c:pt>
                <c:pt idx="10">
                  <c:v>2.77</c:v>
                </c:pt>
                <c:pt idx="11">
                  <c:v>2.77</c:v>
                </c:pt>
                <c:pt idx="12">
                  <c:v>2.77</c:v>
                </c:pt>
                <c:pt idx="13">
                  <c:v>2.77</c:v>
                </c:pt>
                <c:pt idx="14">
                  <c:v>2.77</c:v>
                </c:pt>
                <c:pt idx="15">
                  <c:v>2.77</c:v>
                </c:pt>
                <c:pt idx="16">
                  <c:v>2.77</c:v>
                </c:pt>
                <c:pt idx="17">
                  <c:v>2.77</c:v>
                </c:pt>
              </c:numCache>
            </c:numRef>
          </c:val>
          <c:extLst>
            <c:ext xmlns:c16="http://schemas.microsoft.com/office/drawing/2014/chart" uri="{C3380CC4-5D6E-409C-BE32-E72D297353CC}">
              <c16:uniqueId val="{00000002-B23D-4C1F-A5E6-B6A31210B508}"/>
            </c:ext>
          </c:extLst>
        </c:ser>
        <c:ser>
          <c:idx val="3"/>
          <c:order val="4"/>
          <c:tx>
            <c:strRef>
              <c:f>'Plant Capacities'!$X$2:$X$3</c:f>
              <c:strCache>
                <c:ptCount val="2"/>
                <c:pt idx="1">
                  <c:v>Over Permit</c:v>
                </c:pt>
              </c:strCache>
            </c:strRef>
          </c:tx>
          <c:spPr>
            <a:solidFill>
              <a:srgbClr val="D55E00"/>
            </a:solidFill>
            <a:ln w="25400">
              <a:noFill/>
            </a:ln>
            <a:effectLst/>
          </c:spPr>
          <c:cat>
            <c:numRef>
              <c:f>'Plant Capacities'!$A$70:$A$87</c:f>
              <c:numCache>
                <c:formatCode>m/d/yyyy</c:formatCode>
                <c:ptCount val="18"/>
                <c:pt idx="0">
                  <c:v>40179</c:v>
                </c:pt>
                <c:pt idx="1">
                  <c:v>43830</c:v>
                </c:pt>
                <c:pt idx="2">
                  <c:v>43831</c:v>
                </c:pt>
                <c:pt idx="3">
                  <c:v>44196</c:v>
                </c:pt>
                <c:pt idx="4">
                  <c:v>44197</c:v>
                </c:pt>
                <c:pt idx="5">
                  <c:v>44561</c:v>
                </c:pt>
                <c:pt idx="6">
                  <c:v>44562</c:v>
                </c:pt>
                <c:pt idx="7">
                  <c:v>45291</c:v>
                </c:pt>
                <c:pt idx="8">
                  <c:v>45292</c:v>
                </c:pt>
                <c:pt idx="9">
                  <c:v>45657</c:v>
                </c:pt>
                <c:pt idx="10">
                  <c:v>45658</c:v>
                </c:pt>
                <c:pt idx="11">
                  <c:v>46387</c:v>
                </c:pt>
                <c:pt idx="12">
                  <c:v>46388</c:v>
                </c:pt>
                <c:pt idx="13">
                  <c:v>47484</c:v>
                </c:pt>
                <c:pt idx="14">
                  <c:v>51136</c:v>
                </c:pt>
                <c:pt idx="15">
                  <c:v>54789</c:v>
                </c:pt>
                <c:pt idx="16">
                  <c:v>58441</c:v>
                </c:pt>
                <c:pt idx="17">
                  <c:v>62094</c:v>
                </c:pt>
              </c:numCache>
            </c:numRef>
          </c:cat>
          <c:val>
            <c:numRef>
              <c:f>'Plant Capacities'!$X$70:$X$87</c:f>
              <c:numCache>
                <c:formatCode>General</c:formatCode>
                <c:ptCount val="18"/>
                <c:pt idx="0">
                  <c:v>2.2999999999999998</c:v>
                </c:pt>
                <c:pt idx="1">
                  <c:v>2.2999999999999998</c:v>
                </c:pt>
                <c:pt idx="2">
                  <c:v>2.2999999999999998</c:v>
                </c:pt>
                <c:pt idx="3">
                  <c:v>2.2999999999999998</c:v>
                </c:pt>
                <c:pt idx="4">
                  <c:v>2.2999999999999998</c:v>
                </c:pt>
                <c:pt idx="5">
                  <c:v>2.2999999999999998</c:v>
                </c:pt>
                <c:pt idx="6">
                  <c:v>2.2999999999999998</c:v>
                </c:pt>
                <c:pt idx="7">
                  <c:v>2.2999999999999998</c:v>
                </c:pt>
                <c:pt idx="8">
                  <c:v>2.2999999999999998</c:v>
                </c:pt>
                <c:pt idx="9">
                  <c:v>2.2999999999999998</c:v>
                </c:pt>
                <c:pt idx="10">
                  <c:v>2.2999999999999998</c:v>
                </c:pt>
                <c:pt idx="11">
                  <c:v>2.2999999999999998</c:v>
                </c:pt>
                <c:pt idx="12">
                  <c:v>2.2999999999999998</c:v>
                </c:pt>
                <c:pt idx="13">
                  <c:v>2.2999999999999998</c:v>
                </c:pt>
                <c:pt idx="14">
                  <c:v>2.2999999999999998</c:v>
                </c:pt>
                <c:pt idx="15">
                  <c:v>2.2999999999999998</c:v>
                </c:pt>
                <c:pt idx="16">
                  <c:v>2.2999999999999998</c:v>
                </c:pt>
                <c:pt idx="17">
                  <c:v>2.2999999999999998</c:v>
                </c:pt>
              </c:numCache>
            </c:numRef>
          </c:val>
          <c:extLst>
            <c:ext xmlns:c16="http://schemas.microsoft.com/office/drawing/2014/chart" uri="{C3380CC4-5D6E-409C-BE32-E72D297353CC}">
              <c16:uniqueId val="{00000003-B23D-4C1F-A5E6-B6A31210B508}"/>
            </c:ext>
          </c:extLst>
        </c:ser>
        <c:dLbls>
          <c:showLegendKey val="0"/>
          <c:showVal val="0"/>
          <c:showCatName val="0"/>
          <c:showSerName val="0"/>
          <c:showPercent val="0"/>
          <c:showBubbleSize val="0"/>
        </c:dLbls>
        <c:axId val="694225280"/>
        <c:axId val="694234688"/>
      </c:areaChart>
      <c:areaChart>
        <c:grouping val="stacked"/>
        <c:varyColors val="0"/>
        <c:ser>
          <c:idx val="4"/>
          <c:order val="5"/>
          <c:spPr>
            <a:noFill/>
            <a:ln w="25400">
              <a:noFill/>
            </a:ln>
            <a:effectLst/>
          </c:spPr>
          <c:cat>
            <c:numRef>
              <c:f>'Plant Capacities'!$A$70:$A$87</c:f>
              <c:numCache>
                <c:formatCode>m/d/yyyy</c:formatCode>
                <c:ptCount val="18"/>
                <c:pt idx="0">
                  <c:v>40179</c:v>
                </c:pt>
                <c:pt idx="1">
                  <c:v>43830</c:v>
                </c:pt>
                <c:pt idx="2">
                  <c:v>43831</c:v>
                </c:pt>
                <c:pt idx="3">
                  <c:v>44196</c:v>
                </c:pt>
                <c:pt idx="4">
                  <c:v>44197</c:v>
                </c:pt>
                <c:pt idx="5">
                  <c:v>44561</c:v>
                </c:pt>
                <c:pt idx="6">
                  <c:v>44562</c:v>
                </c:pt>
                <c:pt idx="7">
                  <c:v>45291</c:v>
                </c:pt>
                <c:pt idx="8">
                  <c:v>45292</c:v>
                </c:pt>
                <c:pt idx="9">
                  <c:v>45657</c:v>
                </c:pt>
                <c:pt idx="10">
                  <c:v>45658</c:v>
                </c:pt>
                <c:pt idx="11">
                  <c:v>46387</c:v>
                </c:pt>
                <c:pt idx="12">
                  <c:v>46388</c:v>
                </c:pt>
                <c:pt idx="13">
                  <c:v>47484</c:v>
                </c:pt>
                <c:pt idx="14">
                  <c:v>51136</c:v>
                </c:pt>
                <c:pt idx="15">
                  <c:v>54789</c:v>
                </c:pt>
                <c:pt idx="16">
                  <c:v>58441</c:v>
                </c:pt>
                <c:pt idx="17">
                  <c:v>62094</c:v>
                </c:pt>
              </c:numCache>
            </c:numRef>
          </c:cat>
          <c:val>
            <c:numRef>
              <c:f>'Plant Capacities'!$Y$70:$Y$87</c:f>
              <c:numCache>
                <c:formatCode>#,##0.0000</c:formatCode>
                <c:ptCount val="18"/>
                <c:pt idx="0" formatCode="General">
                  <c:v>16.405764188146136</c:v>
                </c:pt>
                <c:pt idx="1">
                  <c:v>15.250164195784642</c:v>
                </c:pt>
                <c:pt idx="2">
                  <c:v>15.249847679763725</c:v>
                </c:pt>
                <c:pt idx="3">
                  <c:v>15.153334882607407</c:v>
                </c:pt>
                <c:pt idx="4">
                  <c:v>14.55307046398506</c:v>
                </c:pt>
                <c:pt idx="5">
                  <c:v>14.456822085451089</c:v>
                </c:pt>
                <c:pt idx="6">
                  <c:v>14.456557666828742</c:v>
                </c:pt>
                <c:pt idx="7">
                  <c:v>14.263796491138452</c:v>
                </c:pt>
                <c:pt idx="8">
                  <c:v>14.263532072516105</c:v>
                </c:pt>
                <c:pt idx="9">
                  <c:v>14.167019275359786</c:v>
                </c:pt>
                <c:pt idx="10">
                  <c:v>16.135954856737442</c:v>
                </c:pt>
                <c:pt idx="11">
                  <c:v>15.94319368104715</c:v>
                </c:pt>
                <c:pt idx="12">
                  <c:v>18.942929262424805</c:v>
                </c:pt>
                <c:pt idx="13">
                  <c:v>18.653126452333503</c:v>
                </c:pt>
                <c:pt idx="14">
                  <c:v>18.135111668906539</c:v>
                </c:pt>
                <c:pt idx="15">
                  <c:v>17.977731513130973</c:v>
                </c:pt>
                <c:pt idx="16">
                  <c:v>17.872604157399682</c:v>
                </c:pt>
                <c:pt idx="17">
                  <c:v>18.080535294034618</c:v>
                </c:pt>
              </c:numCache>
            </c:numRef>
          </c:val>
          <c:extLst>
            <c:ext xmlns:c16="http://schemas.microsoft.com/office/drawing/2014/chart" uri="{C3380CC4-5D6E-409C-BE32-E72D297353CC}">
              <c16:uniqueId val="{00000004-B23D-4C1F-A5E6-B6A31210B508}"/>
            </c:ext>
          </c:extLst>
        </c:ser>
        <c:ser>
          <c:idx val="5"/>
          <c:order val="6"/>
          <c:tx>
            <c:strRef>
              <c:f>'Plant Capacities'!$Z$2:$Z$3</c:f>
              <c:strCache>
                <c:ptCount val="2"/>
                <c:pt idx="1">
                  <c:v>Projected Flow Range</c:v>
                </c:pt>
              </c:strCache>
            </c:strRef>
          </c:tx>
          <c:spPr>
            <a:solidFill>
              <a:srgbClr val="009E73">
                <a:alpha val="50196"/>
              </a:srgbClr>
            </a:solidFill>
            <a:ln w="25400">
              <a:noFill/>
            </a:ln>
            <a:effectLst/>
          </c:spPr>
          <c:cat>
            <c:numRef>
              <c:f>'Plant Capacities'!$A$70:$A$87</c:f>
              <c:numCache>
                <c:formatCode>m/d/yyyy</c:formatCode>
                <c:ptCount val="18"/>
                <c:pt idx="0">
                  <c:v>40179</c:v>
                </c:pt>
                <c:pt idx="1">
                  <c:v>43830</c:v>
                </c:pt>
                <c:pt idx="2">
                  <c:v>43831</c:v>
                </c:pt>
                <c:pt idx="3">
                  <c:v>44196</c:v>
                </c:pt>
                <c:pt idx="4">
                  <c:v>44197</c:v>
                </c:pt>
                <c:pt idx="5">
                  <c:v>44561</c:v>
                </c:pt>
                <c:pt idx="6">
                  <c:v>44562</c:v>
                </c:pt>
                <c:pt idx="7">
                  <c:v>45291</c:v>
                </c:pt>
                <c:pt idx="8">
                  <c:v>45292</c:v>
                </c:pt>
                <c:pt idx="9">
                  <c:v>45657</c:v>
                </c:pt>
                <c:pt idx="10">
                  <c:v>45658</c:v>
                </c:pt>
                <c:pt idx="11">
                  <c:v>46387</c:v>
                </c:pt>
                <c:pt idx="12">
                  <c:v>46388</c:v>
                </c:pt>
                <c:pt idx="13">
                  <c:v>47484</c:v>
                </c:pt>
                <c:pt idx="14">
                  <c:v>51136</c:v>
                </c:pt>
                <c:pt idx="15">
                  <c:v>54789</c:v>
                </c:pt>
                <c:pt idx="16">
                  <c:v>58441</c:v>
                </c:pt>
                <c:pt idx="17">
                  <c:v>62094</c:v>
                </c:pt>
              </c:numCache>
            </c:numRef>
          </c:cat>
          <c:val>
            <c:numRef>
              <c:f>'Plant Capacities'!$Z$70:$Z$87</c:f>
              <c:numCache>
                <c:formatCode>#,##0.0000</c:formatCode>
                <c:ptCount val="18"/>
                <c:pt idx="0" formatCode="General">
                  <c:v>0</c:v>
                </c:pt>
                <c:pt idx="1">
                  <c:v>2.3111999847229905</c:v>
                </c:pt>
                <c:pt idx="2">
                  <c:v>2.3118330167648211</c:v>
                </c:pt>
                <c:pt idx="3">
                  <c:v>2.504858611077458</c:v>
                </c:pt>
                <c:pt idx="4">
                  <c:v>2.5053874483221499</c:v>
                </c:pt>
                <c:pt idx="5">
                  <c:v>2.6978842053900949</c:v>
                </c:pt>
                <c:pt idx="6">
                  <c:v>2.6984130426347872</c:v>
                </c:pt>
                <c:pt idx="7">
                  <c:v>3.0839353940153686</c:v>
                </c:pt>
                <c:pt idx="8">
                  <c:v>3.084464231260061</c:v>
                </c:pt>
                <c:pt idx="9">
                  <c:v>3.2774898255726974</c:v>
                </c:pt>
                <c:pt idx="10">
                  <c:v>3.2780186628173893</c:v>
                </c:pt>
                <c:pt idx="11">
                  <c:v>3.6635410141979712</c:v>
                </c:pt>
                <c:pt idx="12">
                  <c:v>3.6640698514426635</c:v>
                </c:pt>
                <c:pt idx="13">
                  <c:v>4.2436754716252656</c:v>
                </c:pt>
                <c:pt idx="14">
                  <c:v>5.2797050384791886</c:v>
                </c:pt>
                <c:pt idx="15">
                  <c:v>5.5944653500303279</c:v>
                </c:pt>
                <c:pt idx="16">
                  <c:v>5.8047200614929091</c:v>
                </c:pt>
                <c:pt idx="17">
                  <c:v>5.3888577882230404</c:v>
                </c:pt>
              </c:numCache>
            </c:numRef>
          </c:val>
          <c:extLst>
            <c:ext xmlns:c16="http://schemas.microsoft.com/office/drawing/2014/chart" uri="{C3380CC4-5D6E-409C-BE32-E72D297353CC}">
              <c16:uniqueId val="{00000005-B23D-4C1F-A5E6-B6A31210B508}"/>
            </c:ext>
          </c:extLst>
        </c:ser>
        <c:dLbls>
          <c:showLegendKey val="0"/>
          <c:showVal val="0"/>
          <c:showCatName val="0"/>
          <c:showSerName val="0"/>
          <c:showPercent val="0"/>
          <c:showBubbleSize val="0"/>
        </c:dLbls>
        <c:axId val="694226064"/>
        <c:axId val="694225672"/>
      </c:areaChart>
      <c:lineChart>
        <c:grouping val="standard"/>
        <c:varyColors val="0"/>
        <c:ser>
          <c:idx val="1"/>
          <c:order val="3"/>
          <c:tx>
            <c:strRef>
              <c:f>'Plant Capacities'!$U$2:$U$3</c:f>
              <c:strCache>
                <c:ptCount val="2"/>
                <c:pt idx="1">
                  <c:v>Effective Capacity</c:v>
                </c:pt>
              </c:strCache>
            </c:strRef>
          </c:tx>
          <c:spPr>
            <a:ln w="28575" cap="rnd">
              <a:solidFill>
                <a:sysClr val="windowText" lastClr="000000"/>
              </a:solidFill>
              <a:round/>
            </a:ln>
            <a:effectLst/>
          </c:spPr>
          <c:marker>
            <c:symbol val="none"/>
          </c:marker>
          <c:cat>
            <c:numRef>
              <c:f>'Plant Capacities'!$A$51:$A$66</c:f>
              <c:numCache>
                <c:formatCode>m/d/yyyy</c:formatCode>
                <c:ptCount val="16"/>
                <c:pt idx="0">
                  <c:v>40179</c:v>
                </c:pt>
                <c:pt idx="1">
                  <c:v>43830</c:v>
                </c:pt>
                <c:pt idx="2">
                  <c:v>43831</c:v>
                </c:pt>
                <c:pt idx="3">
                  <c:v>44196</c:v>
                </c:pt>
                <c:pt idx="4">
                  <c:v>44197</c:v>
                </c:pt>
                <c:pt idx="5">
                  <c:v>44561</c:v>
                </c:pt>
                <c:pt idx="6">
                  <c:v>44562</c:v>
                </c:pt>
                <c:pt idx="7">
                  <c:v>45291</c:v>
                </c:pt>
                <c:pt idx="8">
                  <c:v>45292</c:v>
                </c:pt>
                <c:pt idx="9">
                  <c:v>46387</c:v>
                </c:pt>
                <c:pt idx="10">
                  <c:v>46388</c:v>
                </c:pt>
                <c:pt idx="11">
                  <c:v>47484</c:v>
                </c:pt>
                <c:pt idx="12">
                  <c:v>51136</c:v>
                </c:pt>
                <c:pt idx="13">
                  <c:v>54789</c:v>
                </c:pt>
                <c:pt idx="14">
                  <c:v>58441</c:v>
                </c:pt>
                <c:pt idx="15">
                  <c:v>62094</c:v>
                </c:pt>
              </c:numCache>
            </c:numRef>
          </c:cat>
          <c:val>
            <c:numRef>
              <c:f>'Plant Capacities'!$U$70:$U$87</c:f>
              <c:numCache>
                <c:formatCode>General</c:formatCode>
                <c:ptCount val="18"/>
                <c:pt idx="0">
                  <c:v>16.5</c:v>
                </c:pt>
                <c:pt idx="1">
                  <c:v>16.5</c:v>
                </c:pt>
                <c:pt idx="2">
                  <c:v>16.5</c:v>
                </c:pt>
                <c:pt idx="3">
                  <c:v>16.5</c:v>
                </c:pt>
                <c:pt idx="4">
                  <c:v>16.5</c:v>
                </c:pt>
                <c:pt idx="5">
                  <c:v>16.5</c:v>
                </c:pt>
                <c:pt idx="6">
                  <c:v>16.5</c:v>
                </c:pt>
                <c:pt idx="7">
                  <c:v>16.5</c:v>
                </c:pt>
                <c:pt idx="8">
                  <c:v>17.7</c:v>
                </c:pt>
                <c:pt idx="9">
                  <c:v>17.7</c:v>
                </c:pt>
                <c:pt idx="10">
                  <c:v>27.7</c:v>
                </c:pt>
                <c:pt idx="11">
                  <c:v>27.7</c:v>
                </c:pt>
                <c:pt idx="12">
                  <c:v>27.7</c:v>
                </c:pt>
                <c:pt idx="13">
                  <c:v>27.7</c:v>
                </c:pt>
                <c:pt idx="14">
                  <c:v>27.7</c:v>
                </c:pt>
                <c:pt idx="15">
                  <c:v>27.7</c:v>
                </c:pt>
                <c:pt idx="16">
                  <c:v>27.7</c:v>
                </c:pt>
                <c:pt idx="17">
                  <c:v>27.7</c:v>
                </c:pt>
              </c:numCache>
            </c:numRef>
          </c:val>
          <c:smooth val="0"/>
          <c:extLst>
            <c:ext xmlns:c16="http://schemas.microsoft.com/office/drawing/2014/chart" uri="{C3380CC4-5D6E-409C-BE32-E72D297353CC}">
              <c16:uniqueId val="{00000006-B23D-4C1F-A5E6-B6A31210B508}"/>
            </c:ext>
          </c:extLst>
        </c:ser>
        <c:ser>
          <c:idx val="8"/>
          <c:order val="8"/>
          <c:tx>
            <c:strRef>
              <c:f>'Plant Capacities'!$U$50</c:f>
              <c:strCache>
                <c:ptCount val="1"/>
                <c:pt idx="0">
                  <c:v>No Action on Inds.</c:v>
                </c:pt>
              </c:strCache>
            </c:strRef>
          </c:tx>
          <c:spPr>
            <a:ln w="28575" cap="rnd">
              <a:solidFill>
                <a:sysClr val="windowText" lastClr="000000"/>
              </a:solidFill>
              <a:prstDash val="sysDash"/>
              <a:round/>
            </a:ln>
            <a:effectLst/>
          </c:spPr>
          <c:marker>
            <c:symbol val="none"/>
          </c:marker>
          <c:cat>
            <c:numRef>
              <c:f>'Plant Capacities'!$A$51:$A$66</c:f>
              <c:numCache>
                <c:formatCode>m/d/yyyy</c:formatCode>
                <c:ptCount val="16"/>
                <c:pt idx="0">
                  <c:v>40179</c:v>
                </c:pt>
                <c:pt idx="1">
                  <c:v>43830</c:v>
                </c:pt>
                <c:pt idx="2">
                  <c:v>43831</c:v>
                </c:pt>
                <c:pt idx="3">
                  <c:v>44196</c:v>
                </c:pt>
                <c:pt idx="4">
                  <c:v>44197</c:v>
                </c:pt>
                <c:pt idx="5">
                  <c:v>44561</c:v>
                </c:pt>
                <c:pt idx="6">
                  <c:v>44562</c:v>
                </c:pt>
                <c:pt idx="7">
                  <c:v>45291</c:v>
                </c:pt>
                <c:pt idx="8">
                  <c:v>45292</c:v>
                </c:pt>
                <c:pt idx="9">
                  <c:v>46387</c:v>
                </c:pt>
                <c:pt idx="10">
                  <c:v>46388</c:v>
                </c:pt>
                <c:pt idx="11">
                  <c:v>47484</c:v>
                </c:pt>
                <c:pt idx="12">
                  <c:v>51136</c:v>
                </c:pt>
                <c:pt idx="13">
                  <c:v>54789</c:v>
                </c:pt>
                <c:pt idx="14">
                  <c:v>58441</c:v>
                </c:pt>
                <c:pt idx="15">
                  <c:v>62094</c:v>
                </c:pt>
              </c:numCache>
            </c:numRef>
          </c:cat>
          <c:val>
            <c:numRef>
              <c:f>'Plant Capacities'!$U$51:$U$66</c:f>
              <c:numCache>
                <c:formatCode>General</c:formatCode>
                <c:ptCount val="16"/>
                <c:pt idx="0">
                  <c:v>16.5</c:v>
                </c:pt>
                <c:pt idx="1">
                  <c:v>16.5</c:v>
                </c:pt>
                <c:pt idx="2">
                  <c:v>16.5</c:v>
                </c:pt>
                <c:pt idx="3">
                  <c:v>16.5</c:v>
                </c:pt>
                <c:pt idx="4">
                  <c:v>16.5</c:v>
                </c:pt>
                <c:pt idx="5">
                  <c:v>16.5</c:v>
                </c:pt>
                <c:pt idx="6">
                  <c:v>16.5</c:v>
                </c:pt>
                <c:pt idx="7">
                  <c:v>16.5</c:v>
                </c:pt>
                <c:pt idx="8">
                  <c:v>16.5</c:v>
                </c:pt>
                <c:pt idx="9">
                  <c:v>16.5</c:v>
                </c:pt>
                <c:pt idx="10">
                  <c:v>16.5</c:v>
                </c:pt>
                <c:pt idx="11">
                  <c:v>16.5</c:v>
                </c:pt>
                <c:pt idx="12">
                  <c:v>16.5</c:v>
                </c:pt>
                <c:pt idx="13">
                  <c:v>16.5</c:v>
                </c:pt>
                <c:pt idx="14">
                  <c:v>16.5</c:v>
                </c:pt>
                <c:pt idx="15">
                  <c:v>16.5</c:v>
                </c:pt>
              </c:numCache>
            </c:numRef>
          </c:val>
          <c:smooth val="0"/>
          <c:extLst>
            <c:ext xmlns:c16="http://schemas.microsoft.com/office/drawing/2014/chart" uri="{C3380CC4-5D6E-409C-BE32-E72D297353CC}">
              <c16:uniqueId val="{00000007-B23D-4C1F-A5E6-B6A31210B508}"/>
            </c:ext>
          </c:extLst>
        </c:ser>
        <c:dLbls>
          <c:showLegendKey val="0"/>
          <c:showVal val="0"/>
          <c:showCatName val="0"/>
          <c:showSerName val="0"/>
          <c:showPercent val="0"/>
          <c:showBubbleSize val="0"/>
        </c:dLbls>
        <c:marker val="1"/>
        <c:smooth val="0"/>
        <c:axId val="694225280"/>
        <c:axId val="694234688"/>
      </c:lineChart>
      <c:lineChart>
        <c:grouping val="standard"/>
        <c:varyColors val="0"/>
        <c:ser>
          <c:idx val="6"/>
          <c:order val="7"/>
          <c:tx>
            <c:strRef>
              <c:f>'Plant Capacities'!$AA$2:$AA$3</c:f>
              <c:strCache>
                <c:ptCount val="2"/>
                <c:pt idx="1">
                  <c:v>Projected Flow</c:v>
                </c:pt>
              </c:strCache>
            </c:strRef>
          </c:tx>
          <c:spPr>
            <a:ln w="28575" cap="rnd">
              <a:solidFill>
                <a:srgbClr val="009E73"/>
              </a:solidFill>
              <a:round/>
            </a:ln>
            <a:effectLst/>
          </c:spPr>
          <c:marker>
            <c:symbol val="none"/>
          </c:marker>
          <c:cat>
            <c:numRef>
              <c:f>'Plant Capacities'!$A$70:$A$87</c:f>
              <c:numCache>
                <c:formatCode>m/d/yyyy</c:formatCode>
                <c:ptCount val="18"/>
                <c:pt idx="0">
                  <c:v>40179</c:v>
                </c:pt>
                <c:pt idx="1">
                  <c:v>43830</c:v>
                </c:pt>
                <c:pt idx="2">
                  <c:v>43831</c:v>
                </c:pt>
                <c:pt idx="3">
                  <c:v>44196</c:v>
                </c:pt>
                <c:pt idx="4">
                  <c:v>44197</c:v>
                </c:pt>
                <c:pt idx="5">
                  <c:v>44561</c:v>
                </c:pt>
                <c:pt idx="6">
                  <c:v>44562</c:v>
                </c:pt>
                <c:pt idx="7">
                  <c:v>45291</c:v>
                </c:pt>
                <c:pt idx="8">
                  <c:v>45292</c:v>
                </c:pt>
                <c:pt idx="9">
                  <c:v>45657</c:v>
                </c:pt>
                <c:pt idx="10">
                  <c:v>45658</c:v>
                </c:pt>
                <c:pt idx="11">
                  <c:v>46387</c:v>
                </c:pt>
                <c:pt idx="12">
                  <c:v>46388</c:v>
                </c:pt>
                <c:pt idx="13">
                  <c:v>47484</c:v>
                </c:pt>
                <c:pt idx="14">
                  <c:v>51136</c:v>
                </c:pt>
                <c:pt idx="15">
                  <c:v>54789</c:v>
                </c:pt>
                <c:pt idx="16">
                  <c:v>58441</c:v>
                </c:pt>
                <c:pt idx="17">
                  <c:v>62094</c:v>
                </c:pt>
              </c:numCache>
            </c:numRef>
          </c:cat>
          <c:val>
            <c:numRef>
              <c:f>'Plant Capacities'!$AA$70:$AA$87</c:f>
              <c:numCache>
                <c:formatCode>#,##0.0000</c:formatCode>
                <c:ptCount val="18"/>
                <c:pt idx="0" formatCode="General">
                  <c:v>16.405764188146136</c:v>
                </c:pt>
                <c:pt idx="1">
                  <c:v>16.405764188146136</c:v>
                </c:pt>
                <c:pt idx="2">
                  <c:v>16.405764188146136</c:v>
                </c:pt>
                <c:pt idx="3">
                  <c:v>16.405764188146136</c:v>
                </c:pt>
                <c:pt idx="4">
                  <c:v>15.805764188146137</c:v>
                </c:pt>
                <c:pt idx="5">
                  <c:v>15.805764188146137</c:v>
                </c:pt>
                <c:pt idx="6">
                  <c:v>15.805764188146137</c:v>
                </c:pt>
                <c:pt idx="7">
                  <c:v>15.805764188146137</c:v>
                </c:pt>
                <c:pt idx="8">
                  <c:v>15.805764188146137</c:v>
                </c:pt>
                <c:pt idx="9">
                  <c:v>15.805764188146137</c:v>
                </c:pt>
                <c:pt idx="10">
                  <c:v>17.774964188146136</c:v>
                </c:pt>
                <c:pt idx="11">
                  <c:v>17.774964188146136</c:v>
                </c:pt>
                <c:pt idx="12">
                  <c:v>20.774964188146136</c:v>
                </c:pt>
                <c:pt idx="13">
                  <c:v>20.774964188146136</c:v>
                </c:pt>
                <c:pt idx="14">
                  <c:v>20.774964188146136</c:v>
                </c:pt>
                <c:pt idx="15">
                  <c:v>20.774964188146136</c:v>
                </c:pt>
                <c:pt idx="16">
                  <c:v>20.774964188146136</c:v>
                </c:pt>
                <c:pt idx="17">
                  <c:v>20.774964188146136</c:v>
                </c:pt>
              </c:numCache>
            </c:numRef>
          </c:val>
          <c:smooth val="0"/>
          <c:extLst>
            <c:ext xmlns:c16="http://schemas.microsoft.com/office/drawing/2014/chart" uri="{C3380CC4-5D6E-409C-BE32-E72D297353CC}">
              <c16:uniqueId val="{00000008-B23D-4C1F-A5E6-B6A31210B508}"/>
            </c:ext>
          </c:extLst>
        </c:ser>
        <c:dLbls>
          <c:showLegendKey val="0"/>
          <c:showVal val="0"/>
          <c:showCatName val="0"/>
          <c:showSerName val="0"/>
          <c:showPercent val="0"/>
          <c:showBubbleSize val="0"/>
        </c:dLbls>
        <c:marker val="1"/>
        <c:smooth val="0"/>
        <c:axId val="694226064"/>
        <c:axId val="694225672"/>
      </c:lineChart>
      <c:dateAx>
        <c:axId val="694225280"/>
        <c:scaling>
          <c:orientation val="minMax"/>
          <c:max val="54789"/>
          <c:min val="42005"/>
        </c:scaling>
        <c:delete val="0"/>
        <c:axPos val="b"/>
        <c:majorGridlines>
          <c:spPr>
            <a:ln w="9525" cap="flat" cmpd="sng" algn="ctr">
              <a:solidFill>
                <a:schemeClr val="tx1">
                  <a:lumMod val="15000"/>
                  <a:lumOff val="85000"/>
                </a:schemeClr>
              </a:solidFill>
              <a:round/>
            </a:ln>
            <a:effectLst/>
          </c:spPr>
        </c:majorGridlines>
        <c:title>
          <c:tx>
            <c:strRef>
              <c:f>'Plant Capacities'!$A$22</c:f>
              <c:strCache>
                <c:ptCount val="1"/>
                <c:pt idx="0">
                  <c:v>Year</c:v>
                </c:pt>
              </c:strCache>
            </c:strRef>
          </c:tx>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Tw Cen MT" panose="020B0602020104020603" pitchFamily="34" charset="0"/>
                  <a:ea typeface="+mn-ea"/>
                  <a:cs typeface="+mn-cs"/>
                </a:defRPr>
              </a:pPr>
              <a:endParaRPr lang="en-US"/>
            </a:p>
          </c:txPr>
        </c:title>
        <c:numFmt formatCode="yy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Tw Cen MT" panose="020B0602020104020603" pitchFamily="34" charset="0"/>
                <a:ea typeface="+mn-ea"/>
                <a:cs typeface="+mn-cs"/>
              </a:defRPr>
            </a:pPr>
            <a:endParaRPr lang="en-US"/>
          </a:p>
        </c:txPr>
        <c:crossAx val="694234688"/>
        <c:crosses val="autoZero"/>
        <c:auto val="1"/>
        <c:lblOffset val="100"/>
        <c:baseTimeUnit val="days"/>
        <c:majorUnit val="5"/>
        <c:majorTimeUnit val="years"/>
      </c:dateAx>
      <c:valAx>
        <c:axId val="694234688"/>
        <c:scaling>
          <c:orientation val="minMax"/>
          <c:max val="30"/>
        </c:scaling>
        <c:delete val="0"/>
        <c:axPos val="l"/>
        <c:majorGridlines>
          <c:spPr>
            <a:ln w="9525" cap="flat" cmpd="sng" algn="ctr">
              <a:solidFill>
                <a:schemeClr val="tx1">
                  <a:lumMod val="15000"/>
                  <a:lumOff val="85000"/>
                </a:schemeClr>
              </a:solidFill>
              <a:round/>
            </a:ln>
            <a:effectLst/>
          </c:spPr>
        </c:majorGridlines>
        <c:title>
          <c:tx>
            <c:strRef>
              <c:f>'Plant Capacities'!$A$21</c:f>
              <c:strCache>
                <c:ptCount val="1"/>
                <c:pt idx="0">
                  <c:v>Flow (mgd)</c:v>
                </c:pt>
              </c:strCache>
            </c:strRef>
          </c:tx>
          <c:overlay val="0"/>
          <c:spPr>
            <a:noFill/>
            <a:ln>
              <a:noFill/>
            </a:ln>
            <a:effectLst/>
          </c:spPr>
          <c:txPr>
            <a:bodyPr rot="-5400000" spcFirstLastPara="1" vertOverflow="ellipsis" vert="horz" wrap="square" anchor="ctr" anchorCtr="1"/>
            <a:lstStyle/>
            <a:p>
              <a:pPr>
                <a:defRPr sz="1000" b="1" i="0" u="none" strike="noStrike" kern="1200" baseline="0">
                  <a:solidFill>
                    <a:schemeClr val="tx1">
                      <a:lumMod val="65000"/>
                      <a:lumOff val="35000"/>
                    </a:schemeClr>
                  </a:solidFill>
                  <a:latin typeface="Tw Cen MT" panose="020B0602020104020603" pitchFamily="34" charset="0"/>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Tw Cen MT" panose="020B0602020104020603" pitchFamily="34" charset="0"/>
                <a:ea typeface="+mn-ea"/>
                <a:cs typeface="+mn-cs"/>
              </a:defRPr>
            </a:pPr>
            <a:endParaRPr lang="en-US"/>
          </a:p>
        </c:txPr>
        <c:crossAx val="694225280"/>
        <c:crosses val="autoZero"/>
        <c:crossBetween val="midCat"/>
      </c:valAx>
      <c:valAx>
        <c:axId val="694225672"/>
        <c:scaling>
          <c:orientation val="minMax"/>
          <c:max val="30"/>
        </c:scaling>
        <c:delete val="1"/>
        <c:axPos val="r"/>
        <c:numFmt formatCode="General" sourceLinked="1"/>
        <c:majorTickMark val="out"/>
        <c:minorTickMark val="none"/>
        <c:tickLblPos val="nextTo"/>
        <c:crossAx val="694226064"/>
        <c:crosses val="max"/>
        <c:crossBetween val="between"/>
      </c:valAx>
      <c:dateAx>
        <c:axId val="694226064"/>
        <c:scaling>
          <c:orientation val="minMax"/>
        </c:scaling>
        <c:delete val="1"/>
        <c:axPos val="b"/>
        <c:numFmt formatCode="m/d/yyyy" sourceLinked="1"/>
        <c:majorTickMark val="out"/>
        <c:minorTickMark val="none"/>
        <c:tickLblPos val="nextTo"/>
        <c:crossAx val="694225672"/>
        <c:crosses val="autoZero"/>
        <c:auto val="1"/>
        <c:lblOffset val="100"/>
        <c:baseTimeUnit val="days"/>
      </c:date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000">
          <a:latin typeface="Tw Cen MT" panose="020B0602020104020603"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cked"/>
        <c:varyColors val="0"/>
        <c:ser>
          <c:idx val="8"/>
          <c:order val="0"/>
          <c:tx>
            <c:strRef>
              <c:f>'Plant Capacities'!$B$2:$B$3</c:f>
              <c:strCache>
                <c:ptCount val="2"/>
              </c:strCache>
            </c:strRef>
          </c:tx>
          <c:spPr>
            <a:noFill/>
            <a:ln>
              <a:noFill/>
            </a:ln>
            <a:effectLst/>
          </c:spPr>
          <c:cat>
            <c:numRef>
              <c:f>'Plant Capacities'!$A$4:$A$19</c:f>
              <c:numCache>
                <c:formatCode>m/d/yyyy</c:formatCode>
                <c:ptCount val="16"/>
                <c:pt idx="0">
                  <c:v>40179</c:v>
                </c:pt>
                <c:pt idx="1">
                  <c:v>43830</c:v>
                </c:pt>
                <c:pt idx="2">
                  <c:v>43831</c:v>
                </c:pt>
                <c:pt idx="3">
                  <c:v>44196</c:v>
                </c:pt>
                <c:pt idx="4">
                  <c:v>44197</c:v>
                </c:pt>
                <c:pt idx="5">
                  <c:v>44561</c:v>
                </c:pt>
                <c:pt idx="6">
                  <c:v>44562</c:v>
                </c:pt>
                <c:pt idx="7">
                  <c:v>45291</c:v>
                </c:pt>
                <c:pt idx="8">
                  <c:v>45292</c:v>
                </c:pt>
                <c:pt idx="9">
                  <c:v>46387</c:v>
                </c:pt>
                <c:pt idx="10">
                  <c:v>46388</c:v>
                </c:pt>
                <c:pt idx="11">
                  <c:v>47484</c:v>
                </c:pt>
                <c:pt idx="12">
                  <c:v>51136</c:v>
                </c:pt>
                <c:pt idx="13">
                  <c:v>54789</c:v>
                </c:pt>
                <c:pt idx="14">
                  <c:v>58441</c:v>
                </c:pt>
                <c:pt idx="15">
                  <c:v>62094</c:v>
                </c:pt>
              </c:numCache>
            </c:numRef>
          </c:cat>
          <c:val>
            <c:numRef>
              <c:f>'Plant Capacities'!$B$4:$B$19</c:f>
              <c:numCache>
                <c:formatCode>General</c:formatCode>
                <c:ptCount val="16"/>
                <c:pt idx="0">
                  <c:v>29.25</c:v>
                </c:pt>
                <c:pt idx="1">
                  <c:v>29.25</c:v>
                </c:pt>
                <c:pt idx="2">
                  <c:v>29.25</c:v>
                </c:pt>
                <c:pt idx="3">
                  <c:v>29.25</c:v>
                </c:pt>
                <c:pt idx="4">
                  <c:v>29.25</c:v>
                </c:pt>
                <c:pt idx="5">
                  <c:v>29.25</c:v>
                </c:pt>
                <c:pt idx="6">
                  <c:v>29.25</c:v>
                </c:pt>
                <c:pt idx="7">
                  <c:v>29.25</c:v>
                </c:pt>
                <c:pt idx="8">
                  <c:v>38.25</c:v>
                </c:pt>
                <c:pt idx="9">
                  <c:v>38.25</c:v>
                </c:pt>
                <c:pt idx="10">
                  <c:v>38.25</c:v>
                </c:pt>
                <c:pt idx="11">
                  <c:v>38.25</c:v>
                </c:pt>
                <c:pt idx="12">
                  <c:v>38.25</c:v>
                </c:pt>
                <c:pt idx="13">
                  <c:v>38.25</c:v>
                </c:pt>
                <c:pt idx="14">
                  <c:v>38.25</c:v>
                </c:pt>
                <c:pt idx="15">
                  <c:v>38.25</c:v>
                </c:pt>
              </c:numCache>
            </c:numRef>
          </c:val>
          <c:extLst>
            <c:ext xmlns:c16="http://schemas.microsoft.com/office/drawing/2014/chart" uri="{C3380CC4-5D6E-409C-BE32-E72D297353CC}">
              <c16:uniqueId val="{00000000-094B-45E8-B74F-485B58A681FA}"/>
            </c:ext>
          </c:extLst>
        </c:ser>
        <c:ser>
          <c:idx val="2"/>
          <c:order val="1"/>
          <c:tx>
            <c:strRef>
              <c:f>'Plant Capacities'!$D$2:$D$3</c:f>
              <c:strCache>
                <c:ptCount val="2"/>
                <c:pt idx="1">
                  <c:v>Over 75% Permit</c:v>
                </c:pt>
              </c:strCache>
            </c:strRef>
          </c:tx>
          <c:spPr>
            <a:solidFill>
              <a:srgbClr val="F0E442"/>
            </a:solidFill>
            <a:ln>
              <a:noFill/>
            </a:ln>
            <a:effectLst/>
          </c:spPr>
          <c:cat>
            <c:numRef>
              <c:f>'Plant Capacities'!$A$4:$A$19</c:f>
              <c:numCache>
                <c:formatCode>m/d/yyyy</c:formatCode>
                <c:ptCount val="16"/>
                <c:pt idx="0">
                  <c:v>40179</c:v>
                </c:pt>
                <c:pt idx="1">
                  <c:v>43830</c:v>
                </c:pt>
                <c:pt idx="2">
                  <c:v>43831</c:v>
                </c:pt>
                <c:pt idx="3">
                  <c:v>44196</c:v>
                </c:pt>
                <c:pt idx="4">
                  <c:v>44197</c:v>
                </c:pt>
                <c:pt idx="5">
                  <c:v>44561</c:v>
                </c:pt>
                <c:pt idx="6">
                  <c:v>44562</c:v>
                </c:pt>
                <c:pt idx="7">
                  <c:v>45291</c:v>
                </c:pt>
                <c:pt idx="8">
                  <c:v>45292</c:v>
                </c:pt>
                <c:pt idx="9">
                  <c:v>46387</c:v>
                </c:pt>
                <c:pt idx="10">
                  <c:v>46388</c:v>
                </c:pt>
                <c:pt idx="11">
                  <c:v>47484</c:v>
                </c:pt>
                <c:pt idx="12">
                  <c:v>51136</c:v>
                </c:pt>
                <c:pt idx="13">
                  <c:v>54789</c:v>
                </c:pt>
                <c:pt idx="14">
                  <c:v>58441</c:v>
                </c:pt>
                <c:pt idx="15">
                  <c:v>62094</c:v>
                </c:pt>
              </c:numCache>
            </c:numRef>
          </c:cat>
          <c:val>
            <c:numRef>
              <c:f>'Plant Capacities'!$D$4:$D$19</c:f>
              <c:numCache>
                <c:formatCode>General</c:formatCode>
                <c:ptCount val="16"/>
                <c:pt idx="0">
                  <c:v>5.8500000000000005</c:v>
                </c:pt>
                <c:pt idx="1">
                  <c:v>5.8500000000000005</c:v>
                </c:pt>
                <c:pt idx="2">
                  <c:v>5.8500000000000005</c:v>
                </c:pt>
                <c:pt idx="3">
                  <c:v>5.8500000000000005</c:v>
                </c:pt>
                <c:pt idx="4">
                  <c:v>5.8500000000000005</c:v>
                </c:pt>
                <c:pt idx="5">
                  <c:v>5.8500000000000005</c:v>
                </c:pt>
                <c:pt idx="6">
                  <c:v>5.8500000000000005</c:v>
                </c:pt>
                <c:pt idx="7">
                  <c:v>5.8500000000000005</c:v>
                </c:pt>
                <c:pt idx="8">
                  <c:v>7.6499999999999995</c:v>
                </c:pt>
                <c:pt idx="9">
                  <c:v>7.6499999999999995</c:v>
                </c:pt>
                <c:pt idx="10">
                  <c:v>7.6499999999999995</c:v>
                </c:pt>
                <c:pt idx="11">
                  <c:v>7.6499999999999995</c:v>
                </c:pt>
                <c:pt idx="12">
                  <c:v>7.6499999999999995</c:v>
                </c:pt>
                <c:pt idx="13">
                  <c:v>7.6499999999999995</c:v>
                </c:pt>
                <c:pt idx="14">
                  <c:v>7.6499999999999995</c:v>
                </c:pt>
                <c:pt idx="15">
                  <c:v>7.6499999999999995</c:v>
                </c:pt>
              </c:numCache>
            </c:numRef>
          </c:val>
          <c:extLst>
            <c:ext xmlns:c16="http://schemas.microsoft.com/office/drawing/2014/chart" uri="{C3380CC4-5D6E-409C-BE32-E72D297353CC}">
              <c16:uniqueId val="{00000001-094B-45E8-B74F-485B58A681FA}"/>
            </c:ext>
          </c:extLst>
        </c:ser>
        <c:ser>
          <c:idx val="7"/>
          <c:order val="2"/>
          <c:tx>
            <c:strRef>
              <c:f>'Plant Capacities'!$E$2:$E$3</c:f>
              <c:strCache>
                <c:ptCount val="2"/>
                <c:pt idx="1">
                  <c:v>Over 90% Permit</c:v>
                </c:pt>
              </c:strCache>
            </c:strRef>
          </c:tx>
          <c:spPr>
            <a:solidFill>
              <a:srgbClr val="E69F00"/>
            </a:solidFill>
            <a:ln>
              <a:noFill/>
            </a:ln>
            <a:effectLst/>
          </c:spPr>
          <c:val>
            <c:numRef>
              <c:f>'Plant Capacities'!$E$4:$E$19</c:f>
              <c:numCache>
                <c:formatCode>General</c:formatCode>
                <c:ptCount val="16"/>
                <c:pt idx="0">
                  <c:v>3.9000000000000008</c:v>
                </c:pt>
                <c:pt idx="1">
                  <c:v>3.9000000000000008</c:v>
                </c:pt>
                <c:pt idx="2">
                  <c:v>3.9000000000000008</c:v>
                </c:pt>
                <c:pt idx="3">
                  <c:v>3.9000000000000008</c:v>
                </c:pt>
                <c:pt idx="4">
                  <c:v>3.9000000000000008</c:v>
                </c:pt>
                <c:pt idx="5">
                  <c:v>3.9000000000000008</c:v>
                </c:pt>
                <c:pt idx="6">
                  <c:v>3.9000000000000008</c:v>
                </c:pt>
                <c:pt idx="7">
                  <c:v>3.9000000000000008</c:v>
                </c:pt>
                <c:pt idx="8">
                  <c:v>5.1000000000000005</c:v>
                </c:pt>
                <c:pt idx="9">
                  <c:v>5.1000000000000005</c:v>
                </c:pt>
                <c:pt idx="10">
                  <c:v>5.1000000000000005</c:v>
                </c:pt>
                <c:pt idx="11">
                  <c:v>5.1000000000000005</c:v>
                </c:pt>
                <c:pt idx="12">
                  <c:v>5.1000000000000005</c:v>
                </c:pt>
                <c:pt idx="13">
                  <c:v>5.1000000000000005</c:v>
                </c:pt>
                <c:pt idx="14">
                  <c:v>5.1000000000000005</c:v>
                </c:pt>
                <c:pt idx="15">
                  <c:v>5.1000000000000005</c:v>
                </c:pt>
              </c:numCache>
            </c:numRef>
          </c:val>
          <c:extLst>
            <c:ext xmlns:c16="http://schemas.microsoft.com/office/drawing/2014/chart" uri="{C3380CC4-5D6E-409C-BE32-E72D297353CC}">
              <c16:uniqueId val="{00000002-094B-45E8-B74F-485B58A681FA}"/>
            </c:ext>
          </c:extLst>
        </c:ser>
        <c:ser>
          <c:idx val="9"/>
          <c:order val="3"/>
          <c:tx>
            <c:strRef>
              <c:f>'Plant Capacities'!$F$2:$F$3</c:f>
              <c:strCache>
                <c:ptCount val="2"/>
                <c:pt idx="1">
                  <c:v>Over Permit</c:v>
                </c:pt>
              </c:strCache>
            </c:strRef>
          </c:tx>
          <c:spPr>
            <a:solidFill>
              <a:srgbClr val="D55E00"/>
            </a:solidFill>
            <a:ln w="25400">
              <a:noFill/>
            </a:ln>
          </c:spPr>
          <c:cat>
            <c:numRef>
              <c:f>'Plant Capacities'!$A$4:$A$19</c:f>
              <c:numCache>
                <c:formatCode>m/d/yyyy</c:formatCode>
                <c:ptCount val="16"/>
                <c:pt idx="0">
                  <c:v>40179</c:v>
                </c:pt>
                <c:pt idx="1">
                  <c:v>43830</c:v>
                </c:pt>
                <c:pt idx="2">
                  <c:v>43831</c:v>
                </c:pt>
                <c:pt idx="3">
                  <c:v>44196</c:v>
                </c:pt>
                <c:pt idx="4">
                  <c:v>44197</c:v>
                </c:pt>
                <c:pt idx="5">
                  <c:v>44561</c:v>
                </c:pt>
                <c:pt idx="6">
                  <c:v>44562</c:v>
                </c:pt>
                <c:pt idx="7">
                  <c:v>45291</c:v>
                </c:pt>
                <c:pt idx="8">
                  <c:v>45292</c:v>
                </c:pt>
                <c:pt idx="9">
                  <c:v>46387</c:v>
                </c:pt>
                <c:pt idx="10">
                  <c:v>46388</c:v>
                </c:pt>
                <c:pt idx="11">
                  <c:v>47484</c:v>
                </c:pt>
                <c:pt idx="12">
                  <c:v>51136</c:v>
                </c:pt>
                <c:pt idx="13">
                  <c:v>54789</c:v>
                </c:pt>
                <c:pt idx="14">
                  <c:v>58441</c:v>
                </c:pt>
                <c:pt idx="15">
                  <c:v>62094</c:v>
                </c:pt>
              </c:numCache>
            </c:numRef>
          </c:cat>
          <c:val>
            <c:numRef>
              <c:f>'Plant Capacities'!$F$4:$F$19</c:f>
              <c:numCache>
                <c:formatCode>General</c:formatCode>
                <c:ptCount val="16"/>
                <c:pt idx="0">
                  <c:v>21</c:v>
                </c:pt>
                <c:pt idx="1">
                  <c:v>21</c:v>
                </c:pt>
                <c:pt idx="2">
                  <c:v>21</c:v>
                </c:pt>
                <c:pt idx="3">
                  <c:v>21</c:v>
                </c:pt>
                <c:pt idx="4">
                  <c:v>21</c:v>
                </c:pt>
                <c:pt idx="5">
                  <c:v>21</c:v>
                </c:pt>
                <c:pt idx="6">
                  <c:v>21</c:v>
                </c:pt>
                <c:pt idx="7">
                  <c:v>21</c:v>
                </c:pt>
                <c:pt idx="8">
                  <c:v>21</c:v>
                </c:pt>
                <c:pt idx="9">
                  <c:v>21</c:v>
                </c:pt>
                <c:pt idx="10">
                  <c:v>9</c:v>
                </c:pt>
                <c:pt idx="11" formatCode="0">
                  <c:v>9</c:v>
                </c:pt>
                <c:pt idx="12" formatCode="0">
                  <c:v>9</c:v>
                </c:pt>
                <c:pt idx="13" formatCode="0">
                  <c:v>9</c:v>
                </c:pt>
                <c:pt idx="14" formatCode="0">
                  <c:v>9</c:v>
                </c:pt>
                <c:pt idx="15" formatCode="0">
                  <c:v>9</c:v>
                </c:pt>
              </c:numCache>
            </c:numRef>
          </c:val>
          <c:extLst>
            <c:ext xmlns:c16="http://schemas.microsoft.com/office/drawing/2014/chart" uri="{C3380CC4-5D6E-409C-BE32-E72D297353CC}">
              <c16:uniqueId val="{00000003-094B-45E8-B74F-485B58A681FA}"/>
            </c:ext>
          </c:extLst>
        </c:ser>
        <c:dLbls>
          <c:showLegendKey val="0"/>
          <c:showVal val="0"/>
          <c:showCatName val="0"/>
          <c:showSerName val="0"/>
          <c:showPercent val="0"/>
          <c:showBubbleSize val="0"/>
        </c:dLbls>
        <c:axId val="573863256"/>
        <c:axId val="573858552"/>
      </c:areaChart>
      <c:areaChart>
        <c:grouping val="stacked"/>
        <c:varyColors val="0"/>
        <c:ser>
          <c:idx val="4"/>
          <c:order val="4"/>
          <c:spPr>
            <a:noFill/>
            <a:ln>
              <a:noFill/>
            </a:ln>
            <a:effectLst/>
          </c:spPr>
          <c:cat>
            <c:numRef>
              <c:f>'Plant Capacities'!$A$4:$A$19</c:f>
              <c:numCache>
                <c:formatCode>m/d/yyyy</c:formatCode>
                <c:ptCount val="16"/>
                <c:pt idx="0">
                  <c:v>40179</c:v>
                </c:pt>
                <c:pt idx="1">
                  <c:v>43830</c:v>
                </c:pt>
                <c:pt idx="2">
                  <c:v>43831</c:v>
                </c:pt>
                <c:pt idx="3">
                  <c:v>44196</c:v>
                </c:pt>
                <c:pt idx="4">
                  <c:v>44197</c:v>
                </c:pt>
                <c:pt idx="5">
                  <c:v>44561</c:v>
                </c:pt>
                <c:pt idx="6">
                  <c:v>44562</c:v>
                </c:pt>
                <c:pt idx="7">
                  <c:v>45291</c:v>
                </c:pt>
                <c:pt idx="8">
                  <c:v>45292</c:v>
                </c:pt>
                <c:pt idx="9">
                  <c:v>46387</c:v>
                </c:pt>
                <c:pt idx="10">
                  <c:v>46388</c:v>
                </c:pt>
                <c:pt idx="11">
                  <c:v>47484</c:v>
                </c:pt>
                <c:pt idx="12">
                  <c:v>51136</c:v>
                </c:pt>
                <c:pt idx="13">
                  <c:v>54789</c:v>
                </c:pt>
                <c:pt idx="14">
                  <c:v>58441</c:v>
                </c:pt>
                <c:pt idx="15">
                  <c:v>62094</c:v>
                </c:pt>
              </c:numCache>
            </c:numRef>
          </c:cat>
          <c:val>
            <c:numRef>
              <c:f>'Plant Capacities'!$G$4:$G$19</c:f>
              <c:numCache>
                <c:formatCode>#,##0.0000</c:formatCode>
                <c:ptCount val="16"/>
                <c:pt idx="0">
                  <c:v>26.587409971966942</c:v>
                </c:pt>
                <c:pt idx="1">
                  <c:v>31.259640977252371</c:v>
                </c:pt>
                <c:pt idx="2">
                  <c:v>31.260920689935276</c:v>
                </c:pt>
                <c:pt idx="3">
                  <c:v>31.60939103159307</c:v>
                </c:pt>
                <c:pt idx="4">
                  <c:v>31.610345744857884</c:v>
                </c:pt>
                <c:pt idx="5">
                  <c:v>31.957861373250868</c:v>
                </c:pt>
                <c:pt idx="6">
                  <c:v>31.958816086515679</c:v>
                </c:pt>
                <c:pt idx="7">
                  <c:v>32.654802056566453</c:v>
                </c:pt>
                <c:pt idx="8">
                  <c:v>32.655756769831271</c:v>
                </c:pt>
                <c:pt idx="9">
                  <c:v>33.701167794804654</c:v>
                </c:pt>
                <c:pt idx="10">
                  <c:v>30.702122508069472</c:v>
                </c:pt>
                <c:pt idx="11">
                  <c:v>31.74848824630768</c:v>
                </c:pt>
                <c:pt idx="12">
                  <c:v>35.406953653420622</c:v>
                </c:pt>
                <c:pt idx="13">
                  <c:v>39.525533191925057</c:v>
                </c:pt>
                <c:pt idx="14">
                  <c:v>43.484795876368963</c:v>
                </c:pt>
                <c:pt idx="15">
                  <c:v>47.729763174369829</c:v>
                </c:pt>
              </c:numCache>
            </c:numRef>
          </c:val>
          <c:extLst>
            <c:ext xmlns:c16="http://schemas.microsoft.com/office/drawing/2014/chart" uri="{C3380CC4-5D6E-409C-BE32-E72D297353CC}">
              <c16:uniqueId val="{00000004-094B-45E8-B74F-485B58A681FA}"/>
            </c:ext>
          </c:extLst>
        </c:ser>
        <c:ser>
          <c:idx val="5"/>
          <c:order val="5"/>
          <c:tx>
            <c:strRef>
              <c:f>'Plant Capacities'!$H$2:$H$3</c:f>
              <c:strCache>
                <c:ptCount val="2"/>
                <c:pt idx="1">
                  <c:v>Projected Flow Range</c:v>
                </c:pt>
              </c:strCache>
            </c:strRef>
          </c:tx>
          <c:spPr>
            <a:solidFill>
              <a:srgbClr val="009E73">
                <a:alpha val="50196"/>
              </a:srgbClr>
            </a:solidFill>
            <a:ln>
              <a:noFill/>
            </a:ln>
            <a:effectLst/>
          </c:spPr>
          <c:cat>
            <c:numRef>
              <c:f>'Plant Capacities'!$A$4:$A$19</c:f>
              <c:numCache>
                <c:formatCode>m/d/yyyy</c:formatCode>
                <c:ptCount val="16"/>
                <c:pt idx="0">
                  <c:v>40179</c:v>
                </c:pt>
                <c:pt idx="1">
                  <c:v>43830</c:v>
                </c:pt>
                <c:pt idx="2">
                  <c:v>43831</c:v>
                </c:pt>
                <c:pt idx="3">
                  <c:v>44196</c:v>
                </c:pt>
                <c:pt idx="4">
                  <c:v>44197</c:v>
                </c:pt>
                <c:pt idx="5">
                  <c:v>44561</c:v>
                </c:pt>
                <c:pt idx="6">
                  <c:v>44562</c:v>
                </c:pt>
                <c:pt idx="7">
                  <c:v>45291</c:v>
                </c:pt>
                <c:pt idx="8">
                  <c:v>45292</c:v>
                </c:pt>
                <c:pt idx="9">
                  <c:v>46387</c:v>
                </c:pt>
                <c:pt idx="10">
                  <c:v>46388</c:v>
                </c:pt>
                <c:pt idx="11">
                  <c:v>47484</c:v>
                </c:pt>
                <c:pt idx="12">
                  <c:v>51136</c:v>
                </c:pt>
                <c:pt idx="13">
                  <c:v>54789</c:v>
                </c:pt>
                <c:pt idx="14">
                  <c:v>58441</c:v>
                </c:pt>
                <c:pt idx="15">
                  <c:v>62094</c:v>
                </c:pt>
              </c:numCache>
            </c:numRef>
          </c:cat>
          <c:val>
            <c:numRef>
              <c:f>'Plant Capacities'!$H$4:$H$19</c:f>
              <c:numCache>
                <c:formatCode>#,##0.0000</c:formatCode>
                <c:ptCount val="16"/>
                <c:pt idx="0">
                  <c:v>0</c:v>
                </c:pt>
                <c:pt idx="1">
                  <c:v>3.0603527441712282</c:v>
                </c:pt>
                <c:pt idx="2">
                  <c:v>3.0611909673276707</c:v>
                </c:pt>
                <c:pt idx="3">
                  <c:v>3.3578484583786716</c:v>
                </c:pt>
                <c:pt idx="4">
                  <c:v>3.3586612186281259</c:v>
                </c:pt>
                <c:pt idx="5">
                  <c:v>3.6545059494296717</c:v>
                </c:pt>
                <c:pt idx="6">
                  <c:v>3.6553187096791269</c:v>
                </c:pt>
                <c:pt idx="7">
                  <c:v>4.2478209315316731</c:v>
                </c:pt>
                <c:pt idx="8">
                  <c:v>4.2486336917811283</c:v>
                </c:pt>
                <c:pt idx="9">
                  <c:v>5.1386061649341306</c:v>
                </c:pt>
                <c:pt idx="10">
                  <c:v>5.1394189251835849</c:v>
                </c:pt>
                <c:pt idx="11">
                  <c:v>6.0302041585860424</c:v>
                </c:pt>
                <c:pt idx="12">
                  <c:v>7.947815230314113</c:v>
                </c:pt>
                <c:pt idx="13">
                  <c:v>8.8647431398125178</c:v>
                </c:pt>
                <c:pt idx="14">
                  <c:v>9.6129393041209052</c:v>
                </c:pt>
                <c:pt idx="15">
                  <c:v>9.2719366663648017</c:v>
                </c:pt>
              </c:numCache>
            </c:numRef>
          </c:val>
          <c:extLst>
            <c:ext xmlns:c16="http://schemas.microsoft.com/office/drawing/2014/chart" uri="{C3380CC4-5D6E-409C-BE32-E72D297353CC}">
              <c16:uniqueId val="{00000005-094B-45E8-B74F-485B58A681FA}"/>
            </c:ext>
          </c:extLst>
        </c:ser>
        <c:dLbls>
          <c:showLegendKey val="0"/>
          <c:showVal val="0"/>
          <c:showCatName val="0"/>
          <c:showSerName val="0"/>
          <c:showPercent val="0"/>
          <c:showBubbleSize val="0"/>
        </c:dLbls>
        <c:axId val="694233512"/>
        <c:axId val="573864040"/>
      </c:areaChart>
      <c:lineChart>
        <c:grouping val="standard"/>
        <c:varyColors val="0"/>
        <c:ser>
          <c:idx val="1"/>
          <c:order val="7"/>
          <c:tx>
            <c:strRef>
              <c:f>'Plant Capacities'!$C$2:$C$3</c:f>
              <c:strCache>
                <c:ptCount val="2"/>
                <c:pt idx="1">
                  <c:v>Effective Capacity</c:v>
                </c:pt>
              </c:strCache>
            </c:strRef>
          </c:tx>
          <c:spPr>
            <a:ln w="28575" cap="rnd">
              <a:solidFill>
                <a:sysClr val="windowText" lastClr="000000"/>
              </a:solidFill>
              <a:round/>
            </a:ln>
            <a:effectLst/>
          </c:spPr>
          <c:marker>
            <c:symbol val="none"/>
          </c:marker>
          <c:cat>
            <c:numRef>
              <c:f>'Plant Capacities'!$A$4:$A$19</c:f>
              <c:numCache>
                <c:formatCode>m/d/yyyy</c:formatCode>
                <c:ptCount val="16"/>
                <c:pt idx="0">
                  <c:v>40179</c:v>
                </c:pt>
                <c:pt idx="1">
                  <c:v>43830</c:v>
                </c:pt>
                <c:pt idx="2">
                  <c:v>43831</c:v>
                </c:pt>
                <c:pt idx="3">
                  <c:v>44196</c:v>
                </c:pt>
                <c:pt idx="4">
                  <c:v>44197</c:v>
                </c:pt>
                <c:pt idx="5">
                  <c:v>44561</c:v>
                </c:pt>
                <c:pt idx="6">
                  <c:v>44562</c:v>
                </c:pt>
                <c:pt idx="7">
                  <c:v>45291</c:v>
                </c:pt>
                <c:pt idx="8">
                  <c:v>45292</c:v>
                </c:pt>
                <c:pt idx="9">
                  <c:v>46387</c:v>
                </c:pt>
                <c:pt idx="10">
                  <c:v>46388</c:v>
                </c:pt>
                <c:pt idx="11">
                  <c:v>47484</c:v>
                </c:pt>
                <c:pt idx="12">
                  <c:v>51136</c:v>
                </c:pt>
                <c:pt idx="13">
                  <c:v>54789</c:v>
                </c:pt>
                <c:pt idx="14">
                  <c:v>58441</c:v>
                </c:pt>
                <c:pt idx="15">
                  <c:v>62094</c:v>
                </c:pt>
              </c:numCache>
            </c:numRef>
          </c:cat>
          <c:val>
            <c:numRef>
              <c:f>'Plant Capacities'!$C$4:$C$19</c:f>
              <c:numCache>
                <c:formatCode>General</c:formatCode>
                <c:ptCount val="16"/>
                <c:pt idx="0">
                  <c:v>26.5</c:v>
                </c:pt>
                <c:pt idx="1">
                  <c:v>26.5</c:v>
                </c:pt>
                <c:pt idx="2">
                  <c:v>26.5</c:v>
                </c:pt>
                <c:pt idx="3">
                  <c:v>26.5</c:v>
                </c:pt>
                <c:pt idx="4">
                  <c:v>26.5</c:v>
                </c:pt>
                <c:pt idx="5">
                  <c:v>26.5</c:v>
                </c:pt>
                <c:pt idx="6">
                  <c:v>39</c:v>
                </c:pt>
                <c:pt idx="7">
                  <c:v>39</c:v>
                </c:pt>
                <c:pt idx="8">
                  <c:v>51</c:v>
                </c:pt>
                <c:pt idx="9">
                  <c:v>51</c:v>
                </c:pt>
                <c:pt idx="10">
                  <c:v>51</c:v>
                </c:pt>
                <c:pt idx="11">
                  <c:v>51</c:v>
                </c:pt>
                <c:pt idx="12">
                  <c:v>51</c:v>
                </c:pt>
                <c:pt idx="13">
                  <c:v>51</c:v>
                </c:pt>
                <c:pt idx="14">
                  <c:v>51</c:v>
                </c:pt>
                <c:pt idx="15">
                  <c:v>51</c:v>
                </c:pt>
              </c:numCache>
            </c:numRef>
          </c:val>
          <c:smooth val="0"/>
          <c:extLst>
            <c:ext xmlns:c16="http://schemas.microsoft.com/office/drawing/2014/chart" uri="{C3380CC4-5D6E-409C-BE32-E72D297353CC}">
              <c16:uniqueId val="{00000006-094B-45E8-B74F-485B58A681FA}"/>
            </c:ext>
          </c:extLst>
        </c:ser>
        <c:dLbls>
          <c:showLegendKey val="0"/>
          <c:showVal val="0"/>
          <c:showCatName val="0"/>
          <c:showSerName val="0"/>
          <c:showPercent val="0"/>
          <c:showBubbleSize val="0"/>
        </c:dLbls>
        <c:marker val="1"/>
        <c:smooth val="0"/>
        <c:axId val="573863256"/>
        <c:axId val="573858552"/>
      </c:lineChart>
      <c:lineChart>
        <c:grouping val="standard"/>
        <c:varyColors val="0"/>
        <c:ser>
          <c:idx val="6"/>
          <c:order val="6"/>
          <c:tx>
            <c:strRef>
              <c:f>'Plant Capacities'!$I$2:$I$3</c:f>
              <c:strCache>
                <c:ptCount val="2"/>
                <c:pt idx="1">
                  <c:v>Projected Flow</c:v>
                </c:pt>
              </c:strCache>
            </c:strRef>
          </c:tx>
          <c:spPr>
            <a:ln w="28575" cap="rnd">
              <a:solidFill>
                <a:srgbClr val="009E73"/>
              </a:solidFill>
              <a:round/>
            </a:ln>
            <a:effectLst/>
          </c:spPr>
          <c:marker>
            <c:symbol val="none"/>
          </c:marker>
          <c:cat>
            <c:numRef>
              <c:f>'Plant Capacities'!$A$4:$A$19</c:f>
              <c:numCache>
                <c:formatCode>m/d/yyyy</c:formatCode>
                <c:ptCount val="16"/>
                <c:pt idx="0">
                  <c:v>40179</c:v>
                </c:pt>
                <c:pt idx="1">
                  <c:v>43830</c:v>
                </c:pt>
                <c:pt idx="2">
                  <c:v>43831</c:v>
                </c:pt>
                <c:pt idx="3">
                  <c:v>44196</c:v>
                </c:pt>
                <c:pt idx="4">
                  <c:v>44197</c:v>
                </c:pt>
                <c:pt idx="5">
                  <c:v>44561</c:v>
                </c:pt>
                <c:pt idx="6">
                  <c:v>44562</c:v>
                </c:pt>
                <c:pt idx="7">
                  <c:v>45291</c:v>
                </c:pt>
                <c:pt idx="8">
                  <c:v>45292</c:v>
                </c:pt>
                <c:pt idx="9">
                  <c:v>46387</c:v>
                </c:pt>
                <c:pt idx="10">
                  <c:v>46388</c:v>
                </c:pt>
                <c:pt idx="11">
                  <c:v>47484</c:v>
                </c:pt>
                <c:pt idx="12">
                  <c:v>51136</c:v>
                </c:pt>
                <c:pt idx="13">
                  <c:v>54789</c:v>
                </c:pt>
                <c:pt idx="14">
                  <c:v>58441</c:v>
                </c:pt>
                <c:pt idx="15">
                  <c:v>62094</c:v>
                </c:pt>
              </c:numCache>
            </c:numRef>
          </c:cat>
          <c:val>
            <c:numRef>
              <c:f>'Plant Capacities'!$I$4:$I$19</c:f>
              <c:numCache>
                <c:formatCode>#,##0.0000</c:formatCode>
                <c:ptCount val="16"/>
                <c:pt idx="0">
                  <c:v>26.587409971966942</c:v>
                </c:pt>
                <c:pt idx="1">
                  <c:v>32.78981734933798</c:v>
                </c:pt>
                <c:pt idx="2">
                  <c:v>32.791516173599106</c:v>
                </c:pt>
                <c:pt idx="3">
                  <c:v>33.288315260782404</c:v>
                </c:pt>
                <c:pt idx="4">
                  <c:v>33.289676354171945</c:v>
                </c:pt>
                <c:pt idx="5">
                  <c:v>33.785114347965703</c:v>
                </c:pt>
                <c:pt idx="6">
                  <c:v>33.786475441355243</c:v>
                </c:pt>
                <c:pt idx="7">
                  <c:v>34.778712522332292</c:v>
                </c:pt>
                <c:pt idx="8">
                  <c:v>34.78007361572184</c:v>
                </c:pt>
                <c:pt idx="9">
                  <c:v>36.270470877271727</c:v>
                </c:pt>
                <c:pt idx="10">
                  <c:v>33.271831970661268</c:v>
                </c:pt>
                <c:pt idx="11">
                  <c:v>34.763590325600696</c:v>
                </c:pt>
                <c:pt idx="12">
                  <c:v>39.380861268577682</c:v>
                </c:pt>
                <c:pt idx="13">
                  <c:v>43.957904761831315</c:v>
                </c:pt>
                <c:pt idx="14">
                  <c:v>48.291265528429413</c:v>
                </c:pt>
                <c:pt idx="15">
                  <c:v>52.365731507552226</c:v>
                </c:pt>
              </c:numCache>
            </c:numRef>
          </c:val>
          <c:smooth val="0"/>
          <c:extLst>
            <c:ext xmlns:c16="http://schemas.microsoft.com/office/drawing/2014/chart" uri="{C3380CC4-5D6E-409C-BE32-E72D297353CC}">
              <c16:uniqueId val="{00000007-094B-45E8-B74F-485B58A681FA}"/>
            </c:ext>
          </c:extLst>
        </c:ser>
        <c:dLbls>
          <c:showLegendKey val="0"/>
          <c:showVal val="0"/>
          <c:showCatName val="0"/>
          <c:showSerName val="0"/>
          <c:showPercent val="0"/>
          <c:showBubbleSize val="0"/>
        </c:dLbls>
        <c:marker val="1"/>
        <c:smooth val="0"/>
        <c:axId val="694233512"/>
        <c:axId val="573864040"/>
      </c:lineChart>
      <c:dateAx>
        <c:axId val="573863256"/>
        <c:scaling>
          <c:orientation val="minMax"/>
          <c:max val="54789"/>
          <c:min val="42005"/>
        </c:scaling>
        <c:delete val="0"/>
        <c:axPos val="b"/>
        <c:majorGridlines>
          <c:spPr>
            <a:ln w="9525" cap="flat" cmpd="sng" algn="ctr">
              <a:solidFill>
                <a:schemeClr val="tx1">
                  <a:lumMod val="15000"/>
                  <a:lumOff val="85000"/>
                </a:schemeClr>
              </a:solidFill>
              <a:round/>
            </a:ln>
            <a:effectLst/>
          </c:spPr>
        </c:majorGridlines>
        <c:title>
          <c:tx>
            <c:strRef>
              <c:f>'Plant Capacities'!$A$22</c:f>
              <c:strCache>
                <c:ptCount val="1"/>
                <c:pt idx="0">
                  <c:v>Year</c:v>
                </c:pt>
              </c:strCache>
            </c:strRef>
          </c:tx>
          <c:overlay val="0"/>
          <c:spPr>
            <a:noFill/>
            <a:ln>
              <a:noFill/>
            </a:ln>
            <a:effectLst/>
          </c:spPr>
          <c:txPr>
            <a:bodyPr rot="0" vert="horz"/>
            <a:lstStyle/>
            <a:p>
              <a:pPr>
                <a:defRPr/>
              </a:pPr>
              <a:endParaRPr lang="en-US"/>
            </a:p>
          </c:txPr>
        </c:title>
        <c:numFmt formatCode="yyyy" sourceLinked="0"/>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573858552"/>
        <c:crosses val="autoZero"/>
        <c:auto val="1"/>
        <c:lblOffset val="100"/>
        <c:baseTimeUnit val="days"/>
        <c:majorUnit val="5"/>
        <c:majorTimeUnit val="years"/>
      </c:dateAx>
      <c:valAx>
        <c:axId val="573858552"/>
        <c:scaling>
          <c:orientation val="minMax"/>
          <c:max val="60"/>
        </c:scaling>
        <c:delete val="0"/>
        <c:axPos val="l"/>
        <c:majorGridlines>
          <c:spPr>
            <a:ln w="9525" cap="flat" cmpd="sng" algn="ctr">
              <a:solidFill>
                <a:schemeClr val="tx1">
                  <a:lumMod val="15000"/>
                  <a:lumOff val="85000"/>
                </a:schemeClr>
              </a:solidFill>
              <a:round/>
            </a:ln>
            <a:effectLst/>
          </c:spPr>
        </c:majorGridlines>
        <c:title>
          <c:tx>
            <c:strRef>
              <c:f>'Plant Capacities'!$A$21</c:f>
              <c:strCache>
                <c:ptCount val="1"/>
                <c:pt idx="0">
                  <c:v>Flow (mgd)</c:v>
                </c:pt>
              </c:strCache>
            </c:strRef>
          </c:tx>
          <c:overlay val="0"/>
          <c:spPr>
            <a:noFill/>
            <a:ln>
              <a:noFill/>
            </a:ln>
            <a:effectLst/>
          </c:spPr>
          <c:txPr>
            <a:bodyPr rot="-5400000" vert="horz"/>
            <a:lstStyle/>
            <a:p>
              <a:pPr>
                <a:defRPr/>
              </a:pPr>
              <a:endParaRPr lang="en-US"/>
            </a:p>
          </c:txPr>
        </c:title>
        <c:numFmt formatCode="General" sourceLinked="1"/>
        <c:majorTickMark val="none"/>
        <c:minorTickMark val="none"/>
        <c:tickLblPos val="nextTo"/>
        <c:spPr>
          <a:noFill/>
          <a:ln>
            <a:noFill/>
          </a:ln>
          <a:effectLst/>
        </c:spPr>
        <c:txPr>
          <a:bodyPr rot="-60000000" vert="horz"/>
          <a:lstStyle/>
          <a:p>
            <a:pPr>
              <a:defRPr/>
            </a:pPr>
            <a:endParaRPr lang="en-US"/>
          </a:p>
        </c:txPr>
        <c:crossAx val="573863256"/>
        <c:crosses val="autoZero"/>
        <c:crossBetween val="midCat"/>
      </c:valAx>
      <c:valAx>
        <c:axId val="573864040"/>
        <c:scaling>
          <c:orientation val="minMax"/>
          <c:max val="60"/>
        </c:scaling>
        <c:delete val="1"/>
        <c:axPos val="r"/>
        <c:numFmt formatCode="#,##0.0000" sourceLinked="1"/>
        <c:majorTickMark val="out"/>
        <c:minorTickMark val="none"/>
        <c:tickLblPos val="nextTo"/>
        <c:crossAx val="694233512"/>
        <c:crosses val="max"/>
        <c:crossBetween val="between"/>
      </c:valAx>
      <c:dateAx>
        <c:axId val="694233512"/>
        <c:scaling>
          <c:orientation val="minMax"/>
        </c:scaling>
        <c:delete val="1"/>
        <c:axPos val="t"/>
        <c:numFmt formatCode="m/d/yyyy" sourceLinked="1"/>
        <c:majorTickMark val="out"/>
        <c:minorTickMark val="none"/>
        <c:tickLblPos val="nextTo"/>
        <c:crossAx val="573864040"/>
        <c:crosses val="max"/>
        <c:auto val="1"/>
        <c:lblOffset val="100"/>
        <c:baseTimeUnit val="days"/>
      </c:dateAx>
    </c:plotArea>
    <c:legend>
      <c:legendPos val="r"/>
      <c:legendEntry>
        <c:idx val="3"/>
        <c:delete val="1"/>
      </c:legendEntry>
      <c:legendEntry>
        <c:idx val="5"/>
        <c:delete val="1"/>
      </c:legendEntry>
      <c:layout>
        <c:manualLayout>
          <c:xMode val="edge"/>
          <c:yMode val="edge"/>
          <c:x val="0.81072284622510427"/>
          <c:y val="0.59134117015410037"/>
          <c:w val="0.15373793808862127"/>
          <c:h val="0.27503383934679143"/>
        </c:manualLayout>
      </c:layout>
      <c:overlay val="1"/>
    </c:legend>
    <c:plotVisOnly val="1"/>
    <c:dispBlanksAs val="span"/>
    <c:showDLblsOverMax val="0"/>
    <c:extLst/>
  </c:chart>
  <c:spPr>
    <a:solidFill>
      <a:schemeClr val="bg1"/>
    </a:solidFill>
    <a:ln w="9525" cap="flat" cmpd="sng" algn="ctr">
      <a:noFill/>
      <a:round/>
    </a:ln>
    <a:effectLst/>
  </c:spPr>
  <c:txPr>
    <a:bodyPr/>
    <a:lstStyle/>
    <a:p>
      <a:pPr>
        <a:defRPr sz="1100">
          <a:solidFill>
            <a:srgbClr val="595959"/>
          </a:solidFill>
          <a:latin typeface="Tw Cen MT" panose="020B0602020104020603" pitchFamily="34" charset="0"/>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1489049499637181"/>
          <c:y val="0.12161023509918858"/>
          <c:w val="0.71586330314677893"/>
          <c:h val="0.66465899983989285"/>
        </c:manualLayout>
      </c:layout>
      <c:scatterChart>
        <c:scatterStyle val="smoothMarker"/>
        <c:varyColors val="0"/>
        <c:ser>
          <c:idx val="0"/>
          <c:order val="0"/>
          <c:tx>
            <c:v>Total</c:v>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'GAC-3'!$B$8:$B$28</c:f>
              <c:numCache>
                <c:formatCode>General</c:formatCode>
                <c:ptCount val="21"/>
                <c:pt idx="0">
                  <c:v>0</c:v>
                </c:pt>
                <c:pt idx="1">
                  <c:v>3</c:v>
                </c:pt>
                <c:pt idx="2">
                  <c:v>5</c:v>
                </c:pt>
                <c:pt idx="3">
                  <c:v>8</c:v>
                </c:pt>
                <c:pt idx="4">
                  <c:v>10</c:v>
                </c:pt>
                <c:pt idx="5">
                  <c:v>13</c:v>
                </c:pt>
                <c:pt idx="6">
                  <c:v>15</c:v>
                </c:pt>
                <c:pt idx="7">
                  <c:v>18</c:v>
                </c:pt>
                <c:pt idx="8">
                  <c:v>20</c:v>
                </c:pt>
                <c:pt idx="9">
                  <c:v>23</c:v>
                </c:pt>
                <c:pt idx="10">
                  <c:v>25</c:v>
                </c:pt>
              </c:numCache>
            </c:numRef>
          </c:xVal>
          <c:yVal>
            <c:numRef>
              <c:f>'GAC-3'!$M$8:$M$28</c:f>
              <c:numCache>
                <c:formatCode>General</c:formatCode>
                <c:ptCount val="21"/>
                <c:pt idx="0">
                  <c:v>192.2</c:v>
                </c:pt>
                <c:pt idx="1">
                  <c:v>202.4</c:v>
                </c:pt>
                <c:pt idx="2">
                  <c:v>209.2</c:v>
                </c:pt>
                <c:pt idx="3">
                  <c:v>219.6</c:v>
                </c:pt>
                <c:pt idx="4">
                  <c:v>226.9</c:v>
                </c:pt>
                <c:pt idx="5">
                  <c:v>237</c:v>
                </c:pt>
                <c:pt idx="6">
                  <c:v>244.1</c:v>
                </c:pt>
                <c:pt idx="7">
                  <c:v>254.8</c:v>
                </c:pt>
                <c:pt idx="8">
                  <c:v>261.60000000000002</c:v>
                </c:pt>
                <c:pt idx="9">
                  <c:v>272.2</c:v>
                </c:pt>
                <c:pt idx="10">
                  <c:v>279.5</c:v>
                </c:pt>
              </c:numCache>
            </c:numRef>
          </c:yVal>
          <c:smooth val="1"/>
          <c:extLst>
            <c:ext xmlns:c16="http://schemas.microsoft.com/office/drawing/2014/chart" uri="{C3380CC4-5D6E-409C-BE32-E72D297353CC}">
              <c16:uniqueId val="{00000000-3207-40BF-A725-F5B039DA7C44}"/>
            </c:ext>
          </c:extLst>
        </c:ser>
        <c:ser>
          <c:idx val="1"/>
          <c:order val="1"/>
          <c:tx>
            <c:v>GAC</c:v>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'GAC-3'!$B$8:$B$23</c:f>
              <c:numCache>
                <c:formatCode>General</c:formatCode>
                <c:ptCount val="16"/>
                <c:pt idx="0">
                  <c:v>0</c:v>
                </c:pt>
                <c:pt idx="1">
                  <c:v>3</c:v>
                </c:pt>
                <c:pt idx="2">
                  <c:v>5</c:v>
                </c:pt>
                <c:pt idx="3">
                  <c:v>8</c:v>
                </c:pt>
                <c:pt idx="4">
                  <c:v>10</c:v>
                </c:pt>
                <c:pt idx="5">
                  <c:v>13</c:v>
                </c:pt>
                <c:pt idx="6">
                  <c:v>15</c:v>
                </c:pt>
                <c:pt idx="7">
                  <c:v>18</c:v>
                </c:pt>
                <c:pt idx="8">
                  <c:v>20</c:v>
                </c:pt>
                <c:pt idx="9">
                  <c:v>23</c:v>
                </c:pt>
                <c:pt idx="10">
                  <c:v>25</c:v>
                </c:pt>
              </c:numCache>
            </c:numRef>
          </c:xVal>
          <c:yVal>
            <c:numRef>
              <c:f>'GAC-3'!$H$8:$H$23</c:f>
              <c:numCache>
                <c:formatCode>General</c:formatCode>
                <c:ptCount val="16"/>
                <c:pt idx="0">
                  <c:v>153.80000000000001</c:v>
                </c:pt>
                <c:pt idx="1">
                  <c:v>146.6</c:v>
                </c:pt>
                <c:pt idx="2">
                  <c:v>141.69999999999999</c:v>
                </c:pt>
                <c:pt idx="3">
                  <c:v>134.80000000000001</c:v>
                </c:pt>
                <c:pt idx="4">
                  <c:v>130.5</c:v>
                </c:pt>
                <c:pt idx="5">
                  <c:v>123.3</c:v>
                </c:pt>
                <c:pt idx="6">
                  <c:v>118.7</c:v>
                </c:pt>
                <c:pt idx="7">
                  <c:v>112.1</c:v>
                </c:pt>
                <c:pt idx="8">
                  <c:v>107.2</c:v>
                </c:pt>
                <c:pt idx="9">
                  <c:v>100.5</c:v>
                </c:pt>
                <c:pt idx="10">
                  <c:v>96.1</c:v>
                </c:pt>
              </c:numCache>
            </c:numRef>
          </c:yVal>
          <c:smooth val="1"/>
          <c:extLst>
            <c:ext xmlns:c16="http://schemas.microsoft.com/office/drawing/2014/chart" uri="{C3380CC4-5D6E-409C-BE32-E72D297353CC}">
              <c16:uniqueId val="{00000001-3207-40BF-A725-F5B039DA7C44}"/>
            </c:ext>
          </c:extLst>
        </c:ser>
        <c:ser>
          <c:idx val="2"/>
          <c:order val="2"/>
          <c:tx>
            <c:v>RO</c:v>
          </c:tx>
          <c:spPr>
            <a:ln w="19050" cap="rnd">
              <a:solidFill>
                <a:schemeClr val="accent3"/>
              </a:solidFill>
              <a:round/>
            </a:ln>
            <a:effectLst/>
          </c:spPr>
          <c:marker>
            <c:symbol val="circle"/>
            <c:size val="5"/>
            <c:spPr>
              <a:solidFill>
                <a:schemeClr val="accent3"/>
              </a:solidFill>
              <a:ln w="9525">
                <a:solidFill>
                  <a:schemeClr val="accent3"/>
                </a:solidFill>
              </a:ln>
              <a:effectLst/>
            </c:spPr>
          </c:marker>
          <c:xVal>
            <c:numRef>
              <c:f>'GAC-3'!$B$8:$B$21</c:f>
              <c:numCache>
                <c:formatCode>General</c:formatCode>
                <c:ptCount val="14"/>
                <c:pt idx="0">
                  <c:v>0</c:v>
                </c:pt>
                <c:pt idx="1">
                  <c:v>3</c:v>
                </c:pt>
                <c:pt idx="2">
                  <c:v>5</c:v>
                </c:pt>
                <c:pt idx="3">
                  <c:v>8</c:v>
                </c:pt>
                <c:pt idx="4">
                  <c:v>10</c:v>
                </c:pt>
                <c:pt idx="5">
                  <c:v>13</c:v>
                </c:pt>
                <c:pt idx="6">
                  <c:v>15</c:v>
                </c:pt>
                <c:pt idx="7">
                  <c:v>18</c:v>
                </c:pt>
                <c:pt idx="8">
                  <c:v>20</c:v>
                </c:pt>
                <c:pt idx="9">
                  <c:v>23</c:v>
                </c:pt>
                <c:pt idx="10">
                  <c:v>25</c:v>
                </c:pt>
              </c:numCache>
            </c:numRef>
          </c:xVal>
          <c:yVal>
            <c:numRef>
              <c:f>'GAC-3'!$L$8:$L$18</c:f>
              <c:numCache>
                <c:formatCode>General</c:formatCode>
                <c:ptCount val="11"/>
                <c:pt idx="0">
                  <c:v>0</c:v>
                </c:pt>
                <c:pt idx="1">
                  <c:v>17.399999999999999</c:v>
                </c:pt>
                <c:pt idx="2">
                  <c:v>29</c:v>
                </c:pt>
                <c:pt idx="3">
                  <c:v>46.4</c:v>
                </c:pt>
                <c:pt idx="4">
                  <c:v>58</c:v>
                </c:pt>
                <c:pt idx="5">
                  <c:v>75.3</c:v>
                </c:pt>
                <c:pt idx="6">
                  <c:v>86.9</c:v>
                </c:pt>
                <c:pt idx="7">
                  <c:v>104.3</c:v>
                </c:pt>
                <c:pt idx="8">
                  <c:v>115.9</c:v>
                </c:pt>
                <c:pt idx="9">
                  <c:v>133.30000000000001</c:v>
                </c:pt>
                <c:pt idx="10">
                  <c:v>144.9</c:v>
                </c:pt>
              </c:numCache>
            </c:numRef>
          </c:yVal>
          <c:smooth val="1"/>
          <c:extLst>
            <c:ext xmlns:c16="http://schemas.microsoft.com/office/drawing/2014/chart" uri="{C3380CC4-5D6E-409C-BE32-E72D297353CC}">
              <c16:uniqueId val="{00000002-3207-40BF-A725-F5B039DA7C44}"/>
            </c:ext>
          </c:extLst>
        </c:ser>
        <c:dLbls>
          <c:showLegendKey val="0"/>
          <c:showVal val="0"/>
          <c:showCatName val="0"/>
          <c:showSerName val="0"/>
          <c:showPercent val="0"/>
          <c:showBubbleSize val="0"/>
        </c:dLbls>
        <c:axId val="797183608"/>
        <c:axId val="797186744"/>
      </c:scatterChart>
      <c:valAx>
        <c:axId val="79718360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a:t>% Flow to RO</a:t>
                </a:r>
              </a:p>
            </c:rich>
          </c:tx>
          <c:layout>
            <c:manualLayout>
              <c:xMode val="edge"/>
              <c:yMode val="edge"/>
              <c:x val="0.44292332007757484"/>
              <c:y val="0.90749060834589734"/>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797186744"/>
        <c:crosses val="autoZero"/>
        <c:crossBetween val="midCat"/>
      </c:valAx>
      <c:valAx>
        <c:axId val="7971867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a:t>Total </a:t>
                </a:r>
                <a:r>
                  <a:rPr lang="en-US" err="1"/>
                  <a:t>LIfe</a:t>
                </a:r>
                <a:r>
                  <a:rPr lang="en-US"/>
                  <a:t> Cycle Cost ($M)</a:t>
                </a:r>
              </a:p>
            </c:rich>
          </c:tx>
          <c:layout>
            <c:manualLayout>
              <c:xMode val="edge"/>
              <c:yMode val="edge"/>
              <c:x val="2.7232705778735713E-3"/>
              <c:y val="0.13923967798804038"/>
            </c:manualLayout>
          </c:layout>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797183608"/>
        <c:crosses val="autoZero"/>
        <c:crossBetween val="midCat"/>
      </c:valAx>
      <c:spPr>
        <a:solidFill>
          <a:sysClr val="window" lastClr="FFFFFF"/>
        </a:solidFill>
        <a:ln>
          <a:solidFill>
            <a:sysClr val="windowText" lastClr="000000"/>
          </a:solidFill>
        </a:ln>
        <a:effectLst/>
      </c:spPr>
    </c:plotArea>
    <c:legend>
      <c:legendPos val="r"/>
      <c:layout>
        <c:manualLayout>
          <c:xMode val="edge"/>
          <c:yMode val="edge"/>
          <c:x val="0.15344764569185296"/>
          <c:y val="0.14527449572458542"/>
          <c:w val="0.34748211687768066"/>
          <c:h val="0.13382013556314878"/>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sz="1100"/>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565963040220571"/>
          <c:y val="3.0792272100008119E-2"/>
          <c:w val="0.70086999268140249"/>
          <c:h val="0.79120996892019602"/>
        </c:manualLayout>
      </c:layout>
      <c:scatterChart>
        <c:scatterStyle val="smoothMarker"/>
        <c:varyColors val="0"/>
        <c:ser>
          <c:idx val="0"/>
          <c:order val="0"/>
          <c:tx>
            <c:v>0% MF/RO</c:v>
          </c:tx>
          <c:spPr>
            <a:ln w="19050" cap="rnd">
              <a:solidFill>
                <a:schemeClr val="accent1">
                  <a:alpha val="60000"/>
                </a:schemeClr>
              </a:solidFill>
              <a:round/>
            </a:ln>
            <a:effectLst/>
          </c:spPr>
          <c:marker>
            <c:symbol val="circle"/>
            <c:size val="6"/>
            <c:spPr>
              <a:solidFill>
                <a:schemeClr val="lt1"/>
              </a:solidFill>
              <a:ln w="38100">
                <a:solidFill>
                  <a:schemeClr val="accent1">
                    <a:alpha val="60000"/>
                  </a:schemeClr>
                </a:solidFill>
              </a:ln>
              <a:effectLst/>
            </c:spPr>
          </c:marker>
          <c:xVal>
            <c:numRef>
              <c:f>'RO Fixed FLow Curve'!$C$7:$C$12</c:f>
              <c:numCache>
                <c:formatCode>General</c:formatCode>
                <c:ptCount val="6"/>
                <c:pt idx="0">
                  <c:v>65</c:v>
                </c:pt>
                <c:pt idx="1">
                  <c:v>69</c:v>
                </c:pt>
                <c:pt idx="2">
                  <c:v>70</c:v>
                </c:pt>
                <c:pt idx="3">
                  <c:v>80</c:v>
                </c:pt>
                <c:pt idx="4">
                  <c:v>90</c:v>
                </c:pt>
                <c:pt idx="5">
                  <c:v>100</c:v>
                </c:pt>
              </c:numCache>
            </c:numRef>
          </c:xVal>
          <c:yVal>
            <c:numRef>
              <c:f>'RO Fixed FLow Curve'!$N$7:$N$12</c:f>
              <c:numCache>
                <c:formatCode>General</c:formatCode>
                <c:ptCount val="6"/>
                <c:pt idx="0">
                  <c:v>5107.5</c:v>
                </c:pt>
                <c:pt idx="1">
                  <c:v>785.4</c:v>
                </c:pt>
                <c:pt idx="2">
                  <c:v>664.7</c:v>
                </c:pt>
                <c:pt idx="3">
                  <c:v>306</c:v>
                </c:pt>
                <c:pt idx="4">
                  <c:v>227.3</c:v>
                </c:pt>
                <c:pt idx="5">
                  <c:v>192.8</c:v>
                </c:pt>
              </c:numCache>
            </c:numRef>
          </c:yVal>
          <c:smooth val="1"/>
          <c:extLst>
            <c:ext xmlns:c16="http://schemas.microsoft.com/office/drawing/2014/chart" uri="{C3380CC4-5D6E-409C-BE32-E72D297353CC}">
              <c16:uniqueId val="{00000000-E6CA-4D34-91CF-47502F3CB15A}"/>
            </c:ext>
          </c:extLst>
        </c:ser>
        <c:ser>
          <c:idx val="1"/>
          <c:order val="1"/>
          <c:tx>
            <c:v>5% MF/RO</c:v>
          </c:tx>
          <c:spPr>
            <a:ln w="19050" cap="rnd">
              <a:solidFill>
                <a:schemeClr val="accent2">
                  <a:alpha val="60000"/>
                </a:schemeClr>
              </a:solidFill>
              <a:round/>
            </a:ln>
            <a:effectLst/>
          </c:spPr>
          <c:marker>
            <c:symbol val="circle"/>
            <c:size val="6"/>
            <c:spPr>
              <a:solidFill>
                <a:schemeClr val="lt1"/>
              </a:solidFill>
              <a:ln w="38100">
                <a:solidFill>
                  <a:schemeClr val="accent2">
                    <a:alpha val="60000"/>
                  </a:schemeClr>
                </a:solidFill>
              </a:ln>
              <a:effectLst/>
            </c:spPr>
          </c:marker>
          <c:xVal>
            <c:numRef>
              <c:f>'RO Fixed FLow Curve'!$C$13:$C$17</c:f>
              <c:numCache>
                <c:formatCode>General</c:formatCode>
                <c:ptCount val="5"/>
                <c:pt idx="0">
                  <c:v>60</c:v>
                </c:pt>
                <c:pt idx="1">
                  <c:v>65</c:v>
                </c:pt>
                <c:pt idx="2">
                  <c:v>70</c:v>
                </c:pt>
                <c:pt idx="3">
                  <c:v>80</c:v>
                </c:pt>
                <c:pt idx="4">
                  <c:v>90</c:v>
                </c:pt>
              </c:numCache>
            </c:numRef>
          </c:xVal>
          <c:yVal>
            <c:numRef>
              <c:f>'RO Fixed FLow Curve'!$N$13:$N$17</c:f>
              <c:numCache>
                <c:formatCode>General</c:formatCode>
                <c:ptCount val="5"/>
                <c:pt idx="0">
                  <c:v>3859.9</c:v>
                </c:pt>
                <c:pt idx="1">
                  <c:v>635.5</c:v>
                </c:pt>
                <c:pt idx="2">
                  <c:v>402.3</c:v>
                </c:pt>
                <c:pt idx="3">
                  <c:v>272.8</c:v>
                </c:pt>
                <c:pt idx="4">
                  <c:v>227.4</c:v>
                </c:pt>
              </c:numCache>
            </c:numRef>
          </c:yVal>
          <c:smooth val="1"/>
          <c:extLst>
            <c:ext xmlns:c16="http://schemas.microsoft.com/office/drawing/2014/chart" uri="{C3380CC4-5D6E-409C-BE32-E72D297353CC}">
              <c16:uniqueId val="{00000001-E6CA-4D34-91CF-47502F3CB15A}"/>
            </c:ext>
          </c:extLst>
        </c:ser>
        <c:ser>
          <c:idx val="2"/>
          <c:order val="2"/>
          <c:tx>
            <c:v>10% MF/RO</c:v>
          </c:tx>
          <c:spPr>
            <a:ln w="19050" cap="rnd">
              <a:solidFill>
                <a:schemeClr val="accent3">
                  <a:alpha val="60000"/>
                </a:schemeClr>
              </a:solidFill>
              <a:round/>
            </a:ln>
            <a:effectLst/>
          </c:spPr>
          <c:marker>
            <c:symbol val="circle"/>
            <c:size val="6"/>
            <c:spPr>
              <a:solidFill>
                <a:schemeClr val="lt1"/>
              </a:solidFill>
              <a:ln w="38100">
                <a:solidFill>
                  <a:schemeClr val="accent3">
                    <a:alpha val="60000"/>
                  </a:schemeClr>
                </a:solidFill>
              </a:ln>
              <a:effectLst/>
            </c:spPr>
          </c:marker>
          <c:xVal>
            <c:numRef>
              <c:f>'RO Fixed FLow Curve'!$C$18:$C$23</c:f>
              <c:numCache>
                <c:formatCode>General</c:formatCode>
                <c:ptCount val="6"/>
                <c:pt idx="0">
                  <c:v>55</c:v>
                </c:pt>
                <c:pt idx="1">
                  <c:v>57</c:v>
                </c:pt>
                <c:pt idx="2">
                  <c:v>60</c:v>
                </c:pt>
                <c:pt idx="3">
                  <c:v>70</c:v>
                </c:pt>
                <c:pt idx="4">
                  <c:v>80</c:v>
                </c:pt>
                <c:pt idx="5">
                  <c:v>90</c:v>
                </c:pt>
              </c:numCache>
            </c:numRef>
          </c:xVal>
          <c:yVal>
            <c:numRef>
              <c:f>'RO Fixed FLow Curve'!$N$18:$N$23</c:f>
              <c:numCache>
                <c:formatCode>General</c:formatCode>
                <c:ptCount val="6"/>
                <c:pt idx="0">
                  <c:v>3016.1</c:v>
                </c:pt>
                <c:pt idx="1">
                  <c:v>1067.3</c:v>
                </c:pt>
                <c:pt idx="2">
                  <c:v>609.29999999999995</c:v>
                </c:pt>
                <c:pt idx="3">
                  <c:v>328.4</c:v>
                </c:pt>
                <c:pt idx="4">
                  <c:v>264.2</c:v>
                </c:pt>
                <c:pt idx="5">
                  <c:v>235.9</c:v>
                </c:pt>
              </c:numCache>
            </c:numRef>
          </c:yVal>
          <c:smooth val="1"/>
          <c:extLst>
            <c:ext xmlns:c16="http://schemas.microsoft.com/office/drawing/2014/chart" uri="{C3380CC4-5D6E-409C-BE32-E72D297353CC}">
              <c16:uniqueId val="{00000002-E6CA-4D34-91CF-47502F3CB15A}"/>
            </c:ext>
          </c:extLst>
        </c:ser>
        <c:ser>
          <c:idx val="3"/>
          <c:order val="3"/>
          <c:tx>
            <c:v>15% MF/RO</c:v>
          </c:tx>
          <c:spPr>
            <a:ln w="19050" cap="rnd">
              <a:solidFill>
                <a:schemeClr val="accent4">
                  <a:alpha val="60000"/>
                </a:schemeClr>
              </a:solidFill>
              <a:round/>
            </a:ln>
            <a:effectLst/>
          </c:spPr>
          <c:marker>
            <c:symbol val="circle"/>
            <c:size val="6"/>
            <c:spPr>
              <a:solidFill>
                <a:schemeClr val="lt1"/>
              </a:solidFill>
              <a:ln w="38100">
                <a:solidFill>
                  <a:schemeClr val="accent4">
                    <a:alpha val="60000"/>
                  </a:schemeClr>
                </a:solidFill>
              </a:ln>
              <a:effectLst/>
            </c:spPr>
          </c:marker>
          <c:xVal>
            <c:numRef>
              <c:f>'RO Fixed FLow Curve'!$C$24:$C$30</c:f>
              <c:numCache>
                <c:formatCode>General</c:formatCode>
                <c:ptCount val="7"/>
                <c:pt idx="0">
                  <c:v>49</c:v>
                </c:pt>
                <c:pt idx="1">
                  <c:v>50</c:v>
                </c:pt>
                <c:pt idx="2">
                  <c:v>52</c:v>
                </c:pt>
                <c:pt idx="3">
                  <c:v>55</c:v>
                </c:pt>
                <c:pt idx="4">
                  <c:v>60</c:v>
                </c:pt>
                <c:pt idx="5">
                  <c:v>70</c:v>
                </c:pt>
                <c:pt idx="6">
                  <c:v>80</c:v>
                </c:pt>
              </c:numCache>
            </c:numRef>
          </c:xVal>
          <c:yVal>
            <c:numRef>
              <c:f>'RO Fixed FLow Curve'!$N$24:$N$30</c:f>
              <c:numCache>
                <c:formatCode>General</c:formatCode>
                <c:ptCount val="7"/>
                <c:pt idx="0">
                  <c:v>31029.599999999999</c:v>
                </c:pt>
                <c:pt idx="1">
                  <c:v>2417.6999999999998</c:v>
                </c:pt>
                <c:pt idx="2">
                  <c:v>970.5</c:v>
                </c:pt>
                <c:pt idx="3">
                  <c:v>585.6</c:v>
                </c:pt>
                <c:pt idx="4">
                  <c:v>407.4</c:v>
                </c:pt>
                <c:pt idx="5">
                  <c:v>304.7</c:v>
                </c:pt>
                <c:pt idx="6">
                  <c:v>268.10000000000002</c:v>
                </c:pt>
              </c:numCache>
            </c:numRef>
          </c:yVal>
          <c:smooth val="1"/>
          <c:extLst>
            <c:ext xmlns:c16="http://schemas.microsoft.com/office/drawing/2014/chart" uri="{C3380CC4-5D6E-409C-BE32-E72D297353CC}">
              <c16:uniqueId val="{00000003-E6CA-4D34-91CF-47502F3CB15A}"/>
            </c:ext>
          </c:extLst>
        </c:ser>
        <c:ser>
          <c:idx val="4"/>
          <c:order val="4"/>
          <c:tx>
            <c:v>20% MF/RO</c:v>
          </c:tx>
          <c:spPr>
            <a:ln w="19050" cap="rnd">
              <a:solidFill>
                <a:schemeClr val="accent5">
                  <a:alpha val="60000"/>
                </a:schemeClr>
              </a:solidFill>
              <a:round/>
            </a:ln>
            <a:effectLst/>
          </c:spPr>
          <c:marker>
            <c:symbol val="circle"/>
            <c:size val="6"/>
            <c:spPr>
              <a:solidFill>
                <a:schemeClr val="lt1"/>
              </a:solidFill>
              <a:ln w="38100">
                <a:solidFill>
                  <a:schemeClr val="accent5">
                    <a:alpha val="60000"/>
                  </a:schemeClr>
                </a:solidFill>
              </a:ln>
              <a:effectLst/>
            </c:spPr>
          </c:marker>
          <c:xVal>
            <c:numRef>
              <c:f>'RO Fixed FLow Curve'!$C$31:$C$37</c:f>
              <c:numCache>
                <c:formatCode>General</c:formatCode>
                <c:ptCount val="7"/>
                <c:pt idx="0">
                  <c:v>44</c:v>
                </c:pt>
                <c:pt idx="1">
                  <c:v>45</c:v>
                </c:pt>
                <c:pt idx="2">
                  <c:v>48</c:v>
                </c:pt>
                <c:pt idx="3">
                  <c:v>50</c:v>
                </c:pt>
                <c:pt idx="4">
                  <c:v>60</c:v>
                </c:pt>
                <c:pt idx="5">
                  <c:v>70</c:v>
                </c:pt>
                <c:pt idx="6">
                  <c:v>80</c:v>
                </c:pt>
              </c:numCache>
            </c:numRef>
          </c:xVal>
          <c:yVal>
            <c:numRef>
              <c:f>'RO Fixed FLow Curve'!$N$31:$N$37</c:f>
              <c:numCache>
                <c:formatCode>General</c:formatCode>
                <c:ptCount val="7"/>
                <c:pt idx="0">
                  <c:v>9859.2999999999993</c:v>
                </c:pt>
                <c:pt idx="1">
                  <c:v>1973.9</c:v>
                </c:pt>
                <c:pt idx="2">
                  <c:v>727.8</c:v>
                </c:pt>
                <c:pt idx="3">
                  <c:v>564.6</c:v>
                </c:pt>
                <c:pt idx="4">
                  <c:v>352</c:v>
                </c:pt>
                <c:pt idx="5">
                  <c:v>301.7</c:v>
                </c:pt>
                <c:pt idx="6">
                  <c:v>279.2</c:v>
                </c:pt>
              </c:numCache>
            </c:numRef>
          </c:yVal>
          <c:smooth val="1"/>
          <c:extLst>
            <c:ext xmlns:c16="http://schemas.microsoft.com/office/drawing/2014/chart" uri="{C3380CC4-5D6E-409C-BE32-E72D297353CC}">
              <c16:uniqueId val="{00000004-E6CA-4D34-91CF-47502F3CB15A}"/>
            </c:ext>
          </c:extLst>
        </c:ser>
        <c:ser>
          <c:idx val="5"/>
          <c:order val="5"/>
          <c:tx>
            <c:v>25% MF/RO</c:v>
          </c:tx>
          <c:spPr>
            <a:ln w="19050" cap="rnd">
              <a:solidFill>
                <a:schemeClr val="accent6">
                  <a:alpha val="60000"/>
                </a:schemeClr>
              </a:solidFill>
              <a:round/>
            </a:ln>
            <a:effectLst/>
          </c:spPr>
          <c:marker>
            <c:symbol val="circle"/>
            <c:size val="6"/>
            <c:spPr>
              <a:solidFill>
                <a:schemeClr val="lt1"/>
              </a:solidFill>
              <a:ln w="38100">
                <a:solidFill>
                  <a:schemeClr val="accent6">
                    <a:alpha val="60000"/>
                  </a:schemeClr>
                </a:solidFill>
              </a:ln>
              <a:effectLst/>
            </c:spPr>
          </c:marker>
          <c:xVal>
            <c:numRef>
              <c:f>'RO Fixed FLow Curve'!$C$38:$C$44</c:f>
              <c:numCache>
                <c:formatCode>General</c:formatCode>
                <c:ptCount val="7"/>
                <c:pt idx="0">
                  <c:v>39</c:v>
                </c:pt>
                <c:pt idx="1">
                  <c:v>40</c:v>
                </c:pt>
                <c:pt idx="2">
                  <c:v>45</c:v>
                </c:pt>
                <c:pt idx="3">
                  <c:v>50</c:v>
                </c:pt>
                <c:pt idx="4">
                  <c:v>60</c:v>
                </c:pt>
                <c:pt idx="5">
                  <c:v>70</c:v>
                </c:pt>
                <c:pt idx="6">
                  <c:v>75</c:v>
                </c:pt>
              </c:numCache>
            </c:numRef>
          </c:xVal>
          <c:yVal>
            <c:numRef>
              <c:f>'RO Fixed FLow Curve'!$N$38:$N$44</c:f>
              <c:numCache>
                <c:formatCode>General</c:formatCode>
                <c:ptCount val="7"/>
                <c:pt idx="0">
                  <c:v>5333.9</c:v>
                </c:pt>
                <c:pt idx="1">
                  <c:v>1629.1</c:v>
                </c:pt>
                <c:pt idx="2">
                  <c:v>545.9</c:v>
                </c:pt>
                <c:pt idx="3">
                  <c:v>415.2</c:v>
                </c:pt>
                <c:pt idx="4">
                  <c:v>337.3</c:v>
                </c:pt>
                <c:pt idx="5">
                  <c:v>309.2</c:v>
                </c:pt>
                <c:pt idx="6">
                  <c:v>300.89999999999998</c:v>
                </c:pt>
              </c:numCache>
            </c:numRef>
          </c:yVal>
          <c:smooth val="1"/>
          <c:extLst>
            <c:ext xmlns:c16="http://schemas.microsoft.com/office/drawing/2014/chart" uri="{C3380CC4-5D6E-409C-BE32-E72D297353CC}">
              <c16:uniqueId val="{00000005-E6CA-4D34-91CF-47502F3CB15A}"/>
            </c:ext>
          </c:extLst>
        </c:ser>
        <c:ser>
          <c:idx val="6"/>
          <c:order val="6"/>
          <c:tx>
            <c:v>100% MF/RO</c:v>
          </c:tx>
          <c:spPr>
            <a:ln w="19050" cap="rnd">
              <a:solidFill>
                <a:schemeClr val="accent1">
                  <a:lumMod val="60000"/>
                  <a:alpha val="60000"/>
                </a:schemeClr>
              </a:solidFill>
              <a:round/>
            </a:ln>
            <a:effectLst/>
          </c:spPr>
          <c:marker>
            <c:symbol val="circle"/>
            <c:size val="8"/>
            <c:spPr>
              <a:solidFill>
                <a:schemeClr val="accent2">
                  <a:lumMod val="60000"/>
                  <a:lumOff val="40000"/>
                </a:schemeClr>
              </a:solidFill>
              <a:ln w="38100">
                <a:solidFill>
                  <a:srgbClr val="FF0000">
                    <a:alpha val="60000"/>
                  </a:srgbClr>
                </a:solidFill>
              </a:ln>
              <a:effectLst/>
            </c:spPr>
          </c:marker>
          <c:xVal>
            <c:numRef>
              <c:f>'RO Fixed FLow Curve'!$C$45</c:f>
              <c:numCache>
                <c:formatCode>General</c:formatCode>
                <c:ptCount val="1"/>
                <c:pt idx="0">
                  <c:v>0</c:v>
                </c:pt>
              </c:numCache>
            </c:numRef>
          </c:xVal>
          <c:yVal>
            <c:numRef>
              <c:f>'RO Fixed FLow Curve'!$N$45</c:f>
              <c:numCache>
                <c:formatCode>General</c:formatCode>
                <c:ptCount val="1"/>
                <c:pt idx="0">
                  <c:v>397.7</c:v>
                </c:pt>
              </c:numCache>
            </c:numRef>
          </c:yVal>
          <c:smooth val="1"/>
          <c:extLst>
            <c:ext xmlns:c16="http://schemas.microsoft.com/office/drawing/2014/chart" uri="{C3380CC4-5D6E-409C-BE32-E72D297353CC}">
              <c16:uniqueId val="{00000006-E6CA-4D34-91CF-47502F3CB15A}"/>
            </c:ext>
          </c:extLst>
        </c:ser>
        <c:dLbls>
          <c:showLegendKey val="0"/>
          <c:showVal val="0"/>
          <c:showCatName val="0"/>
          <c:showSerName val="0"/>
          <c:showPercent val="0"/>
          <c:showBubbleSize val="0"/>
        </c:dLbls>
        <c:axId val="547029640"/>
        <c:axId val="547028464"/>
      </c:scatterChart>
      <c:valAx>
        <c:axId val="547029640"/>
        <c:scaling>
          <c:orientation val="minMax"/>
          <c:max val="100"/>
          <c:min val="0"/>
        </c:scaling>
        <c:delete val="0"/>
        <c:axPos val="b"/>
        <c:majorGridlines>
          <c:spPr>
            <a:ln w="9525" cap="flat" cmpd="sng" algn="ctr">
              <a:solidFill>
                <a:schemeClr val="tx1">
                  <a:lumMod val="15000"/>
                  <a:lumOff val="85000"/>
                </a:schemeClr>
              </a:solidFill>
              <a:prstDash val="dash"/>
              <a:round/>
            </a:ln>
            <a:effectLst/>
          </c:spPr>
        </c:majorGridlines>
        <c:title>
          <c:tx>
            <c:rich>
              <a:bodyPr rot="0" spcFirstLastPara="1" vertOverflow="ellipsis" vert="horz" wrap="square" anchor="ctr" anchorCtr="1"/>
              <a:lstStyle/>
              <a:p>
                <a:pPr>
                  <a:defRPr sz="1050" b="0" i="0" u="none" strike="noStrike" kern="1200" cap="all" baseline="0">
                    <a:solidFill>
                      <a:schemeClr val="tx1">
                        <a:lumMod val="65000"/>
                        <a:lumOff val="35000"/>
                      </a:schemeClr>
                    </a:solidFill>
                    <a:latin typeface="+mn-lt"/>
                    <a:ea typeface="+mn-ea"/>
                    <a:cs typeface="+mn-cs"/>
                  </a:defRPr>
                </a:pPr>
                <a:r>
                  <a:rPr lang="en-US" cap="none"/>
                  <a:t>%</a:t>
                </a:r>
                <a:r>
                  <a:rPr lang="en-US" cap="none" baseline="0"/>
                  <a:t> Flow to GAC</a:t>
                </a:r>
                <a:endParaRPr lang="en-US" cap="none"/>
              </a:p>
            </c:rich>
          </c:tx>
          <c:overlay val="0"/>
          <c:spPr>
            <a:noFill/>
            <a:ln>
              <a:noFill/>
            </a:ln>
            <a:effectLst/>
          </c:spPr>
          <c:txPr>
            <a:bodyPr rot="0" spcFirstLastPara="1" vertOverflow="ellipsis" vert="horz" wrap="square" anchor="ctr" anchorCtr="1"/>
            <a:lstStyle/>
            <a:p>
              <a:pPr>
                <a:defRPr sz="1050" b="0" i="0" u="none" strike="noStrike" kern="1200" cap="all" baseline="0">
                  <a:solidFill>
                    <a:schemeClr val="tx1">
                      <a:lumMod val="65000"/>
                      <a:lumOff val="35000"/>
                    </a:schemeClr>
                  </a:solidFill>
                  <a:latin typeface="+mn-lt"/>
                  <a:ea typeface="+mn-ea"/>
                  <a:cs typeface="+mn-cs"/>
                </a:defRPr>
              </a:pPr>
              <a:endParaRPr lang="en-US"/>
            </a:p>
          </c:txPr>
        </c:title>
        <c:numFmt formatCode="General" sourceLinked="1"/>
        <c:majorTickMark val="cross"/>
        <c:minorTickMark val="out"/>
        <c:tickLblPos val="nextTo"/>
        <c:spPr>
          <a:noFill/>
          <a:ln>
            <a:solidFill>
              <a:schemeClr val="tx1"/>
            </a:solidFill>
          </a:ln>
          <a:effectLst/>
        </c:spPr>
        <c:txPr>
          <a:bodyPr rot="-60000000" spcFirstLastPara="1" vertOverflow="ellipsis" vert="horz" wrap="square" anchor="ctr" anchorCtr="1"/>
          <a:lstStyle/>
          <a:p>
            <a:pPr>
              <a:defRPr sz="1050" b="0" i="0" u="none" strike="noStrike" kern="1200" spc="20" baseline="0">
                <a:solidFill>
                  <a:schemeClr val="tx1">
                    <a:lumMod val="65000"/>
                    <a:lumOff val="35000"/>
                  </a:schemeClr>
                </a:solidFill>
                <a:latin typeface="+mn-lt"/>
                <a:ea typeface="+mn-ea"/>
                <a:cs typeface="+mn-cs"/>
              </a:defRPr>
            </a:pPr>
            <a:endParaRPr lang="en-US"/>
          </a:p>
        </c:txPr>
        <c:crossAx val="547028464"/>
        <c:crosses val="autoZero"/>
        <c:crossBetween val="midCat"/>
      </c:valAx>
      <c:valAx>
        <c:axId val="547028464"/>
        <c:scaling>
          <c:orientation val="minMax"/>
          <c:max val="600"/>
          <c:min val="0"/>
        </c:scaling>
        <c:delete val="0"/>
        <c:axPos val="l"/>
        <c:majorGridlines>
          <c:spPr>
            <a:ln w="9525" cap="flat" cmpd="sng" algn="ctr">
              <a:solidFill>
                <a:schemeClr val="tx1">
                  <a:lumMod val="15000"/>
                  <a:lumOff val="85000"/>
                </a:schemeClr>
              </a:solidFill>
              <a:prstDash val="dash"/>
              <a:round/>
            </a:ln>
            <a:effectLst/>
          </c:spPr>
        </c:majorGridlines>
        <c:title>
          <c:tx>
            <c:rich>
              <a:bodyPr rot="-5400000" spcFirstLastPara="1" vertOverflow="ellipsis" vert="horz" wrap="square" anchor="ctr" anchorCtr="1"/>
              <a:lstStyle/>
              <a:p>
                <a:pPr>
                  <a:defRPr sz="1050" b="0" i="0" u="none" strike="noStrike" kern="1200" cap="all" baseline="0">
                    <a:solidFill>
                      <a:schemeClr val="tx1">
                        <a:lumMod val="65000"/>
                        <a:lumOff val="35000"/>
                      </a:schemeClr>
                    </a:solidFill>
                    <a:latin typeface="+mn-lt"/>
                    <a:ea typeface="+mn-ea"/>
                    <a:cs typeface="+mn-cs"/>
                  </a:defRPr>
                </a:pPr>
                <a:r>
                  <a:rPr lang="en-US" cap="none"/>
                  <a:t>Total</a:t>
                </a:r>
                <a:r>
                  <a:rPr lang="en-US" cap="none" baseline="0"/>
                  <a:t> </a:t>
                </a:r>
                <a:r>
                  <a:rPr lang="en-US" cap="none"/>
                  <a:t>Life Cycle Cost </a:t>
                </a:r>
                <a:r>
                  <a:rPr lang="en-US"/>
                  <a:t>($M)</a:t>
                </a:r>
              </a:p>
            </c:rich>
          </c:tx>
          <c:layout>
            <c:manualLayout>
              <c:xMode val="edge"/>
              <c:yMode val="edge"/>
              <c:x val="0"/>
              <c:y val="6.2557245613070536E-2"/>
            </c:manualLayout>
          </c:layout>
          <c:overlay val="0"/>
          <c:spPr>
            <a:noFill/>
            <a:ln>
              <a:noFill/>
            </a:ln>
            <a:effectLst/>
          </c:spPr>
          <c:txPr>
            <a:bodyPr rot="-5400000" spcFirstLastPara="1" vertOverflow="ellipsis" vert="horz" wrap="square" anchor="ctr" anchorCtr="1"/>
            <a:lstStyle/>
            <a:p>
              <a:pPr>
                <a:defRPr sz="1050" b="0" i="0" u="none" strike="noStrike" kern="1200" cap="all" baseline="0">
                  <a:solidFill>
                    <a:schemeClr val="tx1">
                      <a:lumMod val="65000"/>
                      <a:lumOff val="35000"/>
                    </a:schemeClr>
                  </a:solidFill>
                  <a:latin typeface="+mn-lt"/>
                  <a:ea typeface="+mn-ea"/>
                  <a:cs typeface="+mn-cs"/>
                </a:defRPr>
              </a:pPr>
              <a:endParaRPr lang="en-US"/>
            </a:p>
          </c:txPr>
        </c:title>
        <c:numFmt formatCode="General" sourceLinked="1"/>
        <c:majorTickMark val="cross"/>
        <c:minorTickMark val="out"/>
        <c:tickLblPos val="nextTo"/>
        <c:spPr>
          <a:noFill/>
          <a:ln>
            <a:solidFill>
              <a:schemeClr val="tx1"/>
            </a:solidFill>
          </a:ln>
          <a:effectLst/>
        </c:spPr>
        <c:txPr>
          <a:bodyPr rot="-60000000" spcFirstLastPara="1" vertOverflow="ellipsis" vert="horz" wrap="square" anchor="ctr" anchorCtr="1"/>
          <a:lstStyle/>
          <a:p>
            <a:pPr>
              <a:defRPr sz="1050" b="0" i="0" u="none" strike="noStrike" kern="1200" spc="20" baseline="0">
                <a:solidFill>
                  <a:schemeClr val="tx1">
                    <a:lumMod val="65000"/>
                    <a:lumOff val="35000"/>
                  </a:schemeClr>
                </a:solidFill>
                <a:latin typeface="+mn-lt"/>
                <a:ea typeface="+mn-ea"/>
                <a:cs typeface="+mn-cs"/>
              </a:defRPr>
            </a:pPr>
            <a:endParaRPr lang="en-US"/>
          </a:p>
        </c:txPr>
        <c:crossAx val="547029640"/>
        <c:crosses val="autoZero"/>
        <c:crossBetween val="midCat"/>
      </c:valAx>
      <c:spPr>
        <a:solidFill>
          <a:schemeClr val="bg1"/>
        </a:solidFill>
        <a:ln>
          <a:solidFill>
            <a:schemeClr val="tx1"/>
          </a:solidFill>
        </a:ln>
        <a:effectLst/>
      </c:spPr>
    </c:plotArea>
    <c:plotVisOnly val="1"/>
    <c:dispBlanksAs val="gap"/>
    <c:showDLblsOverMax val="0"/>
  </c:chart>
  <c:spPr>
    <a:noFill/>
    <a:ln w="9525" cap="flat" cmpd="sng" algn="ctr">
      <a:noFill/>
      <a:round/>
    </a:ln>
    <a:effectLst/>
  </c:spPr>
  <c:txPr>
    <a:bodyPr/>
    <a:lstStyle/>
    <a:p>
      <a:pPr>
        <a:defRPr sz="1050"/>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TDS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Sheet4!$H$2</c:f>
              <c:strCache>
                <c:ptCount val="1"/>
                <c:pt idx="0">
                  <c:v>RO</c:v>
                </c:pt>
              </c:strCache>
            </c:strRef>
          </c:tx>
          <c:spPr>
            <a:solidFill>
              <a:schemeClr val="accent1">
                <a:lumMod val="40000"/>
                <a:lumOff val="60000"/>
              </a:schemeClr>
            </a:solidFill>
            <a:ln>
              <a:noFill/>
            </a:ln>
            <a:effectLst/>
          </c:spPr>
          <c:invertIfNegative val="0"/>
          <c:val>
            <c:numRef>
              <c:f>Sheet4!$H$3:$H$123</c:f>
              <c:numCache>
                <c:formatCode>General</c:formatCode>
                <c:ptCount val="121"/>
                <c:pt idx="0">
                  <c:v>100</c:v>
                </c:pt>
                <c:pt idx="1">
                  <c:v>100</c:v>
                </c:pt>
                <c:pt idx="2">
                  <c:v>100</c:v>
                </c:pt>
                <c:pt idx="3">
                  <c:v>100</c:v>
                </c:pt>
                <c:pt idx="4">
                  <c:v>100</c:v>
                </c:pt>
                <c:pt idx="5">
                  <c:v>100</c:v>
                </c:pt>
                <c:pt idx="6">
                  <c:v>100</c:v>
                </c:pt>
                <c:pt idx="7">
                  <c:v>100</c:v>
                </c:pt>
                <c:pt idx="8">
                  <c:v>100</c:v>
                </c:pt>
                <c:pt idx="9">
                  <c:v>100</c:v>
                </c:pt>
                <c:pt idx="10">
                  <c:v>100</c:v>
                </c:pt>
                <c:pt idx="11">
                  <c:v>90</c:v>
                </c:pt>
                <c:pt idx="12">
                  <c:v>90</c:v>
                </c:pt>
                <c:pt idx="13">
                  <c:v>90</c:v>
                </c:pt>
                <c:pt idx="14">
                  <c:v>90</c:v>
                </c:pt>
                <c:pt idx="15">
                  <c:v>90</c:v>
                </c:pt>
                <c:pt idx="16">
                  <c:v>90</c:v>
                </c:pt>
                <c:pt idx="17">
                  <c:v>90</c:v>
                </c:pt>
                <c:pt idx="18">
                  <c:v>90</c:v>
                </c:pt>
                <c:pt idx="19">
                  <c:v>90</c:v>
                </c:pt>
                <c:pt idx="20">
                  <c:v>90</c:v>
                </c:pt>
                <c:pt idx="21">
                  <c:v>90</c:v>
                </c:pt>
                <c:pt idx="22">
                  <c:v>80</c:v>
                </c:pt>
                <c:pt idx="23">
                  <c:v>80</c:v>
                </c:pt>
                <c:pt idx="24">
                  <c:v>80</c:v>
                </c:pt>
                <c:pt idx="25">
                  <c:v>80</c:v>
                </c:pt>
                <c:pt idx="26">
                  <c:v>80</c:v>
                </c:pt>
                <c:pt idx="27">
                  <c:v>80</c:v>
                </c:pt>
                <c:pt idx="28">
                  <c:v>80</c:v>
                </c:pt>
                <c:pt idx="29">
                  <c:v>80</c:v>
                </c:pt>
                <c:pt idx="30">
                  <c:v>80</c:v>
                </c:pt>
                <c:pt idx="31">
                  <c:v>80</c:v>
                </c:pt>
                <c:pt idx="32">
                  <c:v>80</c:v>
                </c:pt>
                <c:pt idx="33">
                  <c:v>70</c:v>
                </c:pt>
                <c:pt idx="34">
                  <c:v>70</c:v>
                </c:pt>
                <c:pt idx="35">
                  <c:v>70</c:v>
                </c:pt>
                <c:pt idx="36">
                  <c:v>70</c:v>
                </c:pt>
                <c:pt idx="37">
                  <c:v>70</c:v>
                </c:pt>
                <c:pt idx="38">
                  <c:v>70</c:v>
                </c:pt>
                <c:pt idx="39">
                  <c:v>70</c:v>
                </c:pt>
                <c:pt idx="40">
                  <c:v>70</c:v>
                </c:pt>
                <c:pt idx="41">
                  <c:v>70</c:v>
                </c:pt>
                <c:pt idx="42">
                  <c:v>70</c:v>
                </c:pt>
                <c:pt idx="43">
                  <c:v>70</c:v>
                </c:pt>
                <c:pt idx="44">
                  <c:v>60</c:v>
                </c:pt>
                <c:pt idx="45">
                  <c:v>60</c:v>
                </c:pt>
                <c:pt idx="46">
                  <c:v>60</c:v>
                </c:pt>
                <c:pt idx="47">
                  <c:v>60</c:v>
                </c:pt>
                <c:pt idx="48">
                  <c:v>60</c:v>
                </c:pt>
                <c:pt idx="49">
                  <c:v>60</c:v>
                </c:pt>
                <c:pt idx="50">
                  <c:v>60</c:v>
                </c:pt>
                <c:pt idx="51">
                  <c:v>60</c:v>
                </c:pt>
                <c:pt idx="52">
                  <c:v>60</c:v>
                </c:pt>
                <c:pt idx="53">
                  <c:v>60</c:v>
                </c:pt>
                <c:pt idx="54">
                  <c:v>60</c:v>
                </c:pt>
                <c:pt idx="55">
                  <c:v>50</c:v>
                </c:pt>
                <c:pt idx="56">
                  <c:v>50</c:v>
                </c:pt>
                <c:pt idx="57">
                  <c:v>50</c:v>
                </c:pt>
                <c:pt idx="58">
                  <c:v>50</c:v>
                </c:pt>
                <c:pt idx="59">
                  <c:v>50</c:v>
                </c:pt>
                <c:pt idx="60">
                  <c:v>50</c:v>
                </c:pt>
                <c:pt idx="61">
                  <c:v>50</c:v>
                </c:pt>
                <c:pt idx="62">
                  <c:v>50</c:v>
                </c:pt>
                <c:pt idx="63">
                  <c:v>50</c:v>
                </c:pt>
                <c:pt idx="64">
                  <c:v>50</c:v>
                </c:pt>
                <c:pt idx="65">
                  <c:v>50</c:v>
                </c:pt>
                <c:pt idx="66">
                  <c:v>40</c:v>
                </c:pt>
                <c:pt idx="67">
                  <c:v>40</c:v>
                </c:pt>
                <c:pt idx="68">
                  <c:v>40</c:v>
                </c:pt>
                <c:pt idx="69">
                  <c:v>40</c:v>
                </c:pt>
                <c:pt idx="70">
                  <c:v>40</c:v>
                </c:pt>
                <c:pt idx="71">
                  <c:v>40</c:v>
                </c:pt>
                <c:pt idx="72">
                  <c:v>40</c:v>
                </c:pt>
                <c:pt idx="73">
                  <c:v>40</c:v>
                </c:pt>
                <c:pt idx="74">
                  <c:v>40</c:v>
                </c:pt>
                <c:pt idx="75">
                  <c:v>40</c:v>
                </c:pt>
                <c:pt idx="76">
                  <c:v>40</c:v>
                </c:pt>
                <c:pt idx="77">
                  <c:v>30</c:v>
                </c:pt>
                <c:pt idx="78">
                  <c:v>30</c:v>
                </c:pt>
                <c:pt idx="79">
                  <c:v>30</c:v>
                </c:pt>
                <c:pt idx="80">
                  <c:v>30</c:v>
                </c:pt>
                <c:pt idx="81">
                  <c:v>30</c:v>
                </c:pt>
                <c:pt idx="82">
                  <c:v>30</c:v>
                </c:pt>
                <c:pt idx="83">
                  <c:v>30</c:v>
                </c:pt>
                <c:pt idx="84">
                  <c:v>30</c:v>
                </c:pt>
                <c:pt idx="85">
                  <c:v>30</c:v>
                </c:pt>
                <c:pt idx="86">
                  <c:v>30</c:v>
                </c:pt>
                <c:pt idx="87">
                  <c:v>30</c:v>
                </c:pt>
                <c:pt idx="88">
                  <c:v>20</c:v>
                </c:pt>
                <c:pt idx="89">
                  <c:v>20</c:v>
                </c:pt>
                <c:pt idx="90">
                  <c:v>20</c:v>
                </c:pt>
                <c:pt idx="91">
                  <c:v>20</c:v>
                </c:pt>
                <c:pt idx="92">
                  <c:v>20</c:v>
                </c:pt>
                <c:pt idx="93">
                  <c:v>20</c:v>
                </c:pt>
                <c:pt idx="94">
                  <c:v>20</c:v>
                </c:pt>
                <c:pt idx="95">
                  <c:v>20</c:v>
                </c:pt>
                <c:pt idx="96">
                  <c:v>20</c:v>
                </c:pt>
                <c:pt idx="97">
                  <c:v>20</c:v>
                </c:pt>
                <c:pt idx="98">
                  <c:v>20</c:v>
                </c:pt>
                <c:pt idx="99">
                  <c:v>10</c:v>
                </c:pt>
                <c:pt idx="100">
                  <c:v>10</c:v>
                </c:pt>
                <c:pt idx="101">
                  <c:v>10</c:v>
                </c:pt>
                <c:pt idx="102">
                  <c:v>10</c:v>
                </c:pt>
                <c:pt idx="103">
                  <c:v>10</c:v>
                </c:pt>
                <c:pt idx="104">
                  <c:v>10</c:v>
                </c:pt>
                <c:pt idx="105">
                  <c:v>10</c:v>
                </c:pt>
                <c:pt idx="106">
                  <c:v>10</c:v>
                </c:pt>
                <c:pt idx="107">
                  <c:v>10</c:v>
                </c:pt>
                <c:pt idx="108">
                  <c:v>10</c:v>
                </c:pt>
                <c:pt idx="109">
                  <c:v>10</c:v>
                </c:pt>
                <c:pt idx="110">
                  <c:v>0</c:v>
                </c:pt>
                <c:pt idx="111">
                  <c:v>0</c:v>
                </c:pt>
                <c:pt idx="112">
                  <c:v>0</c:v>
                </c:pt>
                <c:pt idx="113">
                  <c:v>0</c:v>
                </c:pt>
                <c:pt idx="114">
                  <c:v>0</c:v>
                </c:pt>
                <c:pt idx="115">
                  <c:v>0</c:v>
                </c:pt>
                <c:pt idx="116">
                  <c:v>0</c:v>
                </c:pt>
                <c:pt idx="117">
                  <c:v>0</c:v>
                </c:pt>
                <c:pt idx="118">
                  <c:v>0</c:v>
                </c:pt>
                <c:pt idx="119">
                  <c:v>0</c:v>
                </c:pt>
                <c:pt idx="120">
                  <c:v>0</c:v>
                </c:pt>
              </c:numCache>
            </c:numRef>
          </c:val>
          <c:extLst>
            <c:ext xmlns:c16="http://schemas.microsoft.com/office/drawing/2014/chart" uri="{C3380CC4-5D6E-409C-BE32-E72D297353CC}">
              <c16:uniqueId val="{00000000-3141-4AD6-AA46-23D31CD08CC8}"/>
            </c:ext>
          </c:extLst>
        </c:ser>
        <c:ser>
          <c:idx val="1"/>
          <c:order val="1"/>
          <c:tx>
            <c:strRef>
              <c:f>Sheet4!$I$2</c:f>
              <c:strCache>
                <c:ptCount val="1"/>
                <c:pt idx="0">
                  <c:v>GAC</c:v>
                </c:pt>
              </c:strCache>
            </c:strRef>
          </c:tx>
          <c:spPr>
            <a:solidFill>
              <a:schemeClr val="accent2">
                <a:lumMod val="40000"/>
                <a:lumOff val="60000"/>
              </a:schemeClr>
            </a:solidFill>
            <a:ln>
              <a:noFill/>
            </a:ln>
            <a:effectLst/>
          </c:spPr>
          <c:invertIfNegative val="0"/>
          <c:val>
            <c:numRef>
              <c:f>Sheet4!$I$3:$I$123</c:f>
              <c:numCache>
                <c:formatCode>General</c:formatCode>
                <c:ptCount val="121"/>
                <c:pt idx="0">
                  <c:v>100</c:v>
                </c:pt>
                <c:pt idx="1">
                  <c:v>90</c:v>
                </c:pt>
                <c:pt idx="2">
                  <c:v>80</c:v>
                </c:pt>
                <c:pt idx="3">
                  <c:v>70</c:v>
                </c:pt>
                <c:pt idx="4">
                  <c:v>60</c:v>
                </c:pt>
                <c:pt idx="5">
                  <c:v>50</c:v>
                </c:pt>
                <c:pt idx="6">
                  <c:v>40</c:v>
                </c:pt>
                <c:pt idx="7">
                  <c:v>30</c:v>
                </c:pt>
                <c:pt idx="8">
                  <c:v>20</c:v>
                </c:pt>
                <c:pt idx="9">
                  <c:v>10</c:v>
                </c:pt>
                <c:pt idx="10">
                  <c:v>0</c:v>
                </c:pt>
                <c:pt idx="11">
                  <c:v>100</c:v>
                </c:pt>
                <c:pt idx="12">
                  <c:v>90</c:v>
                </c:pt>
                <c:pt idx="13">
                  <c:v>80</c:v>
                </c:pt>
                <c:pt idx="14">
                  <c:v>70</c:v>
                </c:pt>
                <c:pt idx="15">
                  <c:v>60</c:v>
                </c:pt>
                <c:pt idx="16">
                  <c:v>50</c:v>
                </c:pt>
                <c:pt idx="17">
                  <c:v>40</c:v>
                </c:pt>
                <c:pt idx="18">
                  <c:v>30</c:v>
                </c:pt>
                <c:pt idx="19">
                  <c:v>20</c:v>
                </c:pt>
                <c:pt idx="20">
                  <c:v>10</c:v>
                </c:pt>
                <c:pt idx="21">
                  <c:v>0</c:v>
                </c:pt>
                <c:pt idx="22">
                  <c:v>100</c:v>
                </c:pt>
                <c:pt idx="23">
                  <c:v>90</c:v>
                </c:pt>
                <c:pt idx="24">
                  <c:v>80</c:v>
                </c:pt>
                <c:pt idx="25">
                  <c:v>70</c:v>
                </c:pt>
                <c:pt idx="26">
                  <c:v>60</c:v>
                </c:pt>
                <c:pt idx="27">
                  <c:v>50</c:v>
                </c:pt>
                <c:pt idx="28">
                  <c:v>40</c:v>
                </c:pt>
                <c:pt idx="29">
                  <c:v>30</c:v>
                </c:pt>
                <c:pt idx="30">
                  <c:v>20</c:v>
                </c:pt>
                <c:pt idx="31">
                  <c:v>10</c:v>
                </c:pt>
                <c:pt idx="32">
                  <c:v>0</c:v>
                </c:pt>
                <c:pt idx="33">
                  <c:v>100</c:v>
                </c:pt>
                <c:pt idx="34">
                  <c:v>90</c:v>
                </c:pt>
                <c:pt idx="35">
                  <c:v>80</c:v>
                </c:pt>
                <c:pt idx="36">
                  <c:v>70</c:v>
                </c:pt>
                <c:pt idx="37">
                  <c:v>60</c:v>
                </c:pt>
                <c:pt idx="38">
                  <c:v>50</c:v>
                </c:pt>
                <c:pt idx="39">
                  <c:v>40</c:v>
                </c:pt>
                <c:pt idx="40">
                  <c:v>30</c:v>
                </c:pt>
                <c:pt idx="41">
                  <c:v>20</c:v>
                </c:pt>
                <c:pt idx="42">
                  <c:v>10</c:v>
                </c:pt>
                <c:pt idx="43">
                  <c:v>0</c:v>
                </c:pt>
                <c:pt idx="44">
                  <c:v>100</c:v>
                </c:pt>
                <c:pt idx="45">
                  <c:v>90</c:v>
                </c:pt>
                <c:pt idx="46">
                  <c:v>80</c:v>
                </c:pt>
                <c:pt idx="47">
                  <c:v>70</c:v>
                </c:pt>
                <c:pt idx="48">
                  <c:v>60</c:v>
                </c:pt>
                <c:pt idx="49">
                  <c:v>50</c:v>
                </c:pt>
                <c:pt idx="50">
                  <c:v>40</c:v>
                </c:pt>
                <c:pt idx="51">
                  <c:v>30</c:v>
                </c:pt>
                <c:pt idx="52">
                  <c:v>20</c:v>
                </c:pt>
                <c:pt idx="53">
                  <c:v>10</c:v>
                </c:pt>
                <c:pt idx="54">
                  <c:v>0</c:v>
                </c:pt>
                <c:pt idx="55">
                  <c:v>100</c:v>
                </c:pt>
                <c:pt idx="56">
                  <c:v>90</c:v>
                </c:pt>
                <c:pt idx="57">
                  <c:v>80</c:v>
                </c:pt>
                <c:pt idx="58">
                  <c:v>70</c:v>
                </c:pt>
                <c:pt idx="59">
                  <c:v>60</c:v>
                </c:pt>
                <c:pt idx="60">
                  <c:v>50</c:v>
                </c:pt>
                <c:pt idx="61">
                  <c:v>40</c:v>
                </c:pt>
                <c:pt idx="62">
                  <c:v>30</c:v>
                </c:pt>
                <c:pt idx="63">
                  <c:v>20</c:v>
                </c:pt>
                <c:pt idx="64">
                  <c:v>10</c:v>
                </c:pt>
                <c:pt idx="65">
                  <c:v>0</c:v>
                </c:pt>
                <c:pt idx="66">
                  <c:v>100</c:v>
                </c:pt>
                <c:pt idx="67">
                  <c:v>90</c:v>
                </c:pt>
                <c:pt idx="68">
                  <c:v>80</c:v>
                </c:pt>
                <c:pt idx="69">
                  <c:v>70</c:v>
                </c:pt>
                <c:pt idx="70">
                  <c:v>60</c:v>
                </c:pt>
                <c:pt idx="71">
                  <c:v>50</c:v>
                </c:pt>
                <c:pt idx="72">
                  <c:v>40</c:v>
                </c:pt>
                <c:pt idx="73">
                  <c:v>30</c:v>
                </c:pt>
                <c:pt idx="74">
                  <c:v>20</c:v>
                </c:pt>
                <c:pt idx="75">
                  <c:v>10</c:v>
                </c:pt>
                <c:pt idx="76">
                  <c:v>0</c:v>
                </c:pt>
                <c:pt idx="77">
                  <c:v>100</c:v>
                </c:pt>
                <c:pt idx="78">
                  <c:v>90</c:v>
                </c:pt>
                <c:pt idx="79">
                  <c:v>80</c:v>
                </c:pt>
                <c:pt idx="80">
                  <c:v>70</c:v>
                </c:pt>
                <c:pt idx="81">
                  <c:v>60</c:v>
                </c:pt>
                <c:pt idx="82">
                  <c:v>50</c:v>
                </c:pt>
                <c:pt idx="83">
                  <c:v>40</c:v>
                </c:pt>
                <c:pt idx="84">
                  <c:v>30</c:v>
                </c:pt>
                <c:pt idx="85">
                  <c:v>20</c:v>
                </c:pt>
                <c:pt idx="86">
                  <c:v>10</c:v>
                </c:pt>
                <c:pt idx="87">
                  <c:v>0</c:v>
                </c:pt>
                <c:pt idx="88">
                  <c:v>100</c:v>
                </c:pt>
                <c:pt idx="89">
                  <c:v>90</c:v>
                </c:pt>
                <c:pt idx="90">
                  <c:v>80</c:v>
                </c:pt>
                <c:pt idx="91">
                  <c:v>70</c:v>
                </c:pt>
                <c:pt idx="92">
                  <c:v>60</c:v>
                </c:pt>
                <c:pt idx="93">
                  <c:v>50</c:v>
                </c:pt>
                <c:pt idx="94">
                  <c:v>40</c:v>
                </c:pt>
                <c:pt idx="95">
                  <c:v>30</c:v>
                </c:pt>
                <c:pt idx="96">
                  <c:v>20</c:v>
                </c:pt>
                <c:pt idx="97">
                  <c:v>10</c:v>
                </c:pt>
                <c:pt idx="98">
                  <c:v>0</c:v>
                </c:pt>
                <c:pt idx="99">
                  <c:v>100</c:v>
                </c:pt>
                <c:pt idx="100">
                  <c:v>90</c:v>
                </c:pt>
                <c:pt idx="101">
                  <c:v>80</c:v>
                </c:pt>
                <c:pt idx="102">
                  <c:v>70</c:v>
                </c:pt>
                <c:pt idx="103">
                  <c:v>60</c:v>
                </c:pt>
                <c:pt idx="104">
                  <c:v>50</c:v>
                </c:pt>
                <c:pt idx="105">
                  <c:v>40</c:v>
                </c:pt>
                <c:pt idx="106">
                  <c:v>30</c:v>
                </c:pt>
                <c:pt idx="107">
                  <c:v>20</c:v>
                </c:pt>
                <c:pt idx="108">
                  <c:v>10</c:v>
                </c:pt>
                <c:pt idx="109">
                  <c:v>0</c:v>
                </c:pt>
                <c:pt idx="110">
                  <c:v>100</c:v>
                </c:pt>
                <c:pt idx="111">
                  <c:v>90</c:v>
                </c:pt>
                <c:pt idx="112">
                  <c:v>80</c:v>
                </c:pt>
                <c:pt idx="113">
                  <c:v>70</c:v>
                </c:pt>
                <c:pt idx="114">
                  <c:v>60</c:v>
                </c:pt>
                <c:pt idx="115">
                  <c:v>50</c:v>
                </c:pt>
                <c:pt idx="116">
                  <c:v>40</c:v>
                </c:pt>
                <c:pt idx="117">
                  <c:v>30</c:v>
                </c:pt>
                <c:pt idx="118">
                  <c:v>20</c:v>
                </c:pt>
                <c:pt idx="119">
                  <c:v>10</c:v>
                </c:pt>
                <c:pt idx="120">
                  <c:v>0</c:v>
                </c:pt>
              </c:numCache>
            </c:numRef>
          </c:val>
          <c:extLst>
            <c:ext xmlns:c16="http://schemas.microsoft.com/office/drawing/2014/chart" uri="{C3380CC4-5D6E-409C-BE32-E72D297353CC}">
              <c16:uniqueId val="{00000001-3141-4AD6-AA46-23D31CD08CC8}"/>
            </c:ext>
          </c:extLst>
        </c:ser>
        <c:dLbls>
          <c:showLegendKey val="0"/>
          <c:showVal val="0"/>
          <c:showCatName val="0"/>
          <c:showSerName val="0"/>
          <c:showPercent val="0"/>
          <c:showBubbleSize val="0"/>
        </c:dLbls>
        <c:gapWidth val="0"/>
        <c:overlap val="100"/>
        <c:axId val="1041542752"/>
        <c:axId val="1041540128"/>
      </c:barChart>
      <c:lineChart>
        <c:grouping val="standard"/>
        <c:varyColors val="0"/>
        <c:ser>
          <c:idx val="3"/>
          <c:order val="3"/>
          <c:tx>
            <c:strRef>
              <c:f>Sheet4!$K$2</c:f>
              <c:strCache>
                <c:ptCount val="1"/>
                <c:pt idx="0">
                  <c:v>TDS</c:v>
                </c:pt>
              </c:strCache>
            </c:strRef>
          </c:tx>
          <c:spPr>
            <a:ln w="28575" cap="rnd">
              <a:solidFill>
                <a:srgbClr val="7030A0"/>
              </a:solidFill>
              <a:round/>
            </a:ln>
            <a:effectLst/>
          </c:spPr>
          <c:marker>
            <c:symbol val="none"/>
          </c:marker>
          <c:val>
            <c:numRef>
              <c:f>Sheet4!$K$3:$K$123</c:f>
              <c:numCache>
                <c:formatCode>General</c:formatCode>
                <c:ptCount val="121"/>
                <c:pt idx="0">
                  <c:v>8.61</c:v>
                </c:pt>
                <c:pt idx="1">
                  <c:v>8.6</c:v>
                </c:pt>
                <c:pt idx="2">
                  <c:v>8.59</c:v>
                </c:pt>
                <c:pt idx="3">
                  <c:v>8.59</c:v>
                </c:pt>
                <c:pt idx="4">
                  <c:v>8.58</c:v>
                </c:pt>
                <c:pt idx="5">
                  <c:v>8.58</c:v>
                </c:pt>
                <c:pt idx="6">
                  <c:v>8.57</c:v>
                </c:pt>
                <c:pt idx="7">
                  <c:v>8.56</c:v>
                </c:pt>
                <c:pt idx="8">
                  <c:v>8.56</c:v>
                </c:pt>
                <c:pt idx="9">
                  <c:v>8.5500000000000007</c:v>
                </c:pt>
                <c:pt idx="10">
                  <c:v>8.5399999999999991</c:v>
                </c:pt>
                <c:pt idx="11">
                  <c:v>108.17</c:v>
                </c:pt>
                <c:pt idx="12">
                  <c:v>108.19</c:v>
                </c:pt>
                <c:pt idx="13">
                  <c:v>108.21</c:v>
                </c:pt>
                <c:pt idx="14">
                  <c:v>108.23</c:v>
                </c:pt>
                <c:pt idx="15">
                  <c:v>108.25</c:v>
                </c:pt>
                <c:pt idx="16">
                  <c:v>108.26</c:v>
                </c:pt>
                <c:pt idx="17">
                  <c:v>108.28</c:v>
                </c:pt>
                <c:pt idx="18">
                  <c:v>108.3</c:v>
                </c:pt>
                <c:pt idx="19">
                  <c:v>108.32</c:v>
                </c:pt>
                <c:pt idx="20">
                  <c:v>108.34</c:v>
                </c:pt>
                <c:pt idx="21">
                  <c:v>108.35</c:v>
                </c:pt>
                <c:pt idx="22">
                  <c:v>207.33</c:v>
                </c:pt>
                <c:pt idx="23">
                  <c:v>207.36</c:v>
                </c:pt>
                <c:pt idx="24">
                  <c:v>207.4</c:v>
                </c:pt>
                <c:pt idx="25">
                  <c:v>207.44</c:v>
                </c:pt>
                <c:pt idx="26">
                  <c:v>207.48</c:v>
                </c:pt>
                <c:pt idx="27">
                  <c:v>207.51</c:v>
                </c:pt>
                <c:pt idx="28">
                  <c:v>207.55</c:v>
                </c:pt>
                <c:pt idx="29">
                  <c:v>207.59</c:v>
                </c:pt>
                <c:pt idx="30">
                  <c:v>207.62</c:v>
                </c:pt>
                <c:pt idx="31">
                  <c:v>207.66</c:v>
                </c:pt>
                <c:pt idx="32">
                  <c:v>207.7</c:v>
                </c:pt>
                <c:pt idx="33">
                  <c:v>306.07</c:v>
                </c:pt>
                <c:pt idx="34">
                  <c:v>306.12</c:v>
                </c:pt>
                <c:pt idx="35">
                  <c:v>306.17</c:v>
                </c:pt>
                <c:pt idx="36">
                  <c:v>306.22000000000003</c:v>
                </c:pt>
                <c:pt idx="37">
                  <c:v>306.27</c:v>
                </c:pt>
                <c:pt idx="38">
                  <c:v>306.32</c:v>
                </c:pt>
                <c:pt idx="39">
                  <c:v>306.38</c:v>
                </c:pt>
                <c:pt idx="40">
                  <c:v>306.43</c:v>
                </c:pt>
                <c:pt idx="41">
                  <c:v>306.48</c:v>
                </c:pt>
                <c:pt idx="42">
                  <c:v>306.52</c:v>
                </c:pt>
                <c:pt idx="43">
                  <c:v>306.57</c:v>
                </c:pt>
                <c:pt idx="44">
                  <c:v>404.41</c:v>
                </c:pt>
                <c:pt idx="45">
                  <c:v>404.47</c:v>
                </c:pt>
                <c:pt idx="46">
                  <c:v>404.53</c:v>
                </c:pt>
                <c:pt idx="47">
                  <c:v>404.58</c:v>
                </c:pt>
                <c:pt idx="48">
                  <c:v>404.64</c:v>
                </c:pt>
                <c:pt idx="49">
                  <c:v>404.7</c:v>
                </c:pt>
                <c:pt idx="50">
                  <c:v>404.76</c:v>
                </c:pt>
                <c:pt idx="51">
                  <c:v>404.82</c:v>
                </c:pt>
                <c:pt idx="52">
                  <c:v>404.88</c:v>
                </c:pt>
                <c:pt idx="53">
                  <c:v>404.93</c:v>
                </c:pt>
                <c:pt idx="54">
                  <c:v>404.99</c:v>
                </c:pt>
                <c:pt idx="55">
                  <c:v>502.34</c:v>
                </c:pt>
                <c:pt idx="56">
                  <c:v>502.4</c:v>
                </c:pt>
                <c:pt idx="57">
                  <c:v>502.46</c:v>
                </c:pt>
                <c:pt idx="58">
                  <c:v>502.52</c:v>
                </c:pt>
                <c:pt idx="59">
                  <c:v>502.59</c:v>
                </c:pt>
                <c:pt idx="60">
                  <c:v>502.65</c:v>
                </c:pt>
                <c:pt idx="61">
                  <c:v>502.71</c:v>
                </c:pt>
                <c:pt idx="62">
                  <c:v>502.77</c:v>
                </c:pt>
                <c:pt idx="63">
                  <c:v>502.83</c:v>
                </c:pt>
                <c:pt idx="64">
                  <c:v>502.89</c:v>
                </c:pt>
                <c:pt idx="65">
                  <c:v>502.95</c:v>
                </c:pt>
                <c:pt idx="66">
                  <c:v>599.86</c:v>
                </c:pt>
                <c:pt idx="67">
                  <c:v>599.91999999999996</c:v>
                </c:pt>
                <c:pt idx="68">
                  <c:v>599.99</c:v>
                </c:pt>
                <c:pt idx="69">
                  <c:v>600.04</c:v>
                </c:pt>
                <c:pt idx="70">
                  <c:v>600.1</c:v>
                </c:pt>
                <c:pt idx="71">
                  <c:v>600.16</c:v>
                </c:pt>
                <c:pt idx="72">
                  <c:v>600.22</c:v>
                </c:pt>
                <c:pt idx="73">
                  <c:v>600.28</c:v>
                </c:pt>
                <c:pt idx="74">
                  <c:v>600.34</c:v>
                </c:pt>
                <c:pt idx="75">
                  <c:v>600.4</c:v>
                </c:pt>
                <c:pt idx="76">
                  <c:v>600.46</c:v>
                </c:pt>
                <c:pt idx="77">
                  <c:v>696.99</c:v>
                </c:pt>
                <c:pt idx="78">
                  <c:v>697.05</c:v>
                </c:pt>
                <c:pt idx="79">
                  <c:v>697.1</c:v>
                </c:pt>
                <c:pt idx="80">
                  <c:v>697.15</c:v>
                </c:pt>
                <c:pt idx="81">
                  <c:v>697.2</c:v>
                </c:pt>
                <c:pt idx="82">
                  <c:v>697.26</c:v>
                </c:pt>
                <c:pt idx="83">
                  <c:v>697.31</c:v>
                </c:pt>
                <c:pt idx="84">
                  <c:v>697.36</c:v>
                </c:pt>
                <c:pt idx="85">
                  <c:v>697.41</c:v>
                </c:pt>
                <c:pt idx="86">
                  <c:v>697.46</c:v>
                </c:pt>
                <c:pt idx="87">
                  <c:v>697.51</c:v>
                </c:pt>
                <c:pt idx="88">
                  <c:v>793.72</c:v>
                </c:pt>
                <c:pt idx="89">
                  <c:v>793.76</c:v>
                </c:pt>
                <c:pt idx="90">
                  <c:v>793.8</c:v>
                </c:pt>
                <c:pt idx="91">
                  <c:v>793.84</c:v>
                </c:pt>
                <c:pt idx="92">
                  <c:v>793.88</c:v>
                </c:pt>
                <c:pt idx="93">
                  <c:v>793.92</c:v>
                </c:pt>
                <c:pt idx="94">
                  <c:v>793.96</c:v>
                </c:pt>
                <c:pt idx="95">
                  <c:v>794</c:v>
                </c:pt>
                <c:pt idx="96">
                  <c:v>794.04</c:v>
                </c:pt>
                <c:pt idx="97">
                  <c:v>794.08</c:v>
                </c:pt>
                <c:pt idx="98">
                  <c:v>794.12</c:v>
                </c:pt>
                <c:pt idx="99">
                  <c:v>890.06</c:v>
                </c:pt>
                <c:pt idx="100">
                  <c:v>890.08</c:v>
                </c:pt>
                <c:pt idx="101">
                  <c:v>890.1</c:v>
                </c:pt>
                <c:pt idx="102">
                  <c:v>890.13</c:v>
                </c:pt>
                <c:pt idx="103">
                  <c:v>890.15</c:v>
                </c:pt>
                <c:pt idx="104">
                  <c:v>890.17</c:v>
                </c:pt>
                <c:pt idx="105">
                  <c:v>890.19</c:v>
                </c:pt>
                <c:pt idx="106">
                  <c:v>890.21</c:v>
                </c:pt>
                <c:pt idx="107">
                  <c:v>890.24</c:v>
                </c:pt>
                <c:pt idx="108">
                  <c:v>890.26</c:v>
                </c:pt>
                <c:pt idx="109">
                  <c:v>890.28</c:v>
                </c:pt>
                <c:pt idx="110">
                  <c:v>986</c:v>
                </c:pt>
                <c:pt idx="111">
                  <c:v>986</c:v>
                </c:pt>
                <c:pt idx="112">
                  <c:v>986</c:v>
                </c:pt>
                <c:pt idx="113">
                  <c:v>986</c:v>
                </c:pt>
                <c:pt idx="114">
                  <c:v>986</c:v>
                </c:pt>
                <c:pt idx="115">
                  <c:v>986</c:v>
                </c:pt>
                <c:pt idx="116">
                  <c:v>986</c:v>
                </c:pt>
                <c:pt idx="117">
                  <c:v>986</c:v>
                </c:pt>
                <c:pt idx="118">
                  <c:v>986</c:v>
                </c:pt>
                <c:pt idx="119">
                  <c:v>986</c:v>
                </c:pt>
                <c:pt idx="120">
                  <c:v>986</c:v>
                </c:pt>
              </c:numCache>
            </c:numRef>
          </c:val>
          <c:smooth val="0"/>
          <c:extLst>
            <c:ext xmlns:c16="http://schemas.microsoft.com/office/drawing/2014/chart" uri="{C3380CC4-5D6E-409C-BE32-E72D297353CC}">
              <c16:uniqueId val="{00000002-3141-4AD6-AA46-23D31CD08CC8}"/>
            </c:ext>
          </c:extLst>
        </c:ser>
        <c:dLbls>
          <c:showLegendKey val="0"/>
          <c:showVal val="0"/>
          <c:showCatName val="0"/>
          <c:showSerName val="0"/>
          <c:showPercent val="0"/>
          <c:showBubbleSize val="0"/>
        </c:dLbls>
        <c:marker val="1"/>
        <c:smooth val="0"/>
        <c:axId val="1148547960"/>
        <c:axId val="1148543040"/>
        <c:extLst>
          <c:ext xmlns:c15="http://schemas.microsoft.com/office/drawing/2012/chart" uri="{02D57815-91ED-43cb-92C2-25804820EDAC}">
            <c15:filteredLineSeries>
              <c15:ser>
                <c:idx val="2"/>
                <c:order val="2"/>
                <c:tx>
                  <c:strRef>
                    <c:extLst>
                      <c:ext uri="{02D57815-91ED-43cb-92C2-25804820EDAC}">
                        <c15:formulaRef>
                          <c15:sqref>Sheet4!$J$2</c15:sqref>
                        </c15:formulaRef>
                      </c:ext>
                    </c:extLst>
                    <c:strCache>
                      <c:ptCount val="1"/>
                      <c:pt idx="0">
                        <c:v>TOC</c:v>
                      </c:pt>
                    </c:strCache>
                  </c:strRef>
                </c:tx>
                <c:spPr>
                  <a:ln w="28575" cap="rnd">
                    <a:solidFill>
                      <a:schemeClr val="accent3"/>
                    </a:solidFill>
                    <a:round/>
                  </a:ln>
                  <a:effectLst/>
                </c:spPr>
                <c:marker>
                  <c:symbol val="none"/>
                </c:marker>
                <c:val>
                  <c:numRef>
                    <c:extLst>
                      <c:ext uri="{02D57815-91ED-43cb-92C2-25804820EDAC}">
                        <c15:formulaRef>
                          <c15:sqref>Sheet4!$J$3:$J$123</c15:sqref>
                        </c15:formulaRef>
                      </c:ext>
                    </c:extLst>
                    <c:numCache>
                      <c:formatCode>General</c:formatCode>
                      <c:ptCount val="121"/>
                      <c:pt idx="0">
                        <c:v>0.16</c:v>
                      </c:pt>
                      <c:pt idx="1">
                        <c:v>0.19</c:v>
                      </c:pt>
                      <c:pt idx="2">
                        <c:v>0.22</c:v>
                      </c:pt>
                      <c:pt idx="3">
                        <c:v>0.24</c:v>
                      </c:pt>
                      <c:pt idx="4">
                        <c:v>0.27</c:v>
                      </c:pt>
                      <c:pt idx="5">
                        <c:v>0.3</c:v>
                      </c:pt>
                      <c:pt idx="6">
                        <c:v>0.32</c:v>
                      </c:pt>
                      <c:pt idx="7">
                        <c:v>0.35</c:v>
                      </c:pt>
                      <c:pt idx="8">
                        <c:v>0.37</c:v>
                      </c:pt>
                      <c:pt idx="9">
                        <c:v>0.4</c:v>
                      </c:pt>
                      <c:pt idx="10">
                        <c:v>0.43</c:v>
                      </c:pt>
                      <c:pt idx="11">
                        <c:v>0.18</c:v>
                      </c:pt>
                      <c:pt idx="12">
                        <c:v>0.24</c:v>
                      </c:pt>
                      <c:pt idx="13">
                        <c:v>0.28999999999999998</c:v>
                      </c:pt>
                      <c:pt idx="14">
                        <c:v>0.35</c:v>
                      </c:pt>
                      <c:pt idx="15">
                        <c:v>0.4</c:v>
                      </c:pt>
                      <c:pt idx="16">
                        <c:v>0.46</c:v>
                      </c:pt>
                      <c:pt idx="17">
                        <c:v>0.51</c:v>
                      </c:pt>
                      <c:pt idx="18">
                        <c:v>0.56000000000000005</c:v>
                      </c:pt>
                      <c:pt idx="19">
                        <c:v>0.62</c:v>
                      </c:pt>
                      <c:pt idx="20">
                        <c:v>0.67</c:v>
                      </c:pt>
                      <c:pt idx="21">
                        <c:v>0.72</c:v>
                      </c:pt>
                      <c:pt idx="22">
                        <c:v>0.2</c:v>
                      </c:pt>
                      <c:pt idx="23">
                        <c:v>0.28000000000000003</c:v>
                      </c:pt>
                      <c:pt idx="24">
                        <c:v>0.37</c:v>
                      </c:pt>
                      <c:pt idx="25">
                        <c:v>0.45</c:v>
                      </c:pt>
                      <c:pt idx="26">
                        <c:v>0.53</c:v>
                      </c:pt>
                      <c:pt idx="27">
                        <c:v>0.61</c:v>
                      </c:pt>
                      <c:pt idx="28">
                        <c:v>0.7</c:v>
                      </c:pt>
                      <c:pt idx="29">
                        <c:v>0.78</c:v>
                      </c:pt>
                      <c:pt idx="30">
                        <c:v>0.86</c:v>
                      </c:pt>
                      <c:pt idx="31">
                        <c:v>0.94</c:v>
                      </c:pt>
                      <c:pt idx="32">
                        <c:v>1.02</c:v>
                      </c:pt>
                      <c:pt idx="33">
                        <c:v>0.22</c:v>
                      </c:pt>
                      <c:pt idx="34">
                        <c:v>0.33</c:v>
                      </c:pt>
                      <c:pt idx="35">
                        <c:v>0.44</c:v>
                      </c:pt>
                      <c:pt idx="36">
                        <c:v>0.55000000000000004</c:v>
                      </c:pt>
                      <c:pt idx="37">
                        <c:v>0.66</c:v>
                      </c:pt>
                      <c:pt idx="38">
                        <c:v>0.77</c:v>
                      </c:pt>
                      <c:pt idx="39">
                        <c:v>0.88</c:v>
                      </c:pt>
                      <c:pt idx="40">
                        <c:v>0.99</c:v>
                      </c:pt>
                      <c:pt idx="41">
                        <c:v>1.1000000000000001</c:v>
                      </c:pt>
                      <c:pt idx="42">
                        <c:v>1.21</c:v>
                      </c:pt>
                      <c:pt idx="43">
                        <c:v>1.32</c:v>
                      </c:pt>
                      <c:pt idx="44">
                        <c:v>0.23</c:v>
                      </c:pt>
                      <c:pt idx="45">
                        <c:v>0.37</c:v>
                      </c:pt>
                      <c:pt idx="46">
                        <c:v>0.51</c:v>
                      </c:pt>
                      <c:pt idx="47">
                        <c:v>0.65</c:v>
                      </c:pt>
                      <c:pt idx="48">
                        <c:v>0.79</c:v>
                      </c:pt>
                      <c:pt idx="49">
                        <c:v>0.93</c:v>
                      </c:pt>
                      <c:pt idx="50">
                        <c:v>1.07</c:v>
                      </c:pt>
                      <c:pt idx="51">
                        <c:v>1.21</c:v>
                      </c:pt>
                      <c:pt idx="52">
                        <c:v>1.34</c:v>
                      </c:pt>
                      <c:pt idx="53">
                        <c:v>1.48</c:v>
                      </c:pt>
                      <c:pt idx="54">
                        <c:v>1.61</c:v>
                      </c:pt>
                      <c:pt idx="55">
                        <c:v>0.25</c:v>
                      </c:pt>
                      <c:pt idx="56">
                        <c:v>0.42</c:v>
                      </c:pt>
                      <c:pt idx="57">
                        <c:v>0.59</c:v>
                      </c:pt>
                      <c:pt idx="58">
                        <c:v>0.75</c:v>
                      </c:pt>
                      <c:pt idx="59">
                        <c:v>0.92</c:v>
                      </c:pt>
                      <c:pt idx="60">
                        <c:v>1.0900000000000001</c:v>
                      </c:pt>
                      <c:pt idx="61">
                        <c:v>1.25</c:v>
                      </c:pt>
                      <c:pt idx="62">
                        <c:v>1.42</c:v>
                      </c:pt>
                      <c:pt idx="63">
                        <c:v>1.58</c:v>
                      </c:pt>
                      <c:pt idx="64">
                        <c:v>1.75</c:v>
                      </c:pt>
                      <c:pt idx="65">
                        <c:v>1.91</c:v>
                      </c:pt>
                      <c:pt idx="66">
                        <c:v>0.27</c:v>
                      </c:pt>
                      <c:pt idx="67">
                        <c:v>0.46</c:v>
                      </c:pt>
                      <c:pt idx="68">
                        <c:v>0.66</c:v>
                      </c:pt>
                      <c:pt idx="69">
                        <c:v>0.86</c:v>
                      </c:pt>
                      <c:pt idx="70">
                        <c:v>1.05</c:v>
                      </c:pt>
                      <c:pt idx="71">
                        <c:v>1.24</c:v>
                      </c:pt>
                      <c:pt idx="72">
                        <c:v>1.44</c:v>
                      </c:pt>
                      <c:pt idx="73">
                        <c:v>1.63</c:v>
                      </c:pt>
                      <c:pt idx="74">
                        <c:v>1.82</c:v>
                      </c:pt>
                      <c:pt idx="75">
                        <c:v>2.0099999999999998</c:v>
                      </c:pt>
                      <c:pt idx="76">
                        <c:v>2.2000000000000002</c:v>
                      </c:pt>
                      <c:pt idx="77">
                        <c:v>0.28999999999999998</c:v>
                      </c:pt>
                      <c:pt idx="78">
                        <c:v>0.51</c:v>
                      </c:pt>
                      <c:pt idx="79">
                        <c:v>0.73</c:v>
                      </c:pt>
                      <c:pt idx="80">
                        <c:v>0.96</c:v>
                      </c:pt>
                      <c:pt idx="81">
                        <c:v>1.18</c:v>
                      </c:pt>
                      <c:pt idx="82">
                        <c:v>1.4</c:v>
                      </c:pt>
                      <c:pt idx="83">
                        <c:v>1.62</c:v>
                      </c:pt>
                      <c:pt idx="84">
                        <c:v>1.84</c:v>
                      </c:pt>
                      <c:pt idx="85">
                        <c:v>2.06</c:v>
                      </c:pt>
                      <c:pt idx="86">
                        <c:v>2.27</c:v>
                      </c:pt>
                      <c:pt idx="87">
                        <c:v>2.4900000000000002</c:v>
                      </c:pt>
                      <c:pt idx="88">
                        <c:v>0.3</c:v>
                      </c:pt>
                      <c:pt idx="89">
                        <c:v>0.55000000000000004</c:v>
                      </c:pt>
                      <c:pt idx="90">
                        <c:v>0.81</c:v>
                      </c:pt>
                      <c:pt idx="91">
                        <c:v>1.06</c:v>
                      </c:pt>
                      <c:pt idx="92">
                        <c:v>1.31</c:v>
                      </c:pt>
                      <c:pt idx="93">
                        <c:v>1.55</c:v>
                      </c:pt>
                      <c:pt idx="94">
                        <c:v>1.8</c:v>
                      </c:pt>
                      <c:pt idx="95">
                        <c:v>2.0499999999999998</c:v>
                      </c:pt>
                      <c:pt idx="96">
                        <c:v>2.29</c:v>
                      </c:pt>
                      <c:pt idx="97">
                        <c:v>2.54</c:v>
                      </c:pt>
                      <c:pt idx="98">
                        <c:v>2.78</c:v>
                      </c:pt>
                      <c:pt idx="99">
                        <c:v>0.32</c:v>
                      </c:pt>
                      <c:pt idx="100">
                        <c:v>0.6</c:v>
                      </c:pt>
                      <c:pt idx="101">
                        <c:v>0.88</c:v>
                      </c:pt>
                      <c:pt idx="102">
                        <c:v>1.1599999999999999</c:v>
                      </c:pt>
                      <c:pt idx="103">
                        <c:v>1.43</c:v>
                      </c:pt>
                      <c:pt idx="104">
                        <c:v>1.71</c:v>
                      </c:pt>
                      <c:pt idx="105">
                        <c:v>1.98</c:v>
                      </c:pt>
                      <c:pt idx="106">
                        <c:v>2.2599999999999998</c:v>
                      </c:pt>
                      <c:pt idx="107">
                        <c:v>2.5299999999999998</c:v>
                      </c:pt>
                      <c:pt idx="108">
                        <c:v>2.8</c:v>
                      </c:pt>
                      <c:pt idx="109">
                        <c:v>3.07</c:v>
                      </c:pt>
                      <c:pt idx="110">
                        <c:v>0.34</c:v>
                      </c:pt>
                      <c:pt idx="111">
                        <c:v>0.64</c:v>
                      </c:pt>
                      <c:pt idx="112">
                        <c:v>0.95</c:v>
                      </c:pt>
                      <c:pt idx="113">
                        <c:v>1.25</c:v>
                      </c:pt>
                      <c:pt idx="114">
                        <c:v>1.56</c:v>
                      </c:pt>
                      <c:pt idx="115">
                        <c:v>1.86</c:v>
                      </c:pt>
                      <c:pt idx="116">
                        <c:v>2.16</c:v>
                      </c:pt>
                      <c:pt idx="117">
                        <c:v>2.46</c:v>
                      </c:pt>
                      <c:pt idx="118">
                        <c:v>2.76</c:v>
                      </c:pt>
                      <c:pt idx="119">
                        <c:v>3.06</c:v>
                      </c:pt>
                      <c:pt idx="120">
                        <c:v>3.36</c:v>
                      </c:pt>
                    </c:numCache>
                  </c:numRef>
                </c:val>
                <c:smooth val="0"/>
                <c:extLst>
                  <c:ext xmlns:c16="http://schemas.microsoft.com/office/drawing/2014/chart" uri="{C3380CC4-5D6E-409C-BE32-E72D297353CC}">
                    <c16:uniqueId val="{00000003-3141-4AD6-AA46-23D31CD08CC8}"/>
                  </c:ext>
                </c:extLst>
              </c15:ser>
            </c15:filteredLineSeries>
          </c:ext>
        </c:extLst>
      </c:lineChart>
      <c:catAx>
        <c:axId val="1041542752"/>
        <c:scaling>
          <c:orientation val="minMax"/>
        </c:scaling>
        <c:delete val="1"/>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Scenarios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majorTickMark val="none"/>
        <c:minorTickMark val="none"/>
        <c:tickLblPos val="nextTo"/>
        <c:crossAx val="1041540128"/>
        <c:crosses val="autoZero"/>
        <c:auto val="1"/>
        <c:lblAlgn val="ctr"/>
        <c:lblOffset val="100"/>
        <c:noMultiLvlLbl val="0"/>
      </c:catAx>
      <c:valAx>
        <c:axId val="1041540128"/>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a:t>
                </a:r>
                <a:r>
                  <a:rPr lang="en-US" baseline="0"/>
                  <a:t> Treatment Flow</a:t>
                </a:r>
                <a:endParaRPr 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41542752"/>
        <c:crosses val="autoZero"/>
        <c:crossBetween val="between"/>
      </c:valAx>
      <c:valAx>
        <c:axId val="1148543040"/>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TDS (mg/L)</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48547960"/>
        <c:crosses val="max"/>
        <c:crossBetween val="between"/>
      </c:valAx>
      <c:catAx>
        <c:axId val="1148547960"/>
        <c:scaling>
          <c:orientation val="minMax"/>
        </c:scaling>
        <c:delete val="1"/>
        <c:axPos val="b"/>
        <c:majorTickMark val="out"/>
        <c:minorTickMark val="none"/>
        <c:tickLblPos val="nextTo"/>
        <c:crossAx val="1148543040"/>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TOC</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Sheet4!$H$2</c:f>
              <c:strCache>
                <c:ptCount val="1"/>
                <c:pt idx="0">
                  <c:v>RO</c:v>
                </c:pt>
              </c:strCache>
            </c:strRef>
          </c:tx>
          <c:spPr>
            <a:solidFill>
              <a:schemeClr val="accent1">
                <a:lumMod val="40000"/>
                <a:lumOff val="60000"/>
              </a:schemeClr>
            </a:solidFill>
            <a:ln>
              <a:noFill/>
            </a:ln>
            <a:effectLst/>
          </c:spPr>
          <c:invertIfNegative val="0"/>
          <c:val>
            <c:numRef>
              <c:f>Sheet4!$H$3:$H$123</c:f>
              <c:numCache>
                <c:formatCode>General</c:formatCode>
                <c:ptCount val="121"/>
                <c:pt idx="0">
                  <c:v>100</c:v>
                </c:pt>
                <c:pt idx="1">
                  <c:v>100</c:v>
                </c:pt>
                <c:pt idx="2">
                  <c:v>100</c:v>
                </c:pt>
                <c:pt idx="3">
                  <c:v>100</c:v>
                </c:pt>
                <c:pt idx="4">
                  <c:v>100</c:v>
                </c:pt>
                <c:pt idx="5">
                  <c:v>100</c:v>
                </c:pt>
                <c:pt idx="6">
                  <c:v>100</c:v>
                </c:pt>
                <c:pt idx="7">
                  <c:v>100</c:v>
                </c:pt>
                <c:pt idx="8">
                  <c:v>100</c:v>
                </c:pt>
                <c:pt idx="9">
                  <c:v>100</c:v>
                </c:pt>
                <c:pt idx="10">
                  <c:v>100</c:v>
                </c:pt>
                <c:pt idx="11">
                  <c:v>90</c:v>
                </c:pt>
                <c:pt idx="12">
                  <c:v>90</c:v>
                </c:pt>
                <c:pt idx="13">
                  <c:v>90</c:v>
                </c:pt>
                <c:pt idx="14">
                  <c:v>90</c:v>
                </c:pt>
                <c:pt idx="15">
                  <c:v>90</c:v>
                </c:pt>
                <c:pt idx="16">
                  <c:v>90</c:v>
                </c:pt>
                <c:pt idx="17">
                  <c:v>90</c:v>
                </c:pt>
                <c:pt idx="18">
                  <c:v>90</c:v>
                </c:pt>
                <c:pt idx="19">
                  <c:v>90</c:v>
                </c:pt>
                <c:pt idx="20">
                  <c:v>90</c:v>
                </c:pt>
                <c:pt idx="21">
                  <c:v>90</c:v>
                </c:pt>
                <c:pt idx="22">
                  <c:v>80</c:v>
                </c:pt>
                <c:pt idx="23">
                  <c:v>80</c:v>
                </c:pt>
                <c:pt idx="24">
                  <c:v>80</c:v>
                </c:pt>
                <c:pt idx="25">
                  <c:v>80</c:v>
                </c:pt>
                <c:pt idx="26">
                  <c:v>80</c:v>
                </c:pt>
                <c:pt idx="27">
                  <c:v>80</c:v>
                </c:pt>
                <c:pt idx="28">
                  <c:v>80</c:v>
                </c:pt>
                <c:pt idx="29">
                  <c:v>80</c:v>
                </c:pt>
                <c:pt idx="30">
                  <c:v>80</c:v>
                </c:pt>
                <c:pt idx="31">
                  <c:v>80</c:v>
                </c:pt>
                <c:pt idx="32">
                  <c:v>80</c:v>
                </c:pt>
                <c:pt idx="33">
                  <c:v>70</c:v>
                </c:pt>
                <c:pt idx="34">
                  <c:v>70</c:v>
                </c:pt>
                <c:pt idx="35">
                  <c:v>70</c:v>
                </c:pt>
                <c:pt idx="36">
                  <c:v>70</c:v>
                </c:pt>
                <c:pt idx="37">
                  <c:v>70</c:v>
                </c:pt>
                <c:pt idx="38">
                  <c:v>70</c:v>
                </c:pt>
                <c:pt idx="39">
                  <c:v>70</c:v>
                </c:pt>
                <c:pt idx="40">
                  <c:v>70</c:v>
                </c:pt>
                <c:pt idx="41">
                  <c:v>70</c:v>
                </c:pt>
                <c:pt idx="42">
                  <c:v>70</c:v>
                </c:pt>
                <c:pt idx="43">
                  <c:v>70</c:v>
                </c:pt>
                <c:pt idx="44">
                  <c:v>60</c:v>
                </c:pt>
                <c:pt idx="45">
                  <c:v>60</c:v>
                </c:pt>
                <c:pt idx="46">
                  <c:v>60</c:v>
                </c:pt>
                <c:pt idx="47">
                  <c:v>60</c:v>
                </c:pt>
                <c:pt idx="48">
                  <c:v>60</c:v>
                </c:pt>
                <c:pt idx="49">
                  <c:v>60</c:v>
                </c:pt>
                <c:pt idx="50">
                  <c:v>60</c:v>
                </c:pt>
                <c:pt idx="51">
                  <c:v>60</c:v>
                </c:pt>
                <c:pt idx="52">
                  <c:v>60</c:v>
                </c:pt>
                <c:pt idx="53">
                  <c:v>60</c:v>
                </c:pt>
                <c:pt idx="54">
                  <c:v>60</c:v>
                </c:pt>
                <c:pt idx="55">
                  <c:v>50</c:v>
                </c:pt>
                <c:pt idx="56">
                  <c:v>50</c:v>
                </c:pt>
                <c:pt idx="57">
                  <c:v>50</c:v>
                </c:pt>
                <c:pt idx="58">
                  <c:v>50</c:v>
                </c:pt>
                <c:pt idx="59">
                  <c:v>50</c:v>
                </c:pt>
                <c:pt idx="60">
                  <c:v>50</c:v>
                </c:pt>
                <c:pt idx="61">
                  <c:v>50</c:v>
                </c:pt>
                <c:pt idx="62">
                  <c:v>50</c:v>
                </c:pt>
                <c:pt idx="63">
                  <c:v>50</c:v>
                </c:pt>
                <c:pt idx="64">
                  <c:v>50</c:v>
                </c:pt>
                <c:pt idx="65">
                  <c:v>50</c:v>
                </c:pt>
                <c:pt idx="66">
                  <c:v>40</c:v>
                </c:pt>
                <c:pt idx="67">
                  <c:v>40</c:v>
                </c:pt>
                <c:pt idx="68">
                  <c:v>40</c:v>
                </c:pt>
                <c:pt idx="69">
                  <c:v>40</c:v>
                </c:pt>
                <c:pt idx="70">
                  <c:v>40</c:v>
                </c:pt>
                <c:pt idx="71">
                  <c:v>40</c:v>
                </c:pt>
                <c:pt idx="72">
                  <c:v>40</c:v>
                </c:pt>
                <c:pt idx="73">
                  <c:v>40</c:v>
                </c:pt>
                <c:pt idx="74">
                  <c:v>40</c:v>
                </c:pt>
                <c:pt idx="75">
                  <c:v>40</c:v>
                </c:pt>
                <c:pt idx="76">
                  <c:v>40</c:v>
                </c:pt>
                <c:pt idx="77">
                  <c:v>30</c:v>
                </c:pt>
                <c:pt idx="78">
                  <c:v>30</c:v>
                </c:pt>
                <c:pt idx="79">
                  <c:v>30</c:v>
                </c:pt>
                <c:pt idx="80">
                  <c:v>30</c:v>
                </c:pt>
                <c:pt idx="81">
                  <c:v>30</c:v>
                </c:pt>
                <c:pt idx="82">
                  <c:v>30</c:v>
                </c:pt>
                <c:pt idx="83">
                  <c:v>30</c:v>
                </c:pt>
                <c:pt idx="84">
                  <c:v>30</c:v>
                </c:pt>
                <c:pt idx="85">
                  <c:v>30</c:v>
                </c:pt>
                <c:pt idx="86">
                  <c:v>30</c:v>
                </c:pt>
                <c:pt idx="87">
                  <c:v>30</c:v>
                </c:pt>
                <c:pt idx="88">
                  <c:v>20</c:v>
                </c:pt>
                <c:pt idx="89">
                  <c:v>20</c:v>
                </c:pt>
                <c:pt idx="90">
                  <c:v>20</c:v>
                </c:pt>
                <c:pt idx="91">
                  <c:v>20</c:v>
                </c:pt>
                <c:pt idx="92">
                  <c:v>20</c:v>
                </c:pt>
                <c:pt idx="93">
                  <c:v>20</c:v>
                </c:pt>
                <c:pt idx="94">
                  <c:v>20</c:v>
                </c:pt>
                <c:pt idx="95">
                  <c:v>20</c:v>
                </c:pt>
                <c:pt idx="96">
                  <c:v>20</c:v>
                </c:pt>
                <c:pt idx="97">
                  <c:v>20</c:v>
                </c:pt>
                <c:pt idx="98">
                  <c:v>20</c:v>
                </c:pt>
                <c:pt idx="99">
                  <c:v>10</c:v>
                </c:pt>
                <c:pt idx="100">
                  <c:v>10</c:v>
                </c:pt>
                <c:pt idx="101">
                  <c:v>10</c:v>
                </c:pt>
                <c:pt idx="102">
                  <c:v>10</c:v>
                </c:pt>
                <c:pt idx="103">
                  <c:v>10</c:v>
                </c:pt>
                <c:pt idx="104">
                  <c:v>10</c:v>
                </c:pt>
                <c:pt idx="105">
                  <c:v>10</c:v>
                </c:pt>
                <c:pt idx="106">
                  <c:v>10</c:v>
                </c:pt>
                <c:pt idx="107">
                  <c:v>10</c:v>
                </c:pt>
                <c:pt idx="108">
                  <c:v>10</c:v>
                </c:pt>
                <c:pt idx="109">
                  <c:v>10</c:v>
                </c:pt>
                <c:pt idx="110">
                  <c:v>0</c:v>
                </c:pt>
                <c:pt idx="111">
                  <c:v>0</c:v>
                </c:pt>
                <c:pt idx="112">
                  <c:v>0</c:v>
                </c:pt>
                <c:pt idx="113">
                  <c:v>0</c:v>
                </c:pt>
                <c:pt idx="114">
                  <c:v>0</c:v>
                </c:pt>
                <c:pt idx="115">
                  <c:v>0</c:v>
                </c:pt>
                <c:pt idx="116">
                  <c:v>0</c:v>
                </c:pt>
                <c:pt idx="117">
                  <c:v>0</c:v>
                </c:pt>
                <c:pt idx="118">
                  <c:v>0</c:v>
                </c:pt>
                <c:pt idx="119">
                  <c:v>0</c:v>
                </c:pt>
                <c:pt idx="120">
                  <c:v>0</c:v>
                </c:pt>
              </c:numCache>
            </c:numRef>
          </c:val>
          <c:extLst>
            <c:ext xmlns:c16="http://schemas.microsoft.com/office/drawing/2014/chart" uri="{C3380CC4-5D6E-409C-BE32-E72D297353CC}">
              <c16:uniqueId val="{00000000-9FE2-4308-96DF-748FCAF33F6D}"/>
            </c:ext>
          </c:extLst>
        </c:ser>
        <c:ser>
          <c:idx val="1"/>
          <c:order val="1"/>
          <c:tx>
            <c:strRef>
              <c:f>Sheet4!$I$2</c:f>
              <c:strCache>
                <c:ptCount val="1"/>
                <c:pt idx="0">
                  <c:v>GAC</c:v>
                </c:pt>
              </c:strCache>
            </c:strRef>
          </c:tx>
          <c:spPr>
            <a:solidFill>
              <a:schemeClr val="accent2">
                <a:lumMod val="40000"/>
                <a:lumOff val="60000"/>
              </a:schemeClr>
            </a:solidFill>
            <a:ln>
              <a:noFill/>
            </a:ln>
            <a:effectLst/>
          </c:spPr>
          <c:invertIfNegative val="0"/>
          <c:val>
            <c:numRef>
              <c:f>Sheet4!$I$3:$I$123</c:f>
              <c:numCache>
                <c:formatCode>General</c:formatCode>
                <c:ptCount val="121"/>
                <c:pt idx="0">
                  <c:v>100</c:v>
                </c:pt>
                <c:pt idx="1">
                  <c:v>90</c:v>
                </c:pt>
                <c:pt idx="2">
                  <c:v>80</c:v>
                </c:pt>
                <c:pt idx="3">
                  <c:v>70</c:v>
                </c:pt>
                <c:pt idx="4">
                  <c:v>60</c:v>
                </c:pt>
                <c:pt idx="5">
                  <c:v>50</c:v>
                </c:pt>
                <c:pt idx="6">
                  <c:v>40</c:v>
                </c:pt>
                <c:pt idx="7">
                  <c:v>30</c:v>
                </c:pt>
                <c:pt idx="8">
                  <c:v>20</c:v>
                </c:pt>
                <c:pt idx="9">
                  <c:v>10</c:v>
                </c:pt>
                <c:pt idx="10">
                  <c:v>0</c:v>
                </c:pt>
                <c:pt idx="11">
                  <c:v>100</c:v>
                </c:pt>
                <c:pt idx="12">
                  <c:v>90</c:v>
                </c:pt>
                <c:pt idx="13">
                  <c:v>80</c:v>
                </c:pt>
                <c:pt idx="14">
                  <c:v>70</c:v>
                </c:pt>
                <c:pt idx="15">
                  <c:v>60</c:v>
                </c:pt>
                <c:pt idx="16">
                  <c:v>50</c:v>
                </c:pt>
                <c:pt idx="17">
                  <c:v>40</c:v>
                </c:pt>
                <c:pt idx="18">
                  <c:v>30</c:v>
                </c:pt>
                <c:pt idx="19">
                  <c:v>20</c:v>
                </c:pt>
                <c:pt idx="20">
                  <c:v>10</c:v>
                </c:pt>
                <c:pt idx="21">
                  <c:v>0</c:v>
                </c:pt>
                <c:pt idx="22">
                  <c:v>100</c:v>
                </c:pt>
                <c:pt idx="23">
                  <c:v>90</c:v>
                </c:pt>
                <c:pt idx="24">
                  <c:v>80</c:v>
                </c:pt>
                <c:pt idx="25">
                  <c:v>70</c:v>
                </c:pt>
                <c:pt idx="26">
                  <c:v>60</c:v>
                </c:pt>
                <c:pt idx="27">
                  <c:v>50</c:v>
                </c:pt>
                <c:pt idx="28">
                  <c:v>40</c:v>
                </c:pt>
                <c:pt idx="29">
                  <c:v>30</c:v>
                </c:pt>
                <c:pt idx="30">
                  <c:v>20</c:v>
                </c:pt>
                <c:pt idx="31">
                  <c:v>10</c:v>
                </c:pt>
                <c:pt idx="32">
                  <c:v>0</c:v>
                </c:pt>
                <c:pt idx="33">
                  <c:v>100</c:v>
                </c:pt>
                <c:pt idx="34">
                  <c:v>90</c:v>
                </c:pt>
                <c:pt idx="35">
                  <c:v>80</c:v>
                </c:pt>
                <c:pt idx="36">
                  <c:v>70</c:v>
                </c:pt>
                <c:pt idx="37">
                  <c:v>60</c:v>
                </c:pt>
                <c:pt idx="38">
                  <c:v>50</c:v>
                </c:pt>
                <c:pt idx="39">
                  <c:v>40</c:v>
                </c:pt>
                <c:pt idx="40">
                  <c:v>30</c:v>
                </c:pt>
                <c:pt idx="41">
                  <c:v>20</c:v>
                </c:pt>
                <c:pt idx="42">
                  <c:v>10</c:v>
                </c:pt>
                <c:pt idx="43">
                  <c:v>0</c:v>
                </c:pt>
                <c:pt idx="44">
                  <c:v>100</c:v>
                </c:pt>
                <c:pt idx="45">
                  <c:v>90</c:v>
                </c:pt>
                <c:pt idx="46">
                  <c:v>80</c:v>
                </c:pt>
                <c:pt idx="47">
                  <c:v>70</c:v>
                </c:pt>
                <c:pt idx="48">
                  <c:v>60</c:v>
                </c:pt>
                <c:pt idx="49">
                  <c:v>50</c:v>
                </c:pt>
                <c:pt idx="50">
                  <c:v>40</c:v>
                </c:pt>
                <c:pt idx="51">
                  <c:v>30</c:v>
                </c:pt>
                <c:pt idx="52">
                  <c:v>20</c:v>
                </c:pt>
                <c:pt idx="53">
                  <c:v>10</c:v>
                </c:pt>
                <c:pt idx="54">
                  <c:v>0</c:v>
                </c:pt>
                <c:pt idx="55">
                  <c:v>100</c:v>
                </c:pt>
                <c:pt idx="56">
                  <c:v>90</c:v>
                </c:pt>
                <c:pt idx="57">
                  <c:v>80</c:v>
                </c:pt>
                <c:pt idx="58">
                  <c:v>70</c:v>
                </c:pt>
                <c:pt idx="59">
                  <c:v>60</c:v>
                </c:pt>
                <c:pt idx="60">
                  <c:v>50</c:v>
                </c:pt>
                <c:pt idx="61">
                  <c:v>40</c:v>
                </c:pt>
                <c:pt idx="62">
                  <c:v>30</c:v>
                </c:pt>
                <c:pt idx="63">
                  <c:v>20</c:v>
                </c:pt>
                <c:pt idx="64">
                  <c:v>10</c:v>
                </c:pt>
                <c:pt idx="65">
                  <c:v>0</c:v>
                </c:pt>
                <c:pt idx="66">
                  <c:v>100</c:v>
                </c:pt>
                <c:pt idx="67">
                  <c:v>90</c:v>
                </c:pt>
                <c:pt idx="68">
                  <c:v>80</c:v>
                </c:pt>
                <c:pt idx="69">
                  <c:v>70</c:v>
                </c:pt>
                <c:pt idx="70">
                  <c:v>60</c:v>
                </c:pt>
                <c:pt idx="71">
                  <c:v>50</c:v>
                </c:pt>
                <c:pt idx="72">
                  <c:v>40</c:v>
                </c:pt>
                <c:pt idx="73">
                  <c:v>30</c:v>
                </c:pt>
                <c:pt idx="74">
                  <c:v>20</c:v>
                </c:pt>
                <c:pt idx="75">
                  <c:v>10</c:v>
                </c:pt>
                <c:pt idx="76">
                  <c:v>0</c:v>
                </c:pt>
                <c:pt idx="77">
                  <c:v>100</c:v>
                </c:pt>
                <c:pt idx="78">
                  <c:v>90</c:v>
                </c:pt>
                <c:pt idx="79">
                  <c:v>80</c:v>
                </c:pt>
                <c:pt idx="80">
                  <c:v>70</c:v>
                </c:pt>
                <c:pt idx="81">
                  <c:v>60</c:v>
                </c:pt>
                <c:pt idx="82">
                  <c:v>50</c:v>
                </c:pt>
                <c:pt idx="83">
                  <c:v>40</c:v>
                </c:pt>
                <c:pt idx="84">
                  <c:v>30</c:v>
                </c:pt>
                <c:pt idx="85">
                  <c:v>20</c:v>
                </c:pt>
                <c:pt idx="86">
                  <c:v>10</c:v>
                </c:pt>
                <c:pt idx="87">
                  <c:v>0</c:v>
                </c:pt>
                <c:pt idx="88">
                  <c:v>100</c:v>
                </c:pt>
                <c:pt idx="89">
                  <c:v>90</c:v>
                </c:pt>
                <c:pt idx="90">
                  <c:v>80</c:v>
                </c:pt>
                <c:pt idx="91">
                  <c:v>70</c:v>
                </c:pt>
                <c:pt idx="92">
                  <c:v>60</c:v>
                </c:pt>
                <c:pt idx="93">
                  <c:v>50</c:v>
                </c:pt>
                <c:pt idx="94">
                  <c:v>40</c:v>
                </c:pt>
                <c:pt idx="95">
                  <c:v>30</c:v>
                </c:pt>
                <c:pt idx="96">
                  <c:v>20</c:v>
                </c:pt>
                <c:pt idx="97">
                  <c:v>10</c:v>
                </c:pt>
                <c:pt idx="98">
                  <c:v>0</c:v>
                </c:pt>
                <c:pt idx="99">
                  <c:v>100</c:v>
                </c:pt>
                <c:pt idx="100">
                  <c:v>90</c:v>
                </c:pt>
                <c:pt idx="101">
                  <c:v>80</c:v>
                </c:pt>
                <c:pt idx="102">
                  <c:v>70</c:v>
                </c:pt>
                <c:pt idx="103">
                  <c:v>60</c:v>
                </c:pt>
                <c:pt idx="104">
                  <c:v>50</c:v>
                </c:pt>
                <c:pt idx="105">
                  <c:v>40</c:v>
                </c:pt>
                <c:pt idx="106">
                  <c:v>30</c:v>
                </c:pt>
                <c:pt idx="107">
                  <c:v>20</c:v>
                </c:pt>
                <c:pt idx="108">
                  <c:v>10</c:v>
                </c:pt>
                <c:pt idx="109">
                  <c:v>0</c:v>
                </c:pt>
                <c:pt idx="110">
                  <c:v>100</c:v>
                </c:pt>
                <c:pt idx="111">
                  <c:v>90</c:v>
                </c:pt>
                <c:pt idx="112">
                  <c:v>80</c:v>
                </c:pt>
                <c:pt idx="113">
                  <c:v>70</c:v>
                </c:pt>
                <c:pt idx="114">
                  <c:v>60</c:v>
                </c:pt>
                <c:pt idx="115">
                  <c:v>50</c:v>
                </c:pt>
                <c:pt idx="116">
                  <c:v>40</c:v>
                </c:pt>
                <c:pt idx="117">
                  <c:v>30</c:v>
                </c:pt>
                <c:pt idx="118">
                  <c:v>20</c:v>
                </c:pt>
                <c:pt idx="119">
                  <c:v>10</c:v>
                </c:pt>
                <c:pt idx="120">
                  <c:v>0</c:v>
                </c:pt>
              </c:numCache>
            </c:numRef>
          </c:val>
          <c:extLst>
            <c:ext xmlns:c16="http://schemas.microsoft.com/office/drawing/2014/chart" uri="{C3380CC4-5D6E-409C-BE32-E72D297353CC}">
              <c16:uniqueId val="{00000001-9FE2-4308-96DF-748FCAF33F6D}"/>
            </c:ext>
          </c:extLst>
        </c:ser>
        <c:dLbls>
          <c:showLegendKey val="0"/>
          <c:showVal val="0"/>
          <c:showCatName val="0"/>
          <c:showSerName val="0"/>
          <c:showPercent val="0"/>
          <c:showBubbleSize val="0"/>
        </c:dLbls>
        <c:gapWidth val="0"/>
        <c:overlap val="100"/>
        <c:axId val="1041542752"/>
        <c:axId val="1041540128"/>
      </c:barChart>
      <c:lineChart>
        <c:grouping val="standard"/>
        <c:varyColors val="0"/>
        <c:ser>
          <c:idx val="2"/>
          <c:order val="2"/>
          <c:tx>
            <c:strRef>
              <c:f>Sheet4!$J$2</c:f>
              <c:strCache>
                <c:ptCount val="1"/>
                <c:pt idx="0">
                  <c:v>TOC</c:v>
                </c:pt>
              </c:strCache>
            </c:strRef>
          </c:tx>
          <c:spPr>
            <a:ln w="28575" cap="rnd">
              <a:solidFill>
                <a:schemeClr val="accent6"/>
              </a:solidFill>
              <a:round/>
            </a:ln>
            <a:effectLst/>
          </c:spPr>
          <c:marker>
            <c:symbol val="none"/>
          </c:marker>
          <c:val>
            <c:numRef>
              <c:f>Sheet4!$J$3:$J$123</c:f>
              <c:numCache>
                <c:formatCode>General</c:formatCode>
                <c:ptCount val="121"/>
                <c:pt idx="0">
                  <c:v>0.16</c:v>
                </c:pt>
                <c:pt idx="1">
                  <c:v>0.19</c:v>
                </c:pt>
                <c:pt idx="2">
                  <c:v>0.22</c:v>
                </c:pt>
                <c:pt idx="3">
                  <c:v>0.24</c:v>
                </c:pt>
                <c:pt idx="4">
                  <c:v>0.27</c:v>
                </c:pt>
                <c:pt idx="5">
                  <c:v>0.3</c:v>
                </c:pt>
                <c:pt idx="6">
                  <c:v>0.32</c:v>
                </c:pt>
                <c:pt idx="7">
                  <c:v>0.35</c:v>
                </c:pt>
                <c:pt idx="8">
                  <c:v>0.37</c:v>
                </c:pt>
                <c:pt idx="9">
                  <c:v>0.4</c:v>
                </c:pt>
                <c:pt idx="10">
                  <c:v>0.43</c:v>
                </c:pt>
                <c:pt idx="11">
                  <c:v>0.18</c:v>
                </c:pt>
                <c:pt idx="12">
                  <c:v>0.24</c:v>
                </c:pt>
                <c:pt idx="13">
                  <c:v>0.28999999999999998</c:v>
                </c:pt>
                <c:pt idx="14">
                  <c:v>0.35</c:v>
                </c:pt>
                <c:pt idx="15">
                  <c:v>0.4</c:v>
                </c:pt>
                <c:pt idx="16">
                  <c:v>0.46</c:v>
                </c:pt>
                <c:pt idx="17">
                  <c:v>0.51</c:v>
                </c:pt>
                <c:pt idx="18">
                  <c:v>0.56000000000000005</c:v>
                </c:pt>
                <c:pt idx="19">
                  <c:v>0.62</c:v>
                </c:pt>
                <c:pt idx="20">
                  <c:v>0.67</c:v>
                </c:pt>
                <c:pt idx="21">
                  <c:v>0.72</c:v>
                </c:pt>
                <c:pt idx="22">
                  <c:v>0.2</c:v>
                </c:pt>
                <c:pt idx="23">
                  <c:v>0.28000000000000003</c:v>
                </c:pt>
                <c:pt idx="24">
                  <c:v>0.37</c:v>
                </c:pt>
                <c:pt idx="25">
                  <c:v>0.45</c:v>
                </c:pt>
                <c:pt idx="26">
                  <c:v>0.53</c:v>
                </c:pt>
                <c:pt idx="27">
                  <c:v>0.61</c:v>
                </c:pt>
                <c:pt idx="28">
                  <c:v>0.7</c:v>
                </c:pt>
                <c:pt idx="29">
                  <c:v>0.78</c:v>
                </c:pt>
                <c:pt idx="30">
                  <c:v>0.86</c:v>
                </c:pt>
                <c:pt idx="31">
                  <c:v>0.94</c:v>
                </c:pt>
                <c:pt idx="32">
                  <c:v>1.02</c:v>
                </c:pt>
                <c:pt idx="33">
                  <c:v>0.22</c:v>
                </c:pt>
                <c:pt idx="34">
                  <c:v>0.33</c:v>
                </c:pt>
                <c:pt idx="35">
                  <c:v>0.44</c:v>
                </c:pt>
                <c:pt idx="36">
                  <c:v>0.55000000000000004</c:v>
                </c:pt>
                <c:pt idx="37">
                  <c:v>0.66</c:v>
                </c:pt>
                <c:pt idx="38">
                  <c:v>0.77</c:v>
                </c:pt>
                <c:pt idx="39">
                  <c:v>0.88</c:v>
                </c:pt>
                <c:pt idx="40">
                  <c:v>0.99</c:v>
                </c:pt>
                <c:pt idx="41">
                  <c:v>1.1000000000000001</c:v>
                </c:pt>
                <c:pt idx="42">
                  <c:v>1.21</c:v>
                </c:pt>
                <c:pt idx="43">
                  <c:v>1.32</c:v>
                </c:pt>
                <c:pt idx="44">
                  <c:v>0.23</c:v>
                </c:pt>
                <c:pt idx="45">
                  <c:v>0.37</c:v>
                </c:pt>
                <c:pt idx="46">
                  <c:v>0.51</c:v>
                </c:pt>
                <c:pt idx="47">
                  <c:v>0.65</c:v>
                </c:pt>
                <c:pt idx="48">
                  <c:v>0.79</c:v>
                </c:pt>
                <c:pt idx="49">
                  <c:v>0.93</c:v>
                </c:pt>
                <c:pt idx="50">
                  <c:v>1.07</c:v>
                </c:pt>
                <c:pt idx="51">
                  <c:v>1.21</c:v>
                </c:pt>
                <c:pt idx="52">
                  <c:v>1.34</c:v>
                </c:pt>
                <c:pt idx="53">
                  <c:v>1.48</c:v>
                </c:pt>
                <c:pt idx="54">
                  <c:v>1.61</c:v>
                </c:pt>
                <c:pt idx="55">
                  <c:v>0.25</c:v>
                </c:pt>
                <c:pt idx="56">
                  <c:v>0.42</c:v>
                </c:pt>
                <c:pt idx="57">
                  <c:v>0.59</c:v>
                </c:pt>
                <c:pt idx="58">
                  <c:v>0.75</c:v>
                </c:pt>
                <c:pt idx="59">
                  <c:v>0.92</c:v>
                </c:pt>
                <c:pt idx="60">
                  <c:v>1.0900000000000001</c:v>
                </c:pt>
                <c:pt idx="61">
                  <c:v>1.25</c:v>
                </c:pt>
                <c:pt idx="62">
                  <c:v>1.42</c:v>
                </c:pt>
                <c:pt idx="63">
                  <c:v>1.58</c:v>
                </c:pt>
                <c:pt idx="64">
                  <c:v>1.75</c:v>
                </c:pt>
                <c:pt idx="65">
                  <c:v>1.91</c:v>
                </c:pt>
                <c:pt idx="66">
                  <c:v>0.27</c:v>
                </c:pt>
                <c:pt idx="67">
                  <c:v>0.46</c:v>
                </c:pt>
                <c:pt idx="68">
                  <c:v>0.66</c:v>
                </c:pt>
                <c:pt idx="69">
                  <c:v>0.86</c:v>
                </c:pt>
                <c:pt idx="70">
                  <c:v>1.05</c:v>
                </c:pt>
                <c:pt idx="71">
                  <c:v>1.24</c:v>
                </c:pt>
                <c:pt idx="72">
                  <c:v>1.44</c:v>
                </c:pt>
                <c:pt idx="73">
                  <c:v>1.63</c:v>
                </c:pt>
                <c:pt idx="74">
                  <c:v>1.82</c:v>
                </c:pt>
                <c:pt idx="75">
                  <c:v>2.0099999999999998</c:v>
                </c:pt>
                <c:pt idx="76">
                  <c:v>2.2000000000000002</c:v>
                </c:pt>
                <c:pt idx="77">
                  <c:v>0.28999999999999998</c:v>
                </c:pt>
                <c:pt idx="78">
                  <c:v>0.51</c:v>
                </c:pt>
                <c:pt idx="79">
                  <c:v>0.73</c:v>
                </c:pt>
                <c:pt idx="80">
                  <c:v>0.96</c:v>
                </c:pt>
                <c:pt idx="81">
                  <c:v>1.18</c:v>
                </c:pt>
                <c:pt idx="82">
                  <c:v>1.4</c:v>
                </c:pt>
                <c:pt idx="83">
                  <c:v>1.62</c:v>
                </c:pt>
                <c:pt idx="84">
                  <c:v>1.84</c:v>
                </c:pt>
                <c:pt idx="85">
                  <c:v>2.06</c:v>
                </c:pt>
                <c:pt idx="86">
                  <c:v>2.27</c:v>
                </c:pt>
                <c:pt idx="87">
                  <c:v>2.4900000000000002</c:v>
                </c:pt>
                <c:pt idx="88">
                  <c:v>0.3</c:v>
                </c:pt>
                <c:pt idx="89">
                  <c:v>0.55000000000000004</c:v>
                </c:pt>
                <c:pt idx="90">
                  <c:v>0.81</c:v>
                </c:pt>
                <c:pt idx="91">
                  <c:v>1.06</c:v>
                </c:pt>
                <c:pt idx="92">
                  <c:v>1.31</c:v>
                </c:pt>
                <c:pt idx="93">
                  <c:v>1.55</c:v>
                </c:pt>
                <c:pt idx="94">
                  <c:v>1.8</c:v>
                </c:pt>
                <c:pt idx="95">
                  <c:v>2.0499999999999998</c:v>
                </c:pt>
                <c:pt idx="96">
                  <c:v>2.29</c:v>
                </c:pt>
                <c:pt idx="97">
                  <c:v>2.54</c:v>
                </c:pt>
                <c:pt idx="98">
                  <c:v>2.78</c:v>
                </c:pt>
                <c:pt idx="99">
                  <c:v>0.32</c:v>
                </c:pt>
                <c:pt idx="100">
                  <c:v>0.6</c:v>
                </c:pt>
                <c:pt idx="101">
                  <c:v>0.88</c:v>
                </c:pt>
                <c:pt idx="102">
                  <c:v>1.1599999999999999</c:v>
                </c:pt>
                <c:pt idx="103">
                  <c:v>1.43</c:v>
                </c:pt>
                <c:pt idx="104">
                  <c:v>1.71</c:v>
                </c:pt>
                <c:pt idx="105">
                  <c:v>1.98</c:v>
                </c:pt>
                <c:pt idx="106">
                  <c:v>2.2599999999999998</c:v>
                </c:pt>
                <c:pt idx="107">
                  <c:v>2.5299999999999998</c:v>
                </c:pt>
                <c:pt idx="108">
                  <c:v>2.8</c:v>
                </c:pt>
                <c:pt idx="109">
                  <c:v>3.07</c:v>
                </c:pt>
                <c:pt idx="110">
                  <c:v>0.34</c:v>
                </c:pt>
                <c:pt idx="111">
                  <c:v>0.64</c:v>
                </c:pt>
                <c:pt idx="112">
                  <c:v>0.95</c:v>
                </c:pt>
                <c:pt idx="113">
                  <c:v>1.25</c:v>
                </c:pt>
                <c:pt idx="114">
                  <c:v>1.56</c:v>
                </c:pt>
                <c:pt idx="115">
                  <c:v>1.86</c:v>
                </c:pt>
                <c:pt idx="116">
                  <c:v>2.16</c:v>
                </c:pt>
                <c:pt idx="117">
                  <c:v>2.46</c:v>
                </c:pt>
                <c:pt idx="118">
                  <c:v>2.76</c:v>
                </c:pt>
                <c:pt idx="119">
                  <c:v>3.06</c:v>
                </c:pt>
                <c:pt idx="120">
                  <c:v>3.36</c:v>
                </c:pt>
              </c:numCache>
            </c:numRef>
          </c:val>
          <c:smooth val="0"/>
          <c:extLst>
            <c:ext xmlns:c16="http://schemas.microsoft.com/office/drawing/2014/chart" uri="{C3380CC4-5D6E-409C-BE32-E72D297353CC}">
              <c16:uniqueId val="{00000002-9FE2-4308-96DF-748FCAF33F6D}"/>
            </c:ext>
          </c:extLst>
        </c:ser>
        <c:dLbls>
          <c:showLegendKey val="0"/>
          <c:showVal val="0"/>
          <c:showCatName val="0"/>
          <c:showSerName val="0"/>
          <c:showPercent val="0"/>
          <c:showBubbleSize val="0"/>
        </c:dLbls>
        <c:marker val="1"/>
        <c:smooth val="0"/>
        <c:axId val="1148547960"/>
        <c:axId val="1148543040"/>
        <c:extLst>
          <c:ext xmlns:c15="http://schemas.microsoft.com/office/drawing/2012/chart" uri="{02D57815-91ED-43cb-92C2-25804820EDAC}">
            <c15:filteredLineSeries>
              <c15:ser>
                <c:idx val="3"/>
                <c:order val="3"/>
                <c:tx>
                  <c:strRef>
                    <c:extLst>
                      <c:ext uri="{02D57815-91ED-43cb-92C2-25804820EDAC}">
                        <c15:formulaRef>
                          <c15:sqref>Sheet4!$K$2</c15:sqref>
                        </c15:formulaRef>
                      </c:ext>
                    </c:extLst>
                    <c:strCache>
                      <c:ptCount val="1"/>
                      <c:pt idx="0">
                        <c:v>TDS</c:v>
                      </c:pt>
                    </c:strCache>
                  </c:strRef>
                </c:tx>
                <c:spPr>
                  <a:ln w="28575" cap="rnd">
                    <a:solidFill>
                      <a:schemeClr val="accent4"/>
                    </a:solidFill>
                    <a:round/>
                  </a:ln>
                  <a:effectLst/>
                </c:spPr>
                <c:marker>
                  <c:symbol val="none"/>
                </c:marker>
                <c:val>
                  <c:numRef>
                    <c:extLst>
                      <c:ext uri="{02D57815-91ED-43cb-92C2-25804820EDAC}">
                        <c15:formulaRef>
                          <c15:sqref>Sheet4!$K$3:$K$123</c15:sqref>
                        </c15:formulaRef>
                      </c:ext>
                    </c:extLst>
                    <c:numCache>
                      <c:formatCode>General</c:formatCode>
                      <c:ptCount val="121"/>
                      <c:pt idx="0">
                        <c:v>8.61</c:v>
                      </c:pt>
                      <c:pt idx="1">
                        <c:v>8.6</c:v>
                      </c:pt>
                      <c:pt idx="2">
                        <c:v>8.59</c:v>
                      </c:pt>
                      <c:pt idx="3">
                        <c:v>8.59</c:v>
                      </c:pt>
                      <c:pt idx="4">
                        <c:v>8.58</c:v>
                      </c:pt>
                      <c:pt idx="5">
                        <c:v>8.58</c:v>
                      </c:pt>
                      <c:pt idx="6">
                        <c:v>8.57</c:v>
                      </c:pt>
                      <c:pt idx="7">
                        <c:v>8.56</c:v>
                      </c:pt>
                      <c:pt idx="8">
                        <c:v>8.56</c:v>
                      </c:pt>
                      <c:pt idx="9">
                        <c:v>8.5500000000000007</c:v>
                      </c:pt>
                      <c:pt idx="10">
                        <c:v>8.5399999999999991</c:v>
                      </c:pt>
                      <c:pt idx="11">
                        <c:v>108.17</c:v>
                      </c:pt>
                      <c:pt idx="12">
                        <c:v>108.19</c:v>
                      </c:pt>
                      <c:pt idx="13">
                        <c:v>108.21</c:v>
                      </c:pt>
                      <c:pt idx="14">
                        <c:v>108.23</c:v>
                      </c:pt>
                      <c:pt idx="15">
                        <c:v>108.25</c:v>
                      </c:pt>
                      <c:pt idx="16">
                        <c:v>108.26</c:v>
                      </c:pt>
                      <c:pt idx="17">
                        <c:v>108.28</c:v>
                      </c:pt>
                      <c:pt idx="18">
                        <c:v>108.3</c:v>
                      </c:pt>
                      <c:pt idx="19">
                        <c:v>108.32</c:v>
                      </c:pt>
                      <c:pt idx="20">
                        <c:v>108.34</c:v>
                      </c:pt>
                      <c:pt idx="21">
                        <c:v>108.35</c:v>
                      </c:pt>
                      <c:pt idx="22">
                        <c:v>207.33</c:v>
                      </c:pt>
                      <c:pt idx="23">
                        <c:v>207.36</c:v>
                      </c:pt>
                      <c:pt idx="24">
                        <c:v>207.4</c:v>
                      </c:pt>
                      <c:pt idx="25">
                        <c:v>207.44</c:v>
                      </c:pt>
                      <c:pt idx="26">
                        <c:v>207.48</c:v>
                      </c:pt>
                      <c:pt idx="27">
                        <c:v>207.51</c:v>
                      </c:pt>
                      <c:pt idx="28">
                        <c:v>207.55</c:v>
                      </c:pt>
                      <c:pt idx="29">
                        <c:v>207.59</c:v>
                      </c:pt>
                      <c:pt idx="30">
                        <c:v>207.62</c:v>
                      </c:pt>
                      <c:pt idx="31">
                        <c:v>207.66</c:v>
                      </c:pt>
                      <c:pt idx="32">
                        <c:v>207.7</c:v>
                      </c:pt>
                      <c:pt idx="33">
                        <c:v>306.07</c:v>
                      </c:pt>
                      <c:pt idx="34">
                        <c:v>306.12</c:v>
                      </c:pt>
                      <c:pt idx="35">
                        <c:v>306.17</c:v>
                      </c:pt>
                      <c:pt idx="36">
                        <c:v>306.22000000000003</c:v>
                      </c:pt>
                      <c:pt idx="37">
                        <c:v>306.27</c:v>
                      </c:pt>
                      <c:pt idx="38">
                        <c:v>306.32</c:v>
                      </c:pt>
                      <c:pt idx="39">
                        <c:v>306.38</c:v>
                      </c:pt>
                      <c:pt idx="40">
                        <c:v>306.43</c:v>
                      </c:pt>
                      <c:pt idx="41">
                        <c:v>306.48</c:v>
                      </c:pt>
                      <c:pt idx="42">
                        <c:v>306.52</c:v>
                      </c:pt>
                      <c:pt idx="43">
                        <c:v>306.57</c:v>
                      </c:pt>
                      <c:pt idx="44">
                        <c:v>404.41</c:v>
                      </c:pt>
                      <c:pt idx="45">
                        <c:v>404.47</c:v>
                      </c:pt>
                      <c:pt idx="46">
                        <c:v>404.53</c:v>
                      </c:pt>
                      <c:pt idx="47">
                        <c:v>404.58</c:v>
                      </c:pt>
                      <c:pt idx="48">
                        <c:v>404.64</c:v>
                      </c:pt>
                      <c:pt idx="49">
                        <c:v>404.7</c:v>
                      </c:pt>
                      <c:pt idx="50">
                        <c:v>404.76</c:v>
                      </c:pt>
                      <c:pt idx="51">
                        <c:v>404.82</c:v>
                      </c:pt>
                      <c:pt idx="52">
                        <c:v>404.88</c:v>
                      </c:pt>
                      <c:pt idx="53">
                        <c:v>404.93</c:v>
                      </c:pt>
                      <c:pt idx="54">
                        <c:v>404.99</c:v>
                      </c:pt>
                      <c:pt idx="55">
                        <c:v>502.34</c:v>
                      </c:pt>
                      <c:pt idx="56">
                        <c:v>502.4</c:v>
                      </c:pt>
                      <c:pt idx="57">
                        <c:v>502.46</c:v>
                      </c:pt>
                      <c:pt idx="58">
                        <c:v>502.52</c:v>
                      </c:pt>
                      <c:pt idx="59">
                        <c:v>502.59</c:v>
                      </c:pt>
                      <c:pt idx="60">
                        <c:v>502.65</c:v>
                      </c:pt>
                      <c:pt idx="61">
                        <c:v>502.71</c:v>
                      </c:pt>
                      <c:pt idx="62">
                        <c:v>502.77</c:v>
                      </c:pt>
                      <c:pt idx="63">
                        <c:v>502.83</c:v>
                      </c:pt>
                      <c:pt idx="64">
                        <c:v>502.89</c:v>
                      </c:pt>
                      <c:pt idx="65">
                        <c:v>502.95</c:v>
                      </c:pt>
                      <c:pt idx="66">
                        <c:v>599.86</c:v>
                      </c:pt>
                      <c:pt idx="67">
                        <c:v>599.91999999999996</c:v>
                      </c:pt>
                      <c:pt idx="68">
                        <c:v>599.99</c:v>
                      </c:pt>
                      <c:pt idx="69">
                        <c:v>600.04</c:v>
                      </c:pt>
                      <c:pt idx="70">
                        <c:v>600.1</c:v>
                      </c:pt>
                      <c:pt idx="71">
                        <c:v>600.16</c:v>
                      </c:pt>
                      <c:pt idx="72">
                        <c:v>600.22</c:v>
                      </c:pt>
                      <c:pt idx="73">
                        <c:v>600.28</c:v>
                      </c:pt>
                      <c:pt idx="74">
                        <c:v>600.34</c:v>
                      </c:pt>
                      <c:pt idx="75">
                        <c:v>600.4</c:v>
                      </c:pt>
                      <c:pt idx="76">
                        <c:v>600.46</c:v>
                      </c:pt>
                      <c:pt idx="77">
                        <c:v>696.99</c:v>
                      </c:pt>
                      <c:pt idx="78">
                        <c:v>697.05</c:v>
                      </c:pt>
                      <c:pt idx="79">
                        <c:v>697.1</c:v>
                      </c:pt>
                      <c:pt idx="80">
                        <c:v>697.15</c:v>
                      </c:pt>
                      <c:pt idx="81">
                        <c:v>697.2</c:v>
                      </c:pt>
                      <c:pt idx="82">
                        <c:v>697.26</c:v>
                      </c:pt>
                      <c:pt idx="83">
                        <c:v>697.31</c:v>
                      </c:pt>
                      <c:pt idx="84">
                        <c:v>697.36</c:v>
                      </c:pt>
                      <c:pt idx="85">
                        <c:v>697.41</c:v>
                      </c:pt>
                      <c:pt idx="86">
                        <c:v>697.46</c:v>
                      </c:pt>
                      <c:pt idx="87">
                        <c:v>697.51</c:v>
                      </c:pt>
                      <c:pt idx="88">
                        <c:v>793.72</c:v>
                      </c:pt>
                      <c:pt idx="89">
                        <c:v>793.76</c:v>
                      </c:pt>
                      <c:pt idx="90">
                        <c:v>793.8</c:v>
                      </c:pt>
                      <c:pt idx="91">
                        <c:v>793.84</c:v>
                      </c:pt>
                      <c:pt idx="92">
                        <c:v>793.88</c:v>
                      </c:pt>
                      <c:pt idx="93">
                        <c:v>793.92</c:v>
                      </c:pt>
                      <c:pt idx="94">
                        <c:v>793.96</c:v>
                      </c:pt>
                      <c:pt idx="95">
                        <c:v>794</c:v>
                      </c:pt>
                      <c:pt idx="96">
                        <c:v>794.04</c:v>
                      </c:pt>
                      <c:pt idx="97">
                        <c:v>794.08</c:v>
                      </c:pt>
                      <c:pt idx="98">
                        <c:v>794.12</c:v>
                      </c:pt>
                      <c:pt idx="99">
                        <c:v>890.06</c:v>
                      </c:pt>
                      <c:pt idx="100">
                        <c:v>890.08</c:v>
                      </c:pt>
                      <c:pt idx="101">
                        <c:v>890.1</c:v>
                      </c:pt>
                      <c:pt idx="102">
                        <c:v>890.13</c:v>
                      </c:pt>
                      <c:pt idx="103">
                        <c:v>890.15</c:v>
                      </c:pt>
                      <c:pt idx="104">
                        <c:v>890.17</c:v>
                      </c:pt>
                      <c:pt idx="105">
                        <c:v>890.19</c:v>
                      </c:pt>
                      <c:pt idx="106">
                        <c:v>890.21</c:v>
                      </c:pt>
                      <c:pt idx="107">
                        <c:v>890.24</c:v>
                      </c:pt>
                      <c:pt idx="108">
                        <c:v>890.26</c:v>
                      </c:pt>
                      <c:pt idx="109">
                        <c:v>890.28</c:v>
                      </c:pt>
                      <c:pt idx="110">
                        <c:v>986</c:v>
                      </c:pt>
                      <c:pt idx="111">
                        <c:v>986</c:v>
                      </c:pt>
                      <c:pt idx="112">
                        <c:v>986</c:v>
                      </c:pt>
                      <c:pt idx="113">
                        <c:v>986</c:v>
                      </c:pt>
                      <c:pt idx="114">
                        <c:v>986</c:v>
                      </c:pt>
                      <c:pt idx="115">
                        <c:v>986</c:v>
                      </c:pt>
                      <c:pt idx="116">
                        <c:v>986</c:v>
                      </c:pt>
                      <c:pt idx="117">
                        <c:v>986</c:v>
                      </c:pt>
                      <c:pt idx="118">
                        <c:v>986</c:v>
                      </c:pt>
                      <c:pt idx="119">
                        <c:v>986</c:v>
                      </c:pt>
                      <c:pt idx="120">
                        <c:v>986</c:v>
                      </c:pt>
                    </c:numCache>
                  </c:numRef>
                </c:val>
                <c:smooth val="0"/>
                <c:extLst>
                  <c:ext xmlns:c16="http://schemas.microsoft.com/office/drawing/2014/chart" uri="{C3380CC4-5D6E-409C-BE32-E72D297353CC}">
                    <c16:uniqueId val="{00000003-9FE2-4308-96DF-748FCAF33F6D}"/>
                  </c:ext>
                </c:extLst>
              </c15:ser>
            </c15:filteredLineSeries>
          </c:ext>
        </c:extLst>
      </c:lineChart>
      <c:catAx>
        <c:axId val="1041542752"/>
        <c:scaling>
          <c:orientation val="minMax"/>
        </c:scaling>
        <c:delete val="1"/>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Scenarios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majorTickMark val="none"/>
        <c:minorTickMark val="none"/>
        <c:tickLblPos val="nextTo"/>
        <c:crossAx val="1041540128"/>
        <c:crosses val="autoZero"/>
        <c:auto val="1"/>
        <c:lblAlgn val="ctr"/>
        <c:lblOffset val="100"/>
        <c:noMultiLvlLbl val="0"/>
      </c:catAx>
      <c:valAx>
        <c:axId val="1041540128"/>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a:t>
                </a:r>
                <a:r>
                  <a:rPr lang="en-US" baseline="0"/>
                  <a:t> Treatment Flow</a:t>
                </a:r>
                <a:endParaRPr 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41542752"/>
        <c:crosses val="autoZero"/>
        <c:crossBetween val="between"/>
      </c:valAx>
      <c:valAx>
        <c:axId val="1148543040"/>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TOC (mg/L)</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48547960"/>
        <c:crosses val="max"/>
        <c:crossBetween val="between"/>
      </c:valAx>
      <c:catAx>
        <c:axId val="1148547960"/>
        <c:scaling>
          <c:orientation val="minMax"/>
        </c:scaling>
        <c:delete val="1"/>
        <c:axPos val="b"/>
        <c:majorTickMark val="out"/>
        <c:minorTickMark val="none"/>
        <c:tickLblPos val="nextTo"/>
        <c:crossAx val="1148543040"/>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a:solidFill>
          <a:schemeClr val="tx1">
            <a:lumMod val="15000"/>
            <a:lumOff val="85000"/>
          </a:schemeClr>
        </a:solidFill>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19050" cap="rnd">
        <a:solidFill>
          <a:schemeClr val="phClr">
            <a:alpha val="60000"/>
          </a:schemeClr>
        </a:solidFill>
        <a:round/>
      </a:ln>
    </cs:spPr>
  </cs:dataPointLine>
  <cs:dataPointMarker>
    <cs:lnRef idx="0">
      <cs:styleClr val="auto"/>
    </cs:lnRef>
    <cs:fillRef idx="0">
      <cs:styleClr val="auto"/>
    </cs:fillRef>
    <cs:effectRef idx="0"/>
    <cs:fontRef idx="minor">
      <a:schemeClr val="dk1"/>
    </cs:fontRef>
    <cs:spPr>
      <a:solidFill>
        <a:schemeClr val="lt1"/>
      </a:solidFill>
      <a:ln w="38100">
        <a:solidFill>
          <a:schemeClr val="phClr">
            <a:alpha val="60000"/>
          </a:schemeClr>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15000"/>
            <a:lumOff val="8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a:solidFill>
          <a:schemeClr val="tx1">
            <a:lumMod val="15000"/>
            <a:lumOff val="85000"/>
          </a:schemeClr>
        </a:solidFill>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a:solidFill>
          <a:schemeClr val="tx1">
            <a:lumMod val="25000"/>
            <a:lumOff val="75000"/>
          </a:schemeClr>
        </a:solidFill>
      </a:ln>
    </cs:spPr>
    <cs:defRPr sz="900" kern="1200" spc="20" baseline="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0.73055</cdr:x>
      <cdr:y>0.08369</cdr:y>
    </cdr:from>
    <cdr:to>
      <cdr:x>0.8373</cdr:x>
      <cdr:y>0.13989</cdr:y>
    </cdr:to>
    <cdr:sp macro="" textlink="">
      <cdr:nvSpPr>
        <cdr:cNvPr id="2" name="TextBox 1"/>
        <cdr:cNvSpPr txBox="1"/>
      </cdr:nvSpPr>
      <cdr:spPr>
        <a:xfrm xmlns:a="http://schemas.openxmlformats.org/drawingml/2006/main">
          <a:off x="10820401" y="652464"/>
          <a:ext cx="1581150" cy="4381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EB9F914-0512-263E-B371-36CF1BFD139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81E8288-D1BE-141D-CD9B-942DD434ED7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11C32F7-21C5-49F7-9E12-F0A91CBE46FD}" type="datetimeFigureOut">
              <a:rPr lang="en-US" smtClean="0"/>
              <a:t>1/27/2025</a:t>
            </a:fld>
            <a:endParaRPr lang="en-US"/>
          </a:p>
        </p:txBody>
      </p:sp>
      <p:sp>
        <p:nvSpPr>
          <p:cNvPr id="4" name="Footer Placeholder 3">
            <a:extLst>
              <a:ext uri="{FF2B5EF4-FFF2-40B4-BE49-F238E27FC236}">
                <a16:creationId xmlns:a16="http://schemas.microsoft.com/office/drawing/2014/main" id="{96B948AA-C508-D49B-A5C7-4ADE3423122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93736D5-C661-3C62-0451-19961F32D1C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62198B6-6487-4C21-B32C-A482D455A645}" type="slidenum">
              <a:rPr lang="en-US" smtClean="0"/>
              <a:t>‹#›</a:t>
            </a:fld>
            <a:endParaRPr lang="en-US"/>
          </a:p>
        </p:txBody>
      </p:sp>
    </p:spTree>
    <p:extLst>
      <p:ext uri="{BB962C8B-B14F-4D97-AF65-F5344CB8AC3E}">
        <p14:creationId xmlns:p14="http://schemas.microsoft.com/office/powerpoint/2010/main" val="32397397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A0B8DC-17F2-4785-90BD-A65C4DBD276D}" type="datetimeFigureOut">
              <a:rPr lang="en-US" smtClean="0"/>
              <a:t>1/27/2025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B0B174-361E-4797-9078-EE6058F2C622}" type="slidenum">
              <a:rPr lang="en-US" smtClean="0"/>
              <a:t>‹#›</a:t>
            </a:fld>
            <a:endParaRPr lang="en-US"/>
          </a:p>
        </p:txBody>
      </p:sp>
    </p:spTree>
    <p:extLst>
      <p:ext uri="{BB962C8B-B14F-4D97-AF65-F5344CB8AC3E}">
        <p14:creationId xmlns:p14="http://schemas.microsoft.com/office/powerpoint/2010/main" val="410936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B0B174-361E-4797-9078-EE6058F2C622}" type="slidenum">
              <a:rPr lang="en-US" smtClean="0"/>
              <a:t>1</a:t>
            </a:fld>
            <a:endParaRPr lang="en-US"/>
          </a:p>
        </p:txBody>
      </p:sp>
    </p:spTree>
    <p:extLst>
      <p:ext uri="{BB962C8B-B14F-4D97-AF65-F5344CB8AC3E}">
        <p14:creationId xmlns:p14="http://schemas.microsoft.com/office/powerpoint/2010/main" val="1058960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First, what is Blue Plan-it®? It is a fully customizable simulation, optimization, visualization platform for water industry developed by </a:t>
            </a:r>
            <a:r>
              <a:rPr lang="en-US" err="1"/>
              <a:t>Carollo</a:t>
            </a:r>
            <a:r>
              <a:rPr lang="en-US"/>
              <a:t>. Whether it’s water, wastewater…, from … Blue Plan-it® connects all the dots to better assist you to make decisions. Developed over the past decade and matured in the past five to six years, we have developed over 100 customized decision support models using Blue Plan-it®.  </a:t>
            </a:r>
          </a:p>
        </p:txBody>
      </p:sp>
      <p:sp>
        <p:nvSpPr>
          <p:cNvPr id="4" name="Slide Number Placeholder 3"/>
          <p:cNvSpPr>
            <a:spLocks noGrp="1"/>
          </p:cNvSpPr>
          <p:nvPr>
            <p:ph type="sldNum" sz="quarter" idx="5"/>
          </p:nvPr>
        </p:nvSpPr>
        <p:spPr/>
        <p:txBody>
          <a:bodyPr/>
          <a:lstStyle/>
          <a:p>
            <a:fld id="{3A75375B-06E6-43E1-A056-E324CBBD08A3}" type="slidenum">
              <a:rPr lang="en-US" smtClean="0"/>
              <a:pPr/>
              <a:t>13</a:t>
            </a:fld>
            <a:endParaRPr lang="en-US"/>
          </a:p>
        </p:txBody>
      </p:sp>
    </p:spTree>
    <p:extLst>
      <p:ext uri="{BB962C8B-B14F-4D97-AF65-F5344CB8AC3E}">
        <p14:creationId xmlns:p14="http://schemas.microsoft.com/office/powerpoint/2010/main" val="30644787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a:effectLst/>
                <a:latin typeface="Segoe UI" panose="020B0502040204020203" pitchFamily="34" charset="0"/>
                <a:ea typeface="DengXian" panose="02010600030101010101" pitchFamily="2" charset="-122"/>
              </a:rPr>
              <a:t>there are huge differences between a “calibrated” model in the conventional sense with the ones that I would call digital twins for our water industry. Here are a few major differentiators from my prospectives:</a:t>
            </a:r>
          </a:p>
          <a:p>
            <a:pPr marL="0" marR="0" lvl="0" indent="0">
              <a:spcBef>
                <a:spcPts val="0"/>
              </a:spcBef>
              <a:spcAft>
                <a:spcPts val="0"/>
              </a:spcAft>
              <a:buFont typeface="+mj-lt"/>
              <a:buNone/>
            </a:pPr>
            <a:endParaRPr lang="en-US" sz="1200">
              <a:effectLst/>
              <a:highlight>
                <a:srgbClr val="00FF00"/>
              </a:highlight>
              <a:latin typeface="Segoe UI" panose="020B0502040204020203" pitchFamily="34" charset="0"/>
              <a:ea typeface="Times New Roman" panose="02020603050405020304" pitchFamily="18" charset="0"/>
            </a:endParaRPr>
          </a:p>
          <a:p>
            <a:pPr marL="0" marR="0" lvl="0" indent="0">
              <a:spcBef>
                <a:spcPts val="0"/>
              </a:spcBef>
              <a:spcAft>
                <a:spcPts val="0"/>
              </a:spcAft>
              <a:buFont typeface="+mj-lt"/>
              <a:buNone/>
            </a:pPr>
            <a:r>
              <a:rPr lang="en-US" sz="1200">
                <a:effectLst/>
                <a:highlight>
                  <a:srgbClr val="00FF00"/>
                </a:highlight>
                <a:latin typeface="Segoe UI" panose="020B0502040204020203" pitchFamily="34" charset="0"/>
                <a:ea typeface="Times New Roman" panose="02020603050405020304" pitchFamily="18" charset="0"/>
              </a:rPr>
              <a:t>1) Data driven –</a:t>
            </a:r>
            <a:r>
              <a:rPr lang="en-US" sz="1200">
                <a:effectLst/>
                <a:latin typeface="Segoe UI" panose="020B0502040204020203" pitchFamily="34" charset="0"/>
                <a:ea typeface="Times New Roman" panose="02020603050405020304" pitchFamily="18" charset="0"/>
              </a:rPr>
              <a:t> Besides the empirical and mechanistic based model that we have, we are leveraging more and more data driven models. Machine learning is one powerful approach, but not all Artificial Intelligences belongs to machine learning. Given the complexity, areas without known mechanisms cannot be modeled well using a conventional approach. Let alone to calibrate a model. Machine learning, Monte Carlo Simulation, Full Factorial Solver, etc. can allow us to solve the problem without writing explicit equations. That was impossible. But now we can do it as long as we have data. W are NOT giving up our “calibrated” models. That knowledge is still critical to have. Use a hybrid approach like what the industry calls “physics informed machine learning”, we combine our conventional model with machine learning seamlessly to tackle different processes.   </a:t>
            </a:r>
          </a:p>
          <a:p>
            <a:pPr marL="342900" marR="0" lvl="0" indent="-342900">
              <a:spcBef>
                <a:spcPts val="0"/>
              </a:spcBef>
              <a:spcAft>
                <a:spcPts val="0"/>
              </a:spcAft>
              <a:buFont typeface="+mj-lt"/>
              <a:buAutoNum type="arabicParenR"/>
            </a:pPr>
            <a:endParaRPr lang="en-US" sz="1200">
              <a:effectLst/>
              <a:latin typeface="Segoe UI" panose="020B0502040204020203" pitchFamily="34" charset="0"/>
              <a:ea typeface="DengXian" panose="02010600030101010101" pitchFamily="2" charset="-122"/>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a:effectLst/>
                <a:highlight>
                  <a:srgbClr val="00FF00"/>
                </a:highlight>
                <a:latin typeface="Segoe UI" panose="020B0502040204020203" pitchFamily="34" charset="0"/>
                <a:ea typeface="Times New Roman" panose="02020603050405020304" pitchFamily="18" charset="0"/>
              </a:rPr>
              <a:t>2) Amount of Data –</a:t>
            </a:r>
            <a:r>
              <a:rPr lang="en-US" sz="1200">
                <a:effectLst/>
                <a:latin typeface="Segoe UI" panose="020B0502040204020203" pitchFamily="34" charset="0"/>
                <a:ea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a:effectLst/>
                <a:latin typeface="Segoe UI" panose="020B0502040204020203" pitchFamily="34" charset="0"/>
                <a:ea typeface="Times New Roman" panose="02020603050405020304" pitchFamily="18" charset="0"/>
              </a:rPr>
              <a:t>We are talking about a large amount of data, that come from different sources (SCADA / sensor data in 15 seconds time interval, LIMS data at whatever sampling frequency the lab reports, manual data that the operator collects routinely and on special cases). Data came in different format. Such quantity and quality of the data, conventional models cannot even digest without manual data analysis that takes weeks using conventional approach. But now we have modules that can do that automatically: Grab the data from different sources. Scrub the data to remove outliers and errors. Resample the data to the same frequency that the process models and machine learning models can be fed (say hourly, daily, or every minute,…).  </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a:effectLst/>
                <a:latin typeface="Segoe UI" panose="020B0502040204020203" pitchFamily="34" charset="0"/>
                <a:ea typeface="Times New Roman" panose="02020603050405020304" pitchFamily="18" charset="0"/>
              </a:rPr>
              <a:t>   </a:t>
            </a:r>
            <a:endParaRPr lang="en-US" sz="1200">
              <a:effectLst/>
              <a:latin typeface="Segoe UI" panose="020B0502040204020203" pitchFamily="34" charset="0"/>
              <a:ea typeface="DengXian" panose="02010600030101010101" pitchFamily="2" charset="-122"/>
            </a:endParaRPr>
          </a:p>
          <a:p>
            <a:pPr marL="0" marR="0" lvl="0" indent="0">
              <a:spcBef>
                <a:spcPts val="0"/>
              </a:spcBef>
              <a:spcAft>
                <a:spcPts val="0"/>
              </a:spcAft>
              <a:buFont typeface="+mj-lt"/>
              <a:buNone/>
            </a:pPr>
            <a:r>
              <a:rPr lang="en-US" sz="1200">
                <a:effectLst/>
                <a:highlight>
                  <a:srgbClr val="00FF00"/>
                </a:highlight>
                <a:latin typeface="Segoe UI" panose="020B0502040204020203" pitchFamily="34" charset="0"/>
                <a:ea typeface="Times New Roman" panose="02020603050405020304" pitchFamily="18" charset="0"/>
              </a:rPr>
              <a:t>3) Self-calibration –</a:t>
            </a:r>
            <a:r>
              <a:rPr lang="en-US" sz="1200">
                <a:effectLst/>
                <a:latin typeface="Segoe UI" panose="020B0502040204020203" pitchFamily="34" charset="0"/>
                <a:ea typeface="Times New Roman" panose="02020603050405020304" pitchFamily="18" charset="0"/>
              </a:rPr>
              <a:t> The next key differences is that our digital twin models can continue to “grow” when it is fed with live data. The machine can continue to “learn”, recalibrate itself once a while using the programed machine learning algorithms. This can be automated. So the more data you got, the better accuracy it will have in the future. </a:t>
            </a:r>
          </a:p>
          <a:p>
            <a:pPr marL="0" marR="0" lvl="0" indent="0">
              <a:spcBef>
                <a:spcPts val="0"/>
              </a:spcBef>
              <a:spcAft>
                <a:spcPts val="0"/>
              </a:spcAft>
              <a:buFont typeface="+mj-lt"/>
              <a:buNone/>
            </a:pPr>
            <a:endParaRPr lang="en-US" sz="1200">
              <a:effectLst/>
              <a:latin typeface="Segoe UI" panose="020B0502040204020203" pitchFamily="34" charset="0"/>
              <a:ea typeface="DengXian" panose="02010600030101010101" pitchFamily="2" charset="-122"/>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b="0" i="0">
                <a:solidFill>
                  <a:srgbClr val="374151"/>
                </a:solidFill>
                <a:effectLst/>
                <a:latin typeface="Söhne"/>
              </a:rPr>
              <a:t>To qualify as a digital twin, a model must emulate the intelligence of a living human. It needs sensors for data intake, swift information processing akin to nerves and brains, and the ability to generate specific actionable decisions in real time, and </a:t>
            </a:r>
            <a:r>
              <a:rPr lang="en-US">
                <a:solidFill>
                  <a:schemeClr val="accent2">
                    <a:lumMod val="20000"/>
                    <a:lumOff val="80000"/>
                  </a:schemeClr>
                </a:solidFill>
                <a:latin typeface="Segoe UI" panose="020B0502040204020203" pitchFamily="34" charset="0"/>
                <a:ea typeface="Times New Roman" panose="02020603050405020304" pitchFamily="18" charset="0"/>
              </a:rPr>
              <a:t>automating the learning process as more data was integrated</a:t>
            </a:r>
            <a:r>
              <a:rPr lang="en-US" b="0" i="0">
                <a:solidFill>
                  <a:srgbClr val="374151"/>
                </a:solidFill>
                <a:effectLst/>
                <a:latin typeface="Söhne"/>
              </a:rPr>
              <a:t>. The digital twin goes beyond a simple calibrated model, reflecting a paradigm shift in modeling sophistication.</a:t>
            </a:r>
          </a:p>
          <a:p>
            <a:pPr marL="0" marR="0" lvl="0" indent="0">
              <a:spcBef>
                <a:spcPts val="0"/>
              </a:spcBef>
              <a:spcAft>
                <a:spcPts val="0"/>
              </a:spcAft>
              <a:buFont typeface="+mj-lt"/>
              <a:buNone/>
            </a:pPr>
            <a:endParaRPr lang="en-US" sz="1200">
              <a:effectLst/>
              <a:latin typeface="Segoe UI" panose="020B0502040204020203" pitchFamily="34" charset="0"/>
              <a:ea typeface="DengXian" panose="02010600030101010101" pitchFamily="2" charset="-122"/>
            </a:endParaRPr>
          </a:p>
          <a:p>
            <a:pPr marL="0" marR="0" lvl="0" indent="0">
              <a:spcBef>
                <a:spcPts val="0"/>
              </a:spcBef>
              <a:spcAft>
                <a:spcPts val="0"/>
              </a:spcAft>
              <a:buFont typeface="+mj-lt"/>
              <a:buNone/>
            </a:pPr>
            <a:endParaRPr lang="en-US" sz="1200">
              <a:effectLst/>
              <a:highlight>
                <a:srgbClr val="00FF00"/>
              </a:highlight>
              <a:latin typeface="Segoe UI" panose="020B0502040204020203" pitchFamily="34" charset="0"/>
              <a:ea typeface="DengXian" panose="02010600030101010101" pitchFamily="2" charset="-122"/>
            </a:endParaRPr>
          </a:p>
          <a:p>
            <a:pPr marL="0" marR="0" lvl="0" indent="0">
              <a:spcBef>
                <a:spcPts val="0"/>
              </a:spcBef>
              <a:spcAft>
                <a:spcPts val="0"/>
              </a:spcAft>
              <a:buFont typeface="+mj-lt"/>
              <a:buNone/>
            </a:pPr>
            <a:r>
              <a:rPr lang="en-US" sz="1200">
                <a:effectLst/>
                <a:highlight>
                  <a:srgbClr val="00FF00"/>
                </a:highlight>
                <a:latin typeface="Segoe UI" panose="020B0502040204020203" pitchFamily="34" charset="0"/>
                <a:ea typeface="DengXian" panose="02010600030101010101" pitchFamily="2" charset="-122"/>
              </a:rPr>
              <a:t>3) </a:t>
            </a:r>
            <a:r>
              <a:rPr lang="en-US" sz="1200">
                <a:effectLst/>
                <a:highlight>
                  <a:srgbClr val="00FF00"/>
                </a:highlight>
                <a:latin typeface="Segoe UI" panose="020B0502040204020203" pitchFamily="34" charset="0"/>
                <a:ea typeface="Times New Roman" panose="02020603050405020304" pitchFamily="18" charset="0"/>
              </a:rPr>
              <a:t>System-Wide –</a:t>
            </a:r>
            <a:r>
              <a:rPr lang="en-US" sz="1200">
                <a:effectLst/>
                <a:latin typeface="Segoe UI" panose="020B0502040204020203" pitchFamily="34" charset="0"/>
                <a:ea typeface="Times New Roman" panose="02020603050405020304" pitchFamily="18" charset="0"/>
              </a:rPr>
              <a:t> Given the limitation of the conventional “calibrated model”, to model the whole system could take lots of effort for collecting large amount of data, analyze the data manually, and soon when the system is too big and too complex, you can’t model the system anymore because there are NOT always mechanisms established to model everything. But AI and Machine learning model allow us to do much more complex things. So we could expand the boundaries to cover more and more components, and simulate their synergisms and impacts for a bigger system in a much faster way.</a:t>
            </a:r>
          </a:p>
          <a:p>
            <a:pPr marL="0" marR="0" lvl="0" indent="0">
              <a:spcBef>
                <a:spcPts val="0"/>
              </a:spcBef>
              <a:spcAft>
                <a:spcPts val="0"/>
              </a:spcAft>
              <a:buFont typeface="+mj-lt"/>
              <a:buNone/>
            </a:pPr>
            <a:endParaRPr lang="en-US" sz="1200">
              <a:effectLst/>
              <a:latin typeface="Segoe UI" panose="020B0502040204020203" pitchFamily="34" charset="0"/>
              <a:ea typeface="Times New Roman" panose="02020603050405020304" pitchFamily="18" charset="0"/>
            </a:endParaRPr>
          </a:p>
          <a:p>
            <a:pPr marL="0" marR="0" lvl="0" indent="0">
              <a:spcBef>
                <a:spcPts val="0"/>
              </a:spcBef>
              <a:spcAft>
                <a:spcPts val="0"/>
              </a:spcAft>
              <a:buFont typeface="+mj-lt"/>
              <a:buNone/>
            </a:pPr>
            <a:r>
              <a:rPr lang="en-US" sz="1200">
                <a:effectLst/>
                <a:latin typeface="Segoe UI" panose="020B0502040204020203" pitchFamily="34" charset="0"/>
                <a:ea typeface="Times New Roman" panose="02020603050405020304" pitchFamily="18" charset="0"/>
              </a:rPr>
              <a:t>This is such a powerful new trick we learned. once we acquired this ability, the application of it grows so fast. I wish I can </a:t>
            </a:r>
            <a:r>
              <a:rPr lang="en-US" sz="1200" err="1">
                <a:effectLst/>
                <a:latin typeface="Segoe UI" panose="020B0502040204020203" pitchFamily="34" charset="0"/>
                <a:ea typeface="Times New Roman" panose="02020603050405020304" pitchFamily="18" charset="0"/>
              </a:rPr>
              <a:t>squeez</a:t>
            </a:r>
            <a:r>
              <a:rPr lang="en-US" sz="1200">
                <a:effectLst/>
                <a:latin typeface="Segoe UI" panose="020B0502040204020203" pitchFamily="34" charset="0"/>
                <a:ea typeface="Times New Roman" panose="02020603050405020304" pitchFamily="18" charset="0"/>
              </a:rPr>
              <a:t> three or more examples into this presentation. </a:t>
            </a:r>
          </a:p>
          <a:p>
            <a:pPr marL="0" marR="0" lvl="0" indent="0">
              <a:spcBef>
                <a:spcPts val="0"/>
              </a:spcBef>
              <a:spcAft>
                <a:spcPts val="0"/>
              </a:spcAft>
              <a:buFont typeface="+mj-lt"/>
              <a:buNone/>
            </a:pPr>
            <a:endParaRPr lang="en-US" sz="1200">
              <a:effectLst/>
              <a:latin typeface="Segoe UI" panose="020B0502040204020203" pitchFamily="34" charset="0"/>
              <a:ea typeface="DengXian" panose="02010600030101010101" pitchFamily="2" charset="-122"/>
            </a:endParaRPr>
          </a:p>
          <a:p>
            <a:pPr marL="0" marR="0" lvl="0" indent="0">
              <a:spcBef>
                <a:spcPts val="0"/>
              </a:spcBef>
              <a:spcAft>
                <a:spcPts val="0"/>
              </a:spcAft>
              <a:buFont typeface="+mj-lt"/>
              <a:buNone/>
            </a:pPr>
            <a:r>
              <a:rPr lang="en-US" sz="1200">
                <a:effectLst/>
                <a:highlight>
                  <a:srgbClr val="00FF00"/>
                </a:highlight>
                <a:latin typeface="Segoe UI" panose="020B0502040204020203" pitchFamily="34" charset="0"/>
                <a:ea typeface="Times New Roman" panose="02020603050405020304" pitchFamily="18" charset="0"/>
              </a:rPr>
              <a:t>4) Actionable Outcomes</a:t>
            </a:r>
            <a:r>
              <a:rPr lang="en-US" sz="1200">
                <a:effectLst/>
                <a:latin typeface="Segoe UI" panose="020B0502040204020203" pitchFamily="34" charset="0"/>
                <a:ea typeface="Times New Roman" panose="02020603050405020304" pitchFamily="18" charset="0"/>
              </a:rPr>
              <a:t> – The typical outcomes of a conventional calibrated model can help user to understand the process. But it is limited for decision support. Instead of just knowing “what’s happening?” or “how did it happen?” or “why did it happen?”, the digital twin users will be equipped with not only Predictive Analytics, which tells them “What is likely to happen?” if we do this or that (manual what-ifs, trial and error) ; and Prescriptive Analytics, which tells them  “What do they need to do to make it happen?” using solver and optimizer in real time. </a:t>
            </a:r>
          </a:p>
          <a:p>
            <a:pPr marL="0" marR="0" lvl="0" indent="0">
              <a:spcBef>
                <a:spcPts val="0"/>
              </a:spcBef>
              <a:spcAft>
                <a:spcPts val="0"/>
              </a:spcAft>
              <a:buFont typeface="+mj-lt"/>
              <a:buNone/>
            </a:pPr>
            <a:endParaRPr lang="en-US" sz="1200">
              <a:effectLst/>
              <a:latin typeface="Segoe UI" panose="020B0502040204020203" pitchFamily="34" charset="0"/>
              <a:ea typeface="Times New Roman" panose="02020603050405020304" pitchFamily="18" charset="0"/>
            </a:endParaRPr>
          </a:p>
          <a:p>
            <a:pPr marL="0" marR="0" lvl="0" indent="0">
              <a:spcBef>
                <a:spcPts val="0"/>
              </a:spcBef>
              <a:spcAft>
                <a:spcPts val="0"/>
              </a:spcAft>
              <a:buFont typeface="+mj-lt"/>
              <a:buNone/>
            </a:pPr>
            <a:r>
              <a:rPr lang="en-US" sz="1200">
                <a:effectLst/>
                <a:latin typeface="Segoe UI" panose="020B0502040204020203" pitchFamily="34" charset="0"/>
                <a:ea typeface="Times New Roman" panose="02020603050405020304" pitchFamily="18" charset="0"/>
              </a:rPr>
              <a:t>Not only in real time, but also ahead of time. We want to use the current time measurements or historical data to predict the future, 30 minutes in advance, 1 day in advance, 7 day in advance. So it will gain us more time to take actions. </a:t>
            </a:r>
            <a:endParaRPr lang="en-US" sz="1200">
              <a:effectLst/>
              <a:latin typeface="Segoe UI" panose="020B0502040204020203" pitchFamily="34" charset="0"/>
              <a:ea typeface="DengXian" panose="02010600030101010101" pitchFamily="2" charset="-122"/>
            </a:endParaRPr>
          </a:p>
          <a:p>
            <a:pPr marL="457200" marR="0">
              <a:spcBef>
                <a:spcPts val="0"/>
              </a:spcBef>
              <a:spcAft>
                <a:spcPts val="0"/>
              </a:spcAft>
            </a:pPr>
            <a:r>
              <a:rPr lang="en-US" sz="1200">
                <a:effectLst/>
                <a:latin typeface="Segoe UI" panose="020B0502040204020203" pitchFamily="34" charset="0"/>
                <a:ea typeface="DengXian" panose="02010600030101010101" pitchFamily="2" charset="-122"/>
              </a:rPr>
              <a:t> </a:t>
            </a:r>
          </a:p>
          <a:p>
            <a:endParaRPr lang="en-US"/>
          </a:p>
          <a:p>
            <a:endParaRPr lang="en-US"/>
          </a:p>
        </p:txBody>
      </p:sp>
      <p:sp>
        <p:nvSpPr>
          <p:cNvPr id="4" name="Slide Number Placeholder 3"/>
          <p:cNvSpPr>
            <a:spLocks noGrp="1"/>
          </p:cNvSpPr>
          <p:nvPr>
            <p:ph type="sldNum" sz="quarter" idx="5"/>
          </p:nvPr>
        </p:nvSpPr>
        <p:spPr/>
        <p:txBody>
          <a:bodyPr/>
          <a:lstStyle/>
          <a:p>
            <a:fld id="{E7B0B174-361E-4797-9078-EE6058F2C622}" type="slidenum">
              <a:rPr lang="en-US" smtClean="0"/>
              <a:t>14</a:t>
            </a:fld>
            <a:endParaRPr lang="en-US"/>
          </a:p>
        </p:txBody>
      </p:sp>
    </p:spTree>
    <p:extLst>
      <p:ext uri="{BB962C8B-B14F-4D97-AF65-F5344CB8AC3E}">
        <p14:creationId xmlns:p14="http://schemas.microsoft.com/office/powerpoint/2010/main" val="15799785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7B0B174-361E-4797-9078-EE6058F2C622}" type="slidenum">
              <a:rPr lang="en-US" smtClean="0"/>
              <a:t>15</a:t>
            </a:fld>
            <a:endParaRPr lang="en-US"/>
          </a:p>
        </p:txBody>
      </p:sp>
    </p:spTree>
    <p:extLst>
      <p:ext uri="{BB962C8B-B14F-4D97-AF65-F5344CB8AC3E}">
        <p14:creationId xmlns:p14="http://schemas.microsoft.com/office/powerpoint/2010/main" val="11763431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effectLst/>
                <a:latin typeface="Segoe UI" panose="020B0502040204020203" pitchFamily="34" charset="0"/>
                <a:ea typeface="DengXian" panose="02010600030101010101" pitchFamily="2" charset="-122"/>
              </a:rPr>
              <a:t>By industry aligned definition led by SWAN Digital Twin Working Group and "American Water Works Association Digital Twins Committee”, a Digital Twin is a dynamic digital representation of real-world entities and their behaviors using models </a:t>
            </a:r>
            <a:r>
              <a:rPr lang="en-US" sz="1200">
                <a:effectLst/>
                <a:highlight>
                  <a:srgbClr val="FFFF00"/>
                </a:highlight>
                <a:latin typeface="Segoe UI" panose="020B0502040204020203" pitchFamily="34" charset="0"/>
                <a:ea typeface="DengXian" panose="02010600030101010101" pitchFamily="2" charset="-122"/>
              </a:rPr>
              <a:t>with static and dynamic data</a:t>
            </a:r>
            <a:r>
              <a:rPr lang="en-US" sz="1200">
                <a:effectLst/>
                <a:latin typeface="Segoe UI" panose="020B0502040204020203" pitchFamily="34" charset="0"/>
                <a:ea typeface="DengXian" panose="02010600030101010101" pitchFamily="2" charset="-122"/>
              </a:rPr>
              <a:t> that enable insights and interactions to drive </a:t>
            </a:r>
            <a:r>
              <a:rPr lang="en-US" sz="1200">
                <a:effectLst/>
                <a:highlight>
                  <a:srgbClr val="FFFF00"/>
                </a:highlight>
                <a:latin typeface="Segoe UI" panose="020B0502040204020203" pitchFamily="34" charset="0"/>
                <a:ea typeface="DengXian" panose="02010600030101010101" pitchFamily="2" charset="-122"/>
              </a:rPr>
              <a:t>actionable</a:t>
            </a:r>
            <a:r>
              <a:rPr lang="en-US" sz="1200">
                <a:effectLst/>
                <a:latin typeface="Segoe UI" panose="020B0502040204020203" pitchFamily="34" charset="0"/>
                <a:ea typeface="DengXian" panose="02010600030101010101" pitchFamily="2" charset="-122"/>
              </a:rPr>
              <a:t> and improved </a:t>
            </a:r>
            <a:r>
              <a:rPr lang="en-US" sz="1200">
                <a:effectLst/>
                <a:highlight>
                  <a:srgbClr val="FFFF00"/>
                </a:highlight>
                <a:latin typeface="Segoe UI" panose="020B0502040204020203" pitchFamily="34" charset="0"/>
                <a:ea typeface="DengXian" panose="02010600030101010101" pitchFamily="2" charset="-122"/>
              </a:rPr>
              <a:t>outcomes</a:t>
            </a:r>
            <a:r>
              <a:rPr lang="en-US" sz="1200">
                <a:effectLst/>
                <a:latin typeface="Segoe UI" panose="020B0502040204020203" pitchFamily="34" charset="0"/>
                <a:ea typeface="DengXian" panose="02010600030101010101" pitchFamily="2" charset="-122"/>
              </a:rPr>
              <a:t>.</a:t>
            </a:r>
          </a:p>
          <a:p>
            <a:endParaRPr lang="en-US"/>
          </a:p>
          <a:p>
            <a:r>
              <a:rPr lang="en-US" sz="1200">
                <a:effectLst/>
                <a:latin typeface="Segoe UI" panose="020B0502040204020203" pitchFamily="34" charset="0"/>
                <a:ea typeface="DengXian" panose="02010600030101010101" pitchFamily="2" charset="-122"/>
              </a:rPr>
              <a:t>The key words to me are DATA and ACTIONABLE OUTCOMES. Because this leaves the static data in and the types of outcomes are also widely open, you could say a digital twin is a type of calibrated model. </a:t>
            </a:r>
            <a:endParaRPr lang="en-US"/>
          </a:p>
        </p:txBody>
      </p:sp>
      <p:sp>
        <p:nvSpPr>
          <p:cNvPr id="4" name="Slide Number Placeholder 3"/>
          <p:cNvSpPr>
            <a:spLocks noGrp="1"/>
          </p:cNvSpPr>
          <p:nvPr>
            <p:ph type="sldNum" sz="quarter" idx="5"/>
          </p:nvPr>
        </p:nvSpPr>
        <p:spPr/>
        <p:txBody>
          <a:bodyPr/>
          <a:lstStyle/>
          <a:p>
            <a:fld id="{E7B0B174-361E-4797-9078-EE6058F2C622}" type="slidenum">
              <a:rPr lang="en-US" smtClean="0"/>
              <a:t>16</a:t>
            </a:fld>
            <a:endParaRPr lang="en-US"/>
          </a:p>
        </p:txBody>
      </p:sp>
    </p:spTree>
    <p:extLst>
      <p:ext uri="{BB962C8B-B14F-4D97-AF65-F5344CB8AC3E}">
        <p14:creationId xmlns:p14="http://schemas.microsoft.com/office/powerpoint/2010/main" val="13040484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What are the different types of digital twin?  </a:t>
            </a:r>
          </a:p>
        </p:txBody>
      </p:sp>
      <p:sp>
        <p:nvSpPr>
          <p:cNvPr id="4" name="Slide Number Placeholder 3"/>
          <p:cNvSpPr>
            <a:spLocks noGrp="1"/>
          </p:cNvSpPr>
          <p:nvPr>
            <p:ph type="sldNum" sz="quarter" idx="5"/>
          </p:nvPr>
        </p:nvSpPr>
        <p:spPr/>
        <p:txBody>
          <a:bodyPr/>
          <a:lstStyle/>
          <a:p>
            <a:fld id="{F6DE8F2A-B3D4-43F2-B39B-CD77F64A1950}" type="slidenum">
              <a:rPr lang="en-US" noProof="0" smtClean="0"/>
              <a:t>17</a:t>
            </a:fld>
            <a:endParaRPr lang="en-US" noProof="0"/>
          </a:p>
        </p:txBody>
      </p:sp>
    </p:spTree>
    <p:extLst>
      <p:ext uri="{BB962C8B-B14F-4D97-AF65-F5344CB8AC3E}">
        <p14:creationId xmlns:p14="http://schemas.microsoft.com/office/powerpoint/2010/main" val="16103422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TITLE AND BULLETS</a:t>
            </a:r>
          </a:p>
        </p:txBody>
      </p:sp>
      <p:sp>
        <p:nvSpPr>
          <p:cNvPr id="4" name="Slide Number Placeholder 3"/>
          <p:cNvSpPr>
            <a:spLocks noGrp="1"/>
          </p:cNvSpPr>
          <p:nvPr>
            <p:ph type="sldNum" sz="quarter" idx="5"/>
          </p:nvPr>
        </p:nvSpPr>
        <p:spPr/>
        <p:txBody>
          <a:bodyPr/>
          <a:lstStyle/>
          <a:p>
            <a:fld id="{3A75375B-06E6-43E1-A056-E324CBBD08A3}" type="slidenum">
              <a:rPr lang="en-US" smtClean="0"/>
              <a:pPr/>
              <a:t>18</a:t>
            </a:fld>
            <a:endParaRPr lang="en-US"/>
          </a:p>
        </p:txBody>
      </p:sp>
    </p:spTree>
    <p:extLst>
      <p:ext uri="{BB962C8B-B14F-4D97-AF65-F5344CB8AC3E}">
        <p14:creationId xmlns:p14="http://schemas.microsoft.com/office/powerpoint/2010/main" val="4585176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power consumption, </a:t>
            </a:r>
          </a:p>
        </p:txBody>
      </p:sp>
      <p:sp>
        <p:nvSpPr>
          <p:cNvPr id="4" name="Slide Number Placeholder 3"/>
          <p:cNvSpPr>
            <a:spLocks noGrp="1"/>
          </p:cNvSpPr>
          <p:nvPr>
            <p:ph type="sldNum" sz="quarter" idx="5"/>
          </p:nvPr>
        </p:nvSpPr>
        <p:spPr/>
        <p:txBody>
          <a:bodyPr/>
          <a:lstStyle/>
          <a:p>
            <a:fld id="{F6DE8F2A-B3D4-43F2-B39B-CD77F64A1950}" type="slidenum">
              <a:rPr lang="en-US" noProof="0" smtClean="0"/>
              <a:t>24</a:t>
            </a:fld>
            <a:endParaRPr lang="en-US" noProof="0"/>
          </a:p>
        </p:txBody>
      </p:sp>
    </p:spTree>
    <p:extLst>
      <p:ext uri="{BB962C8B-B14F-4D97-AF65-F5344CB8AC3E}">
        <p14:creationId xmlns:p14="http://schemas.microsoft.com/office/powerpoint/2010/main" val="33804556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7B0B174-361E-4797-9078-EE6058F2C622}" type="slidenum">
              <a:rPr lang="en-US" smtClean="0"/>
              <a:t>26</a:t>
            </a:fld>
            <a:endParaRPr lang="en-US"/>
          </a:p>
        </p:txBody>
      </p:sp>
    </p:spTree>
    <p:extLst>
      <p:ext uri="{BB962C8B-B14F-4D97-AF65-F5344CB8AC3E}">
        <p14:creationId xmlns:p14="http://schemas.microsoft.com/office/powerpoint/2010/main" val="34147096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over A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62C32-2A48-4FC5-848D-CFC1AFD90C10}"/>
              </a:ext>
            </a:extLst>
          </p:cNvPr>
          <p:cNvSpPr>
            <a:spLocks noGrp="1"/>
          </p:cNvSpPr>
          <p:nvPr>
            <p:ph type="title"/>
          </p:nvPr>
        </p:nvSpPr>
        <p:spPr>
          <a:xfrm>
            <a:off x="660061" y="1051378"/>
            <a:ext cx="5120640" cy="2266636"/>
          </a:xfrm>
        </p:spPr>
        <p:txBody>
          <a:bodyPr wrap="square" anchor="b">
            <a:normAutofit/>
          </a:bodyPr>
          <a:lstStyle>
            <a:lvl1pPr>
              <a:lnSpc>
                <a:spcPct val="90000"/>
              </a:lnSpc>
              <a:defRPr sz="6000">
                <a:solidFill>
                  <a:schemeClr val="accent1"/>
                </a:solidFill>
              </a:defRPr>
            </a:lvl1pPr>
          </a:lstStyle>
          <a:p>
            <a:r>
              <a:rPr lang="en-US"/>
              <a:t>Click to edit Master title style</a:t>
            </a:r>
            <a:endParaRPr lang="en-US" dirty="0"/>
          </a:p>
        </p:txBody>
      </p:sp>
      <p:sp>
        <p:nvSpPr>
          <p:cNvPr id="4" name="Rectangle 3">
            <a:extLst>
              <a:ext uri="{FF2B5EF4-FFF2-40B4-BE49-F238E27FC236}">
                <a16:creationId xmlns:a16="http://schemas.microsoft.com/office/drawing/2014/main" id="{69DA72D9-0DF5-49E1-B74F-15A8F616C9E3}"/>
              </a:ext>
            </a:extLst>
          </p:cNvPr>
          <p:cNvSpPr/>
          <p:nvPr/>
        </p:nvSpPr>
        <p:spPr>
          <a:xfrm rot="5400000">
            <a:off x="5932277" y="-459038"/>
            <a:ext cx="327446" cy="12192000"/>
          </a:xfrm>
          <a:prstGeom prst="rect">
            <a:avLst/>
          </a:prstGeom>
          <a:solidFill>
            <a:srgbClr val="003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43C82F9D-A7BE-4633-9E99-5E51EBC97ECF}"/>
              </a:ext>
            </a:extLst>
          </p:cNvPr>
          <p:cNvCxnSpPr>
            <a:cxnSpLocks/>
          </p:cNvCxnSpPr>
          <p:nvPr/>
        </p:nvCxnSpPr>
        <p:spPr>
          <a:xfrm>
            <a:off x="660062" y="3444248"/>
            <a:ext cx="364495" cy="0"/>
          </a:xfrm>
          <a:prstGeom prst="line">
            <a:avLst/>
          </a:prstGeom>
          <a:ln w="22225">
            <a:solidFill>
              <a:srgbClr val="FAA41A"/>
            </a:solidFill>
          </a:ln>
        </p:spPr>
        <p:style>
          <a:lnRef idx="1">
            <a:schemeClr val="accent1"/>
          </a:lnRef>
          <a:fillRef idx="0">
            <a:schemeClr val="accent1"/>
          </a:fillRef>
          <a:effectRef idx="0">
            <a:schemeClr val="accent1"/>
          </a:effectRef>
          <a:fontRef idx="minor">
            <a:schemeClr val="tx1"/>
          </a:fontRef>
        </p:style>
      </p:cxnSp>
      <p:pic>
        <p:nvPicPr>
          <p:cNvPr id="6" name="Graphic 5">
            <a:extLst>
              <a:ext uri="{FF2B5EF4-FFF2-40B4-BE49-F238E27FC236}">
                <a16:creationId xmlns:a16="http://schemas.microsoft.com/office/drawing/2014/main" id="{C17D56FF-AB56-4B68-9051-A50DAC6C18F3}"/>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81493" y="6187980"/>
            <a:ext cx="1649879" cy="257652"/>
          </a:xfrm>
          <a:prstGeom prst="rect">
            <a:avLst/>
          </a:prstGeom>
        </p:spPr>
      </p:pic>
      <p:sp>
        <p:nvSpPr>
          <p:cNvPr id="8" name="Text Placeholder 15">
            <a:extLst>
              <a:ext uri="{FF2B5EF4-FFF2-40B4-BE49-F238E27FC236}">
                <a16:creationId xmlns:a16="http://schemas.microsoft.com/office/drawing/2014/main" id="{332ED912-6964-4443-998B-0E4AD1E564FD}"/>
              </a:ext>
            </a:extLst>
          </p:cNvPr>
          <p:cNvSpPr>
            <a:spLocks noGrp="1"/>
          </p:cNvSpPr>
          <p:nvPr>
            <p:ph type="body" sz="quarter" idx="15" hasCustomPrompt="1"/>
          </p:nvPr>
        </p:nvSpPr>
        <p:spPr>
          <a:xfrm>
            <a:off x="660062" y="4323371"/>
            <a:ext cx="4124043" cy="400110"/>
          </a:xfrm>
        </p:spPr>
        <p:txBody>
          <a:bodyPr lIns="0" anchor="t" anchorCtr="0">
            <a:spAutoFit/>
          </a:bodyPr>
          <a:lstStyle>
            <a:lvl1pPr marL="0" indent="0">
              <a:buNone/>
              <a:defRPr sz="2000">
                <a:solidFill>
                  <a:srgbClr val="003CB9"/>
                </a:solidFill>
                <a:latin typeface="Segoe UI" panose="020B0502040204020203" pitchFamily="34" charset="0"/>
                <a:cs typeface="Segoe UI" panose="020B0502040204020203" pitchFamily="34" charset="0"/>
              </a:defRPr>
            </a:lvl1pPr>
          </a:lstStyle>
          <a:p>
            <a:pPr lvl="0"/>
            <a:r>
              <a:rPr lang="en-US" dirty="0"/>
              <a:t>Click to edit text</a:t>
            </a:r>
          </a:p>
        </p:txBody>
      </p:sp>
      <p:sp>
        <p:nvSpPr>
          <p:cNvPr id="9" name="Text Placeholder 15">
            <a:extLst>
              <a:ext uri="{FF2B5EF4-FFF2-40B4-BE49-F238E27FC236}">
                <a16:creationId xmlns:a16="http://schemas.microsoft.com/office/drawing/2014/main" id="{903FF926-E34B-4AC9-B7FE-08011285E94F}"/>
              </a:ext>
            </a:extLst>
          </p:cNvPr>
          <p:cNvSpPr>
            <a:spLocks noGrp="1"/>
          </p:cNvSpPr>
          <p:nvPr>
            <p:ph type="body" sz="quarter" idx="16" hasCustomPrompt="1"/>
          </p:nvPr>
        </p:nvSpPr>
        <p:spPr>
          <a:xfrm>
            <a:off x="660062" y="3775445"/>
            <a:ext cx="4124043" cy="461665"/>
          </a:xfrm>
        </p:spPr>
        <p:txBody>
          <a:bodyPr lIns="0" anchor="b" anchorCtr="0">
            <a:spAutoFit/>
          </a:bodyPr>
          <a:lstStyle>
            <a:lvl1pPr marL="0" indent="0">
              <a:buNone/>
              <a:defRPr sz="2400">
                <a:solidFill>
                  <a:srgbClr val="003CB9"/>
                </a:solidFill>
                <a:latin typeface="Segoe UI Black" panose="020B0A02040204020203" pitchFamily="34" charset="0"/>
                <a:ea typeface="Segoe UI Black" panose="020B0A02040204020203" pitchFamily="34" charset="0"/>
                <a:cs typeface="Segoe UI Light" panose="020B0502040204020203" pitchFamily="34" charset="0"/>
              </a:defRPr>
            </a:lvl1pPr>
          </a:lstStyle>
          <a:p>
            <a:pPr lvl="0"/>
            <a:r>
              <a:rPr lang="en-US" dirty="0"/>
              <a:t>Click to edit text</a:t>
            </a:r>
          </a:p>
        </p:txBody>
      </p:sp>
      <p:sp>
        <p:nvSpPr>
          <p:cNvPr id="10" name="Text Placeholder 5">
            <a:extLst>
              <a:ext uri="{FF2B5EF4-FFF2-40B4-BE49-F238E27FC236}">
                <a16:creationId xmlns:a16="http://schemas.microsoft.com/office/drawing/2014/main" id="{844634D7-8BD3-4A56-92E4-68B24B961A0E}"/>
              </a:ext>
            </a:extLst>
          </p:cNvPr>
          <p:cNvSpPr>
            <a:spLocks noGrp="1"/>
          </p:cNvSpPr>
          <p:nvPr>
            <p:ph type="body" sz="quarter" idx="23" hasCustomPrompt="1"/>
          </p:nvPr>
        </p:nvSpPr>
        <p:spPr>
          <a:xfrm>
            <a:off x="660062" y="193772"/>
            <a:ext cx="3072801" cy="646331"/>
          </a:xfrm>
        </p:spPr>
        <p:txBody>
          <a:bodyPr lIns="0"/>
          <a:lstStyle>
            <a:lvl1pPr marL="0" indent="0">
              <a:buNone/>
              <a:defRPr sz="1800">
                <a:solidFill>
                  <a:schemeClr val="tx1">
                    <a:lumMod val="65000"/>
                    <a:lumOff val="35000"/>
                  </a:schemeClr>
                </a:solidFill>
              </a:defRPr>
            </a:lvl1pPr>
            <a:lvl2pPr marL="274320" indent="0">
              <a:buNone/>
              <a:defRPr/>
            </a:lvl2pPr>
            <a:lvl3pPr marL="502920" indent="0">
              <a:buNone/>
              <a:defRPr/>
            </a:lvl3pPr>
            <a:lvl4pPr marL="822960" indent="0">
              <a:buNone/>
              <a:defRPr/>
            </a:lvl4pPr>
            <a:lvl5pPr marL="1097280" indent="0">
              <a:buNone/>
              <a:defRPr/>
            </a:lvl5pPr>
          </a:lstStyle>
          <a:p>
            <a:pPr lvl="0"/>
            <a:r>
              <a:rPr lang="en-US" dirty="0"/>
              <a:t>Prepared for</a:t>
            </a:r>
            <a:br>
              <a:rPr lang="en-US" dirty="0"/>
            </a:br>
            <a:r>
              <a:rPr lang="en-US" dirty="0"/>
              <a:t>Client Name here</a:t>
            </a:r>
          </a:p>
        </p:txBody>
      </p:sp>
      <p:sp>
        <p:nvSpPr>
          <p:cNvPr id="11" name="Picture Placeholder 13">
            <a:extLst>
              <a:ext uri="{FF2B5EF4-FFF2-40B4-BE49-F238E27FC236}">
                <a16:creationId xmlns:a16="http://schemas.microsoft.com/office/drawing/2014/main" id="{DADCA6B2-16E0-464F-A824-E5F528D8D162}"/>
              </a:ext>
            </a:extLst>
          </p:cNvPr>
          <p:cNvSpPr>
            <a:spLocks noGrp="1"/>
          </p:cNvSpPr>
          <p:nvPr>
            <p:ph type="pic" sz="quarter" idx="24"/>
          </p:nvPr>
        </p:nvSpPr>
        <p:spPr>
          <a:xfrm>
            <a:off x="5190671" y="1"/>
            <a:ext cx="7010855" cy="6872143"/>
          </a:xfrm>
          <a:custGeom>
            <a:avLst/>
            <a:gdLst>
              <a:gd name="connsiteX0" fmla="*/ 1700452 w 7010855"/>
              <a:gd name="connsiteY0" fmla="*/ 0 h 6872143"/>
              <a:gd name="connsiteX1" fmla="*/ 7010855 w 7010855"/>
              <a:gd name="connsiteY1" fmla="*/ 0 h 6872143"/>
              <a:gd name="connsiteX2" fmla="*/ 7010855 w 7010855"/>
              <a:gd name="connsiteY2" fmla="*/ 6872143 h 6872143"/>
              <a:gd name="connsiteX3" fmla="*/ 1526227 w 7010855"/>
              <a:gd name="connsiteY3" fmla="*/ 6872143 h 6872143"/>
              <a:gd name="connsiteX4" fmla="*/ 1465384 w 7010855"/>
              <a:gd name="connsiteY4" fmla="*/ 6819440 h 6872143"/>
              <a:gd name="connsiteX5" fmla="*/ 0 w 7010855"/>
              <a:gd name="connsiteY5" fmla="*/ 3508606 h 6872143"/>
              <a:gd name="connsiteX6" fmla="*/ 1627677 w 7010855"/>
              <a:gd name="connsiteY6" fmla="*/ 57190 h 6872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10855" h="6872143">
                <a:moveTo>
                  <a:pt x="1700452" y="0"/>
                </a:moveTo>
                <a:lnTo>
                  <a:pt x="7010855" y="0"/>
                </a:lnTo>
                <a:lnTo>
                  <a:pt x="7010855" y="6872143"/>
                </a:lnTo>
                <a:lnTo>
                  <a:pt x="1526227" y="6872143"/>
                </a:lnTo>
                <a:lnTo>
                  <a:pt x="1465384" y="6819440"/>
                </a:lnTo>
                <a:cubicBezTo>
                  <a:pt x="565168" y="6001244"/>
                  <a:pt x="0" y="4820926"/>
                  <a:pt x="0" y="3508606"/>
                </a:cubicBezTo>
                <a:cubicBezTo>
                  <a:pt x="0" y="2119091"/>
                  <a:pt x="633614" y="877564"/>
                  <a:pt x="1627677" y="57190"/>
                </a:cubicBezTo>
                <a:close/>
              </a:path>
            </a:pathLst>
          </a:custGeom>
          <a:solidFill>
            <a:schemeClr val="bg1">
              <a:lumMod val="95000"/>
            </a:schemeClr>
          </a:solidFill>
        </p:spPr>
        <p:txBody>
          <a:bodyPr wrap="square">
            <a:noAutofit/>
          </a:bodyPr>
          <a:lstStyle>
            <a:lvl1pPr marL="0" indent="0" algn="ctr">
              <a:buNone/>
              <a:defRPr/>
            </a:lvl1pPr>
          </a:lstStyle>
          <a:p>
            <a:r>
              <a:rPr lang="en-US"/>
              <a:t>Click icon to add picture</a:t>
            </a:r>
            <a:endParaRPr lang="en-US" dirty="0"/>
          </a:p>
        </p:txBody>
      </p:sp>
      <p:sp>
        <p:nvSpPr>
          <p:cNvPr id="12" name="Rectangle 11">
            <a:extLst>
              <a:ext uri="{FF2B5EF4-FFF2-40B4-BE49-F238E27FC236}">
                <a16:creationId xmlns:a16="http://schemas.microsoft.com/office/drawing/2014/main" id="{0CF41AB1-AF66-4B19-89C7-AC206CF1B022}"/>
              </a:ext>
            </a:extLst>
          </p:cNvPr>
          <p:cNvSpPr/>
          <p:nvPr userDrawn="1"/>
        </p:nvSpPr>
        <p:spPr>
          <a:xfrm rot="5400000">
            <a:off x="5932277" y="-459038"/>
            <a:ext cx="327446" cy="12192000"/>
          </a:xfrm>
          <a:prstGeom prst="rect">
            <a:avLst/>
          </a:prstGeom>
          <a:solidFill>
            <a:srgbClr val="003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935ACAE8-0F48-4D79-A27B-5AD3EA48D76B}"/>
              </a:ext>
            </a:extLst>
          </p:cNvPr>
          <p:cNvCxnSpPr>
            <a:cxnSpLocks/>
          </p:cNvCxnSpPr>
          <p:nvPr userDrawn="1"/>
        </p:nvCxnSpPr>
        <p:spPr>
          <a:xfrm>
            <a:off x="660062" y="3444248"/>
            <a:ext cx="364495" cy="0"/>
          </a:xfrm>
          <a:prstGeom prst="line">
            <a:avLst/>
          </a:prstGeom>
          <a:ln w="22225">
            <a:solidFill>
              <a:srgbClr val="FAA41A"/>
            </a:solidFill>
          </a:ln>
        </p:spPr>
        <p:style>
          <a:lnRef idx="1">
            <a:schemeClr val="accent1"/>
          </a:lnRef>
          <a:fillRef idx="0">
            <a:schemeClr val="accent1"/>
          </a:fillRef>
          <a:effectRef idx="0">
            <a:schemeClr val="accent1"/>
          </a:effectRef>
          <a:fontRef idx="minor">
            <a:schemeClr val="tx1"/>
          </a:fontRef>
        </p:style>
      </p:cxnSp>
      <p:pic>
        <p:nvPicPr>
          <p:cNvPr id="14" name="Graphic 13">
            <a:extLst>
              <a:ext uri="{FF2B5EF4-FFF2-40B4-BE49-F238E27FC236}">
                <a16:creationId xmlns:a16="http://schemas.microsoft.com/office/drawing/2014/main" id="{C11E038D-AFEF-42CF-B57C-09D879FE27A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81493" y="6187980"/>
            <a:ext cx="1649879" cy="257652"/>
          </a:xfrm>
          <a:prstGeom prst="rect">
            <a:avLst/>
          </a:prstGeom>
        </p:spPr>
      </p:pic>
      <p:sp>
        <p:nvSpPr>
          <p:cNvPr id="7" name="Text Placeholder 13">
            <a:extLst>
              <a:ext uri="{FF2B5EF4-FFF2-40B4-BE49-F238E27FC236}">
                <a16:creationId xmlns:a16="http://schemas.microsoft.com/office/drawing/2014/main" id="{A22EBBF1-45E3-4873-8624-72B6BA572DF6}"/>
              </a:ext>
            </a:extLst>
          </p:cNvPr>
          <p:cNvSpPr>
            <a:spLocks noGrp="1"/>
          </p:cNvSpPr>
          <p:nvPr>
            <p:ph type="body" sz="quarter" idx="20" hasCustomPrompt="1"/>
          </p:nvPr>
        </p:nvSpPr>
        <p:spPr>
          <a:xfrm>
            <a:off x="660062" y="5479175"/>
            <a:ext cx="4124043" cy="327447"/>
          </a:xfrm>
        </p:spPr>
        <p:txBody>
          <a:bodyPr lIns="0" anchor="ctr" anchorCtr="0">
            <a:noAutofit/>
          </a:bodyPr>
          <a:lstStyle>
            <a:lvl1pPr marL="0" indent="0">
              <a:buNone/>
              <a:defRPr sz="1300">
                <a:solidFill>
                  <a:schemeClr val="bg1"/>
                </a:solidFill>
                <a:latin typeface="Segoe UI" panose="020B0502040204020203" pitchFamily="34" charset="0"/>
                <a:cs typeface="Segoe UI" panose="020B0502040204020203" pitchFamily="34" charset="0"/>
              </a:defRPr>
            </a:lvl1pPr>
            <a:lvl2pPr marL="457200" indent="0">
              <a:buNone/>
              <a:defRPr sz="1600">
                <a:latin typeface="Segoe UI Semibold" panose="020B0702040204020203" pitchFamily="34" charset="0"/>
                <a:cs typeface="Segoe UI Semibold" panose="020B0702040204020203" pitchFamily="34" charset="0"/>
              </a:defRPr>
            </a:lvl2pPr>
            <a:lvl3pPr marL="914400" indent="0">
              <a:buNone/>
              <a:defRPr sz="1600">
                <a:latin typeface="Segoe UI Semibold" panose="020B0702040204020203" pitchFamily="34" charset="0"/>
                <a:cs typeface="Segoe UI Semibold" panose="020B0702040204020203" pitchFamily="34" charset="0"/>
              </a:defRPr>
            </a:lvl3pPr>
            <a:lvl4pPr marL="1371600" indent="0">
              <a:buNone/>
              <a:defRPr sz="1600">
                <a:latin typeface="Segoe UI Semibold" panose="020B0702040204020203" pitchFamily="34" charset="0"/>
                <a:cs typeface="Segoe UI Semibold" panose="020B0702040204020203" pitchFamily="34" charset="0"/>
              </a:defRPr>
            </a:lvl4pPr>
            <a:lvl5pPr marL="1828800" indent="0">
              <a:buNone/>
              <a:defRPr sz="1600">
                <a:latin typeface="Segoe UI Semibold" panose="020B0702040204020203" pitchFamily="34" charset="0"/>
                <a:cs typeface="Segoe UI Semibold" panose="020B0702040204020203" pitchFamily="34" charset="0"/>
              </a:defRPr>
            </a:lvl5pPr>
          </a:lstStyle>
          <a:p>
            <a:pPr lvl="0"/>
            <a:r>
              <a:rPr lang="en-US" dirty="0"/>
              <a:t>INTERVIEW / DATE (Optional)</a:t>
            </a:r>
          </a:p>
        </p:txBody>
      </p:sp>
    </p:spTree>
    <p:extLst>
      <p:ext uri="{BB962C8B-B14F-4D97-AF65-F5344CB8AC3E}">
        <p14:creationId xmlns:p14="http://schemas.microsoft.com/office/powerpoint/2010/main" val="38916042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 intro +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2B9EA-19B0-40DF-8159-96184708FD3D}"/>
              </a:ext>
            </a:extLst>
          </p:cNvPr>
          <p:cNvSpPr>
            <a:spLocks noGrp="1"/>
          </p:cNvSpPr>
          <p:nvPr>
            <p:ph type="title"/>
          </p:nvPr>
        </p:nvSpPr>
        <p:spPr>
          <a:xfrm>
            <a:off x="736270" y="438911"/>
            <a:ext cx="9025128" cy="1161287"/>
          </a:xfrm>
        </p:spPr>
        <p:txBody>
          <a:bodyPr lIns="0"/>
          <a:lstStyle/>
          <a:p>
            <a:r>
              <a:rPr lang="en-US"/>
              <a:t>Click to edit Master title style</a:t>
            </a:r>
            <a:endParaRPr lang="en-US" dirty="0"/>
          </a:p>
        </p:txBody>
      </p:sp>
      <p:sp>
        <p:nvSpPr>
          <p:cNvPr id="8" name="Text Placeholder 14">
            <a:extLst>
              <a:ext uri="{FF2B5EF4-FFF2-40B4-BE49-F238E27FC236}">
                <a16:creationId xmlns:a16="http://schemas.microsoft.com/office/drawing/2014/main" id="{471C606C-6A4F-46CF-A659-18AF2BE20B47}"/>
              </a:ext>
            </a:extLst>
          </p:cNvPr>
          <p:cNvSpPr>
            <a:spLocks noGrp="1"/>
          </p:cNvSpPr>
          <p:nvPr>
            <p:ph type="body" sz="quarter" idx="11" hasCustomPrompt="1"/>
          </p:nvPr>
        </p:nvSpPr>
        <p:spPr>
          <a:xfrm>
            <a:off x="1076929" y="1708534"/>
            <a:ext cx="7850188" cy="400110"/>
          </a:xfrm>
        </p:spPr>
        <p:txBody>
          <a:bodyPr lIns="0">
            <a:spAutoFit/>
          </a:bodyPr>
          <a:lstStyle>
            <a:lvl1pPr marL="0" indent="0">
              <a:lnSpc>
                <a:spcPct val="100000"/>
              </a:lnSpc>
              <a:spcBef>
                <a:spcPts val="0"/>
              </a:spcBef>
              <a:buNone/>
              <a:defRPr sz="2000" b="1">
                <a:latin typeface="Segoe UI" panose="020B0502040204020203" pitchFamily="34" charset="0"/>
                <a:cs typeface="Segoe UI" panose="020B0502040204020203" pitchFamily="34" charset="0"/>
              </a:defRPr>
            </a:lvl1pPr>
            <a:lvl2pPr marL="457200" indent="0">
              <a:buNone/>
              <a:defRPr sz="1600" b="1">
                <a:latin typeface="Segoe UI" panose="020B0502040204020203" pitchFamily="34" charset="0"/>
                <a:cs typeface="Segoe UI" panose="020B0502040204020203" pitchFamily="34" charset="0"/>
              </a:defRPr>
            </a:lvl2pPr>
            <a:lvl3pPr marL="914400" indent="0">
              <a:buNone/>
              <a:defRPr sz="1600" b="1">
                <a:latin typeface="Segoe UI" panose="020B0502040204020203" pitchFamily="34" charset="0"/>
                <a:cs typeface="Segoe UI" panose="020B0502040204020203" pitchFamily="34" charset="0"/>
              </a:defRPr>
            </a:lvl3pPr>
            <a:lvl4pPr marL="1371600" indent="0">
              <a:buNone/>
              <a:defRPr sz="1600" b="1">
                <a:latin typeface="Segoe UI" panose="020B0502040204020203" pitchFamily="34" charset="0"/>
                <a:cs typeface="Segoe UI" panose="020B0502040204020203" pitchFamily="34" charset="0"/>
              </a:defRPr>
            </a:lvl4pPr>
            <a:lvl5pPr marL="1828800" indent="0">
              <a:buNone/>
              <a:defRPr sz="1600" b="1">
                <a:latin typeface="Segoe UI" panose="020B0502040204020203" pitchFamily="34" charset="0"/>
                <a:cs typeface="Segoe UI" panose="020B0502040204020203" pitchFamily="34" charset="0"/>
              </a:defRPr>
            </a:lvl5pPr>
          </a:lstStyle>
          <a:p>
            <a:pPr lvl="0"/>
            <a:r>
              <a:rPr lang="en-US" dirty="0"/>
              <a:t>Click to add callout or intro text</a:t>
            </a:r>
          </a:p>
        </p:txBody>
      </p:sp>
      <p:sp>
        <p:nvSpPr>
          <p:cNvPr id="7" name="Content Placeholder 4">
            <a:extLst>
              <a:ext uri="{FF2B5EF4-FFF2-40B4-BE49-F238E27FC236}">
                <a16:creationId xmlns:a16="http://schemas.microsoft.com/office/drawing/2014/main" id="{C63B6800-B6A4-4CB6-87BF-B5DB4D1CCDDC}"/>
              </a:ext>
            </a:extLst>
          </p:cNvPr>
          <p:cNvSpPr>
            <a:spLocks noGrp="1"/>
          </p:cNvSpPr>
          <p:nvPr>
            <p:ph sz="quarter" idx="13" hasCustomPrompt="1"/>
          </p:nvPr>
        </p:nvSpPr>
        <p:spPr>
          <a:xfrm>
            <a:off x="1076929" y="2364092"/>
            <a:ext cx="11115071" cy="4493908"/>
          </a:xfrm>
        </p:spPr>
        <p:txBody>
          <a:bodyPr>
            <a:noAutofit/>
          </a:bodyPr>
          <a:lstStyle>
            <a:lvl1pPr marL="0" indent="0" algn="ctr">
              <a:buNone/>
              <a:defRPr sz="1800"/>
            </a:lvl1pPr>
          </a:lstStyle>
          <a:p>
            <a:pPr lvl="0"/>
            <a:r>
              <a:rPr lang="en-US" dirty="0"/>
              <a:t>Click to add image or content</a:t>
            </a:r>
          </a:p>
        </p:txBody>
      </p:sp>
    </p:spTree>
    <p:extLst>
      <p:ext uri="{BB962C8B-B14F-4D97-AF65-F5344CB8AC3E}">
        <p14:creationId xmlns:p14="http://schemas.microsoft.com/office/powerpoint/2010/main" val="12291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 intro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2B9EA-19B0-40DF-8159-96184708FD3D}"/>
              </a:ext>
            </a:extLst>
          </p:cNvPr>
          <p:cNvSpPr>
            <a:spLocks noGrp="1"/>
          </p:cNvSpPr>
          <p:nvPr>
            <p:ph type="title"/>
          </p:nvPr>
        </p:nvSpPr>
        <p:spPr>
          <a:xfrm>
            <a:off x="736270" y="438911"/>
            <a:ext cx="9025128" cy="1161287"/>
          </a:xfrm>
        </p:spPr>
        <p:txBody>
          <a:bodyPr lIns="0"/>
          <a:lstStyle/>
          <a:p>
            <a:r>
              <a:rPr lang="en-US"/>
              <a:t>Click to edit Master title style</a:t>
            </a:r>
          </a:p>
        </p:txBody>
      </p:sp>
      <p:sp>
        <p:nvSpPr>
          <p:cNvPr id="8" name="Text Placeholder 14">
            <a:extLst>
              <a:ext uri="{FF2B5EF4-FFF2-40B4-BE49-F238E27FC236}">
                <a16:creationId xmlns:a16="http://schemas.microsoft.com/office/drawing/2014/main" id="{471C606C-6A4F-46CF-A659-18AF2BE20B47}"/>
              </a:ext>
            </a:extLst>
          </p:cNvPr>
          <p:cNvSpPr>
            <a:spLocks noGrp="1"/>
          </p:cNvSpPr>
          <p:nvPr>
            <p:ph type="body" sz="quarter" idx="11" hasCustomPrompt="1"/>
          </p:nvPr>
        </p:nvSpPr>
        <p:spPr>
          <a:xfrm>
            <a:off x="1076929" y="1708534"/>
            <a:ext cx="7850188" cy="400110"/>
          </a:xfrm>
        </p:spPr>
        <p:txBody>
          <a:bodyPr lIns="0">
            <a:spAutoFit/>
          </a:bodyPr>
          <a:lstStyle>
            <a:lvl1pPr marL="0" indent="0">
              <a:lnSpc>
                <a:spcPct val="100000"/>
              </a:lnSpc>
              <a:spcBef>
                <a:spcPts val="0"/>
              </a:spcBef>
              <a:buNone/>
              <a:defRPr sz="2000" b="1">
                <a:latin typeface="Segoe UI" panose="020B0502040204020203" pitchFamily="34" charset="0"/>
                <a:cs typeface="Segoe UI" panose="020B0502040204020203" pitchFamily="34" charset="0"/>
              </a:defRPr>
            </a:lvl1pPr>
            <a:lvl2pPr marL="457200" indent="0">
              <a:buNone/>
              <a:defRPr sz="1600" b="1">
                <a:latin typeface="Segoe UI" panose="020B0502040204020203" pitchFamily="34" charset="0"/>
                <a:cs typeface="Segoe UI" panose="020B0502040204020203" pitchFamily="34" charset="0"/>
              </a:defRPr>
            </a:lvl2pPr>
            <a:lvl3pPr marL="914400" indent="0">
              <a:buNone/>
              <a:defRPr sz="1600" b="1">
                <a:latin typeface="Segoe UI" panose="020B0502040204020203" pitchFamily="34" charset="0"/>
                <a:cs typeface="Segoe UI" panose="020B0502040204020203" pitchFamily="34" charset="0"/>
              </a:defRPr>
            </a:lvl3pPr>
            <a:lvl4pPr marL="1371600" indent="0">
              <a:buNone/>
              <a:defRPr sz="1600" b="1">
                <a:latin typeface="Segoe UI" panose="020B0502040204020203" pitchFamily="34" charset="0"/>
                <a:cs typeface="Segoe UI" panose="020B0502040204020203" pitchFamily="34" charset="0"/>
              </a:defRPr>
            </a:lvl4pPr>
            <a:lvl5pPr marL="1828800" indent="0">
              <a:buNone/>
              <a:defRPr sz="1600" b="1">
                <a:latin typeface="Segoe UI" panose="020B0502040204020203" pitchFamily="34" charset="0"/>
                <a:cs typeface="Segoe UI" panose="020B0502040204020203" pitchFamily="34" charset="0"/>
              </a:defRPr>
            </a:lvl5pPr>
          </a:lstStyle>
          <a:p>
            <a:pPr lvl="0"/>
            <a:r>
              <a:rPr lang="en-US" dirty="0"/>
              <a:t>Click to add callout or intro text</a:t>
            </a:r>
          </a:p>
        </p:txBody>
      </p:sp>
      <p:pic>
        <p:nvPicPr>
          <p:cNvPr id="9" name="Graphic 8">
            <a:extLst>
              <a:ext uri="{FF2B5EF4-FFF2-40B4-BE49-F238E27FC236}">
                <a16:creationId xmlns:a16="http://schemas.microsoft.com/office/drawing/2014/main" id="{9E698CF6-4637-4FB5-ACB8-EAB43E55AD2F}"/>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96515" y="1776272"/>
            <a:ext cx="222926" cy="240526"/>
          </a:xfrm>
          <a:prstGeom prst="rect">
            <a:avLst/>
          </a:prstGeom>
        </p:spPr>
      </p:pic>
      <p:pic>
        <p:nvPicPr>
          <p:cNvPr id="5" name="Graphic 4">
            <a:extLst>
              <a:ext uri="{FF2B5EF4-FFF2-40B4-BE49-F238E27FC236}">
                <a16:creationId xmlns:a16="http://schemas.microsoft.com/office/drawing/2014/main" id="{AB4B9439-3DB5-49A8-A8A7-22B132F844F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96515" y="1776272"/>
            <a:ext cx="222926" cy="240526"/>
          </a:xfrm>
          <a:prstGeom prst="rect">
            <a:avLst/>
          </a:prstGeom>
        </p:spPr>
      </p:pic>
    </p:spTree>
    <p:extLst>
      <p:ext uri="{BB962C8B-B14F-4D97-AF65-F5344CB8AC3E}">
        <p14:creationId xmlns:p14="http://schemas.microsoft.com/office/powerpoint/2010/main" val="11818014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only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2B9EA-19B0-40DF-8159-96184708FD3D}"/>
              </a:ext>
            </a:extLst>
          </p:cNvPr>
          <p:cNvSpPr>
            <a:spLocks noGrp="1"/>
          </p:cNvSpPr>
          <p:nvPr>
            <p:ph type="title"/>
          </p:nvPr>
        </p:nvSpPr>
        <p:spPr>
          <a:xfrm>
            <a:off x="736270" y="438911"/>
            <a:ext cx="9025128" cy="1161287"/>
          </a:xfrm>
        </p:spPr>
        <p:txBody>
          <a:bodyPr lIns="0"/>
          <a:lstStyle/>
          <a:p>
            <a:r>
              <a:rPr lang="en-US"/>
              <a:t>Click to edit Master title style</a:t>
            </a:r>
          </a:p>
        </p:txBody>
      </p:sp>
    </p:spTree>
    <p:extLst>
      <p:ext uri="{BB962C8B-B14F-4D97-AF65-F5344CB8AC3E}">
        <p14:creationId xmlns:p14="http://schemas.microsoft.com/office/powerpoint/2010/main" val="32062784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Sidebard + 2-up conten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168404F-DAE8-4912-BBB0-02479687CD96}"/>
              </a:ext>
            </a:extLst>
          </p:cNvPr>
          <p:cNvSpPr/>
          <p:nvPr userDrawn="1"/>
        </p:nvSpPr>
        <p:spPr>
          <a:xfrm>
            <a:off x="-5939" y="0"/>
            <a:ext cx="3209771" cy="6858000"/>
          </a:xfrm>
          <a:prstGeom prst="rect">
            <a:avLst/>
          </a:prstGeom>
          <a:solidFill>
            <a:srgbClr val="003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6ADDF2DC-2D9A-4858-802A-D7DC76C177D9}"/>
              </a:ext>
            </a:extLst>
          </p:cNvPr>
          <p:cNvSpPr/>
          <p:nvPr/>
        </p:nvSpPr>
        <p:spPr>
          <a:xfrm>
            <a:off x="-5939" y="0"/>
            <a:ext cx="3209771" cy="6858000"/>
          </a:xfrm>
          <a:prstGeom prst="rect">
            <a:avLst/>
          </a:prstGeom>
          <a:solidFill>
            <a:srgbClr val="003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descr="Background pattern&#10;&#10;Description automatically generated">
            <a:extLst>
              <a:ext uri="{FF2B5EF4-FFF2-40B4-BE49-F238E27FC236}">
                <a16:creationId xmlns:a16="http://schemas.microsoft.com/office/drawing/2014/main" id="{F9A587AC-4F27-4627-95C0-31EA41625EA2}"/>
              </a:ext>
            </a:extLst>
          </p:cNvPr>
          <p:cNvPicPr>
            <a:picLocks noChangeAspect="1"/>
          </p:cNvPicPr>
          <p:nvPr/>
        </p:nvPicPr>
        <p:blipFill rotWithShape="1">
          <a:blip r:embed="rId2" cstate="email">
            <a:biLevel thresh="25000"/>
            <a:alphaModFix amt="28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a:off x="-2" y="3856383"/>
            <a:ext cx="3209770" cy="3001617"/>
          </a:xfrm>
          <a:prstGeom prst="rect">
            <a:avLst/>
          </a:prstGeom>
        </p:spPr>
      </p:pic>
      <p:cxnSp>
        <p:nvCxnSpPr>
          <p:cNvPr id="75" name="Straight Connector 74">
            <a:extLst>
              <a:ext uri="{FF2B5EF4-FFF2-40B4-BE49-F238E27FC236}">
                <a16:creationId xmlns:a16="http://schemas.microsoft.com/office/drawing/2014/main" id="{1BA78BC6-7161-4A1C-B0CF-900826283729}"/>
              </a:ext>
            </a:extLst>
          </p:cNvPr>
          <p:cNvCxnSpPr>
            <a:cxnSpLocks/>
          </p:cNvCxnSpPr>
          <p:nvPr/>
        </p:nvCxnSpPr>
        <p:spPr>
          <a:xfrm>
            <a:off x="553287" y="3767095"/>
            <a:ext cx="204228"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6" name="Text Placeholder 19">
            <a:extLst>
              <a:ext uri="{FF2B5EF4-FFF2-40B4-BE49-F238E27FC236}">
                <a16:creationId xmlns:a16="http://schemas.microsoft.com/office/drawing/2014/main" id="{DDEEB791-484D-4F50-881B-E44154C4934F}"/>
              </a:ext>
            </a:extLst>
          </p:cNvPr>
          <p:cNvSpPr>
            <a:spLocks noGrp="1"/>
          </p:cNvSpPr>
          <p:nvPr>
            <p:ph type="body" sz="quarter" idx="15" hasCustomPrompt="1"/>
          </p:nvPr>
        </p:nvSpPr>
        <p:spPr>
          <a:xfrm>
            <a:off x="553287" y="4065195"/>
            <a:ext cx="2522422" cy="584775"/>
          </a:xfrm>
        </p:spPr>
        <p:txBody>
          <a:bodyPr lIns="0">
            <a:spAutoFit/>
          </a:bodyPr>
          <a:lstStyle>
            <a:lvl1pPr marL="0" indent="0" algn="l">
              <a:lnSpc>
                <a:spcPct val="100000"/>
              </a:lnSpc>
              <a:spcBef>
                <a:spcPts val="0"/>
              </a:spcBef>
              <a:buNone/>
              <a:defRPr sz="1600">
                <a:solidFill>
                  <a:schemeClr val="bg1"/>
                </a:solidFill>
                <a:latin typeface="Segoe UI Black" panose="020B0A02040204020203" pitchFamily="34" charset="0"/>
                <a:ea typeface="Segoe UI Black" panose="020B0A02040204020203" pitchFamily="34" charset="0"/>
              </a:defRPr>
            </a:lvl1pPr>
          </a:lstStyle>
          <a:p>
            <a:pPr lvl="0"/>
            <a:r>
              <a:rPr lang="en-US" dirty="0"/>
              <a:t>Click to add subhead or other information</a:t>
            </a:r>
          </a:p>
        </p:txBody>
      </p:sp>
      <p:sp>
        <p:nvSpPr>
          <p:cNvPr id="12" name="Title 1">
            <a:extLst>
              <a:ext uri="{FF2B5EF4-FFF2-40B4-BE49-F238E27FC236}">
                <a16:creationId xmlns:a16="http://schemas.microsoft.com/office/drawing/2014/main" id="{5153EED1-36CC-4391-9DDA-429BCBDE84A0}"/>
              </a:ext>
            </a:extLst>
          </p:cNvPr>
          <p:cNvSpPr>
            <a:spLocks noGrp="1"/>
          </p:cNvSpPr>
          <p:nvPr>
            <p:ph type="title"/>
          </p:nvPr>
        </p:nvSpPr>
        <p:spPr>
          <a:xfrm>
            <a:off x="553287" y="1706779"/>
            <a:ext cx="2522422" cy="1846659"/>
          </a:xfrm>
        </p:spPr>
        <p:txBody>
          <a:bodyPr wrap="square" lIns="0" anchor="b">
            <a:spAutoFit/>
          </a:bodyPr>
          <a:lstStyle>
            <a:lvl1pPr>
              <a:defRPr sz="3800">
                <a:solidFill>
                  <a:schemeClr val="bg1"/>
                </a:solidFill>
              </a:defRPr>
            </a:lvl1pPr>
          </a:lstStyle>
          <a:p>
            <a:r>
              <a:rPr lang="en-US"/>
              <a:t>Click to edit Master title style</a:t>
            </a:r>
            <a:endParaRPr lang="en-US" dirty="0"/>
          </a:p>
        </p:txBody>
      </p:sp>
      <p:cxnSp>
        <p:nvCxnSpPr>
          <p:cNvPr id="32" name="Straight Connector 31">
            <a:extLst>
              <a:ext uri="{FF2B5EF4-FFF2-40B4-BE49-F238E27FC236}">
                <a16:creationId xmlns:a16="http://schemas.microsoft.com/office/drawing/2014/main" id="{57B6C270-AC74-4485-9015-440DB2F7ECED}"/>
              </a:ext>
            </a:extLst>
          </p:cNvPr>
          <p:cNvCxnSpPr>
            <a:cxnSpLocks/>
          </p:cNvCxnSpPr>
          <p:nvPr/>
        </p:nvCxnSpPr>
        <p:spPr>
          <a:xfrm>
            <a:off x="8320363" y="2338503"/>
            <a:ext cx="222926"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3" name="Text Placeholder 22">
            <a:extLst>
              <a:ext uri="{FF2B5EF4-FFF2-40B4-BE49-F238E27FC236}">
                <a16:creationId xmlns:a16="http://schemas.microsoft.com/office/drawing/2014/main" id="{DFD4A25F-3995-44B1-B90D-A1CDEDCD7474}"/>
              </a:ext>
            </a:extLst>
          </p:cNvPr>
          <p:cNvSpPr>
            <a:spLocks noGrp="1"/>
          </p:cNvSpPr>
          <p:nvPr>
            <p:ph type="body" sz="quarter" idx="17" hasCustomPrompt="1"/>
          </p:nvPr>
        </p:nvSpPr>
        <p:spPr>
          <a:xfrm>
            <a:off x="8320363" y="2475180"/>
            <a:ext cx="3094037" cy="338554"/>
          </a:xfrm>
        </p:spPr>
        <p:txBody>
          <a:bodyPr lIns="0">
            <a:spAutoFit/>
          </a:bodyPr>
          <a:lstStyle>
            <a:lvl1pPr marL="0" indent="0">
              <a:lnSpc>
                <a:spcPct val="100000"/>
              </a:lnSpc>
              <a:spcBef>
                <a:spcPts val="0"/>
              </a:spcBef>
              <a:buClr>
                <a:srgbClr val="003CB9"/>
              </a:buClr>
              <a:buFont typeface="Arial" panose="020B0604020202020204" pitchFamily="34" charset="0"/>
              <a:buNone/>
              <a:defRPr sz="1600" i="1">
                <a:solidFill>
                  <a:schemeClr val="tx1">
                    <a:lumMod val="75000"/>
                    <a:lumOff val="25000"/>
                  </a:schemeClr>
                </a:solidFill>
                <a:latin typeface="Segoe UI" panose="020B0502040204020203" pitchFamily="34" charset="0"/>
                <a:cs typeface="Segoe UI" panose="020B0502040204020203" pitchFamily="34" charset="0"/>
              </a:defRPr>
            </a:lvl1pPr>
            <a:lvl2pPr>
              <a:buClr>
                <a:srgbClr val="003CB9"/>
              </a:buClr>
              <a:defRPr sz="1600">
                <a:latin typeface="Segoe UI Light" panose="020B0502040204020203" pitchFamily="34" charset="0"/>
                <a:cs typeface="Segoe UI Light" panose="020B0502040204020203" pitchFamily="34" charset="0"/>
              </a:defRPr>
            </a:lvl2pPr>
            <a:lvl3pPr>
              <a:buClr>
                <a:srgbClr val="003CB9"/>
              </a:buClr>
              <a:defRPr sz="1600">
                <a:latin typeface="Segoe UI Light" panose="020B0502040204020203" pitchFamily="34" charset="0"/>
                <a:cs typeface="Segoe UI Light" panose="020B0502040204020203" pitchFamily="34" charset="0"/>
              </a:defRPr>
            </a:lvl3pPr>
            <a:lvl4pPr>
              <a:buClr>
                <a:srgbClr val="003CB9"/>
              </a:buClr>
              <a:defRPr sz="1600">
                <a:latin typeface="Segoe UI Light" panose="020B0502040204020203" pitchFamily="34" charset="0"/>
                <a:cs typeface="Segoe UI Light" panose="020B0502040204020203" pitchFamily="34" charset="0"/>
              </a:defRPr>
            </a:lvl4pPr>
            <a:lvl5pPr>
              <a:buClr>
                <a:srgbClr val="003CB9"/>
              </a:buClr>
              <a:defRPr sz="1600">
                <a:latin typeface="Segoe UI Light" panose="020B0502040204020203" pitchFamily="34" charset="0"/>
                <a:cs typeface="Segoe UI Light" panose="020B0502040204020203" pitchFamily="34" charset="0"/>
              </a:defRPr>
            </a:lvl5pPr>
          </a:lstStyle>
          <a:p>
            <a:pPr lvl="0"/>
            <a:r>
              <a:rPr lang="en-US" dirty="0"/>
              <a:t>Click to add caption</a:t>
            </a:r>
          </a:p>
        </p:txBody>
      </p:sp>
      <p:cxnSp>
        <p:nvCxnSpPr>
          <p:cNvPr id="34" name="Straight Connector 33">
            <a:extLst>
              <a:ext uri="{FF2B5EF4-FFF2-40B4-BE49-F238E27FC236}">
                <a16:creationId xmlns:a16="http://schemas.microsoft.com/office/drawing/2014/main" id="{6DA8F73F-32D8-4F59-B790-6D6017BA5773}"/>
              </a:ext>
            </a:extLst>
          </p:cNvPr>
          <p:cNvCxnSpPr>
            <a:cxnSpLocks/>
          </p:cNvCxnSpPr>
          <p:nvPr/>
        </p:nvCxnSpPr>
        <p:spPr>
          <a:xfrm>
            <a:off x="8320363" y="5471846"/>
            <a:ext cx="222926"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5" name="Text Placeholder 22">
            <a:extLst>
              <a:ext uri="{FF2B5EF4-FFF2-40B4-BE49-F238E27FC236}">
                <a16:creationId xmlns:a16="http://schemas.microsoft.com/office/drawing/2014/main" id="{FC0C2BB7-E763-4A3D-98F2-CBD5DFF5B160}"/>
              </a:ext>
            </a:extLst>
          </p:cNvPr>
          <p:cNvSpPr>
            <a:spLocks noGrp="1"/>
          </p:cNvSpPr>
          <p:nvPr>
            <p:ph type="body" sz="quarter" idx="20" hasCustomPrompt="1"/>
          </p:nvPr>
        </p:nvSpPr>
        <p:spPr>
          <a:xfrm>
            <a:off x="8320363" y="5608523"/>
            <a:ext cx="3094037" cy="338554"/>
          </a:xfrm>
        </p:spPr>
        <p:txBody>
          <a:bodyPr lIns="0">
            <a:spAutoFit/>
          </a:bodyPr>
          <a:lstStyle>
            <a:lvl1pPr marL="0" indent="0">
              <a:lnSpc>
                <a:spcPct val="100000"/>
              </a:lnSpc>
              <a:spcBef>
                <a:spcPts val="0"/>
              </a:spcBef>
              <a:buClr>
                <a:srgbClr val="003CB9"/>
              </a:buClr>
              <a:buFont typeface="Arial" panose="020B0604020202020204" pitchFamily="34" charset="0"/>
              <a:buNone/>
              <a:defRPr sz="1600" i="1">
                <a:solidFill>
                  <a:schemeClr val="tx1">
                    <a:lumMod val="75000"/>
                    <a:lumOff val="25000"/>
                  </a:schemeClr>
                </a:solidFill>
                <a:latin typeface="Segoe UI" panose="020B0502040204020203" pitchFamily="34" charset="0"/>
                <a:cs typeface="Segoe UI" panose="020B0502040204020203" pitchFamily="34" charset="0"/>
              </a:defRPr>
            </a:lvl1pPr>
            <a:lvl2pPr>
              <a:buClr>
                <a:srgbClr val="003CB9"/>
              </a:buClr>
              <a:defRPr sz="1600">
                <a:latin typeface="Segoe UI Light" panose="020B0502040204020203" pitchFamily="34" charset="0"/>
                <a:cs typeface="Segoe UI Light" panose="020B0502040204020203" pitchFamily="34" charset="0"/>
              </a:defRPr>
            </a:lvl2pPr>
            <a:lvl3pPr>
              <a:buClr>
                <a:srgbClr val="003CB9"/>
              </a:buClr>
              <a:defRPr sz="1600">
                <a:latin typeface="Segoe UI Light" panose="020B0502040204020203" pitchFamily="34" charset="0"/>
                <a:cs typeface="Segoe UI Light" panose="020B0502040204020203" pitchFamily="34" charset="0"/>
              </a:defRPr>
            </a:lvl3pPr>
            <a:lvl4pPr>
              <a:buClr>
                <a:srgbClr val="003CB9"/>
              </a:buClr>
              <a:defRPr sz="1600">
                <a:latin typeface="Segoe UI Light" panose="020B0502040204020203" pitchFamily="34" charset="0"/>
                <a:cs typeface="Segoe UI Light" panose="020B0502040204020203" pitchFamily="34" charset="0"/>
              </a:defRPr>
            </a:lvl4pPr>
            <a:lvl5pPr>
              <a:buClr>
                <a:srgbClr val="003CB9"/>
              </a:buClr>
              <a:defRPr sz="1600">
                <a:latin typeface="Segoe UI Light" panose="020B0502040204020203" pitchFamily="34" charset="0"/>
                <a:cs typeface="Segoe UI Light" panose="020B0502040204020203" pitchFamily="34" charset="0"/>
              </a:defRPr>
            </a:lvl5pPr>
          </a:lstStyle>
          <a:p>
            <a:pPr lvl="0"/>
            <a:r>
              <a:rPr lang="en-US" dirty="0"/>
              <a:t>Click to add caption</a:t>
            </a:r>
          </a:p>
        </p:txBody>
      </p:sp>
      <p:sp>
        <p:nvSpPr>
          <p:cNvPr id="36" name="Content Placeholder 3">
            <a:extLst>
              <a:ext uri="{FF2B5EF4-FFF2-40B4-BE49-F238E27FC236}">
                <a16:creationId xmlns:a16="http://schemas.microsoft.com/office/drawing/2014/main" id="{907CFDF0-F63F-4B6A-8405-9571C0BB01D1}"/>
              </a:ext>
            </a:extLst>
          </p:cNvPr>
          <p:cNvSpPr>
            <a:spLocks noGrp="1"/>
          </p:cNvSpPr>
          <p:nvPr>
            <p:ph sz="quarter" idx="61" hasCustomPrompt="1"/>
          </p:nvPr>
        </p:nvSpPr>
        <p:spPr>
          <a:xfrm>
            <a:off x="3728777" y="495004"/>
            <a:ext cx="4211578" cy="2747335"/>
          </a:xfrm>
          <a:noFill/>
        </p:spPr>
        <p:txBody>
          <a:bodyPr>
            <a:noAutofit/>
          </a:bodyPr>
          <a:lstStyle>
            <a:lvl1pPr marL="0" indent="0" algn="ctr">
              <a:buNone/>
              <a:defRPr sz="1600"/>
            </a:lvl1pPr>
          </a:lstStyle>
          <a:p>
            <a:pPr lvl="0"/>
            <a:r>
              <a:rPr lang="en-US" dirty="0"/>
              <a:t>Click to add image or content</a:t>
            </a:r>
          </a:p>
        </p:txBody>
      </p:sp>
      <p:sp>
        <p:nvSpPr>
          <p:cNvPr id="37" name="Content Placeholder 3">
            <a:extLst>
              <a:ext uri="{FF2B5EF4-FFF2-40B4-BE49-F238E27FC236}">
                <a16:creationId xmlns:a16="http://schemas.microsoft.com/office/drawing/2014/main" id="{9BA6388E-33E0-4A9E-A161-C1261B7FE3B2}"/>
              </a:ext>
            </a:extLst>
          </p:cNvPr>
          <p:cNvSpPr>
            <a:spLocks noGrp="1"/>
          </p:cNvSpPr>
          <p:nvPr>
            <p:ph sz="quarter" idx="62" hasCustomPrompt="1"/>
          </p:nvPr>
        </p:nvSpPr>
        <p:spPr>
          <a:xfrm>
            <a:off x="3728777" y="3628356"/>
            <a:ext cx="4211578" cy="2747335"/>
          </a:xfrm>
          <a:noFill/>
        </p:spPr>
        <p:txBody>
          <a:bodyPr>
            <a:noAutofit/>
          </a:bodyPr>
          <a:lstStyle>
            <a:lvl1pPr marL="0" indent="0" algn="ctr">
              <a:buNone/>
              <a:defRPr sz="1600"/>
            </a:lvl1pPr>
          </a:lstStyle>
          <a:p>
            <a:pPr lvl="0"/>
            <a:r>
              <a:rPr lang="en-US" dirty="0"/>
              <a:t>Click to add image or content</a:t>
            </a:r>
          </a:p>
        </p:txBody>
      </p:sp>
      <p:cxnSp>
        <p:nvCxnSpPr>
          <p:cNvPr id="16" name="Straight Connector 15">
            <a:extLst>
              <a:ext uri="{FF2B5EF4-FFF2-40B4-BE49-F238E27FC236}">
                <a16:creationId xmlns:a16="http://schemas.microsoft.com/office/drawing/2014/main" id="{FBF721AE-E593-49AD-AC52-7AAE801704AD}"/>
              </a:ext>
            </a:extLst>
          </p:cNvPr>
          <p:cNvCxnSpPr>
            <a:cxnSpLocks/>
          </p:cNvCxnSpPr>
          <p:nvPr userDrawn="1"/>
        </p:nvCxnSpPr>
        <p:spPr>
          <a:xfrm>
            <a:off x="553287" y="3767095"/>
            <a:ext cx="204228"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53D990E-2D1F-4909-B5EA-39E35BF9661B}"/>
              </a:ext>
            </a:extLst>
          </p:cNvPr>
          <p:cNvCxnSpPr>
            <a:cxnSpLocks/>
          </p:cNvCxnSpPr>
          <p:nvPr userDrawn="1"/>
        </p:nvCxnSpPr>
        <p:spPr>
          <a:xfrm>
            <a:off x="8320363" y="2338503"/>
            <a:ext cx="222926"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3C0DE78-FC8A-4840-8D6B-15221042F3D3}"/>
              </a:ext>
            </a:extLst>
          </p:cNvPr>
          <p:cNvCxnSpPr>
            <a:cxnSpLocks/>
          </p:cNvCxnSpPr>
          <p:nvPr userDrawn="1"/>
        </p:nvCxnSpPr>
        <p:spPr>
          <a:xfrm>
            <a:off x="8320363" y="5471846"/>
            <a:ext cx="222926"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8ED8C24C-1FE3-219D-E1F1-7E0ADE26D6F5}"/>
              </a:ext>
            </a:extLst>
          </p:cNvPr>
          <p:cNvSpPr txBox="1"/>
          <p:nvPr userDrawn="1"/>
        </p:nvSpPr>
        <p:spPr>
          <a:xfrm>
            <a:off x="10051413" y="6343157"/>
            <a:ext cx="1866378" cy="313151"/>
          </a:xfrm>
          <a:prstGeom prst="rect">
            <a:avLst/>
          </a:prstGeom>
          <a:noFill/>
          <a:ln>
            <a:noFill/>
          </a:ln>
        </p:spPr>
        <p:txBody>
          <a:bodyPr wrap="square" rtlCol="0">
            <a:noAutofit/>
          </a:bodyPr>
          <a:lstStyle/>
          <a:p>
            <a:pPr algn="r">
              <a:lnSpc>
                <a:spcPct val="95000"/>
              </a:lnSpc>
            </a:pPr>
            <a:r>
              <a:rPr lang="en-US" sz="1000" spc="300" dirty="0">
                <a:solidFill>
                  <a:srgbClr val="003CB9"/>
                </a:solidFill>
                <a:latin typeface="Arial Narrow" panose="020B0606020202030204" pitchFamily="34" charset="0"/>
              </a:rPr>
              <a:t>CAROLLO</a:t>
            </a:r>
            <a:r>
              <a:rPr lang="en-US" sz="900" spc="300" dirty="0">
                <a:solidFill>
                  <a:srgbClr val="003CB9"/>
                </a:solidFill>
                <a:latin typeface="Arial Narrow" panose="020B0606020202030204" pitchFamily="34" charset="0"/>
              </a:rPr>
              <a:t>   </a:t>
            </a:r>
            <a:r>
              <a:rPr lang="en-US" sz="900" spc="300" dirty="0">
                <a:solidFill>
                  <a:schemeClr val="accent1"/>
                </a:solidFill>
                <a:latin typeface="Arial Narrow" panose="020B0606020202030204" pitchFamily="34" charset="0"/>
              </a:rPr>
              <a:t>/</a:t>
            </a:r>
            <a:r>
              <a:rPr lang="en-US" sz="900" spc="300" dirty="0">
                <a:solidFill>
                  <a:srgbClr val="003CB9"/>
                </a:solidFill>
                <a:latin typeface="Arial Narrow" panose="020B0606020202030204" pitchFamily="34" charset="0"/>
              </a:rPr>
              <a:t>   </a:t>
            </a:r>
            <a:fld id="{E7B37AC3-26D8-44A8-8336-675969F41DB9}" type="slidenum">
              <a:rPr lang="en-US" sz="900" b="1" spc="300" smtClean="0">
                <a:solidFill>
                  <a:srgbClr val="003CB9"/>
                </a:solidFill>
                <a:latin typeface="Arial Narrow" panose="020B0606020202030204" pitchFamily="34" charset="0"/>
              </a:rPr>
              <a:pPr algn="r">
                <a:lnSpc>
                  <a:spcPct val="95000"/>
                </a:lnSpc>
              </a:pPr>
              <a:t>‹#›</a:t>
            </a:fld>
            <a:endParaRPr lang="en-US" sz="900" b="1" spc="300" dirty="0">
              <a:solidFill>
                <a:srgbClr val="003CB9"/>
              </a:solidFill>
              <a:latin typeface="Arial Narrow" panose="020B0606020202030204" pitchFamily="34" charset="0"/>
            </a:endParaRPr>
          </a:p>
        </p:txBody>
      </p:sp>
    </p:spTree>
    <p:extLst>
      <p:ext uri="{BB962C8B-B14F-4D97-AF65-F5344CB8AC3E}">
        <p14:creationId xmlns:p14="http://schemas.microsoft.com/office/powerpoint/2010/main" val="15551133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up content">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5153EED1-36CC-4391-9DDA-429BCBDE84A0}"/>
              </a:ext>
            </a:extLst>
          </p:cNvPr>
          <p:cNvSpPr>
            <a:spLocks noGrp="1"/>
          </p:cNvSpPr>
          <p:nvPr>
            <p:ph type="title"/>
          </p:nvPr>
        </p:nvSpPr>
        <p:spPr>
          <a:xfrm>
            <a:off x="527990" y="469574"/>
            <a:ext cx="10668330" cy="701731"/>
          </a:xfrm>
        </p:spPr>
        <p:txBody>
          <a:bodyPr wrap="square" lIns="0" anchor="ctr">
            <a:spAutoFit/>
          </a:bodyPr>
          <a:lstStyle>
            <a:lvl1pPr>
              <a:lnSpc>
                <a:spcPct val="90000"/>
              </a:lnSpc>
              <a:defRPr sz="4400">
                <a:solidFill>
                  <a:schemeClr val="tx1"/>
                </a:solidFill>
              </a:defRPr>
            </a:lvl1pPr>
          </a:lstStyle>
          <a:p>
            <a:r>
              <a:rPr lang="en-US"/>
              <a:t>Click to edit Master title style</a:t>
            </a:r>
            <a:endParaRPr lang="en-US" dirty="0"/>
          </a:p>
        </p:txBody>
      </p:sp>
      <p:sp>
        <p:nvSpPr>
          <p:cNvPr id="50" name="Rectangle 49">
            <a:extLst>
              <a:ext uri="{FF2B5EF4-FFF2-40B4-BE49-F238E27FC236}">
                <a16:creationId xmlns:a16="http://schemas.microsoft.com/office/drawing/2014/main" id="{F9933B32-6478-4693-A0C4-F4A8DC983CBA}"/>
              </a:ext>
            </a:extLst>
          </p:cNvPr>
          <p:cNvSpPr/>
          <p:nvPr/>
        </p:nvSpPr>
        <p:spPr>
          <a:xfrm rot="5400000">
            <a:off x="5984538" y="-4440195"/>
            <a:ext cx="222926" cy="12192000"/>
          </a:xfrm>
          <a:prstGeom prst="rect">
            <a:avLst/>
          </a:prstGeom>
          <a:solidFill>
            <a:srgbClr val="003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 name="Straight Connector 50">
            <a:extLst>
              <a:ext uri="{FF2B5EF4-FFF2-40B4-BE49-F238E27FC236}">
                <a16:creationId xmlns:a16="http://schemas.microsoft.com/office/drawing/2014/main" id="{34908E0B-AFDB-4AC7-9B62-80CE1445C614}"/>
              </a:ext>
            </a:extLst>
          </p:cNvPr>
          <p:cNvCxnSpPr>
            <a:cxnSpLocks/>
          </p:cNvCxnSpPr>
          <p:nvPr/>
        </p:nvCxnSpPr>
        <p:spPr>
          <a:xfrm>
            <a:off x="406926" y="4757162"/>
            <a:ext cx="222926"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522A7BCB-CE4E-4DF5-9739-BC4D25A04E5D}"/>
              </a:ext>
            </a:extLst>
          </p:cNvPr>
          <p:cNvCxnSpPr>
            <a:cxnSpLocks/>
          </p:cNvCxnSpPr>
          <p:nvPr/>
        </p:nvCxnSpPr>
        <p:spPr>
          <a:xfrm>
            <a:off x="4363727" y="4757162"/>
            <a:ext cx="222926"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3D5D7530-9061-469D-90B4-FBB1EEC18F62}"/>
              </a:ext>
            </a:extLst>
          </p:cNvPr>
          <p:cNvCxnSpPr>
            <a:cxnSpLocks/>
          </p:cNvCxnSpPr>
          <p:nvPr/>
        </p:nvCxnSpPr>
        <p:spPr>
          <a:xfrm>
            <a:off x="8453906" y="4757162"/>
            <a:ext cx="222926"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4" name="Text Placeholder 22">
            <a:extLst>
              <a:ext uri="{FF2B5EF4-FFF2-40B4-BE49-F238E27FC236}">
                <a16:creationId xmlns:a16="http://schemas.microsoft.com/office/drawing/2014/main" id="{74DCCA4F-4C04-41C4-8310-5D2E2D5E99BC}"/>
              </a:ext>
            </a:extLst>
          </p:cNvPr>
          <p:cNvSpPr>
            <a:spLocks noGrp="1"/>
          </p:cNvSpPr>
          <p:nvPr>
            <p:ph type="body" sz="quarter" idx="12" hasCustomPrompt="1"/>
          </p:nvPr>
        </p:nvSpPr>
        <p:spPr>
          <a:xfrm>
            <a:off x="406926" y="4893839"/>
            <a:ext cx="3195015" cy="338554"/>
          </a:xfrm>
        </p:spPr>
        <p:txBody>
          <a:bodyPr lIns="0">
            <a:spAutoFit/>
          </a:bodyPr>
          <a:lstStyle>
            <a:lvl1pPr marL="0" indent="0">
              <a:lnSpc>
                <a:spcPct val="100000"/>
              </a:lnSpc>
              <a:spcBef>
                <a:spcPts val="0"/>
              </a:spcBef>
              <a:buClr>
                <a:srgbClr val="003CB9"/>
              </a:buClr>
              <a:buFont typeface="Arial" panose="020B0604020202020204" pitchFamily="34" charset="0"/>
              <a:buNone/>
              <a:defRPr sz="1600" i="1">
                <a:solidFill>
                  <a:schemeClr val="tx1">
                    <a:lumMod val="65000"/>
                    <a:lumOff val="35000"/>
                  </a:schemeClr>
                </a:solidFill>
                <a:latin typeface="Segoe UI" panose="020B0502040204020203" pitchFamily="34" charset="0"/>
                <a:cs typeface="Segoe UI" panose="020B0502040204020203" pitchFamily="34" charset="0"/>
              </a:defRPr>
            </a:lvl1pPr>
            <a:lvl2pPr>
              <a:buClr>
                <a:srgbClr val="003CB9"/>
              </a:buClr>
              <a:defRPr sz="1600">
                <a:latin typeface="Segoe UI Light" panose="020B0502040204020203" pitchFamily="34" charset="0"/>
                <a:cs typeface="Segoe UI Light" panose="020B0502040204020203" pitchFamily="34" charset="0"/>
              </a:defRPr>
            </a:lvl2pPr>
            <a:lvl3pPr>
              <a:buClr>
                <a:srgbClr val="003CB9"/>
              </a:buClr>
              <a:defRPr sz="1600">
                <a:latin typeface="Segoe UI Light" panose="020B0502040204020203" pitchFamily="34" charset="0"/>
                <a:cs typeface="Segoe UI Light" panose="020B0502040204020203" pitchFamily="34" charset="0"/>
              </a:defRPr>
            </a:lvl3pPr>
            <a:lvl4pPr>
              <a:buClr>
                <a:srgbClr val="003CB9"/>
              </a:buClr>
              <a:defRPr sz="1600">
                <a:latin typeface="Segoe UI Light" panose="020B0502040204020203" pitchFamily="34" charset="0"/>
                <a:cs typeface="Segoe UI Light" panose="020B0502040204020203" pitchFamily="34" charset="0"/>
              </a:defRPr>
            </a:lvl4pPr>
            <a:lvl5pPr>
              <a:buClr>
                <a:srgbClr val="003CB9"/>
              </a:buClr>
              <a:defRPr sz="1600">
                <a:latin typeface="Segoe UI Light" panose="020B0502040204020203" pitchFamily="34" charset="0"/>
                <a:cs typeface="Segoe UI Light" panose="020B0502040204020203" pitchFamily="34" charset="0"/>
              </a:defRPr>
            </a:lvl5pPr>
          </a:lstStyle>
          <a:p>
            <a:pPr lvl="0"/>
            <a:r>
              <a:rPr lang="en-US" dirty="0"/>
              <a:t>Click to add caption</a:t>
            </a:r>
          </a:p>
        </p:txBody>
      </p:sp>
      <p:sp>
        <p:nvSpPr>
          <p:cNvPr id="55" name="Text Placeholder 22">
            <a:extLst>
              <a:ext uri="{FF2B5EF4-FFF2-40B4-BE49-F238E27FC236}">
                <a16:creationId xmlns:a16="http://schemas.microsoft.com/office/drawing/2014/main" id="{0C9BE45C-F17E-4AE6-9A90-969592C1056E}"/>
              </a:ext>
            </a:extLst>
          </p:cNvPr>
          <p:cNvSpPr>
            <a:spLocks noGrp="1"/>
          </p:cNvSpPr>
          <p:nvPr>
            <p:ph type="body" sz="quarter" idx="13" hasCustomPrompt="1"/>
          </p:nvPr>
        </p:nvSpPr>
        <p:spPr>
          <a:xfrm>
            <a:off x="4363727" y="4893839"/>
            <a:ext cx="3195016" cy="338554"/>
          </a:xfrm>
        </p:spPr>
        <p:txBody>
          <a:bodyPr lIns="0">
            <a:spAutoFit/>
          </a:bodyPr>
          <a:lstStyle>
            <a:lvl1pPr marL="0" indent="0">
              <a:lnSpc>
                <a:spcPct val="100000"/>
              </a:lnSpc>
              <a:spcBef>
                <a:spcPts val="0"/>
              </a:spcBef>
              <a:buClr>
                <a:srgbClr val="003CB9"/>
              </a:buClr>
              <a:buFont typeface="Arial" panose="020B0604020202020204" pitchFamily="34" charset="0"/>
              <a:buNone/>
              <a:defRPr sz="1600" i="1">
                <a:solidFill>
                  <a:schemeClr val="tx1">
                    <a:lumMod val="65000"/>
                    <a:lumOff val="35000"/>
                  </a:schemeClr>
                </a:solidFill>
                <a:latin typeface="Segoe UI" panose="020B0502040204020203" pitchFamily="34" charset="0"/>
                <a:cs typeface="Segoe UI" panose="020B0502040204020203" pitchFamily="34" charset="0"/>
              </a:defRPr>
            </a:lvl1pPr>
            <a:lvl2pPr>
              <a:buClr>
                <a:srgbClr val="003CB9"/>
              </a:buClr>
              <a:defRPr sz="1600">
                <a:latin typeface="Segoe UI Light" panose="020B0502040204020203" pitchFamily="34" charset="0"/>
                <a:cs typeface="Segoe UI Light" panose="020B0502040204020203" pitchFamily="34" charset="0"/>
              </a:defRPr>
            </a:lvl2pPr>
            <a:lvl3pPr>
              <a:buClr>
                <a:srgbClr val="003CB9"/>
              </a:buClr>
              <a:defRPr sz="1600">
                <a:latin typeface="Segoe UI Light" panose="020B0502040204020203" pitchFamily="34" charset="0"/>
                <a:cs typeface="Segoe UI Light" panose="020B0502040204020203" pitchFamily="34" charset="0"/>
              </a:defRPr>
            </a:lvl3pPr>
            <a:lvl4pPr>
              <a:buClr>
                <a:srgbClr val="003CB9"/>
              </a:buClr>
              <a:defRPr sz="1600">
                <a:latin typeface="Segoe UI Light" panose="020B0502040204020203" pitchFamily="34" charset="0"/>
                <a:cs typeface="Segoe UI Light" panose="020B0502040204020203" pitchFamily="34" charset="0"/>
              </a:defRPr>
            </a:lvl4pPr>
            <a:lvl5pPr>
              <a:buClr>
                <a:srgbClr val="003CB9"/>
              </a:buClr>
              <a:defRPr sz="1600">
                <a:latin typeface="Segoe UI Light" panose="020B0502040204020203" pitchFamily="34" charset="0"/>
                <a:cs typeface="Segoe UI Light" panose="020B0502040204020203" pitchFamily="34" charset="0"/>
              </a:defRPr>
            </a:lvl5pPr>
          </a:lstStyle>
          <a:p>
            <a:pPr lvl="0"/>
            <a:r>
              <a:rPr lang="en-US" dirty="0"/>
              <a:t>Click to add caption</a:t>
            </a:r>
          </a:p>
        </p:txBody>
      </p:sp>
      <p:sp>
        <p:nvSpPr>
          <p:cNvPr id="56" name="Text Placeholder 22">
            <a:extLst>
              <a:ext uri="{FF2B5EF4-FFF2-40B4-BE49-F238E27FC236}">
                <a16:creationId xmlns:a16="http://schemas.microsoft.com/office/drawing/2014/main" id="{502582D9-4353-41EB-8E84-D6B2950E893B}"/>
              </a:ext>
            </a:extLst>
          </p:cNvPr>
          <p:cNvSpPr>
            <a:spLocks noGrp="1"/>
          </p:cNvSpPr>
          <p:nvPr>
            <p:ph type="body" sz="quarter" idx="59" hasCustomPrompt="1"/>
          </p:nvPr>
        </p:nvSpPr>
        <p:spPr>
          <a:xfrm>
            <a:off x="8453906" y="4893839"/>
            <a:ext cx="3195015" cy="338554"/>
          </a:xfrm>
        </p:spPr>
        <p:txBody>
          <a:bodyPr lIns="0">
            <a:spAutoFit/>
          </a:bodyPr>
          <a:lstStyle>
            <a:lvl1pPr marL="0" indent="0">
              <a:lnSpc>
                <a:spcPct val="100000"/>
              </a:lnSpc>
              <a:spcBef>
                <a:spcPts val="0"/>
              </a:spcBef>
              <a:buClr>
                <a:srgbClr val="003CB9"/>
              </a:buClr>
              <a:buFont typeface="Arial" panose="020B0604020202020204" pitchFamily="34" charset="0"/>
              <a:buNone/>
              <a:defRPr sz="1600" i="1">
                <a:solidFill>
                  <a:schemeClr val="tx1">
                    <a:lumMod val="65000"/>
                    <a:lumOff val="35000"/>
                  </a:schemeClr>
                </a:solidFill>
                <a:latin typeface="Segoe UI" panose="020B0502040204020203" pitchFamily="34" charset="0"/>
                <a:cs typeface="Segoe UI" panose="020B0502040204020203" pitchFamily="34" charset="0"/>
              </a:defRPr>
            </a:lvl1pPr>
            <a:lvl2pPr>
              <a:buClr>
                <a:srgbClr val="003CB9"/>
              </a:buClr>
              <a:defRPr sz="1600">
                <a:latin typeface="Segoe UI Light" panose="020B0502040204020203" pitchFamily="34" charset="0"/>
                <a:cs typeface="Segoe UI Light" panose="020B0502040204020203" pitchFamily="34" charset="0"/>
              </a:defRPr>
            </a:lvl2pPr>
            <a:lvl3pPr>
              <a:buClr>
                <a:srgbClr val="003CB9"/>
              </a:buClr>
              <a:defRPr sz="1600">
                <a:latin typeface="Segoe UI Light" panose="020B0502040204020203" pitchFamily="34" charset="0"/>
                <a:cs typeface="Segoe UI Light" panose="020B0502040204020203" pitchFamily="34" charset="0"/>
              </a:defRPr>
            </a:lvl3pPr>
            <a:lvl4pPr>
              <a:buClr>
                <a:srgbClr val="003CB9"/>
              </a:buClr>
              <a:defRPr sz="1600">
                <a:latin typeface="Segoe UI Light" panose="020B0502040204020203" pitchFamily="34" charset="0"/>
                <a:cs typeface="Segoe UI Light" panose="020B0502040204020203" pitchFamily="34" charset="0"/>
              </a:defRPr>
            </a:lvl4pPr>
            <a:lvl5pPr>
              <a:buClr>
                <a:srgbClr val="003CB9"/>
              </a:buClr>
              <a:defRPr sz="1600">
                <a:latin typeface="Segoe UI Light" panose="020B0502040204020203" pitchFamily="34" charset="0"/>
                <a:cs typeface="Segoe UI Light" panose="020B0502040204020203" pitchFamily="34" charset="0"/>
              </a:defRPr>
            </a:lvl5pPr>
          </a:lstStyle>
          <a:p>
            <a:pPr lvl="0"/>
            <a:r>
              <a:rPr lang="en-US" dirty="0"/>
              <a:t>Click to add caption</a:t>
            </a:r>
          </a:p>
        </p:txBody>
      </p:sp>
      <p:sp>
        <p:nvSpPr>
          <p:cNvPr id="57" name="Content Placeholder 3">
            <a:extLst>
              <a:ext uri="{FF2B5EF4-FFF2-40B4-BE49-F238E27FC236}">
                <a16:creationId xmlns:a16="http://schemas.microsoft.com/office/drawing/2014/main" id="{EE5A0422-2078-4BAD-9A1C-1CE7740DC8E2}"/>
              </a:ext>
            </a:extLst>
          </p:cNvPr>
          <p:cNvSpPr>
            <a:spLocks noGrp="1"/>
          </p:cNvSpPr>
          <p:nvPr>
            <p:ph sz="quarter" idx="54" hasCustomPrompt="1"/>
          </p:nvPr>
        </p:nvSpPr>
        <p:spPr>
          <a:xfrm>
            <a:off x="0" y="1933704"/>
            <a:ext cx="3931920" cy="2377190"/>
          </a:xfrm>
          <a:noFill/>
        </p:spPr>
        <p:txBody>
          <a:bodyPr>
            <a:noAutofit/>
          </a:bodyPr>
          <a:lstStyle>
            <a:lvl1pPr marL="0" indent="0" algn="ctr">
              <a:buNone/>
              <a:defRPr sz="1600"/>
            </a:lvl1pPr>
          </a:lstStyle>
          <a:p>
            <a:pPr lvl="0"/>
            <a:r>
              <a:rPr lang="en-US" dirty="0"/>
              <a:t>Click to add image or content</a:t>
            </a:r>
          </a:p>
        </p:txBody>
      </p:sp>
      <p:sp>
        <p:nvSpPr>
          <p:cNvPr id="58" name="Content Placeholder 3">
            <a:extLst>
              <a:ext uri="{FF2B5EF4-FFF2-40B4-BE49-F238E27FC236}">
                <a16:creationId xmlns:a16="http://schemas.microsoft.com/office/drawing/2014/main" id="{94CCC19B-E88C-4255-8B87-39C1E887FEB7}"/>
              </a:ext>
            </a:extLst>
          </p:cNvPr>
          <p:cNvSpPr>
            <a:spLocks noGrp="1"/>
          </p:cNvSpPr>
          <p:nvPr>
            <p:ph sz="quarter" idx="60" hasCustomPrompt="1"/>
          </p:nvPr>
        </p:nvSpPr>
        <p:spPr>
          <a:xfrm>
            <a:off x="4125858" y="1933704"/>
            <a:ext cx="3931920" cy="2377190"/>
          </a:xfrm>
          <a:noFill/>
        </p:spPr>
        <p:txBody>
          <a:bodyPr>
            <a:noAutofit/>
          </a:bodyPr>
          <a:lstStyle>
            <a:lvl1pPr marL="0" indent="0" algn="ctr">
              <a:buNone/>
              <a:defRPr sz="1600"/>
            </a:lvl1pPr>
          </a:lstStyle>
          <a:p>
            <a:pPr lvl="0"/>
            <a:r>
              <a:rPr lang="en-US" dirty="0"/>
              <a:t>Click to add image or content</a:t>
            </a:r>
          </a:p>
        </p:txBody>
      </p:sp>
      <p:sp>
        <p:nvSpPr>
          <p:cNvPr id="59" name="Content Placeholder 3">
            <a:extLst>
              <a:ext uri="{FF2B5EF4-FFF2-40B4-BE49-F238E27FC236}">
                <a16:creationId xmlns:a16="http://schemas.microsoft.com/office/drawing/2014/main" id="{32591587-D46E-4A5B-8C82-B97040150B77}"/>
              </a:ext>
            </a:extLst>
          </p:cNvPr>
          <p:cNvSpPr>
            <a:spLocks noGrp="1"/>
          </p:cNvSpPr>
          <p:nvPr>
            <p:ph sz="quarter" idx="61" hasCustomPrompt="1"/>
          </p:nvPr>
        </p:nvSpPr>
        <p:spPr>
          <a:xfrm>
            <a:off x="8260081" y="1933704"/>
            <a:ext cx="3931920" cy="2377190"/>
          </a:xfrm>
          <a:noFill/>
        </p:spPr>
        <p:txBody>
          <a:bodyPr>
            <a:noAutofit/>
          </a:bodyPr>
          <a:lstStyle>
            <a:lvl1pPr marL="0" indent="0" algn="ctr">
              <a:buNone/>
              <a:defRPr sz="1600"/>
            </a:lvl1pPr>
          </a:lstStyle>
          <a:p>
            <a:pPr lvl="0"/>
            <a:r>
              <a:rPr lang="en-US" dirty="0"/>
              <a:t>Click to add image or content</a:t>
            </a:r>
          </a:p>
        </p:txBody>
      </p:sp>
      <p:sp>
        <p:nvSpPr>
          <p:cNvPr id="15" name="Rectangle 14">
            <a:extLst>
              <a:ext uri="{FF2B5EF4-FFF2-40B4-BE49-F238E27FC236}">
                <a16:creationId xmlns:a16="http://schemas.microsoft.com/office/drawing/2014/main" id="{8BA6CC7A-31F6-476F-BB8C-4101A160FA37}"/>
              </a:ext>
            </a:extLst>
          </p:cNvPr>
          <p:cNvSpPr/>
          <p:nvPr userDrawn="1"/>
        </p:nvSpPr>
        <p:spPr>
          <a:xfrm rot="5400000">
            <a:off x="5984538" y="-4440195"/>
            <a:ext cx="222926" cy="12192000"/>
          </a:xfrm>
          <a:prstGeom prst="rect">
            <a:avLst/>
          </a:prstGeom>
          <a:solidFill>
            <a:srgbClr val="003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64F81617-22BB-43C5-AD3F-9DCF30D43E77}"/>
              </a:ext>
            </a:extLst>
          </p:cNvPr>
          <p:cNvCxnSpPr>
            <a:cxnSpLocks/>
          </p:cNvCxnSpPr>
          <p:nvPr userDrawn="1"/>
        </p:nvCxnSpPr>
        <p:spPr>
          <a:xfrm>
            <a:off x="406926" y="4757162"/>
            <a:ext cx="222926"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F798447-5FC7-4E91-9462-571D496F119F}"/>
              </a:ext>
            </a:extLst>
          </p:cNvPr>
          <p:cNvCxnSpPr>
            <a:cxnSpLocks/>
          </p:cNvCxnSpPr>
          <p:nvPr userDrawn="1"/>
        </p:nvCxnSpPr>
        <p:spPr>
          <a:xfrm>
            <a:off x="4363727" y="4757162"/>
            <a:ext cx="222926"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B11DCFC-5530-4C9F-B534-F1619781A84D}"/>
              </a:ext>
            </a:extLst>
          </p:cNvPr>
          <p:cNvCxnSpPr>
            <a:cxnSpLocks/>
          </p:cNvCxnSpPr>
          <p:nvPr userDrawn="1"/>
        </p:nvCxnSpPr>
        <p:spPr>
          <a:xfrm>
            <a:off x="8453906" y="4757162"/>
            <a:ext cx="222926"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BE215AF5-1C8E-C34A-6FA1-42DC2BE0B725}"/>
              </a:ext>
            </a:extLst>
          </p:cNvPr>
          <p:cNvSpPr txBox="1"/>
          <p:nvPr userDrawn="1"/>
        </p:nvSpPr>
        <p:spPr>
          <a:xfrm>
            <a:off x="10051413" y="6343157"/>
            <a:ext cx="1866378" cy="313151"/>
          </a:xfrm>
          <a:prstGeom prst="rect">
            <a:avLst/>
          </a:prstGeom>
          <a:noFill/>
          <a:ln>
            <a:noFill/>
          </a:ln>
        </p:spPr>
        <p:txBody>
          <a:bodyPr wrap="square" rtlCol="0">
            <a:noAutofit/>
          </a:bodyPr>
          <a:lstStyle/>
          <a:p>
            <a:pPr algn="r">
              <a:lnSpc>
                <a:spcPct val="95000"/>
              </a:lnSpc>
            </a:pPr>
            <a:r>
              <a:rPr lang="en-US" sz="1000" spc="300" dirty="0">
                <a:solidFill>
                  <a:srgbClr val="003CB9"/>
                </a:solidFill>
                <a:latin typeface="Arial Narrow" panose="020B0606020202030204" pitchFamily="34" charset="0"/>
              </a:rPr>
              <a:t>CAROLLO</a:t>
            </a:r>
            <a:r>
              <a:rPr lang="en-US" sz="900" spc="300" dirty="0">
                <a:solidFill>
                  <a:srgbClr val="003CB9"/>
                </a:solidFill>
                <a:latin typeface="Arial Narrow" panose="020B0606020202030204" pitchFamily="34" charset="0"/>
              </a:rPr>
              <a:t>   </a:t>
            </a:r>
            <a:r>
              <a:rPr lang="en-US" sz="900" spc="300" dirty="0">
                <a:solidFill>
                  <a:schemeClr val="accent1"/>
                </a:solidFill>
                <a:latin typeface="Arial Narrow" panose="020B0606020202030204" pitchFamily="34" charset="0"/>
              </a:rPr>
              <a:t>/</a:t>
            </a:r>
            <a:r>
              <a:rPr lang="en-US" sz="900" spc="300" dirty="0">
                <a:solidFill>
                  <a:srgbClr val="003CB9"/>
                </a:solidFill>
                <a:latin typeface="Arial Narrow" panose="020B0606020202030204" pitchFamily="34" charset="0"/>
              </a:rPr>
              <a:t>   </a:t>
            </a:r>
            <a:fld id="{E7B37AC3-26D8-44A8-8336-675969F41DB9}" type="slidenum">
              <a:rPr lang="en-US" sz="900" b="1" spc="300" smtClean="0">
                <a:solidFill>
                  <a:srgbClr val="003CB9"/>
                </a:solidFill>
                <a:latin typeface="Arial Narrow" panose="020B0606020202030204" pitchFamily="34" charset="0"/>
              </a:rPr>
              <a:pPr algn="r">
                <a:lnSpc>
                  <a:spcPct val="95000"/>
                </a:lnSpc>
              </a:pPr>
              <a:t>‹#›</a:t>
            </a:fld>
            <a:endParaRPr lang="en-US" sz="900" b="1" spc="300" dirty="0">
              <a:solidFill>
                <a:srgbClr val="003CB9"/>
              </a:solidFill>
              <a:latin typeface="Arial Narrow" panose="020B0606020202030204" pitchFamily="34" charset="0"/>
            </a:endParaRPr>
          </a:p>
        </p:txBody>
      </p:sp>
    </p:spTree>
    <p:extLst>
      <p:ext uri="{BB962C8B-B14F-4D97-AF65-F5344CB8AC3E}">
        <p14:creationId xmlns:p14="http://schemas.microsoft.com/office/powerpoint/2010/main" val="27323909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Title + full image/conten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7C657A1-F23A-4639-A127-7A3E94999D61}"/>
              </a:ext>
            </a:extLst>
          </p:cNvPr>
          <p:cNvSpPr>
            <a:spLocks noGrp="1"/>
          </p:cNvSpPr>
          <p:nvPr>
            <p:ph sz="quarter" idx="10" hasCustomPrompt="1"/>
          </p:nvPr>
        </p:nvSpPr>
        <p:spPr>
          <a:xfrm>
            <a:off x="-1" y="1322947"/>
            <a:ext cx="12192001" cy="5535053"/>
          </a:xfrm>
        </p:spPr>
        <p:txBody>
          <a:bodyPr>
            <a:noAutofit/>
          </a:bodyPr>
          <a:lstStyle>
            <a:lvl1pPr marL="0" indent="0" algn="ctr">
              <a:buNone/>
              <a:defRPr sz="1800"/>
            </a:lvl1pPr>
            <a:lvl2pPr marL="274320" indent="0">
              <a:buNone/>
              <a:defRPr/>
            </a:lvl2pPr>
            <a:lvl3pPr marL="502920" indent="0">
              <a:buNone/>
              <a:defRPr/>
            </a:lvl3pPr>
            <a:lvl4pPr marL="822960" indent="0">
              <a:buNone/>
              <a:defRPr/>
            </a:lvl4pPr>
            <a:lvl5pPr marL="1097280" indent="0">
              <a:buNone/>
              <a:defRPr/>
            </a:lvl5pPr>
          </a:lstStyle>
          <a:p>
            <a:pPr lvl="0"/>
            <a:r>
              <a:rPr lang="en-US" dirty="0"/>
              <a:t>Click to add image or content</a:t>
            </a:r>
          </a:p>
        </p:txBody>
      </p:sp>
      <p:sp>
        <p:nvSpPr>
          <p:cNvPr id="6" name="Rectangle 5">
            <a:extLst>
              <a:ext uri="{FF2B5EF4-FFF2-40B4-BE49-F238E27FC236}">
                <a16:creationId xmlns:a16="http://schemas.microsoft.com/office/drawing/2014/main" id="{27DD2E50-55FE-4A99-9D9A-6F7E13A3F3BF}"/>
              </a:ext>
            </a:extLst>
          </p:cNvPr>
          <p:cNvSpPr/>
          <p:nvPr userDrawn="1"/>
        </p:nvSpPr>
        <p:spPr>
          <a:xfrm rot="5400000">
            <a:off x="5509170" y="-5511572"/>
            <a:ext cx="1173659" cy="12192000"/>
          </a:xfrm>
          <a:prstGeom prst="rect">
            <a:avLst/>
          </a:prstGeom>
          <a:solidFill>
            <a:srgbClr val="003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7F58F78-3372-474B-A151-27B970A1392A}"/>
              </a:ext>
            </a:extLst>
          </p:cNvPr>
          <p:cNvSpPr/>
          <p:nvPr/>
        </p:nvSpPr>
        <p:spPr>
          <a:xfrm rot="5400000">
            <a:off x="5509170" y="-5511572"/>
            <a:ext cx="1173659" cy="12192000"/>
          </a:xfrm>
          <a:prstGeom prst="rect">
            <a:avLst/>
          </a:prstGeom>
          <a:solidFill>
            <a:srgbClr val="003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5153EED1-36CC-4391-9DDA-429BCBDE84A0}"/>
              </a:ext>
            </a:extLst>
          </p:cNvPr>
          <p:cNvSpPr>
            <a:spLocks noGrp="1"/>
          </p:cNvSpPr>
          <p:nvPr>
            <p:ph type="title"/>
          </p:nvPr>
        </p:nvSpPr>
        <p:spPr>
          <a:xfrm>
            <a:off x="527990" y="283219"/>
            <a:ext cx="10668330" cy="701731"/>
          </a:xfrm>
        </p:spPr>
        <p:txBody>
          <a:bodyPr wrap="square" lIns="0" anchor="ctr">
            <a:spAutoFit/>
          </a:bodyPr>
          <a:lstStyle>
            <a:lvl1pPr>
              <a:lnSpc>
                <a:spcPct val="90000"/>
              </a:lnSpc>
              <a:defRPr sz="4400">
                <a:solidFill>
                  <a:schemeClr val="bg1"/>
                </a:solidFill>
              </a:defRPr>
            </a:lvl1pPr>
          </a:lstStyle>
          <a:p>
            <a:r>
              <a:rPr lang="en-US"/>
              <a:t>Click to edit Master title style</a:t>
            </a:r>
            <a:endParaRPr lang="en-US" dirty="0"/>
          </a:p>
        </p:txBody>
      </p:sp>
      <p:sp>
        <p:nvSpPr>
          <p:cNvPr id="2" name="TextBox 1">
            <a:extLst>
              <a:ext uri="{FF2B5EF4-FFF2-40B4-BE49-F238E27FC236}">
                <a16:creationId xmlns:a16="http://schemas.microsoft.com/office/drawing/2014/main" id="{E74B8252-C6E7-7032-C47B-A0013A811BED}"/>
              </a:ext>
            </a:extLst>
          </p:cNvPr>
          <p:cNvSpPr txBox="1"/>
          <p:nvPr userDrawn="1"/>
        </p:nvSpPr>
        <p:spPr>
          <a:xfrm>
            <a:off x="10051413" y="6343157"/>
            <a:ext cx="1866378" cy="313151"/>
          </a:xfrm>
          <a:prstGeom prst="rect">
            <a:avLst/>
          </a:prstGeom>
          <a:noFill/>
          <a:ln>
            <a:noFill/>
          </a:ln>
        </p:spPr>
        <p:txBody>
          <a:bodyPr wrap="square" rtlCol="0">
            <a:noAutofit/>
          </a:bodyPr>
          <a:lstStyle/>
          <a:p>
            <a:pPr algn="r">
              <a:lnSpc>
                <a:spcPct val="95000"/>
              </a:lnSpc>
            </a:pPr>
            <a:r>
              <a:rPr lang="en-US" sz="1000" spc="300" dirty="0">
                <a:solidFill>
                  <a:srgbClr val="003CB9"/>
                </a:solidFill>
                <a:latin typeface="Arial Narrow" panose="020B0606020202030204" pitchFamily="34" charset="0"/>
              </a:rPr>
              <a:t>CAROLLO</a:t>
            </a:r>
            <a:r>
              <a:rPr lang="en-US" sz="900" spc="300" dirty="0">
                <a:solidFill>
                  <a:srgbClr val="003CB9"/>
                </a:solidFill>
                <a:latin typeface="Arial Narrow" panose="020B0606020202030204" pitchFamily="34" charset="0"/>
              </a:rPr>
              <a:t>   </a:t>
            </a:r>
            <a:r>
              <a:rPr lang="en-US" sz="900" spc="300" dirty="0">
                <a:solidFill>
                  <a:schemeClr val="accent1"/>
                </a:solidFill>
                <a:latin typeface="Arial Narrow" panose="020B0606020202030204" pitchFamily="34" charset="0"/>
              </a:rPr>
              <a:t>/</a:t>
            </a:r>
            <a:r>
              <a:rPr lang="en-US" sz="900" spc="300" dirty="0">
                <a:solidFill>
                  <a:srgbClr val="003CB9"/>
                </a:solidFill>
                <a:latin typeface="Arial Narrow" panose="020B0606020202030204" pitchFamily="34" charset="0"/>
              </a:rPr>
              <a:t>   </a:t>
            </a:r>
            <a:fld id="{E7B37AC3-26D8-44A8-8336-675969F41DB9}" type="slidenum">
              <a:rPr lang="en-US" sz="900" b="1" spc="300" smtClean="0">
                <a:solidFill>
                  <a:srgbClr val="003CB9"/>
                </a:solidFill>
                <a:latin typeface="Arial Narrow" panose="020B0606020202030204" pitchFamily="34" charset="0"/>
              </a:rPr>
              <a:pPr algn="r">
                <a:lnSpc>
                  <a:spcPct val="95000"/>
                </a:lnSpc>
              </a:pPr>
              <a:t>‹#›</a:t>
            </a:fld>
            <a:endParaRPr lang="en-US" sz="900" b="1" spc="300" dirty="0">
              <a:solidFill>
                <a:srgbClr val="003CB9"/>
              </a:solidFill>
              <a:latin typeface="Arial Narrow" panose="020B0606020202030204" pitchFamily="34" charset="0"/>
            </a:endParaRPr>
          </a:p>
        </p:txBody>
      </p:sp>
    </p:spTree>
    <p:extLst>
      <p:ext uri="{BB962C8B-B14F-4D97-AF65-F5344CB8AC3E}">
        <p14:creationId xmlns:p14="http://schemas.microsoft.com/office/powerpoint/2010/main" val="869254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Statement - White">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09955A2B-EB7A-4220-97F9-4BD8B6568B7A}"/>
              </a:ext>
            </a:extLst>
          </p:cNvPr>
          <p:cNvPicPr>
            <a:picLocks noChangeAspect="1"/>
          </p:cNvPicPr>
          <p:nvPr userDrawn="1"/>
        </p:nvPicPr>
        <p:blipFill rotWithShape="1">
          <a:blip r:embed="rId2" cstate="email">
            <a:duotone>
              <a:prstClr val="black"/>
              <a:srgbClr val="D9C3A5">
                <a:tint val="50000"/>
                <a:satMod val="180000"/>
              </a:srgbClr>
            </a:duotone>
            <a:alphaModFix amt="17000"/>
            <a:extLst>
              <a:ext uri="{28A0092B-C50C-407E-A947-70E740481C1C}">
                <a14:useLocalDpi xmlns:a14="http://schemas.microsoft.com/office/drawing/2010/main"/>
              </a:ext>
            </a:extLst>
          </a:blip>
          <a:srcRect/>
          <a:stretch/>
        </p:blipFill>
        <p:spPr>
          <a:xfrm>
            <a:off x="0" y="3693661"/>
            <a:ext cx="12192000" cy="3164338"/>
          </a:xfrm>
          <a:prstGeom prst="rect">
            <a:avLst/>
          </a:prstGeom>
        </p:spPr>
      </p:pic>
      <p:sp>
        <p:nvSpPr>
          <p:cNvPr id="2" name="Title 1">
            <a:extLst>
              <a:ext uri="{FF2B5EF4-FFF2-40B4-BE49-F238E27FC236}">
                <a16:creationId xmlns:a16="http://schemas.microsoft.com/office/drawing/2014/main" id="{3EBD8A2E-71A2-4A0C-859F-AC9444093DBD}"/>
              </a:ext>
            </a:extLst>
          </p:cNvPr>
          <p:cNvSpPr>
            <a:spLocks noGrp="1"/>
          </p:cNvSpPr>
          <p:nvPr>
            <p:ph type="title"/>
          </p:nvPr>
        </p:nvSpPr>
        <p:spPr>
          <a:xfrm>
            <a:off x="2482883" y="1131984"/>
            <a:ext cx="7568530" cy="1588127"/>
          </a:xfrm>
        </p:spPr>
        <p:txBody>
          <a:bodyPr anchor="b">
            <a:spAutoFit/>
          </a:bodyPr>
          <a:lstStyle>
            <a:lvl1pPr>
              <a:lnSpc>
                <a:spcPct val="90000"/>
              </a:lnSpc>
              <a:defRPr sz="5400">
                <a:solidFill>
                  <a:schemeClr val="accent1"/>
                </a:solidFill>
              </a:defRPr>
            </a:lvl1pPr>
          </a:lstStyle>
          <a:p>
            <a:r>
              <a:rPr lang="en-US"/>
              <a:t>Click to edit Master title style</a:t>
            </a:r>
            <a:endParaRPr lang="en-US" dirty="0"/>
          </a:p>
        </p:txBody>
      </p:sp>
      <p:cxnSp>
        <p:nvCxnSpPr>
          <p:cNvPr id="5" name="Straight Connector 4">
            <a:extLst>
              <a:ext uri="{FF2B5EF4-FFF2-40B4-BE49-F238E27FC236}">
                <a16:creationId xmlns:a16="http://schemas.microsoft.com/office/drawing/2014/main" id="{1F994D51-B867-458C-900C-A8F9ED5EDB8E}"/>
              </a:ext>
            </a:extLst>
          </p:cNvPr>
          <p:cNvCxnSpPr>
            <a:cxnSpLocks/>
          </p:cNvCxnSpPr>
          <p:nvPr/>
        </p:nvCxnSpPr>
        <p:spPr>
          <a:xfrm>
            <a:off x="2482883" y="2881615"/>
            <a:ext cx="425780" cy="0"/>
          </a:xfrm>
          <a:prstGeom prst="line">
            <a:avLst/>
          </a:prstGeom>
          <a:ln w="25400">
            <a:solidFill>
              <a:srgbClr val="FAA41A"/>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9E92EF27-3B4F-4653-A4A3-B5000D6F588D}"/>
              </a:ext>
            </a:extLst>
          </p:cNvPr>
          <p:cNvSpPr>
            <a:spLocks noGrp="1"/>
          </p:cNvSpPr>
          <p:nvPr>
            <p:ph type="body" sz="quarter" idx="15"/>
          </p:nvPr>
        </p:nvSpPr>
        <p:spPr>
          <a:xfrm>
            <a:off x="2482883" y="3231995"/>
            <a:ext cx="7539038" cy="461665"/>
          </a:xfrm>
        </p:spPr>
        <p:txBody>
          <a:bodyPr lIns="0">
            <a:spAutoFit/>
          </a:bodyPr>
          <a:lstStyle>
            <a:lvl1pPr marL="0" indent="0">
              <a:lnSpc>
                <a:spcPct val="100000"/>
              </a:lnSpc>
              <a:buNone/>
              <a:defRPr sz="2400">
                <a:solidFill>
                  <a:srgbClr val="003CB9"/>
                </a:solidFill>
                <a:latin typeface="Segoe UI" panose="020B0502040204020203" pitchFamily="34" charset="0"/>
                <a:cs typeface="Segoe UI" panose="020B050204020402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cxnSp>
        <p:nvCxnSpPr>
          <p:cNvPr id="9" name="Straight Connector 8">
            <a:extLst>
              <a:ext uri="{FF2B5EF4-FFF2-40B4-BE49-F238E27FC236}">
                <a16:creationId xmlns:a16="http://schemas.microsoft.com/office/drawing/2014/main" id="{E5ACE49C-2732-483C-ADF9-D85BD9CBED3D}"/>
              </a:ext>
            </a:extLst>
          </p:cNvPr>
          <p:cNvCxnSpPr>
            <a:cxnSpLocks/>
          </p:cNvCxnSpPr>
          <p:nvPr userDrawn="1"/>
        </p:nvCxnSpPr>
        <p:spPr>
          <a:xfrm>
            <a:off x="2482883" y="2881615"/>
            <a:ext cx="425780" cy="0"/>
          </a:xfrm>
          <a:prstGeom prst="line">
            <a:avLst/>
          </a:prstGeom>
          <a:ln w="25400">
            <a:solidFill>
              <a:srgbClr val="FAA41A"/>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80A5C01A-AB9B-F73A-3080-B7717256B766}"/>
              </a:ext>
            </a:extLst>
          </p:cNvPr>
          <p:cNvSpPr txBox="1"/>
          <p:nvPr userDrawn="1"/>
        </p:nvSpPr>
        <p:spPr>
          <a:xfrm>
            <a:off x="10051413" y="6343157"/>
            <a:ext cx="1866378" cy="313151"/>
          </a:xfrm>
          <a:prstGeom prst="rect">
            <a:avLst/>
          </a:prstGeom>
          <a:noFill/>
          <a:ln>
            <a:noFill/>
          </a:ln>
        </p:spPr>
        <p:txBody>
          <a:bodyPr wrap="square" rtlCol="0">
            <a:noAutofit/>
          </a:bodyPr>
          <a:lstStyle/>
          <a:p>
            <a:pPr algn="r">
              <a:lnSpc>
                <a:spcPct val="95000"/>
              </a:lnSpc>
            </a:pPr>
            <a:r>
              <a:rPr lang="en-US" sz="1000" spc="300" dirty="0">
                <a:solidFill>
                  <a:srgbClr val="003CB9"/>
                </a:solidFill>
                <a:latin typeface="Arial Narrow" panose="020B0606020202030204" pitchFamily="34" charset="0"/>
              </a:rPr>
              <a:t>CAROLLO</a:t>
            </a:r>
            <a:r>
              <a:rPr lang="en-US" sz="900" spc="300" dirty="0">
                <a:solidFill>
                  <a:srgbClr val="003CB9"/>
                </a:solidFill>
                <a:latin typeface="Arial Narrow" panose="020B0606020202030204" pitchFamily="34" charset="0"/>
              </a:rPr>
              <a:t>   </a:t>
            </a:r>
            <a:r>
              <a:rPr lang="en-US" sz="900" spc="300" dirty="0">
                <a:solidFill>
                  <a:schemeClr val="accent1"/>
                </a:solidFill>
                <a:latin typeface="Arial Narrow" panose="020B0606020202030204" pitchFamily="34" charset="0"/>
              </a:rPr>
              <a:t>/</a:t>
            </a:r>
            <a:r>
              <a:rPr lang="en-US" sz="900" spc="300" dirty="0">
                <a:solidFill>
                  <a:srgbClr val="003CB9"/>
                </a:solidFill>
                <a:latin typeface="Arial Narrow" panose="020B0606020202030204" pitchFamily="34" charset="0"/>
              </a:rPr>
              <a:t>   </a:t>
            </a:r>
            <a:fld id="{E7B37AC3-26D8-44A8-8336-675969F41DB9}" type="slidenum">
              <a:rPr lang="en-US" sz="900" b="1" spc="300" smtClean="0">
                <a:solidFill>
                  <a:srgbClr val="003CB9"/>
                </a:solidFill>
                <a:latin typeface="Arial Narrow" panose="020B0606020202030204" pitchFamily="34" charset="0"/>
              </a:rPr>
              <a:pPr algn="r">
                <a:lnSpc>
                  <a:spcPct val="95000"/>
                </a:lnSpc>
              </a:pPr>
              <a:t>‹#›</a:t>
            </a:fld>
            <a:endParaRPr lang="en-US" sz="900" b="1" spc="300" dirty="0">
              <a:solidFill>
                <a:srgbClr val="003CB9"/>
              </a:solidFill>
              <a:latin typeface="Arial Narrow" panose="020B0606020202030204" pitchFamily="34" charset="0"/>
            </a:endParaRPr>
          </a:p>
        </p:txBody>
      </p:sp>
    </p:spTree>
    <p:extLst>
      <p:ext uri="{BB962C8B-B14F-4D97-AF65-F5344CB8AC3E}">
        <p14:creationId xmlns:p14="http://schemas.microsoft.com/office/powerpoint/2010/main" val="40236030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Quote ">
    <p:spTree>
      <p:nvGrpSpPr>
        <p:cNvPr id="1" name=""/>
        <p:cNvGrpSpPr/>
        <p:nvPr/>
      </p:nvGrpSpPr>
      <p:grpSpPr>
        <a:xfrm>
          <a:off x="0" y="0"/>
          <a:ext cx="0" cy="0"/>
          <a:chOff x="0" y="0"/>
          <a:chExt cx="0" cy="0"/>
        </a:xfrm>
      </p:grpSpPr>
      <p:pic>
        <p:nvPicPr>
          <p:cNvPr id="11" name="Picture 10" descr="Background pattern&#10;&#10;Description automatically generated">
            <a:extLst>
              <a:ext uri="{FF2B5EF4-FFF2-40B4-BE49-F238E27FC236}">
                <a16:creationId xmlns:a16="http://schemas.microsoft.com/office/drawing/2014/main" id="{C6A8D2FC-D796-42BA-8762-024AE048947A}"/>
              </a:ext>
            </a:extLst>
          </p:cNvPr>
          <p:cNvPicPr>
            <a:picLocks noChangeAspect="1"/>
          </p:cNvPicPr>
          <p:nvPr userDrawn="1"/>
        </p:nvPicPr>
        <p:blipFill rotWithShape="1">
          <a:blip r:embed="rId2" cstate="email">
            <a:duotone>
              <a:prstClr val="black"/>
              <a:srgbClr val="D9C3A5">
                <a:tint val="50000"/>
                <a:satMod val="180000"/>
              </a:srgbClr>
            </a:duotone>
            <a:alphaModFix amt="17000"/>
            <a:extLst>
              <a:ext uri="{28A0092B-C50C-407E-A947-70E740481C1C}">
                <a14:useLocalDpi xmlns:a14="http://schemas.microsoft.com/office/drawing/2010/main"/>
              </a:ext>
            </a:extLst>
          </a:blip>
          <a:srcRect/>
          <a:stretch/>
        </p:blipFill>
        <p:spPr>
          <a:xfrm>
            <a:off x="0" y="3693661"/>
            <a:ext cx="12192000" cy="3164338"/>
          </a:xfrm>
          <a:prstGeom prst="rect">
            <a:avLst/>
          </a:prstGeom>
        </p:spPr>
      </p:pic>
      <p:sp>
        <p:nvSpPr>
          <p:cNvPr id="2" name="Title 1">
            <a:extLst>
              <a:ext uri="{FF2B5EF4-FFF2-40B4-BE49-F238E27FC236}">
                <a16:creationId xmlns:a16="http://schemas.microsoft.com/office/drawing/2014/main" id="{3EBD8A2E-71A2-4A0C-859F-AC9444093DBD}"/>
              </a:ext>
            </a:extLst>
          </p:cNvPr>
          <p:cNvSpPr>
            <a:spLocks noGrp="1"/>
          </p:cNvSpPr>
          <p:nvPr>
            <p:ph type="title" hasCustomPrompt="1"/>
          </p:nvPr>
        </p:nvSpPr>
        <p:spPr>
          <a:xfrm>
            <a:off x="2534919" y="1782368"/>
            <a:ext cx="7814425" cy="553998"/>
          </a:xfrm>
        </p:spPr>
        <p:txBody>
          <a:bodyPr wrap="square" anchor="t">
            <a:spAutoFit/>
          </a:bodyPr>
          <a:lstStyle>
            <a:lvl1pPr>
              <a:lnSpc>
                <a:spcPct val="100000"/>
              </a:lnSpc>
              <a:defRPr sz="3000" b="1">
                <a:solidFill>
                  <a:schemeClr val="accent1"/>
                </a:solidFill>
              </a:defRPr>
            </a:lvl1pPr>
          </a:lstStyle>
          <a:p>
            <a:r>
              <a:rPr lang="en-US" dirty="0"/>
              <a:t>Click to add quote</a:t>
            </a:r>
          </a:p>
        </p:txBody>
      </p:sp>
      <p:sp>
        <p:nvSpPr>
          <p:cNvPr id="8" name="TextBox 7">
            <a:extLst>
              <a:ext uri="{FF2B5EF4-FFF2-40B4-BE49-F238E27FC236}">
                <a16:creationId xmlns:a16="http://schemas.microsoft.com/office/drawing/2014/main" id="{B4F05BCC-356E-4445-BBA2-1B12B403A893}"/>
              </a:ext>
            </a:extLst>
          </p:cNvPr>
          <p:cNvSpPr txBox="1"/>
          <p:nvPr/>
        </p:nvSpPr>
        <p:spPr>
          <a:xfrm>
            <a:off x="915897" y="1329674"/>
            <a:ext cx="1325805" cy="2646878"/>
          </a:xfrm>
          <a:prstGeom prst="rect">
            <a:avLst/>
          </a:prstGeom>
          <a:noFill/>
        </p:spPr>
        <p:txBody>
          <a:bodyPr wrap="square" rtlCol="0">
            <a:spAutoFit/>
          </a:bodyPr>
          <a:lstStyle/>
          <a:p>
            <a:r>
              <a:rPr lang="en-US" sz="16600" dirty="0">
                <a:solidFill>
                  <a:srgbClr val="FAA41A"/>
                </a:solidFill>
                <a:latin typeface="Arial Black" panose="020B0A04020102020204" pitchFamily="34" charset="0"/>
                <a:cs typeface="Segoe UI Light" panose="020B0502040204020203" pitchFamily="34" charset="0"/>
              </a:rPr>
              <a:t>“</a:t>
            </a:r>
          </a:p>
        </p:txBody>
      </p:sp>
      <p:sp>
        <p:nvSpPr>
          <p:cNvPr id="9" name="Text Placeholder 4">
            <a:extLst>
              <a:ext uri="{FF2B5EF4-FFF2-40B4-BE49-F238E27FC236}">
                <a16:creationId xmlns:a16="http://schemas.microsoft.com/office/drawing/2014/main" id="{2BB0C911-8C7F-4047-A982-C99E39433174}"/>
              </a:ext>
            </a:extLst>
          </p:cNvPr>
          <p:cNvSpPr>
            <a:spLocks noGrp="1"/>
          </p:cNvSpPr>
          <p:nvPr>
            <p:ph type="body" sz="quarter" idx="11" hasCustomPrompt="1"/>
          </p:nvPr>
        </p:nvSpPr>
        <p:spPr>
          <a:xfrm>
            <a:off x="7418567" y="4874882"/>
            <a:ext cx="2930778" cy="369332"/>
          </a:xfrm>
        </p:spPr>
        <p:txBody>
          <a:bodyPr>
            <a:spAutoFit/>
          </a:bodyPr>
          <a:lstStyle>
            <a:lvl1pPr marL="0" indent="0" algn="r">
              <a:lnSpc>
                <a:spcPct val="100000"/>
              </a:lnSpc>
              <a:spcBef>
                <a:spcPts val="0"/>
              </a:spcBef>
              <a:buNone/>
              <a:defRPr sz="1800" b="1" i="0">
                <a:solidFill>
                  <a:schemeClr val="tx2"/>
                </a:solidFill>
                <a:latin typeface="Segoe UI Semibold" panose="020B0702040204020203" pitchFamily="34" charset="0"/>
                <a:cs typeface="Segoe UI Semibold" panose="020B0702040204020203" pitchFamily="34" charset="0"/>
              </a:defRPr>
            </a:lvl1pPr>
            <a:lvl2pPr marL="457200" indent="0">
              <a:buNone/>
              <a:defRPr sz="2800">
                <a:solidFill>
                  <a:srgbClr val="003CB9"/>
                </a:solidFill>
                <a:latin typeface="Segoe UI Semibold" panose="020B0702040204020203" pitchFamily="34" charset="0"/>
                <a:cs typeface="Segoe UI Semibold" panose="020B0702040204020203" pitchFamily="34" charset="0"/>
              </a:defRPr>
            </a:lvl2pPr>
            <a:lvl3pPr marL="914400" indent="0">
              <a:buNone/>
              <a:defRPr sz="2800">
                <a:solidFill>
                  <a:srgbClr val="003CB9"/>
                </a:solidFill>
                <a:latin typeface="Segoe UI Semibold" panose="020B0702040204020203" pitchFamily="34" charset="0"/>
                <a:cs typeface="Segoe UI Semibold" panose="020B0702040204020203" pitchFamily="34" charset="0"/>
              </a:defRPr>
            </a:lvl3pPr>
            <a:lvl4pPr marL="1371600" indent="0">
              <a:buNone/>
              <a:defRPr sz="2800">
                <a:solidFill>
                  <a:srgbClr val="003CB9"/>
                </a:solidFill>
                <a:latin typeface="Segoe UI Semibold" panose="020B0702040204020203" pitchFamily="34" charset="0"/>
                <a:cs typeface="Segoe UI Semibold" panose="020B0702040204020203" pitchFamily="34" charset="0"/>
              </a:defRPr>
            </a:lvl4pPr>
            <a:lvl5pPr marL="1828800" indent="0">
              <a:buNone/>
              <a:defRPr sz="2800">
                <a:solidFill>
                  <a:srgbClr val="003CB9"/>
                </a:solidFill>
                <a:latin typeface="Segoe UI Semibold" panose="020B0702040204020203" pitchFamily="34" charset="0"/>
                <a:cs typeface="Segoe UI Semibold" panose="020B0702040204020203" pitchFamily="34" charset="0"/>
              </a:defRPr>
            </a:lvl5pPr>
          </a:lstStyle>
          <a:p>
            <a:pPr lvl="0"/>
            <a:r>
              <a:rPr lang="en-US" dirty="0"/>
              <a:t>Click to add name</a:t>
            </a:r>
          </a:p>
        </p:txBody>
      </p:sp>
      <p:sp>
        <p:nvSpPr>
          <p:cNvPr id="12" name="TextBox 11">
            <a:extLst>
              <a:ext uri="{FF2B5EF4-FFF2-40B4-BE49-F238E27FC236}">
                <a16:creationId xmlns:a16="http://schemas.microsoft.com/office/drawing/2014/main" id="{DEE44480-A4E7-4446-A13B-9DFC4CB40ABD}"/>
              </a:ext>
            </a:extLst>
          </p:cNvPr>
          <p:cNvSpPr txBox="1"/>
          <p:nvPr userDrawn="1"/>
        </p:nvSpPr>
        <p:spPr>
          <a:xfrm>
            <a:off x="915897" y="1329674"/>
            <a:ext cx="1325805" cy="2646878"/>
          </a:xfrm>
          <a:prstGeom prst="rect">
            <a:avLst/>
          </a:prstGeom>
          <a:noFill/>
        </p:spPr>
        <p:txBody>
          <a:bodyPr wrap="square" rtlCol="0">
            <a:spAutoFit/>
          </a:bodyPr>
          <a:lstStyle/>
          <a:p>
            <a:r>
              <a:rPr lang="en-US" sz="16600" dirty="0">
                <a:solidFill>
                  <a:srgbClr val="FAA41A"/>
                </a:solidFill>
                <a:latin typeface="Arial Black" panose="020B0A04020102020204" pitchFamily="34" charset="0"/>
                <a:cs typeface="Segoe UI Light" panose="020B0502040204020203" pitchFamily="34" charset="0"/>
              </a:rPr>
              <a:t>“</a:t>
            </a:r>
          </a:p>
        </p:txBody>
      </p:sp>
      <p:sp>
        <p:nvSpPr>
          <p:cNvPr id="4" name="TextBox 3">
            <a:extLst>
              <a:ext uri="{FF2B5EF4-FFF2-40B4-BE49-F238E27FC236}">
                <a16:creationId xmlns:a16="http://schemas.microsoft.com/office/drawing/2014/main" id="{651CDEC8-CDB5-03A3-F797-154F69123352}"/>
              </a:ext>
            </a:extLst>
          </p:cNvPr>
          <p:cNvSpPr txBox="1"/>
          <p:nvPr userDrawn="1"/>
        </p:nvSpPr>
        <p:spPr>
          <a:xfrm>
            <a:off x="10051413" y="6343157"/>
            <a:ext cx="1866378" cy="313151"/>
          </a:xfrm>
          <a:prstGeom prst="rect">
            <a:avLst/>
          </a:prstGeom>
          <a:noFill/>
          <a:ln>
            <a:noFill/>
          </a:ln>
        </p:spPr>
        <p:txBody>
          <a:bodyPr wrap="square" rtlCol="0">
            <a:noAutofit/>
          </a:bodyPr>
          <a:lstStyle/>
          <a:p>
            <a:pPr algn="r">
              <a:lnSpc>
                <a:spcPct val="95000"/>
              </a:lnSpc>
            </a:pPr>
            <a:r>
              <a:rPr lang="en-US" sz="1000" spc="300" dirty="0">
                <a:solidFill>
                  <a:srgbClr val="003CB9"/>
                </a:solidFill>
                <a:latin typeface="Arial Narrow" panose="020B0606020202030204" pitchFamily="34" charset="0"/>
              </a:rPr>
              <a:t>CAROLLO</a:t>
            </a:r>
            <a:r>
              <a:rPr lang="en-US" sz="900" spc="300" dirty="0">
                <a:solidFill>
                  <a:srgbClr val="003CB9"/>
                </a:solidFill>
                <a:latin typeface="Arial Narrow" panose="020B0606020202030204" pitchFamily="34" charset="0"/>
              </a:rPr>
              <a:t>   </a:t>
            </a:r>
            <a:r>
              <a:rPr lang="en-US" sz="900" spc="300" dirty="0">
                <a:solidFill>
                  <a:schemeClr val="accent1"/>
                </a:solidFill>
                <a:latin typeface="Arial Narrow" panose="020B0606020202030204" pitchFamily="34" charset="0"/>
              </a:rPr>
              <a:t>/</a:t>
            </a:r>
            <a:r>
              <a:rPr lang="en-US" sz="900" spc="300" dirty="0">
                <a:solidFill>
                  <a:srgbClr val="003CB9"/>
                </a:solidFill>
                <a:latin typeface="Arial Narrow" panose="020B0606020202030204" pitchFamily="34" charset="0"/>
              </a:rPr>
              <a:t>   </a:t>
            </a:r>
            <a:fld id="{E7B37AC3-26D8-44A8-8336-675969F41DB9}" type="slidenum">
              <a:rPr lang="en-US" sz="900" b="1" spc="300" smtClean="0">
                <a:solidFill>
                  <a:srgbClr val="003CB9"/>
                </a:solidFill>
                <a:latin typeface="Arial Narrow" panose="020B0606020202030204" pitchFamily="34" charset="0"/>
              </a:rPr>
              <a:pPr algn="r">
                <a:lnSpc>
                  <a:spcPct val="95000"/>
                </a:lnSpc>
              </a:pPr>
              <a:t>‹#›</a:t>
            </a:fld>
            <a:endParaRPr lang="en-US" sz="900" b="1" spc="300" dirty="0">
              <a:solidFill>
                <a:srgbClr val="003CB9"/>
              </a:solidFill>
              <a:latin typeface="Arial Narrow" panose="020B0606020202030204" pitchFamily="34" charset="0"/>
            </a:endParaRPr>
          </a:p>
        </p:txBody>
      </p:sp>
    </p:spTree>
    <p:extLst>
      <p:ext uri="{BB962C8B-B14F-4D97-AF65-F5344CB8AC3E}">
        <p14:creationId xmlns:p14="http://schemas.microsoft.com/office/powerpoint/2010/main" val="11805080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AFC3B90-B919-470C-89A0-AA20A6DE382F}"/>
              </a:ext>
            </a:extLst>
          </p:cNvPr>
          <p:cNvSpPr/>
          <p:nvPr userDrawn="1"/>
        </p:nvSpPr>
        <p:spPr>
          <a:xfrm rot="5400000">
            <a:off x="2667000" y="-2667000"/>
            <a:ext cx="6858000" cy="12192000"/>
          </a:xfrm>
          <a:prstGeom prst="rect">
            <a:avLst/>
          </a:prstGeom>
          <a:solidFill>
            <a:srgbClr val="003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54CBF8C4-77E7-48C5-A5B2-7A65A3F9B1B0}"/>
              </a:ext>
            </a:extLst>
          </p:cNvPr>
          <p:cNvSpPr/>
          <p:nvPr/>
        </p:nvSpPr>
        <p:spPr>
          <a:xfrm rot="5400000">
            <a:off x="2667000" y="-2667000"/>
            <a:ext cx="6858000" cy="12192000"/>
          </a:xfrm>
          <a:prstGeom prst="rect">
            <a:avLst/>
          </a:prstGeom>
          <a:solidFill>
            <a:srgbClr val="003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Background pattern&#10;&#10;Description automatically generated">
            <a:extLst>
              <a:ext uri="{FF2B5EF4-FFF2-40B4-BE49-F238E27FC236}">
                <a16:creationId xmlns:a16="http://schemas.microsoft.com/office/drawing/2014/main" id="{7DEFB1D9-080D-4CAE-BD31-0BE5E1CFA003}"/>
              </a:ext>
            </a:extLst>
          </p:cNvPr>
          <p:cNvPicPr>
            <a:picLocks noChangeAspect="1"/>
          </p:cNvPicPr>
          <p:nvPr/>
        </p:nvPicPr>
        <p:blipFill rotWithShape="1">
          <a:blip r:embed="rId2" cstate="email">
            <a:biLevel thresh="25000"/>
            <a:alphaModFix amt="28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a:off x="4526" y="3856387"/>
            <a:ext cx="12187476" cy="3001617"/>
          </a:xfrm>
          <a:prstGeom prst="rect">
            <a:avLst/>
          </a:prstGeom>
        </p:spPr>
      </p:pic>
      <p:sp>
        <p:nvSpPr>
          <p:cNvPr id="5" name="TextBox 4">
            <a:extLst>
              <a:ext uri="{FF2B5EF4-FFF2-40B4-BE49-F238E27FC236}">
                <a16:creationId xmlns:a16="http://schemas.microsoft.com/office/drawing/2014/main" id="{3A398782-2166-4933-8435-F6D80D332EB4}"/>
              </a:ext>
            </a:extLst>
          </p:cNvPr>
          <p:cNvSpPr txBox="1"/>
          <p:nvPr userDrawn="1"/>
        </p:nvSpPr>
        <p:spPr>
          <a:xfrm>
            <a:off x="391885" y="6289056"/>
            <a:ext cx="1493846" cy="313151"/>
          </a:xfrm>
          <a:prstGeom prst="rect">
            <a:avLst/>
          </a:prstGeom>
          <a:noFill/>
        </p:spPr>
        <p:txBody>
          <a:bodyPr wrap="square" rtlCol="0">
            <a:noAutofit/>
          </a:bodyPr>
          <a:lstStyle/>
          <a:p>
            <a:pPr algn="r">
              <a:lnSpc>
                <a:spcPct val="95000"/>
              </a:lnSpc>
            </a:pPr>
            <a:r>
              <a:rPr lang="en-US" sz="1000" b="1" spc="300" dirty="0">
                <a:solidFill>
                  <a:schemeClr val="bg1"/>
                </a:solidFill>
                <a:latin typeface="Arial Narrow" panose="020B0606020202030204" pitchFamily="34" charset="0"/>
              </a:rPr>
              <a:t>CAROLLO.COM</a:t>
            </a:r>
          </a:p>
        </p:txBody>
      </p:sp>
      <p:pic>
        <p:nvPicPr>
          <p:cNvPr id="6" name="Graphic 5">
            <a:extLst>
              <a:ext uri="{FF2B5EF4-FFF2-40B4-BE49-F238E27FC236}">
                <a16:creationId xmlns:a16="http://schemas.microsoft.com/office/drawing/2014/main" id="{9F53237B-39D7-4B18-83EB-8BA441C8C070}"/>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876567" y="6187980"/>
            <a:ext cx="1649879" cy="257652"/>
          </a:xfrm>
          <a:prstGeom prst="rect">
            <a:avLst/>
          </a:prstGeom>
        </p:spPr>
      </p:pic>
      <p:sp>
        <p:nvSpPr>
          <p:cNvPr id="2" name="Title 1">
            <a:extLst>
              <a:ext uri="{FF2B5EF4-FFF2-40B4-BE49-F238E27FC236}">
                <a16:creationId xmlns:a16="http://schemas.microsoft.com/office/drawing/2014/main" id="{6BDB27CE-31B0-428A-99EA-906334649C51}"/>
              </a:ext>
            </a:extLst>
          </p:cNvPr>
          <p:cNvSpPr>
            <a:spLocks noGrp="1"/>
          </p:cNvSpPr>
          <p:nvPr>
            <p:ph type="title" hasCustomPrompt="1"/>
          </p:nvPr>
        </p:nvSpPr>
        <p:spPr>
          <a:xfrm>
            <a:off x="1330630" y="3905844"/>
            <a:ext cx="9230690" cy="707886"/>
          </a:xfrm>
        </p:spPr>
        <p:txBody>
          <a:bodyPr wrap="square" anchor="b">
            <a:spAutoFit/>
          </a:bodyPr>
          <a:lstStyle>
            <a:lvl1pPr>
              <a:defRPr sz="4000">
                <a:solidFill>
                  <a:schemeClr val="bg1"/>
                </a:solidFill>
              </a:defRPr>
            </a:lvl1pPr>
          </a:lstStyle>
          <a:p>
            <a:r>
              <a:rPr lang="en-US" dirty="0"/>
              <a:t>Click to add closing slide text</a:t>
            </a:r>
          </a:p>
        </p:txBody>
      </p:sp>
      <p:pic>
        <p:nvPicPr>
          <p:cNvPr id="10" name="Graphic 9">
            <a:extLst>
              <a:ext uri="{FF2B5EF4-FFF2-40B4-BE49-F238E27FC236}">
                <a16:creationId xmlns:a16="http://schemas.microsoft.com/office/drawing/2014/main" id="{8F3FE04E-F1E6-4674-B307-9E490992FCCD}"/>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876567" y="6187980"/>
            <a:ext cx="1649879" cy="257652"/>
          </a:xfrm>
          <a:prstGeom prst="rect">
            <a:avLst/>
          </a:prstGeom>
        </p:spPr>
      </p:pic>
    </p:spTree>
    <p:extLst>
      <p:ext uri="{BB962C8B-B14F-4D97-AF65-F5344CB8AC3E}">
        <p14:creationId xmlns:p14="http://schemas.microsoft.com/office/powerpoint/2010/main" val="20869876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BULLE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B3837-E32D-4F73-BD72-81F8E3E175E9}"/>
              </a:ext>
            </a:extLst>
          </p:cNvPr>
          <p:cNvSpPr>
            <a:spLocks noGrp="1"/>
          </p:cNvSpPr>
          <p:nvPr>
            <p:ph type="title" hasCustomPrompt="1"/>
          </p:nvPr>
        </p:nvSpPr>
        <p:spPr>
          <a:xfrm>
            <a:off x="587654" y="473573"/>
            <a:ext cx="10983817" cy="903605"/>
          </a:xfrm>
        </p:spPr>
        <p:txBody>
          <a:bodyPr/>
          <a:lstStyle>
            <a:lvl1pPr>
              <a:defRPr/>
            </a:lvl1pPr>
          </a:lstStyle>
          <a:p>
            <a:r>
              <a:rPr lang="en-US" sz="3200" dirty="0">
                <a:solidFill>
                  <a:srgbClr val="00B0F0"/>
                </a:solidFill>
                <a:latin typeface="Arial" panose="020B0604020202020204" pitchFamily="34" charset="0"/>
                <a:cs typeface="Arial" panose="020B0604020202020204" pitchFamily="34" charset="0"/>
              </a:rPr>
              <a:t>// </a:t>
            </a:r>
            <a:r>
              <a:rPr lang="en-US" dirty="0"/>
              <a:t>Click to edit Master title style</a:t>
            </a:r>
          </a:p>
        </p:txBody>
      </p:sp>
      <p:sp>
        <p:nvSpPr>
          <p:cNvPr id="3" name="Content Placeholder 2">
            <a:extLst>
              <a:ext uri="{FF2B5EF4-FFF2-40B4-BE49-F238E27FC236}">
                <a16:creationId xmlns:a16="http://schemas.microsoft.com/office/drawing/2014/main" id="{219F65B1-6D05-49AC-8FB2-2C339530FEF5}"/>
              </a:ext>
            </a:extLst>
          </p:cNvPr>
          <p:cNvSpPr>
            <a:spLocks noGrp="1"/>
          </p:cNvSpPr>
          <p:nvPr>
            <p:ph idx="1" hasCustomPrompt="1"/>
          </p:nvPr>
        </p:nvSpPr>
        <p:spPr/>
        <p:txBody>
          <a:bodyPr/>
          <a:lstStyle>
            <a:lvl1pPr marL="282575" indent="-282575">
              <a:spcBef>
                <a:spcPts val="1200"/>
              </a:spcBef>
              <a:buFont typeface="Arial" panose="020B0604020202020204" pitchFamily="34" charset="0"/>
              <a:buChar char="•"/>
              <a:defRPr/>
            </a:lvl1pPr>
            <a:lvl2pPr>
              <a:spcBef>
                <a:spcPts val="1200"/>
              </a:spcBef>
              <a:buSzPct val="80000"/>
              <a:defRPr/>
            </a:lvl2pPr>
            <a:lvl3pPr>
              <a:spcBef>
                <a:spcPts val="800"/>
              </a:spcBef>
              <a:defRPr/>
            </a:lvl3pPr>
          </a:lstStyle>
          <a:p>
            <a:pPr lvl="0"/>
            <a:r>
              <a:rPr lang="en-US" dirty="0"/>
              <a:t>Edit Master text styles</a:t>
            </a:r>
          </a:p>
          <a:p>
            <a:pPr lvl="1"/>
            <a:r>
              <a:rPr lang="en-US" dirty="0"/>
              <a:t>Second level</a:t>
            </a:r>
          </a:p>
          <a:p>
            <a:pPr lvl="2"/>
            <a:r>
              <a:rPr lang="en-US" dirty="0"/>
              <a:t>Third level</a:t>
            </a:r>
          </a:p>
        </p:txBody>
      </p:sp>
      <p:pic>
        <p:nvPicPr>
          <p:cNvPr id="4" name="Picture 3">
            <a:extLst>
              <a:ext uri="{FF2B5EF4-FFF2-40B4-BE49-F238E27FC236}">
                <a16:creationId xmlns:a16="http://schemas.microsoft.com/office/drawing/2014/main" id="{F250ED9E-DC25-42D9-A43F-AB1A5453FA33}"/>
              </a:ext>
            </a:extLst>
          </p:cNvPr>
          <p:cNvPicPr>
            <a:picLocks noChangeAspect="1"/>
          </p:cNvPicPr>
          <p:nvPr userDrawn="1"/>
        </p:nvPicPr>
        <p:blipFill>
          <a:blip r:embed="rId2"/>
          <a:stretch>
            <a:fillRect/>
          </a:stretch>
        </p:blipFill>
        <p:spPr>
          <a:xfrm>
            <a:off x="0" y="-1"/>
            <a:ext cx="12242800" cy="197306"/>
          </a:xfrm>
          <a:prstGeom prst="rect">
            <a:avLst/>
          </a:prstGeom>
        </p:spPr>
      </p:pic>
      <p:sp>
        <p:nvSpPr>
          <p:cNvPr id="5" name="Slide Number Placeholder 3"/>
          <p:cNvSpPr>
            <a:spLocks noGrp="1"/>
          </p:cNvSpPr>
          <p:nvPr>
            <p:ph type="sldNum" sz="quarter" idx="4"/>
          </p:nvPr>
        </p:nvSpPr>
        <p:spPr>
          <a:xfrm>
            <a:off x="11396132" y="6394450"/>
            <a:ext cx="69426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BAAD03-4860-4E41-8C65-3BCAECF6961C}" type="slidenum">
              <a:rPr lang="en-US" smtClean="0"/>
              <a:t>‹#›</a:t>
            </a:fld>
            <a:endParaRPr lang="en-US"/>
          </a:p>
        </p:txBody>
      </p:sp>
    </p:spTree>
    <p:extLst>
      <p:ext uri="{BB962C8B-B14F-4D97-AF65-F5344CB8AC3E}">
        <p14:creationId xmlns:p14="http://schemas.microsoft.com/office/powerpoint/2010/main" val="3662949755"/>
      </p:ext>
    </p:extLst>
  </p:cSld>
  <p:clrMapOvr>
    <a:masterClrMapping/>
  </p:clrMapOvr>
  <p:extLst>
    <p:ext uri="{DCECCB84-F9BA-43D5-87BE-67443E8EF086}">
      <p15:sldGuideLst xmlns:p15="http://schemas.microsoft.com/office/powerpoint/2012/main">
        <p15:guide id="1" orient="horz" pos="297">
          <p15:clr>
            <a:srgbClr val="FBAE40"/>
          </p15:clr>
        </p15:guide>
        <p15:guide id="2" pos="37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B">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4AED0BE-B9E5-45C3-B65A-C1EE969DDE6C}"/>
              </a:ext>
            </a:extLst>
          </p:cNvPr>
          <p:cNvSpPr/>
          <p:nvPr userDrawn="1"/>
        </p:nvSpPr>
        <p:spPr>
          <a:xfrm rot="5400000">
            <a:off x="3197907" y="-3197907"/>
            <a:ext cx="5796186" cy="12192000"/>
          </a:xfrm>
          <a:prstGeom prst="rect">
            <a:avLst/>
          </a:prstGeom>
          <a:solidFill>
            <a:srgbClr val="003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Background pattern&#10;&#10;Description automatically generated">
            <a:extLst>
              <a:ext uri="{FF2B5EF4-FFF2-40B4-BE49-F238E27FC236}">
                <a16:creationId xmlns:a16="http://schemas.microsoft.com/office/drawing/2014/main" id="{7DEFB1D9-080D-4CAE-BD31-0BE5E1CFA003}"/>
              </a:ext>
            </a:extLst>
          </p:cNvPr>
          <p:cNvPicPr>
            <a:picLocks noChangeAspect="1"/>
          </p:cNvPicPr>
          <p:nvPr/>
        </p:nvPicPr>
        <p:blipFill rotWithShape="1">
          <a:blip r:embed="rId2" cstate="email">
            <a:biLevel thresh="25000"/>
            <a:alphaModFix amt="28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a:off x="4526" y="2794572"/>
            <a:ext cx="12187476" cy="3001617"/>
          </a:xfrm>
          <a:prstGeom prst="rect">
            <a:avLst/>
          </a:prstGeom>
        </p:spPr>
      </p:pic>
      <p:pic>
        <p:nvPicPr>
          <p:cNvPr id="9" name="Graphic 8">
            <a:extLst>
              <a:ext uri="{FF2B5EF4-FFF2-40B4-BE49-F238E27FC236}">
                <a16:creationId xmlns:a16="http://schemas.microsoft.com/office/drawing/2014/main" id="{E4FD2786-7629-47F7-8ED1-27767A654417}"/>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876565" y="6187980"/>
            <a:ext cx="1649879" cy="257652"/>
          </a:xfrm>
          <a:prstGeom prst="rect">
            <a:avLst/>
          </a:prstGeom>
        </p:spPr>
      </p:pic>
      <p:sp>
        <p:nvSpPr>
          <p:cNvPr id="10" name="Text Placeholder 13">
            <a:extLst>
              <a:ext uri="{FF2B5EF4-FFF2-40B4-BE49-F238E27FC236}">
                <a16:creationId xmlns:a16="http://schemas.microsoft.com/office/drawing/2014/main" id="{0762E366-115B-4EC0-AA7B-63936F68CEB6}"/>
              </a:ext>
            </a:extLst>
          </p:cNvPr>
          <p:cNvSpPr>
            <a:spLocks noGrp="1"/>
          </p:cNvSpPr>
          <p:nvPr>
            <p:ph type="body" sz="quarter" idx="20" hasCustomPrompt="1"/>
          </p:nvPr>
        </p:nvSpPr>
        <p:spPr>
          <a:xfrm>
            <a:off x="660062" y="6165251"/>
            <a:ext cx="4124043" cy="327447"/>
          </a:xfrm>
          <a:noFill/>
        </p:spPr>
        <p:txBody>
          <a:bodyPr lIns="0" anchor="ctr" anchorCtr="0">
            <a:noAutofit/>
          </a:bodyPr>
          <a:lstStyle>
            <a:lvl1pPr marL="0" indent="0">
              <a:buNone/>
              <a:defRPr sz="1500">
                <a:solidFill>
                  <a:schemeClr val="accent1"/>
                </a:solidFill>
                <a:latin typeface="Segoe UI Semibold" panose="020B0702040204020203" pitchFamily="34" charset="0"/>
                <a:cs typeface="Segoe UI Semibold" panose="020B0702040204020203" pitchFamily="34" charset="0"/>
              </a:defRPr>
            </a:lvl1pPr>
            <a:lvl2pPr marL="457200" indent="0">
              <a:buNone/>
              <a:defRPr sz="1600">
                <a:latin typeface="Segoe UI Semibold" panose="020B0702040204020203" pitchFamily="34" charset="0"/>
                <a:cs typeface="Segoe UI Semibold" panose="020B0702040204020203" pitchFamily="34" charset="0"/>
              </a:defRPr>
            </a:lvl2pPr>
            <a:lvl3pPr marL="914400" indent="0">
              <a:buNone/>
              <a:defRPr sz="1600">
                <a:latin typeface="Segoe UI Semibold" panose="020B0702040204020203" pitchFamily="34" charset="0"/>
                <a:cs typeface="Segoe UI Semibold" panose="020B0702040204020203" pitchFamily="34" charset="0"/>
              </a:defRPr>
            </a:lvl3pPr>
            <a:lvl4pPr marL="1371600" indent="0">
              <a:buNone/>
              <a:defRPr sz="1600">
                <a:latin typeface="Segoe UI Semibold" panose="020B0702040204020203" pitchFamily="34" charset="0"/>
                <a:cs typeface="Segoe UI Semibold" panose="020B0702040204020203" pitchFamily="34" charset="0"/>
              </a:defRPr>
            </a:lvl4pPr>
            <a:lvl5pPr marL="1828800" indent="0">
              <a:buNone/>
              <a:defRPr sz="1600">
                <a:latin typeface="Segoe UI Semibold" panose="020B0702040204020203" pitchFamily="34" charset="0"/>
                <a:cs typeface="Segoe UI Semibold" panose="020B0702040204020203" pitchFamily="34" charset="0"/>
              </a:defRPr>
            </a:lvl5pPr>
          </a:lstStyle>
          <a:p>
            <a:pPr lvl="0"/>
            <a:r>
              <a:rPr lang="en-US" dirty="0"/>
              <a:t>INTERVIEW | DATE (Optional)</a:t>
            </a:r>
          </a:p>
        </p:txBody>
      </p:sp>
      <p:sp>
        <p:nvSpPr>
          <p:cNvPr id="11" name="Text Placeholder 15">
            <a:extLst>
              <a:ext uri="{FF2B5EF4-FFF2-40B4-BE49-F238E27FC236}">
                <a16:creationId xmlns:a16="http://schemas.microsoft.com/office/drawing/2014/main" id="{9EED5500-D3A6-4C59-BF17-8EE9FC61451D}"/>
              </a:ext>
            </a:extLst>
          </p:cNvPr>
          <p:cNvSpPr>
            <a:spLocks noGrp="1"/>
          </p:cNvSpPr>
          <p:nvPr>
            <p:ph type="body" sz="quarter" idx="15" hasCustomPrompt="1"/>
          </p:nvPr>
        </p:nvSpPr>
        <p:spPr>
          <a:xfrm>
            <a:off x="660062" y="4426001"/>
            <a:ext cx="4124043" cy="400110"/>
          </a:xfrm>
        </p:spPr>
        <p:txBody>
          <a:bodyPr lIns="0" anchor="t" anchorCtr="0">
            <a:spAutoFit/>
          </a:bodyPr>
          <a:lstStyle>
            <a:lvl1pPr marL="0" indent="0">
              <a:buNone/>
              <a:defRPr sz="2000">
                <a:solidFill>
                  <a:schemeClr val="bg1"/>
                </a:solidFill>
                <a:latin typeface="Segoe UI" panose="020B0502040204020203" pitchFamily="34" charset="0"/>
                <a:cs typeface="Segoe UI" panose="020B0502040204020203" pitchFamily="34" charset="0"/>
              </a:defRPr>
            </a:lvl1pPr>
          </a:lstStyle>
          <a:p>
            <a:pPr lvl="0"/>
            <a:r>
              <a:rPr lang="en-US" dirty="0"/>
              <a:t>Click to edit text</a:t>
            </a:r>
          </a:p>
        </p:txBody>
      </p:sp>
      <p:sp>
        <p:nvSpPr>
          <p:cNvPr id="12" name="Text Placeholder 15">
            <a:extLst>
              <a:ext uri="{FF2B5EF4-FFF2-40B4-BE49-F238E27FC236}">
                <a16:creationId xmlns:a16="http://schemas.microsoft.com/office/drawing/2014/main" id="{6C3950E6-E5C8-4D3C-860C-B8344AD814B7}"/>
              </a:ext>
            </a:extLst>
          </p:cNvPr>
          <p:cNvSpPr>
            <a:spLocks noGrp="1"/>
          </p:cNvSpPr>
          <p:nvPr>
            <p:ph type="body" sz="quarter" idx="16" hasCustomPrompt="1"/>
          </p:nvPr>
        </p:nvSpPr>
        <p:spPr>
          <a:xfrm>
            <a:off x="660062" y="3826760"/>
            <a:ext cx="4124043" cy="461665"/>
          </a:xfrm>
        </p:spPr>
        <p:txBody>
          <a:bodyPr lIns="0" anchor="b" anchorCtr="0">
            <a:spAutoFit/>
          </a:bodyPr>
          <a:lstStyle>
            <a:lvl1pPr marL="0" indent="0">
              <a:buNone/>
              <a:defRPr sz="2400">
                <a:solidFill>
                  <a:schemeClr val="bg1"/>
                </a:solidFill>
                <a:latin typeface="Segoe UI Black" panose="020B0A02040204020203" pitchFamily="34" charset="0"/>
                <a:ea typeface="Segoe UI Black" panose="020B0A02040204020203" pitchFamily="34" charset="0"/>
                <a:cs typeface="Segoe UI Light" panose="020B0502040204020203" pitchFamily="34" charset="0"/>
              </a:defRPr>
            </a:lvl1pPr>
          </a:lstStyle>
          <a:p>
            <a:pPr lvl="0"/>
            <a:r>
              <a:rPr lang="en-US" dirty="0"/>
              <a:t>Click to edit text</a:t>
            </a:r>
          </a:p>
        </p:txBody>
      </p:sp>
      <p:sp>
        <p:nvSpPr>
          <p:cNvPr id="14" name="Text Placeholder 5">
            <a:extLst>
              <a:ext uri="{FF2B5EF4-FFF2-40B4-BE49-F238E27FC236}">
                <a16:creationId xmlns:a16="http://schemas.microsoft.com/office/drawing/2014/main" id="{F088364A-A26F-427E-8622-70B3B536BEAB}"/>
              </a:ext>
            </a:extLst>
          </p:cNvPr>
          <p:cNvSpPr>
            <a:spLocks noGrp="1"/>
          </p:cNvSpPr>
          <p:nvPr>
            <p:ph type="body" sz="quarter" idx="23" hasCustomPrompt="1"/>
          </p:nvPr>
        </p:nvSpPr>
        <p:spPr>
          <a:xfrm>
            <a:off x="660062" y="297284"/>
            <a:ext cx="3072801" cy="646331"/>
          </a:xfrm>
        </p:spPr>
        <p:txBody>
          <a:bodyPr lIns="0"/>
          <a:lstStyle>
            <a:lvl1pPr marL="0" indent="0">
              <a:buNone/>
              <a:defRPr sz="1800">
                <a:solidFill>
                  <a:schemeClr val="tx2">
                    <a:lumMod val="20000"/>
                    <a:lumOff val="80000"/>
                  </a:schemeClr>
                </a:solidFill>
              </a:defRPr>
            </a:lvl1pPr>
            <a:lvl2pPr marL="274320" indent="0">
              <a:buNone/>
              <a:defRPr/>
            </a:lvl2pPr>
            <a:lvl3pPr marL="502920" indent="0">
              <a:buNone/>
              <a:defRPr/>
            </a:lvl3pPr>
            <a:lvl4pPr marL="822960" indent="0">
              <a:buNone/>
              <a:defRPr/>
            </a:lvl4pPr>
            <a:lvl5pPr marL="1097280" indent="0">
              <a:buNone/>
              <a:defRPr/>
            </a:lvl5pPr>
          </a:lstStyle>
          <a:p>
            <a:pPr lvl="0"/>
            <a:r>
              <a:rPr lang="en-US" dirty="0"/>
              <a:t>Prepared for</a:t>
            </a:r>
            <a:br>
              <a:rPr lang="en-US" dirty="0"/>
            </a:br>
            <a:r>
              <a:rPr lang="en-US" dirty="0"/>
              <a:t>Client Name here</a:t>
            </a:r>
          </a:p>
        </p:txBody>
      </p:sp>
      <p:cxnSp>
        <p:nvCxnSpPr>
          <p:cNvPr id="15" name="Straight Connector 14">
            <a:extLst>
              <a:ext uri="{FF2B5EF4-FFF2-40B4-BE49-F238E27FC236}">
                <a16:creationId xmlns:a16="http://schemas.microsoft.com/office/drawing/2014/main" id="{7A578D07-5795-446C-8D4A-B9808DBD4A16}"/>
              </a:ext>
            </a:extLst>
          </p:cNvPr>
          <p:cNvCxnSpPr>
            <a:cxnSpLocks/>
          </p:cNvCxnSpPr>
          <p:nvPr/>
        </p:nvCxnSpPr>
        <p:spPr>
          <a:xfrm>
            <a:off x="660062" y="3387433"/>
            <a:ext cx="364495"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pic>
        <p:nvPicPr>
          <p:cNvPr id="18" name="Graphic 17">
            <a:extLst>
              <a:ext uri="{FF2B5EF4-FFF2-40B4-BE49-F238E27FC236}">
                <a16:creationId xmlns:a16="http://schemas.microsoft.com/office/drawing/2014/main" id="{E849D3FD-9872-47A9-BDBC-500219DB9481}"/>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876565" y="6187980"/>
            <a:ext cx="1649879" cy="257652"/>
          </a:xfrm>
          <a:prstGeom prst="rect">
            <a:avLst/>
          </a:prstGeom>
        </p:spPr>
      </p:pic>
      <p:cxnSp>
        <p:nvCxnSpPr>
          <p:cNvPr id="19" name="Straight Connector 18">
            <a:extLst>
              <a:ext uri="{FF2B5EF4-FFF2-40B4-BE49-F238E27FC236}">
                <a16:creationId xmlns:a16="http://schemas.microsoft.com/office/drawing/2014/main" id="{079B48E2-4129-4E0B-B0B9-0EC4FE3D2F89}"/>
              </a:ext>
            </a:extLst>
          </p:cNvPr>
          <p:cNvCxnSpPr>
            <a:cxnSpLocks/>
          </p:cNvCxnSpPr>
          <p:nvPr userDrawn="1"/>
        </p:nvCxnSpPr>
        <p:spPr>
          <a:xfrm>
            <a:off x="660062" y="3387433"/>
            <a:ext cx="364495"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ext Placeholder 20">
            <a:extLst>
              <a:ext uri="{FF2B5EF4-FFF2-40B4-BE49-F238E27FC236}">
                <a16:creationId xmlns:a16="http://schemas.microsoft.com/office/drawing/2014/main" id="{ABE6C748-D86F-DB57-813D-546232C10B73}"/>
              </a:ext>
            </a:extLst>
          </p:cNvPr>
          <p:cNvSpPr>
            <a:spLocks noGrp="1"/>
          </p:cNvSpPr>
          <p:nvPr>
            <p:ph type="body" sz="quarter" idx="24" hasCustomPrompt="1"/>
          </p:nvPr>
        </p:nvSpPr>
        <p:spPr>
          <a:xfrm>
            <a:off x="660062" y="1302529"/>
            <a:ext cx="10255588" cy="1940451"/>
          </a:xfrm>
        </p:spPr>
        <p:txBody>
          <a:bodyPr anchor="b" anchorCtr="0"/>
          <a:lstStyle>
            <a:lvl1pPr marL="0" indent="0" algn="l" defTabSz="914400" rtl="0" eaLnBrk="1" latinLnBrk="0" hangingPunct="1">
              <a:lnSpc>
                <a:spcPct val="90000"/>
              </a:lnSpc>
              <a:spcBef>
                <a:spcPct val="0"/>
              </a:spcBef>
              <a:buNone/>
              <a:defRPr lang="en-US" sz="6000" kern="1200" dirty="0" smtClean="0">
                <a:solidFill>
                  <a:schemeClr val="bg1"/>
                </a:solidFill>
                <a:latin typeface="Segoe UI Light" panose="020B0502040204020203" pitchFamily="34" charset="0"/>
                <a:ea typeface="+mj-ea"/>
                <a:cs typeface="Segoe UI Light" panose="020B0502040204020203" pitchFamily="34" charset="0"/>
              </a:defRPr>
            </a:lvl1pPr>
            <a:lvl2pPr marL="0" indent="0" algn="l" defTabSz="914400" rtl="0" eaLnBrk="1" latinLnBrk="0" hangingPunct="1">
              <a:lnSpc>
                <a:spcPct val="90000"/>
              </a:lnSpc>
              <a:spcBef>
                <a:spcPct val="0"/>
              </a:spcBef>
              <a:buNone/>
              <a:defRPr lang="en-US" sz="6000" kern="1200" dirty="0" smtClean="0">
                <a:solidFill>
                  <a:schemeClr val="bg1"/>
                </a:solidFill>
                <a:latin typeface="Segoe UI Light" panose="020B0502040204020203" pitchFamily="34" charset="0"/>
                <a:ea typeface="+mj-ea"/>
                <a:cs typeface="Segoe UI Light" panose="020B0502040204020203" pitchFamily="34" charset="0"/>
              </a:defRPr>
            </a:lvl2pPr>
            <a:lvl3pPr marL="0" indent="0" algn="l" defTabSz="914400" rtl="0" eaLnBrk="1" latinLnBrk="0" hangingPunct="1">
              <a:lnSpc>
                <a:spcPct val="90000"/>
              </a:lnSpc>
              <a:spcBef>
                <a:spcPct val="0"/>
              </a:spcBef>
              <a:buNone/>
              <a:defRPr lang="en-US" sz="6000" kern="1200" dirty="0" smtClean="0">
                <a:solidFill>
                  <a:schemeClr val="bg1"/>
                </a:solidFill>
                <a:latin typeface="Segoe UI Light" panose="020B0502040204020203" pitchFamily="34" charset="0"/>
                <a:ea typeface="+mj-ea"/>
                <a:cs typeface="Segoe UI Light" panose="020B0502040204020203" pitchFamily="34" charset="0"/>
              </a:defRPr>
            </a:lvl3pPr>
            <a:lvl4pPr marL="0" indent="0" algn="l" defTabSz="914400" rtl="0" eaLnBrk="1" latinLnBrk="0" hangingPunct="1">
              <a:lnSpc>
                <a:spcPct val="90000"/>
              </a:lnSpc>
              <a:spcBef>
                <a:spcPct val="0"/>
              </a:spcBef>
              <a:buNone/>
              <a:defRPr lang="en-US" sz="6000" kern="1200" dirty="0" smtClean="0">
                <a:solidFill>
                  <a:schemeClr val="bg1"/>
                </a:solidFill>
                <a:latin typeface="Segoe UI Light" panose="020B0502040204020203" pitchFamily="34" charset="0"/>
                <a:ea typeface="+mj-ea"/>
                <a:cs typeface="Segoe UI Light" panose="020B0502040204020203" pitchFamily="34" charset="0"/>
              </a:defRPr>
            </a:lvl4pPr>
            <a:lvl5pPr marL="0" indent="0" algn="l" defTabSz="914400" rtl="0" eaLnBrk="1" latinLnBrk="0" hangingPunct="1">
              <a:lnSpc>
                <a:spcPct val="90000"/>
              </a:lnSpc>
              <a:spcBef>
                <a:spcPct val="0"/>
              </a:spcBef>
              <a:buNone/>
              <a:defRPr lang="en-US" sz="6000" kern="1200" dirty="0">
                <a:solidFill>
                  <a:schemeClr val="bg1"/>
                </a:solidFill>
                <a:latin typeface="Segoe UI Light" panose="020B0502040204020203" pitchFamily="34" charset="0"/>
                <a:ea typeface="+mj-ea"/>
                <a:cs typeface="Segoe UI Light" panose="020B0502040204020203" pitchFamily="34" charset="0"/>
              </a:defRPr>
            </a:lvl5pPr>
          </a:lstStyle>
          <a:p>
            <a:pPr lvl="0"/>
            <a:r>
              <a:rPr lang="en-US" dirty="0"/>
              <a:t>Click to add title</a:t>
            </a:r>
          </a:p>
        </p:txBody>
      </p:sp>
    </p:spTree>
    <p:extLst>
      <p:ext uri="{BB962C8B-B14F-4D97-AF65-F5344CB8AC3E}">
        <p14:creationId xmlns:p14="http://schemas.microsoft.com/office/powerpoint/2010/main" val="3207852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47CA2E-FF40-4E7B-A20E-27F5D2AA572D}" type="datetimeFigureOut">
              <a:rPr lang="en-US" smtClean="0"/>
              <a:t>1/27/2025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EFDF4F-4834-44AF-BC02-8D9BCC6464C1}" type="slidenum">
              <a:rPr lang="en-US" smtClean="0"/>
              <a:t>‹#›</a:t>
            </a:fld>
            <a:endParaRPr lang="en-US"/>
          </a:p>
        </p:txBody>
      </p:sp>
    </p:spTree>
    <p:extLst>
      <p:ext uri="{BB962C8B-B14F-4D97-AF65-F5344CB8AC3E}">
        <p14:creationId xmlns:p14="http://schemas.microsoft.com/office/powerpoint/2010/main" val="7782348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447CA2E-FF40-4E7B-A20E-27F5D2AA572D}" type="datetimeFigureOut">
              <a:rPr lang="en-US" smtClean="0"/>
              <a:t>1/27/2025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EFDF4F-4834-44AF-BC02-8D9BCC6464C1}" type="slidenum">
              <a:rPr lang="en-US" smtClean="0"/>
              <a:t>‹#›</a:t>
            </a:fld>
            <a:endParaRPr lang="en-US"/>
          </a:p>
        </p:txBody>
      </p:sp>
    </p:spTree>
    <p:extLst>
      <p:ext uri="{BB962C8B-B14F-4D97-AF65-F5344CB8AC3E}">
        <p14:creationId xmlns:p14="http://schemas.microsoft.com/office/powerpoint/2010/main" val="33549599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1_Title and Content">
    <p:bg>
      <p:bgPr>
        <a:solidFill>
          <a:schemeClr val="bg1">
            <a:lumMod val="95000"/>
          </a:schemeClr>
        </a:solidFill>
        <a:effectLst/>
      </p:bgPr>
    </p:bg>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id="{53B0C39E-3796-4132-81FF-5A58EAF300A5}"/>
              </a:ext>
            </a:extLst>
          </p:cNvPr>
          <p:cNvSpPr/>
          <p:nvPr userDrawn="1"/>
        </p:nvSpPr>
        <p:spPr>
          <a:xfrm>
            <a:off x="-1" y="0"/>
            <a:ext cx="12192001"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a:solidFill>
                <a:schemeClr val="tx1"/>
              </a:solidFill>
            </a:endParaRPr>
          </a:p>
        </p:txBody>
      </p:sp>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a:solidFill>
                <a:schemeClr val="tx1"/>
              </a:solidFill>
            </a:endParaRPr>
          </a:p>
        </p:txBody>
      </p:sp>
      <p:sp>
        <p:nvSpPr>
          <p:cNvPr id="4" name="Title 3">
            <a:extLst>
              <a:ext uri="{FF2B5EF4-FFF2-40B4-BE49-F238E27FC236}">
                <a16:creationId xmlns:a16="http://schemas.microsoft.com/office/drawing/2014/main" id="{00F7C607-177E-BC4B-9F1D-E0CD83EF0470}"/>
              </a:ext>
            </a:extLst>
          </p:cNvPr>
          <p:cNvSpPr>
            <a:spLocks noGrp="1"/>
          </p:cNvSpPr>
          <p:nvPr>
            <p:ph type="title"/>
          </p:nvPr>
        </p:nvSpPr>
        <p:spPr/>
        <p:txBody>
          <a:bodyPr/>
          <a:lstStyle/>
          <a:p>
            <a:r>
              <a:rPr lang="en-US" noProof="0"/>
              <a:t>Click to edit Master title style</a:t>
            </a:r>
          </a:p>
        </p:txBody>
      </p:sp>
      <p:sp>
        <p:nvSpPr>
          <p:cNvPr id="10" name="Content Placeholder 2">
            <a:extLst>
              <a:ext uri="{FF2B5EF4-FFF2-40B4-BE49-F238E27FC236}">
                <a16:creationId xmlns:a16="http://schemas.microsoft.com/office/drawing/2014/main" id="{3B7F86AE-7774-0B40-8944-DF91C77B02F3}"/>
              </a:ext>
            </a:extLst>
          </p:cNvPr>
          <p:cNvSpPr>
            <a:spLocks noGrp="1"/>
          </p:cNvSpPr>
          <p:nvPr>
            <p:ph idx="1" hasCustomPrompt="1"/>
          </p:nvPr>
        </p:nvSpPr>
        <p:spPr>
          <a:xfrm>
            <a:off x="446315" y="1463040"/>
            <a:ext cx="8030935" cy="4770098"/>
          </a:xfrm>
        </p:spPr>
        <p:txBody>
          <a:bodyPr>
            <a:noAutofit/>
          </a:bodyPr>
          <a:lstStyle>
            <a:lvl1pPr marL="0" indent="0">
              <a:lnSpc>
                <a:spcPct val="100000"/>
              </a:lnSpc>
              <a:spcBef>
                <a:spcPts val="600"/>
              </a:spcBef>
              <a:spcAft>
                <a:spcPts val="1200"/>
              </a:spcAft>
              <a:buNone/>
              <a:defRPr sz="2200">
                <a:solidFill>
                  <a:schemeClr val="tx2"/>
                </a:solidFill>
              </a:defRPr>
            </a:lvl1pPr>
            <a:lvl2pPr marL="457200" indent="0">
              <a:lnSpc>
                <a:spcPct val="100000"/>
              </a:lnSpc>
              <a:spcBef>
                <a:spcPts val="600"/>
              </a:spcBef>
              <a:spcAft>
                <a:spcPts val="1200"/>
              </a:spcAft>
              <a:buNone/>
              <a:defRPr sz="1600">
                <a:solidFill>
                  <a:schemeClr val="tx2"/>
                </a:solidFill>
              </a:defRPr>
            </a:lvl2pPr>
            <a:lvl3pPr marL="914400" indent="0">
              <a:lnSpc>
                <a:spcPct val="100000"/>
              </a:lnSpc>
              <a:spcBef>
                <a:spcPts val="600"/>
              </a:spcBef>
              <a:spcAft>
                <a:spcPts val="1200"/>
              </a:spcAft>
              <a:buNone/>
              <a:defRPr sz="1400">
                <a:solidFill>
                  <a:schemeClr val="tx2"/>
                </a:solidFill>
              </a:defRPr>
            </a:lvl3pPr>
            <a:lvl4pPr>
              <a:defRPr sz="1400"/>
            </a:lvl4pPr>
            <a:lvl5pPr>
              <a:defRPr sz="1400"/>
            </a:lvl5pPr>
          </a:lstStyle>
          <a:p>
            <a:pPr lvl="0"/>
            <a:r>
              <a:rPr lang="en-US" noProof="0"/>
              <a:t>Edit Master text styles</a:t>
            </a:r>
          </a:p>
        </p:txBody>
      </p:sp>
      <p:pic>
        <p:nvPicPr>
          <p:cNvPr id="9" name="Picture 8">
            <a:extLst>
              <a:ext uri="{FF2B5EF4-FFF2-40B4-BE49-F238E27FC236}">
                <a16:creationId xmlns:a16="http://schemas.microsoft.com/office/drawing/2014/main" id="{C359AE14-E7B0-4577-B9CA-5CD1506248F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0427676" y="5792279"/>
            <a:ext cx="1633759" cy="941895"/>
          </a:xfrm>
          <a:prstGeom prst="rect">
            <a:avLst/>
          </a:prstGeom>
        </p:spPr>
      </p:pic>
    </p:spTree>
    <p:extLst>
      <p:ext uri="{BB962C8B-B14F-4D97-AF65-F5344CB8AC3E}">
        <p14:creationId xmlns:p14="http://schemas.microsoft.com/office/powerpoint/2010/main" val="2240769740"/>
      </p:ext>
    </p:extLst>
  </p:cSld>
  <p:clrMapOvr>
    <a:masterClrMapping/>
  </p:clrMapOvr>
  <p:transition spd="slow">
    <p:pu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eam 10-up">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0AECC24A-0AC7-49D0-9882-826A1A422968}"/>
              </a:ext>
            </a:extLst>
          </p:cNvPr>
          <p:cNvSpPr/>
          <p:nvPr userDrawn="1"/>
        </p:nvSpPr>
        <p:spPr>
          <a:xfrm rot="5400000">
            <a:off x="5355059" y="-5357462"/>
            <a:ext cx="1481881" cy="12192000"/>
          </a:xfrm>
          <a:prstGeom prst="rect">
            <a:avLst/>
          </a:prstGeom>
          <a:solidFill>
            <a:srgbClr val="003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8BE149F3-7571-460D-A684-5731B64818A0}"/>
              </a:ext>
            </a:extLst>
          </p:cNvPr>
          <p:cNvSpPr/>
          <p:nvPr/>
        </p:nvSpPr>
        <p:spPr>
          <a:xfrm rot="5400000">
            <a:off x="5355059" y="-5357462"/>
            <a:ext cx="1481881" cy="12192000"/>
          </a:xfrm>
          <a:prstGeom prst="rect">
            <a:avLst/>
          </a:prstGeom>
          <a:solidFill>
            <a:srgbClr val="003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5153EED1-36CC-4391-9DDA-429BCBDE84A0}"/>
              </a:ext>
            </a:extLst>
          </p:cNvPr>
          <p:cNvSpPr>
            <a:spLocks noGrp="1"/>
          </p:cNvSpPr>
          <p:nvPr>
            <p:ph type="title"/>
          </p:nvPr>
        </p:nvSpPr>
        <p:spPr>
          <a:xfrm>
            <a:off x="527990" y="446137"/>
            <a:ext cx="10668330" cy="701731"/>
          </a:xfrm>
        </p:spPr>
        <p:txBody>
          <a:bodyPr wrap="square" lIns="0" anchor="ctr">
            <a:spAutoFit/>
          </a:bodyPr>
          <a:lstStyle>
            <a:lvl1pPr>
              <a:lnSpc>
                <a:spcPct val="90000"/>
              </a:lnSpc>
              <a:defRPr sz="4400">
                <a:solidFill>
                  <a:schemeClr val="bg1"/>
                </a:solidFill>
              </a:defRPr>
            </a:lvl1pPr>
          </a:lstStyle>
          <a:p>
            <a:r>
              <a:rPr lang="en-US"/>
              <a:t>Click to edit Master title style</a:t>
            </a:r>
            <a:endParaRPr lang="en-US" dirty="0"/>
          </a:p>
        </p:txBody>
      </p:sp>
      <p:cxnSp>
        <p:nvCxnSpPr>
          <p:cNvPr id="5" name="Straight Connector 4">
            <a:extLst>
              <a:ext uri="{FF2B5EF4-FFF2-40B4-BE49-F238E27FC236}">
                <a16:creationId xmlns:a16="http://schemas.microsoft.com/office/drawing/2014/main" id="{33FDE339-036B-4619-998C-76467ACB4DEE}"/>
              </a:ext>
            </a:extLst>
          </p:cNvPr>
          <p:cNvCxnSpPr>
            <a:cxnSpLocks/>
          </p:cNvCxnSpPr>
          <p:nvPr/>
        </p:nvCxnSpPr>
        <p:spPr>
          <a:xfrm>
            <a:off x="573526" y="3115974"/>
            <a:ext cx="236475" cy="0"/>
          </a:xfrm>
          <a:prstGeom prst="line">
            <a:avLst/>
          </a:prstGeom>
          <a:ln w="19050">
            <a:solidFill>
              <a:srgbClr val="FAA41A"/>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84699BB-1B5A-435D-9C9A-8A481F866C1D}"/>
              </a:ext>
            </a:extLst>
          </p:cNvPr>
          <p:cNvCxnSpPr>
            <a:cxnSpLocks/>
          </p:cNvCxnSpPr>
          <p:nvPr/>
        </p:nvCxnSpPr>
        <p:spPr>
          <a:xfrm>
            <a:off x="2789254" y="3115974"/>
            <a:ext cx="236475" cy="0"/>
          </a:xfrm>
          <a:prstGeom prst="line">
            <a:avLst/>
          </a:prstGeom>
          <a:ln w="19050">
            <a:solidFill>
              <a:srgbClr val="FAA41A"/>
            </a:solidFill>
          </a:ln>
        </p:spPr>
        <p:style>
          <a:lnRef idx="1">
            <a:schemeClr val="accent1"/>
          </a:lnRef>
          <a:fillRef idx="0">
            <a:schemeClr val="accent1"/>
          </a:fillRef>
          <a:effectRef idx="0">
            <a:schemeClr val="accent1"/>
          </a:effectRef>
          <a:fontRef idx="minor">
            <a:schemeClr val="tx1"/>
          </a:fontRef>
        </p:style>
      </p:cxnSp>
      <p:sp>
        <p:nvSpPr>
          <p:cNvPr id="11" name="Text Placeholder 22">
            <a:extLst>
              <a:ext uri="{FF2B5EF4-FFF2-40B4-BE49-F238E27FC236}">
                <a16:creationId xmlns:a16="http://schemas.microsoft.com/office/drawing/2014/main" id="{95BE6832-8891-43AA-8009-68722D676A19}"/>
              </a:ext>
            </a:extLst>
          </p:cNvPr>
          <p:cNvSpPr>
            <a:spLocks noGrp="1"/>
          </p:cNvSpPr>
          <p:nvPr>
            <p:ph type="body" sz="quarter" idx="23" hasCustomPrompt="1"/>
          </p:nvPr>
        </p:nvSpPr>
        <p:spPr>
          <a:xfrm>
            <a:off x="2789254" y="3244274"/>
            <a:ext cx="1808993" cy="472741"/>
          </a:xfrm>
        </p:spPr>
        <p:txBody>
          <a:bodyPr lIns="0" tIns="0" rIns="0" bIns="0">
            <a:normAutofit/>
          </a:bodyPr>
          <a:lstStyle>
            <a:lvl1pPr marL="0" indent="0">
              <a:lnSpc>
                <a:spcPct val="100000"/>
              </a:lnSpc>
              <a:spcBef>
                <a:spcPts val="0"/>
              </a:spcBef>
              <a:buClr>
                <a:srgbClr val="003CB9"/>
              </a:buClr>
              <a:buFont typeface="Arial" panose="020B0604020202020204" pitchFamily="34" charset="0"/>
              <a:buNone/>
              <a:defRPr sz="1500" b="1" i="0">
                <a:solidFill>
                  <a:srgbClr val="003CB9"/>
                </a:solidFill>
                <a:latin typeface="Segoe UI" panose="020B0502040204020203" pitchFamily="34" charset="0"/>
                <a:cs typeface="Segoe UI" panose="020B0502040204020203" pitchFamily="34" charset="0"/>
              </a:defRPr>
            </a:lvl1pPr>
            <a:lvl2pPr>
              <a:buClr>
                <a:srgbClr val="003CB9"/>
              </a:buClr>
              <a:defRPr sz="1600">
                <a:latin typeface="Segoe UI Light" panose="020B0502040204020203" pitchFamily="34" charset="0"/>
                <a:cs typeface="Segoe UI Light" panose="020B0502040204020203" pitchFamily="34" charset="0"/>
              </a:defRPr>
            </a:lvl2pPr>
            <a:lvl3pPr>
              <a:buClr>
                <a:srgbClr val="003CB9"/>
              </a:buClr>
              <a:defRPr sz="1600">
                <a:latin typeface="Segoe UI Light" panose="020B0502040204020203" pitchFamily="34" charset="0"/>
                <a:cs typeface="Segoe UI Light" panose="020B0502040204020203" pitchFamily="34" charset="0"/>
              </a:defRPr>
            </a:lvl3pPr>
            <a:lvl4pPr>
              <a:buClr>
                <a:srgbClr val="003CB9"/>
              </a:buClr>
              <a:defRPr sz="1600">
                <a:latin typeface="Segoe UI Light" panose="020B0502040204020203" pitchFamily="34" charset="0"/>
                <a:cs typeface="Segoe UI Light" panose="020B0502040204020203" pitchFamily="34" charset="0"/>
              </a:defRPr>
            </a:lvl4pPr>
            <a:lvl5pPr>
              <a:buClr>
                <a:srgbClr val="003CB9"/>
              </a:buClr>
              <a:defRPr sz="1600">
                <a:latin typeface="Segoe UI Light" panose="020B0502040204020203" pitchFamily="34" charset="0"/>
                <a:cs typeface="Segoe UI Light" panose="020B0502040204020203" pitchFamily="34" charset="0"/>
              </a:defRPr>
            </a:lvl5pPr>
          </a:lstStyle>
          <a:p>
            <a:r>
              <a:rPr lang="en-US" dirty="0"/>
              <a:t>Click to add First and Last Name</a:t>
            </a:r>
          </a:p>
        </p:txBody>
      </p:sp>
      <p:sp>
        <p:nvSpPr>
          <p:cNvPr id="13" name="Text Placeholder 22">
            <a:extLst>
              <a:ext uri="{FF2B5EF4-FFF2-40B4-BE49-F238E27FC236}">
                <a16:creationId xmlns:a16="http://schemas.microsoft.com/office/drawing/2014/main" id="{69A6EB2A-6A3E-46BA-A0F3-11C118B346A8}"/>
              </a:ext>
            </a:extLst>
          </p:cNvPr>
          <p:cNvSpPr>
            <a:spLocks noGrp="1"/>
          </p:cNvSpPr>
          <p:nvPr>
            <p:ph type="body" sz="quarter" idx="25" hasCustomPrompt="1"/>
          </p:nvPr>
        </p:nvSpPr>
        <p:spPr>
          <a:xfrm>
            <a:off x="2789254" y="3717015"/>
            <a:ext cx="1808993" cy="307777"/>
          </a:xfrm>
        </p:spPr>
        <p:txBody>
          <a:bodyPr wrap="square" lIns="0">
            <a:spAutoFit/>
          </a:bodyPr>
          <a:lstStyle>
            <a:lvl1pPr marL="0" indent="0">
              <a:lnSpc>
                <a:spcPct val="100000"/>
              </a:lnSpc>
              <a:spcBef>
                <a:spcPts val="0"/>
              </a:spcBef>
              <a:buClr>
                <a:srgbClr val="003CB9"/>
              </a:buClr>
              <a:buFont typeface="Arial" panose="020B0604020202020204" pitchFamily="34" charset="0"/>
              <a:buNone/>
              <a:defRPr sz="1400" b="0" i="1">
                <a:solidFill>
                  <a:srgbClr val="333333"/>
                </a:solidFill>
                <a:latin typeface="Segoe UI" panose="020B0502040204020203" pitchFamily="34" charset="0"/>
                <a:cs typeface="Segoe UI" panose="020B0502040204020203" pitchFamily="34" charset="0"/>
              </a:defRPr>
            </a:lvl1pPr>
            <a:lvl2pPr>
              <a:buClr>
                <a:srgbClr val="003CB9"/>
              </a:buClr>
              <a:defRPr sz="1600">
                <a:latin typeface="Segoe UI Light" panose="020B0502040204020203" pitchFamily="34" charset="0"/>
                <a:cs typeface="Segoe UI Light" panose="020B0502040204020203" pitchFamily="34" charset="0"/>
              </a:defRPr>
            </a:lvl2pPr>
            <a:lvl3pPr>
              <a:buClr>
                <a:srgbClr val="003CB9"/>
              </a:buClr>
              <a:defRPr sz="1600">
                <a:latin typeface="Segoe UI Light" panose="020B0502040204020203" pitchFamily="34" charset="0"/>
                <a:cs typeface="Segoe UI Light" panose="020B0502040204020203" pitchFamily="34" charset="0"/>
              </a:defRPr>
            </a:lvl3pPr>
            <a:lvl4pPr>
              <a:buClr>
                <a:srgbClr val="003CB9"/>
              </a:buClr>
              <a:defRPr sz="1600">
                <a:latin typeface="Segoe UI Light" panose="020B0502040204020203" pitchFamily="34" charset="0"/>
                <a:cs typeface="Segoe UI Light" panose="020B0502040204020203" pitchFamily="34" charset="0"/>
              </a:defRPr>
            </a:lvl4pPr>
            <a:lvl5pPr>
              <a:buClr>
                <a:srgbClr val="003CB9"/>
              </a:buClr>
              <a:defRPr sz="1600">
                <a:latin typeface="Segoe UI Light" panose="020B0502040204020203" pitchFamily="34" charset="0"/>
                <a:cs typeface="Segoe UI Light" panose="020B0502040204020203" pitchFamily="34" charset="0"/>
              </a:defRPr>
            </a:lvl5pPr>
          </a:lstStyle>
          <a:p>
            <a:pPr lvl="0"/>
            <a:r>
              <a:rPr lang="en-US" dirty="0"/>
              <a:t>Role (Optional)</a:t>
            </a:r>
          </a:p>
        </p:txBody>
      </p:sp>
      <p:cxnSp>
        <p:nvCxnSpPr>
          <p:cNvPr id="14" name="Straight Connector 13">
            <a:extLst>
              <a:ext uri="{FF2B5EF4-FFF2-40B4-BE49-F238E27FC236}">
                <a16:creationId xmlns:a16="http://schemas.microsoft.com/office/drawing/2014/main" id="{03D7A461-48F1-4B70-95E7-3B74E943E146}"/>
              </a:ext>
            </a:extLst>
          </p:cNvPr>
          <p:cNvCxnSpPr>
            <a:cxnSpLocks/>
          </p:cNvCxnSpPr>
          <p:nvPr/>
        </p:nvCxnSpPr>
        <p:spPr>
          <a:xfrm>
            <a:off x="5013854" y="3115974"/>
            <a:ext cx="236475" cy="0"/>
          </a:xfrm>
          <a:prstGeom prst="line">
            <a:avLst/>
          </a:prstGeom>
          <a:ln w="19050">
            <a:solidFill>
              <a:srgbClr val="FAA41A"/>
            </a:solidFill>
          </a:ln>
        </p:spPr>
        <p:style>
          <a:lnRef idx="1">
            <a:schemeClr val="accent1"/>
          </a:lnRef>
          <a:fillRef idx="0">
            <a:schemeClr val="accent1"/>
          </a:fillRef>
          <a:effectRef idx="0">
            <a:schemeClr val="accent1"/>
          </a:effectRef>
          <a:fontRef idx="minor">
            <a:schemeClr val="tx1"/>
          </a:fontRef>
        </p:style>
      </p:cxnSp>
      <p:sp>
        <p:nvSpPr>
          <p:cNvPr id="15" name="Text Placeholder 22">
            <a:extLst>
              <a:ext uri="{FF2B5EF4-FFF2-40B4-BE49-F238E27FC236}">
                <a16:creationId xmlns:a16="http://schemas.microsoft.com/office/drawing/2014/main" id="{21644C54-50E6-4A04-8AA1-92F9753F45BC}"/>
              </a:ext>
            </a:extLst>
          </p:cNvPr>
          <p:cNvSpPr>
            <a:spLocks noGrp="1"/>
          </p:cNvSpPr>
          <p:nvPr>
            <p:ph type="body" sz="quarter" idx="26" hasCustomPrompt="1"/>
          </p:nvPr>
        </p:nvSpPr>
        <p:spPr>
          <a:xfrm>
            <a:off x="5013854" y="3244274"/>
            <a:ext cx="1808993" cy="472741"/>
          </a:xfrm>
        </p:spPr>
        <p:txBody>
          <a:bodyPr lIns="0" tIns="0" rIns="0" bIns="0">
            <a:normAutofit/>
          </a:bodyPr>
          <a:lstStyle>
            <a:lvl1pPr marL="0" indent="0">
              <a:lnSpc>
                <a:spcPct val="100000"/>
              </a:lnSpc>
              <a:spcBef>
                <a:spcPts val="0"/>
              </a:spcBef>
              <a:buClr>
                <a:srgbClr val="003CB9"/>
              </a:buClr>
              <a:buFont typeface="Arial" panose="020B0604020202020204" pitchFamily="34" charset="0"/>
              <a:buNone/>
              <a:defRPr sz="1500" b="1" i="0">
                <a:solidFill>
                  <a:srgbClr val="003CB9"/>
                </a:solidFill>
                <a:latin typeface="Segoe UI" panose="020B0502040204020203" pitchFamily="34" charset="0"/>
                <a:cs typeface="Segoe UI" panose="020B0502040204020203" pitchFamily="34" charset="0"/>
              </a:defRPr>
            </a:lvl1pPr>
            <a:lvl2pPr>
              <a:buClr>
                <a:srgbClr val="003CB9"/>
              </a:buClr>
              <a:defRPr sz="1600">
                <a:latin typeface="Segoe UI Light" panose="020B0502040204020203" pitchFamily="34" charset="0"/>
                <a:cs typeface="Segoe UI Light" panose="020B0502040204020203" pitchFamily="34" charset="0"/>
              </a:defRPr>
            </a:lvl2pPr>
            <a:lvl3pPr>
              <a:buClr>
                <a:srgbClr val="003CB9"/>
              </a:buClr>
              <a:defRPr sz="1600">
                <a:latin typeface="Segoe UI Light" panose="020B0502040204020203" pitchFamily="34" charset="0"/>
                <a:cs typeface="Segoe UI Light" panose="020B0502040204020203" pitchFamily="34" charset="0"/>
              </a:defRPr>
            </a:lvl3pPr>
            <a:lvl4pPr>
              <a:buClr>
                <a:srgbClr val="003CB9"/>
              </a:buClr>
              <a:defRPr sz="1600">
                <a:latin typeface="Segoe UI Light" panose="020B0502040204020203" pitchFamily="34" charset="0"/>
                <a:cs typeface="Segoe UI Light" panose="020B0502040204020203" pitchFamily="34" charset="0"/>
              </a:defRPr>
            </a:lvl4pPr>
            <a:lvl5pPr>
              <a:buClr>
                <a:srgbClr val="003CB9"/>
              </a:buClr>
              <a:defRPr sz="1600">
                <a:latin typeface="Segoe UI Light" panose="020B0502040204020203" pitchFamily="34" charset="0"/>
                <a:cs typeface="Segoe UI Light" panose="020B0502040204020203" pitchFamily="34" charset="0"/>
              </a:defRPr>
            </a:lvl5pPr>
          </a:lstStyle>
          <a:p>
            <a:r>
              <a:rPr lang="en-US" dirty="0"/>
              <a:t>Click to add First and Last Name</a:t>
            </a:r>
          </a:p>
        </p:txBody>
      </p:sp>
      <p:sp>
        <p:nvSpPr>
          <p:cNvPr id="16" name="Text Placeholder 22">
            <a:extLst>
              <a:ext uri="{FF2B5EF4-FFF2-40B4-BE49-F238E27FC236}">
                <a16:creationId xmlns:a16="http://schemas.microsoft.com/office/drawing/2014/main" id="{4D037198-8CE7-484A-A6F0-D67FEB1753EA}"/>
              </a:ext>
            </a:extLst>
          </p:cNvPr>
          <p:cNvSpPr>
            <a:spLocks noGrp="1"/>
          </p:cNvSpPr>
          <p:nvPr>
            <p:ph type="body" sz="quarter" idx="28" hasCustomPrompt="1"/>
          </p:nvPr>
        </p:nvSpPr>
        <p:spPr>
          <a:xfrm>
            <a:off x="5013854" y="3717015"/>
            <a:ext cx="1808993" cy="307777"/>
          </a:xfrm>
        </p:spPr>
        <p:txBody>
          <a:bodyPr wrap="square" lIns="0">
            <a:spAutoFit/>
          </a:bodyPr>
          <a:lstStyle>
            <a:lvl1pPr marL="0" indent="0">
              <a:lnSpc>
                <a:spcPct val="100000"/>
              </a:lnSpc>
              <a:spcBef>
                <a:spcPts val="0"/>
              </a:spcBef>
              <a:buClr>
                <a:srgbClr val="003CB9"/>
              </a:buClr>
              <a:buFont typeface="Arial" panose="020B0604020202020204" pitchFamily="34" charset="0"/>
              <a:buNone/>
              <a:defRPr sz="1400" b="0" i="1">
                <a:solidFill>
                  <a:srgbClr val="333333"/>
                </a:solidFill>
                <a:latin typeface="Segoe UI" panose="020B0502040204020203" pitchFamily="34" charset="0"/>
                <a:cs typeface="Segoe UI" panose="020B0502040204020203" pitchFamily="34" charset="0"/>
              </a:defRPr>
            </a:lvl1pPr>
            <a:lvl2pPr>
              <a:buClr>
                <a:srgbClr val="003CB9"/>
              </a:buClr>
              <a:defRPr sz="1600">
                <a:latin typeface="Segoe UI Light" panose="020B0502040204020203" pitchFamily="34" charset="0"/>
                <a:cs typeface="Segoe UI Light" panose="020B0502040204020203" pitchFamily="34" charset="0"/>
              </a:defRPr>
            </a:lvl2pPr>
            <a:lvl3pPr>
              <a:buClr>
                <a:srgbClr val="003CB9"/>
              </a:buClr>
              <a:defRPr sz="1600">
                <a:latin typeface="Segoe UI Light" panose="020B0502040204020203" pitchFamily="34" charset="0"/>
                <a:cs typeface="Segoe UI Light" panose="020B0502040204020203" pitchFamily="34" charset="0"/>
              </a:defRPr>
            </a:lvl3pPr>
            <a:lvl4pPr>
              <a:buClr>
                <a:srgbClr val="003CB9"/>
              </a:buClr>
              <a:defRPr sz="1600">
                <a:latin typeface="Segoe UI Light" panose="020B0502040204020203" pitchFamily="34" charset="0"/>
                <a:cs typeface="Segoe UI Light" panose="020B0502040204020203" pitchFamily="34" charset="0"/>
              </a:defRPr>
            </a:lvl4pPr>
            <a:lvl5pPr>
              <a:buClr>
                <a:srgbClr val="003CB9"/>
              </a:buClr>
              <a:defRPr sz="1600">
                <a:latin typeface="Segoe UI Light" panose="020B0502040204020203" pitchFamily="34" charset="0"/>
                <a:cs typeface="Segoe UI Light" panose="020B0502040204020203" pitchFamily="34" charset="0"/>
              </a:defRPr>
            </a:lvl5pPr>
          </a:lstStyle>
          <a:p>
            <a:pPr lvl="0"/>
            <a:r>
              <a:rPr lang="en-US" dirty="0"/>
              <a:t>Role (Optional)</a:t>
            </a:r>
          </a:p>
        </p:txBody>
      </p:sp>
      <p:cxnSp>
        <p:nvCxnSpPr>
          <p:cNvPr id="17" name="Straight Connector 16">
            <a:extLst>
              <a:ext uri="{FF2B5EF4-FFF2-40B4-BE49-F238E27FC236}">
                <a16:creationId xmlns:a16="http://schemas.microsoft.com/office/drawing/2014/main" id="{0E9A5A31-C07C-44F7-B3DD-D7E037BA4E5E}"/>
              </a:ext>
            </a:extLst>
          </p:cNvPr>
          <p:cNvCxnSpPr>
            <a:cxnSpLocks/>
          </p:cNvCxnSpPr>
          <p:nvPr/>
        </p:nvCxnSpPr>
        <p:spPr>
          <a:xfrm>
            <a:off x="9474663" y="3115974"/>
            <a:ext cx="236475" cy="0"/>
          </a:xfrm>
          <a:prstGeom prst="line">
            <a:avLst/>
          </a:prstGeom>
          <a:ln w="19050">
            <a:solidFill>
              <a:srgbClr val="FAA41A"/>
            </a:solidFill>
          </a:ln>
        </p:spPr>
        <p:style>
          <a:lnRef idx="1">
            <a:schemeClr val="accent1"/>
          </a:lnRef>
          <a:fillRef idx="0">
            <a:schemeClr val="accent1"/>
          </a:fillRef>
          <a:effectRef idx="0">
            <a:schemeClr val="accent1"/>
          </a:effectRef>
          <a:fontRef idx="minor">
            <a:schemeClr val="tx1"/>
          </a:fontRef>
        </p:style>
      </p:cxnSp>
      <p:sp>
        <p:nvSpPr>
          <p:cNvPr id="18" name="Text Placeholder 22">
            <a:extLst>
              <a:ext uri="{FF2B5EF4-FFF2-40B4-BE49-F238E27FC236}">
                <a16:creationId xmlns:a16="http://schemas.microsoft.com/office/drawing/2014/main" id="{2A7C7697-71EB-409B-8AEE-B6B2B4AB6436}"/>
              </a:ext>
            </a:extLst>
          </p:cNvPr>
          <p:cNvSpPr>
            <a:spLocks noGrp="1"/>
          </p:cNvSpPr>
          <p:nvPr>
            <p:ph type="body" sz="quarter" idx="32" hasCustomPrompt="1"/>
          </p:nvPr>
        </p:nvSpPr>
        <p:spPr>
          <a:xfrm>
            <a:off x="9477349" y="3244274"/>
            <a:ext cx="1808993" cy="472741"/>
          </a:xfrm>
        </p:spPr>
        <p:txBody>
          <a:bodyPr lIns="0" tIns="0" rIns="0" bIns="0">
            <a:normAutofit/>
          </a:bodyPr>
          <a:lstStyle>
            <a:lvl1pPr marL="0" indent="0">
              <a:lnSpc>
                <a:spcPct val="100000"/>
              </a:lnSpc>
              <a:spcBef>
                <a:spcPts val="0"/>
              </a:spcBef>
              <a:buClr>
                <a:srgbClr val="003CB9"/>
              </a:buClr>
              <a:buFont typeface="Arial" panose="020B0604020202020204" pitchFamily="34" charset="0"/>
              <a:buNone/>
              <a:defRPr sz="1500" b="1" i="0">
                <a:solidFill>
                  <a:srgbClr val="003CB9"/>
                </a:solidFill>
                <a:latin typeface="Segoe UI" panose="020B0502040204020203" pitchFamily="34" charset="0"/>
                <a:cs typeface="Segoe UI" panose="020B0502040204020203" pitchFamily="34" charset="0"/>
              </a:defRPr>
            </a:lvl1pPr>
            <a:lvl2pPr>
              <a:buClr>
                <a:srgbClr val="003CB9"/>
              </a:buClr>
              <a:defRPr sz="1600">
                <a:latin typeface="Segoe UI Light" panose="020B0502040204020203" pitchFamily="34" charset="0"/>
                <a:cs typeface="Segoe UI Light" panose="020B0502040204020203" pitchFamily="34" charset="0"/>
              </a:defRPr>
            </a:lvl2pPr>
            <a:lvl3pPr>
              <a:buClr>
                <a:srgbClr val="003CB9"/>
              </a:buClr>
              <a:defRPr sz="1600">
                <a:latin typeface="Segoe UI Light" panose="020B0502040204020203" pitchFamily="34" charset="0"/>
                <a:cs typeface="Segoe UI Light" panose="020B0502040204020203" pitchFamily="34" charset="0"/>
              </a:defRPr>
            </a:lvl3pPr>
            <a:lvl4pPr>
              <a:buClr>
                <a:srgbClr val="003CB9"/>
              </a:buClr>
              <a:defRPr sz="1600">
                <a:latin typeface="Segoe UI Light" panose="020B0502040204020203" pitchFamily="34" charset="0"/>
                <a:cs typeface="Segoe UI Light" panose="020B0502040204020203" pitchFamily="34" charset="0"/>
              </a:defRPr>
            </a:lvl4pPr>
            <a:lvl5pPr>
              <a:buClr>
                <a:srgbClr val="003CB9"/>
              </a:buClr>
              <a:defRPr sz="1600">
                <a:latin typeface="Segoe UI Light" panose="020B0502040204020203" pitchFamily="34" charset="0"/>
                <a:cs typeface="Segoe UI Light" panose="020B0502040204020203" pitchFamily="34" charset="0"/>
              </a:defRPr>
            </a:lvl5pPr>
          </a:lstStyle>
          <a:p>
            <a:r>
              <a:rPr lang="en-US" dirty="0"/>
              <a:t>Click to add First and Last Name</a:t>
            </a:r>
          </a:p>
        </p:txBody>
      </p:sp>
      <p:sp>
        <p:nvSpPr>
          <p:cNvPr id="19" name="Text Placeholder 22">
            <a:extLst>
              <a:ext uri="{FF2B5EF4-FFF2-40B4-BE49-F238E27FC236}">
                <a16:creationId xmlns:a16="http://schemas.microsoft.com/office/drawing/2014/main" id="{96E62508-992A-44B9-B205-2A84D608CC4B}"/>
              </a:ext>
            </a:extLst>
          </p:cNvPr>
          <p:cNvSpPr>
            <a:spLocks noGrp="1"/>
          </p:cNvSpPr>
          <p:nvPr>
            <p:ph type="body" sz="quarter" idx="34" hasCustomPrompt="1"/>
          </p:nvPr>
        </p:nvSpPr>
        <p:spPr>
          <a:xfrm>
            <a:off x="9477349" y="3717015"/>
            <a:ext cx="1808993" cy="307777"/>
          </a:xfrm>
        </p:spPr>
        <p:txBody>
          <a:bodyPr wrap="square" lIns="0">
            <a:spAutoFit/>
          </a:bodyPr>
          <a:lstStyle>
            <a:lvl1pPr marL="0" indent="0">
              <a:lnSpc>
                <a:spcPct val="100000"/>
              </a:lnSpc>
              <a:spcBef>
                <a:spcPts val="0"/>
              </a:spcBef>
              <a:buClr>
                <a:srgbClr val="003CB9"/>
              </a:buClr>
              <a:buFont typeface="Arial" panose="020B0604020202020204" pitchFamily="34" charset="0"/>
              <a:buNone/>
              <a:defRPr sz="1400" b="0" i="1">
                <a:solidFill>
                  <a:srgbClr val="333333"/>
                </a:solidFill>
                <a:latin typeface="Segoe UI" panose="020B0502040204020203" pitchFamily="34" charset="0"/>
                <a:cs typeface="Segoe UI" panose="020B0502040204020203" pitchFamily="34" charset="0"/>
              </a:defRPr>
            </a:lvl1pPr>
            <a:lvl2pPr>
              <a:buClr>
                <a:srgbClr val="003CB9"/>
              </a:buClr>
              <a:defRPr sz="1600">
                <a:latin typeface="Segoe UI Light" panose="020B0502040204020203" pitchFamily="34" charset="0"/>
                <a:cs typeface="Segoe UI Light" panose="020B0502040204020203" pitchFamily="34" charset="0"/>
              </a:defRPr>
            </a:lvl2pPr>
            <a:lvl3pPr>
              <a:buClr>
                <a:srgbClr val="003CB9"/>
              </a:buClr>
              <a:defRPr sz="1600">
                <a:latin typeface="Segoe UI Light" panose="020B0502040204020203" pitchFamily="34" charset="0"/>
                <a:cs typeface="Segoe UI Light" panose="020B0502040204020203" pitchFamily="34" charset="0"/>
              </a:defRPr>
            </a:lvl3pPr>
            <a:lvl4pPr>
              <a:buClr>
                <a:srgbClr val="003CB9"/>
              </a:buClr>
              <a:defRPr sz="1600">
                <a:latin typeface="Segoe UI Light" panose="020B0502040204020203" pitchFamily="34" charset="0"/>
                <a:cs typeface="Segoe UI Light" panose="020B0502040204020203" pitchFamily="34" charset="0"/>
              </a:defRPr>
            </a:lvl4pPr>
            <a:lvl5pPr>
              <a:buClr>
                <a:srgbClr val="003CB9"/>
              </a:buClr>
              <a:defRPr sz="1600">
                <a:latin typeface="Segoe UI Light" panose="020B0502040204020203" pitchFamily="34" charset="0"/>
                <a:cs typeface="Segoe UI Light" panose="020B0502040204020203" pitchFamily="34" charset="0"/>
              </a:defRPr>
            </a:lvl5pPr>
          </a:lstStyle>
          <a:p>
            <a:pPr lvl="0"/>
            <a:r>
              <a:rPr lang="en-US" dirty="0"/>
              <a:t>Role (Optional)</a:t>
            </a:r>
          </a:p>
        </p:txBody>
      </p:sp>
      <p:cxnSp>
        <p:nvCxnSpPr>
          <p:cNvPr id="20" name="Straight Connector 19">
            <a:extLst>
              <a:ext uri="{FF2B5EF4-FFF2-40B4-BE49-F238E27FC236}">
                <a16:creationId xmlns:a16="http://schemas.microsoft.com/office/drawing/2014/main" id="{A9952869-786C-476F-9844-E3E1D75D28EB}"/>
              </a:ext>
            </a:extLst>
          </p:cNvPr>
          <p:cNvCxnSpPr>
            <a:cxnSpLocks/>
          </p:cNvCxnSpPr>
          <p:nvPr/>
        </p:nvCxnSpPr>
        <p:spPr>
          <a:xfrm>
            <a:off x="7235576" y="3115974"/>
            <a:ext cx="236475" cy="0"/>
          </a:xfrm>
          <a:prstGeom prst="line">
            <a:avLst/>
          </a:prstGeom>
          <a:ln w="19050">
            <a:solidFill>
              <a:srgbClr val="FAA41A"/>
            </a:solidFill>
          </a:ln>
        </p:spPr>
        <p:style>
          <a:lnRef idx="1">
            <a:schemeClr val="accent1"/>
          </a:lnRef>
          <a:fillRef idx="0">
            <a:schemeClr val="accent1"/>
          </a:fillRef>
          <a:effectRef idx="0">
            <a:schemeClr val="accent1"/>
          </a:effectRef>
          <a:fontRef idx="minor">
            <a:schemeClr val="tx1"/>
          </a:fontRef>
        </p:style>
      </p:cxnSp>
      <p:sp>
        <p:nvSpPr>
          <p:cNvPr id="21" name="Text Placeholder 22">
            <a:extLst>
              <a:ext uri="{FF2B5EF4-FFF2-40B4-BE49-F238E27FC236}">
                <a16:creationId xmlns:a16="http://schemas.microsoft.com/office/drawing/2014/main" id="{090C8098-566E-4C8F-BDD4-4D254F530278}"/>
              </a:ext>
            </a:extLst>
          </p:cNvPr>
          <p:cNvSpPr>
            <a:spLocks noGrp="1"/>
          </p:cNvSpPr>
          <p:nvPr>
            <p:ph type="body" sz="quarter" idx="35" hasCustomPrompt="1"/>
          </p:nvPr>
        </p:nvSpPr>
        <p:spPr>
          <a:xfrm>
            <a:off x="7235576" y="3244274"/>
            <a:ext cx="1808993" cy="472741"/>
          </a:xfrm>
        </p:spPr>
        <p:txBody>
          <a:bodyPr lIns="0" tIns="0" rIns="0" bIns="0">
            <a:normAutofit/>
          </a:bodyPr>
          <a:lstStyle>
            <a:lvl1pPr marL="0" indent="0">
              <a:lnSpc>
                <a:spcPct val="100000"/>
              </a:lnSpc>
              <a:spcBef>
                <a:spcPts val="0"/>
              </a:spcBef>
              <a:buClr>
                <a:srgbClr val="003CB9"/>
              </a:buClr>
              <a:buFont typeface="Arial" panose="020B0604020202020204" pitchFamily="34" charset="0"/>
              <a:buNone/>
              <a:defRPr sz="1500" b="1" i="0">
                <a:solidFill>
                  <a:srgbClr val="003CB9"/>
                </a:solidFill>
                <a:latin typeface="Segoe UI" panose="020B0502040204020203" pitchFamily="34" charset="0"/>
                <a:cs typeface="Segoe UI" panose="020B0502040204020203" pitchFamily="34" charset="0"/>
              </a:defRPr>
            </a:lvl1pPr>
            <a:lvl2pPr>
              <a:buClr>
                <a:srgbClr val="003CB9"/>
              </a:buClr>
              <a:defRPr sz="1600">
                <a:latin typeface="Segoe UI Light" panose="020B0502040204020203" pitchFamily="34" charset="0"/>
                <a:cs typeface="Segoe UI Light" panose="020B0502040204020203" pitchFamily="34" charset="0"/>
              </a:defRPr>
            </a:lvl2pPr>
            <a:lvl3pPr>
              <a:buClr>
                <a:srgbClr val="003CB9"/>
              </a:buClr>
              <a:defRPr sz="1600">
                <a:latin typeface="Segoe UI Light" panose="020B0502040204020203" pitchFamily="34" charset="0"/>
                <a:cs typeface="Segoe UI Light" panose="020B0502040204020203" pitchFamily="34" charset="0"/>
              </a:defRPr>
            </a:lvl3pPr>
            <a:lvl4pPr>
              <a:buClr>
                <a:srgbClr val="003CB9"/>
              </a:buClr>
              <a:defRPr sz="1600">
                <a:latin typeface="Segoe UI Light" panose="020B0502040204020203" pitchFamily="34" charset="0"/>
                <a:cs typeface="Segoe UI Light" panose="020B0502040204020203" pitchFamily="34" charset="0"/>
              </a:defRPr>
            </a:lvl4pPr>
            <a:lvl5pPr>
              <a:buClr>
                <a:srgbClr val="003CB9"/>
              </a:buClr>
              <a:defRPr sz="1600">
                <a:latin typeface="Segoe UI Light" panose="020B0502040204020203" pitchFamily="34" charset="0"/>
                <a:cs typeface="Segoe UI Light" panose="020B0502040204020203" pitchFamily="34" charset="0"/>
              </a:defRPr>
            </a:lvl5pPr>
          </a:lstStyle>
          <a:p>
            <a:r>
              <a:rPr lang="en-US" dirty="0"/>
              <a:t>Click to add First and Last Name</a:t>
            </a:r>
          </a:p>
        </p:txBody>
      </p:sp>
      <p:sp>
        <p:nvSpPr>
          <p:cNvPr id="22" name="Text Placeholder 22">
            <a:extLst>
              <a:ext uri="{FF2B5EF4-FFF2-40B4-BE49-F238E27FC236}">
                <a16:creationId xmlns:a16="http://schemas.microsoft.com/office/drawing/2014/main" id="{8BFA727E-68B9-4F06-97A1-60B194277731}"/>
              </a:ext>
            </a:extLst>
          </p:cNvPr>
          <p:cNvSpPr>
            <a:spLocks noGrp="1"/>
          </p:cNvSpPr>
          <p:nvPr>
            <p:ph type="body" sz="quarter" idx="37" hasCustomPrompt="1"/>
          </p:nvPr>
        </p:nvSpPr>
        <p:spPr>
          <a:xfrm>
            <a:off x="7235576" y="3717015"/>
            <a:ext cx="1808993" cy="307777"/>
          </a:xfrm>
        </p:spPr>
        <p:txBody>
          <a:bodyPr wrap="square" lIns="0">
            <a:spAutoFit/>
          </a:bodyPr>
          <a:lstStyle>
            <a:lvl1pPr marL="0" indent="0">
              <a:lnSpc>
                <a:spcPct val="100000"/>
              </a:lnSpc>
              <a:spcBef>
                <a:spcPts val="0"/>
              </a:spcBef>
              <a:buClr>
                <a:srgbClr val="003CB9"/>
              </a:buClr>
              <a:buFont typeface="Arial" panose="020B0604020202020204" pitchFamily="34" charset="0"/>
              <a:buNone/>
              <a:defRPr sz="1400" b="0" i="1">
                <a:solidFill>
                  <a:srgbClr val="333333"/>
                </a:solidFill>
                <a:latin typeface="Segoe UI" panose="020B0502040204020203" pitchFamily="34" charset="0"/>
                <a:cs typeface="Segoe UI" panose="020B0502040204020203" pitchFamily="34" charset="0"/>
              </a:defRPr>
            </a:lvl1pPr>
            <a:lvl2pPr>
              <a:buClr>
                <a:srgbClr val="003CB9"/>
              </a:buClr>
              <a:defRPr sz="1600">
                <a:latin typeface="Segoe UI Light" panose="020B0502040204020203" pitchFamily="34" charset="0"/>
                <a:cs typeface="Segoe UI Light" panose="020B0502040204020203" pitchFamily="34" charset="0"/>
              </a:defRPr>
            </a:lvl2pPr>
            <a:lvl3pPr>
              <a:buClr>
                <a:srgbClr val="003CB9"/>
              </a:buClr>
              <a:defRPr sz="1600">
                <a:latin typeface="Segoe UI Light" panose="020B0502040204020203" pitchFamily="34" charset="0"/>
                <a:cs typeface="Segoe UI Light" panose="020B0502040204020203" pitchFamily="34" charset="0"/>
              </a:defRPr>
            </a:lvl3pPr>
            <a:lvl4pPr>
              <a:buClr>
                <a:srgbClr val="003CB9"/>
              </a:buClr>
              <a:defRPr sz="1600">
                <a:latin typeface="Segoe UI Light" panose="020B0502040204020203" pitchFamily="34" charset="0"/>
                <a:cs typeface="Segoe UI Light" panose="020B0502040204020203" pitchFamily="34" charset="0"/>
              </a:defRPr>
            </a:lvl4pPr>
            <a:lvl5pPr>
              <a:buClr>
                <a:srgbClr val="003CB9"/>
              </a:buClr>
              <a:defRPr sz="1600">
                <a:latin typeface="Segoe UI Light" panose="020B0502040204020203" pitchFamily="34" charset="0"/>
                <a:cs typeface="Segoe UI Light" panose="020B0502040204020203" pitchFamily="34" charset="0"/>
              </a:defRPr>
            </a:lvl5pPr>
          </a:lstStyle>
          <a:p>
            <a:pPr lvl="0"/>
            <a:r>
              <a:rPr lang="en-US" dirty="0"/>
              <a:t>Role (Optional)</a:t>
            </a:r>
          </a:p>
        </p:txBody>
      </p:sp>
      <p:cxnSp>
        <p:nvCxnSpPr>
          <p:cNvPr id="23" name="Straight Connector 22">
            <a:extLst>
              <a:ext uri="{FF2B5EF4-FFF2-40B4-BE49-F238E27FC236}">
                <a16:creationId xmlns:a16="http://schemas.microsoft.com/office/drawing/2014/main" id="{4ADDD16E-26FF-4F80-868D-262BAA075114}"/>
              </a:ext>
            </a:extLst>
          </p:cNvPr>
          <p:cNvCxnSpPr>
            <a:cxnSpLocks/>
          </p:cNvCxnSpPr>
          <p:nvPr/>
        </p:nvCxnSpPr>
        <p:spPr>
          <a:xfrm>
            <a:off x="573526" y="5596646"/>
            <a:ext cx="236475" cy="0"/>
          </a:xfrm>
          <a:prstGeom prst="line">
            <a:avLst/>
          </a:prstGeom>
          <a:ln w="19050">
            <a:solidFill>
              <a:srgbClr val="FAA41A"/>
            </a:solidFill>
          </a:ln>
        </p:spPr>
        <p:style>
          <a:lnRef idx="1">
            <a:schemeClr val="accent1"/>
          </a:lnRef>
          <a:fillRef idx="0">
            <a:schemeClr val="accent1"/>
          </a:fillRef>
          <a:effectRef idx="0">
            <a:schemeClr val="accent1"/>
          </a:effectRef>
          <a:fontRef idx="minor">
            <a:schemeClr val="tx1"/>
          </a:fontRef>
        </p:style>
      </p:cxnSp>
      <p:sp>
        <p:nvSpPr>
          <p:cNvPr id="24" name="Text Placeholder 22">
            <a:extLst>
              <a:ext uri="{FF2B5EF4-FFF2-40B4-BE49-F238E27FC236}">
                <a16:creationId xmlns:a16="http://schemas.microsoft.com/office/drawing/2014/main" id="{0CE8D870-D2EF-4EDC-9CC1-59AFEB82705D}"/>
              </a:ext>
            </a:extLst>
          </p:cNvPr>
          <p:cNvSpPr>
            <a:spLocks noGrp="1"/>
          </p:cNvSpPr>
          <p:nvPr>
            <p:ph type="body" sz="quarter" idx="38" hasCustomPrompt="1"/>
          </p:nvPr>
        </p:nvSpPr>
        <p:spPr>
          <a:xfrm>
            <a:off x="573526" y="5724946"/>
            <a:ext cx="1808993" cy="472741"/>
          </a:xfrm>
        </p:spPr>
        <p:txBody>
          <a:bodyPr lIns="0" tIns="0" rIns="0" bIns="0">
            <a:normAutofit/>
          </a:bodyPr>
          <a:lstStyle>
            <a:lvl1pPr marL="0" indent="0">
              <a:lnSpc>
                <a:spcPct val="100000"/>
              </a:lnSpc>
              <a:spcBef>
                <a:spcPts val="0"/>
              </a:spcBef>
              <a:buClr>
                <a:srgbClr val="003CB9"/>
              </a:buClr>
              <a:buFont typeface="Arial" panose="020B0604020202020204" pitchFamily="34" charset="0"/>
              <a:buNone/>
              <a:defRPr sz="1500" b="1" i="0">
                <a:solidFill>
                  <a:srgbClr val="003CB9"/>
                </a:solidFill>
                <a:latin typeface="Segoe UI" panose="020B0502040204020203" pitchFamily="34" charset="0"/>
                <a:cs typeface="Segoe UI" panose="020B0502040204020203" pitchFamily="34" charset="0"/>
              </a:defRPr>
            </a:lvl1pPr>
            <a:lvl2pPr>
              <a:buClr>
                <a:srgbClr val="003CB9"/>
              </a:buClr>
              <a:defRPr sz="1600">
                <a:latin typeface="Segoe UI Light" panose="020B0502040204020203" pitchFamily="34" charset="0"/>
                <a:cs typeface="Segoe UI Light" panose="020B0502040204020203" pitchFamily="34" charset="0"/>
              </a:defRPr>
            </a:lvl2pPr>
            <a:lvl3pPr>
              <a:buClr>
                <a:srgbClr val="003CB9"/>
              </a:buClr>
              <a:defRPr sz="1600">
                <a:latin typeface="Segoe UI Light" panose="020B0502040204020203" pitchFamily="34" charset="0"/>
                <a:cs typeface="Segoe UI Light" panose="020B0502040204020203" pitchFamily="34" charset="0"/>
              </a:defRPr>
            </a:lvl3pPr>
            <a:lvl4pPr>
              <a:buClr>
                <a:srgbClr val="003CB9"/>
              </a:buClr>
              <a:defRPr sz="1600">
                <a:latin typeface="Segoe UI Light" panose="020B0502040204020203" pitchFamily="34" charset="0"/>
                <a:cs typeface="Segoe UI Light" panose="020B0502040204020203" pitchFamily="34" charset="0"/>
              </a:defRPr>
            </a:lvl4pPr>
            <a:lvl5pPr>
              <a:buClr>
                <a:srgbClr val="003CB9"/>
              </a:buClr>
              <a:defRPr sz="1600">
                <a:latin typeface="Segoe UI Light" panose="020B0502040204020203" pitchFamily="34" charset="0"/>
                <a:cs typeface="Segoe UI Light" panose="020B0502040204020203" pitchFamily="34" charset="0"/>
              </a:defRPr>
            </a:lvl5pPr>
          </a:lstStyle>
          <a:p>
            <a:r>
              <a:rPr lang="en-US" dirty="0"/>
              <a:t>Click to add First and Last Name</a:t>
            </a:r>
          </a:p>
        </p:txBody>
      </p:sp>
      <p:sp>
        <p:nvSpPr>
          <p:cNvPr id="25" name="Text Placeholder 22">
            <a:extLst>
              <a:ext uri="{FF2B5EF4-FFF2-40B4-BE49-F238E27FC236}">
                <a16:creationId xmlns:a16="http://schemas.microsoft.com/office/drawing/2014/main" id="{3167D5F3-977B-4AAE-8AEA-6F920353D455}"/>
              </a:ext>
            </a:extLst>
          </p:cNvPr>
          <p:cNvSpPr>
            <a:spLocks noGrp="1"/>
          </p:cNvSpPr>
          <p:nvPr>
            <p:ph type="body" sz="quarter" idx="40" hasCustomPrompt="1"/>
          </p:nvPr>
        </p:nvSpPr>
        <p:spPr>
          <a:xfrm>
            <a:off x="573526" y="6197687"/>
            <a:ext cx="1808993" cy="307777"/>
          </a:xfrm>
        </p:spPr>
        <p:txBody>
          <a:bodyPr wrap="square" lIns="0">
            <a:spAutoFit/>
          </a:bodyPr>
          <a:lstStyle>
            <a:lvl1pPr marL="0" indent="0">
              <a:lnSpc>
                <a:spcPct val="100000"/>
              </a:lnSpc>
              <a:spcBef>
                <a:spcPts val="0"/>
              </a:spcBef>
              <a:buClr>
                <a:srgbClr val="003CB9"/>
              </a:buClr>
              <a:buFont typeface="Arial" panose="020B0604020202020204" pitchFamily="34" charset="0"/>
              <a:buNone/>
              <a:defRPr sz="1400" b="0" i="1">
                <a:solidFill>
                  <a:srgbClr val="333333"/>
                </a:solidFill>
                <a:latin typeface="Segoe UI" panose="020B0502040204020203" pitchFamily="34" charset="0"/>
                <a:cs typeface="Segoe UI" panose="020B0502040204020203" pitchFamily="34" charset="0"/>
              </a:defRPr>
            </a:lvl1pPr>
            <a:lvl2pPr>
              <a:buClr>
                <a:srgbClr val="003CB9"/>
              </a:buClr>
              <a:defRPr sz="1600">
                <a:latin typeface="Segoe UI Light" panose="020B0502040204020203" pitchFamily="34" charset="0"/>
                <a:cs typeface="Segoe UI Light" panose="020B0502040204020203" pitchFamily="34" charset="0"/>
              </a:defRPr>
            </a:lvl2pPr>
            <a:lvl3pPr>
              <a:buClr>
                <a:srgbClr val="003CB9"/>
              </a:buClr>
              <a:defRPr sz="1600">
                <a:latin typeface="Segoe UI Light" panose="020B0502040204020203" pitchFamily="34" charset="0"/>
                <a:cs typeface="Segoe UI Light" panose="020B0502040204020203" pitchFamily="34" charset="0"/>
              </a:defRPr>
            </a:lvl3pPr>
            <a:lvl4pPr>
              <a:buClr>
                <a:srgbClr val="003CB9"/>
              </a:buClr>
              <a:defRPr sz="1600">
                <a:latin typeface="Segoe UI Light" panose="020B0502040204020203" pitchFamily="34" charset="0"/>
                <a:cs typeface="Segoe UI Light" panose="020B0502040204020203" pitchFamily="34" charset="0"/>
              </a:defRPr>
            </a:lvl4pPr>
            <a:lvl5pPr>
              <a:buClr>
                <a:srgbClr val="003CB9"/>
              </a:buClr>
              <a:defRPr sz="1600">
                <a:latin typeface="Segoe UI Light" panose="020B0502040204020203" pitchFamily="34" charset="0"/>
                <a:cs typeface="Segoe UI Light" panose="020B0502040204020203" pitchFamily="34" charset="0"/>
              </a:defRPr>
            </a:lvl5pPr>
          </a:lstStyle>
          <a:p>
            <a:pPr lvl="0"/>
            <a:r>
              <a:rPr lang="en-US" dirty="0"/>
              <a:t>Role (Optional)</a:t>
            </a:r>
          </a:p>
        </p:txBody>
      </p:sp>
      <p:cxnSp>
        <p:nvCxnSpPr>
          <p:cNvPr id="26" name="Straight Connector 25">
            <a:extLst>
              <a:ext uri="{FF2B5EF4-FFF2-40B4-BE49-F238E27FC236}">
                <a16:creationId xmlns:a16="http://schemas.microsoft.com/office/drawing/2014/main" id="{7BCC7843-2A9A-4ADE-A517-38E73E534865}"/>
              </a:ext>
            </a:extLst>
          </p:cNvPr>
          <p:cNvCxnSpPr>
            <a:cxnSpLocks/>
          </p:cNvCxnSpPr>
          <p:nvPr/>
        </p:nvCxnSpPr>
        <p:spPr>
          <a:xfrm>
            <a:off x="2789254" y="5596646"/>
            <a:ext cx="236475" cy="0"/>
          </a:xfrm>
          <a:prstGeom prst="line">
            <a:avLst/>
          </a:prstGeom>
          <a:ln w="19050">
            <a:solidFill>
              <a:srgbClr val="FAA41A"/>
            </a:solidFill>
          </a:ln>
        </p:spPr>
        <p:style>
          <a:lnRef idx="1">
            <a:schemeClr val="accent1"/>
          </a:lnRef>
          <a:fillRef idx="0">
            <a:schemeClr val="accent1"/>
          </a:fillRef>
          <a:effectRef idx="0">
            <a:schemeClr val="accent1"/>
          </a:effectRef>
          <a:fontRef idx="minor">
            <a:schemeClr val="tx1"/>
          </a:fontRef>
        </p:style>
      </p:cxnSp>
      <p:sp>
        <p:nvSpPr>
          <p:cNvPr id="27" name="Text Placeholder 22">
            <a:extLst>
              <a:ext uri="{FF2B5EF4-FFF2-40B4-BE49-F238E27FC236}">
                <a16:creationId xmlns:a16="http://schemas.microsoft.com/office/drawing/2014/main" id="{5E62699E-1A37-405E-AD3F-58BAF70C545E}"/>
              </a:ext>
            </a:extLst>
          </p:cNvPr>
          <p:cNvSpPr>
            <a:spLocks noGrp="1"/>
          </p:cNvSpPr>
          <p:nvPr>
            <p:ph type="body" sz="quarter" idx="41" hasCustomPrompt="1"/>
          </p:nvPr>
        </p:nvSpPr>
        <p:spPr>
          <a:xfrm>
            <a:off x="2789254" y="5724946"/>
            <a:ext cx="1808993" cy="472741"/>
          </a:xfrm>
        </p:spPr>
        <p:txBody>
          <a:bodyPr lIns="0" tIns="0" rIns="0" bIns="0">
            <a:normAutofit/>
          </a:bodyPr>
          <a:lstStyle>
            <a:lvl1pPr marL="0" indent="0">
              <a:lnSpc>
                <a:spcPct val="100000"/>
              </a:lnSpc>
              <a:spcBef>
                <a:spcPts val="0"/>
              </a:spcBef>
              <a:buClr>
                <a:srgbClr val="003CB9"/>
              </a:buClr>
              <a:buFont typeface="Arial" panose="020B0604020202020204" pitchFamily="34" charset="0"/>
              <a:buNone/>
              <a:defRPr sz="1500" b="1" i="0">
                <a:solidFill>
                  <a:srgbClr val="003CB9"/>
                </a:solidFill>
                <a:latin typeface="Segoe UI" panose="020B0502040204020203" pitchFamily="34" charset="0"/>
                <a:cs typeface="Segoe UI" panose="020B0502040204020203" pitchFamily="34" charset="0"/>
              </a:defRPr>
            </a:lvl1pPr>
            <a:lvl2pPr>
              <a:buClr>
                <a:srgbClr val="003CB9"/>
              </a:buClr>
              <a:defRPr sz="1600">
                <a:latin typeface="Segoe UI Light" panose="020B0502040204020203" pitchFamily="34" charset="0"/>
                <a:cs typeface="Segoe UI Light" panose="020B0502040204020203" pitchFamily="34" charset="0"/>
              </a:defRPr>
            </a:lvl2pPr>
            <a:lvl3pPr>
              <a:buClr>
                <a:srgbClr val="003CB9"/>
              </a:buClr>
              <a:defRPr sz="1600">
                <a:latin typeface="Segoe UI Light" panose="020B0502040204020203" pitchFamily="34" charset="0"/>
                <a:cs typeface="Segoe UI Light" panose="020B0502040204020203" pitchFamily="34" charset="0"/>
              </a:defRPr>
            </a:lvl3pPr>
            <a:lvl4pPr>
              <a:buClr>
                <a:srgbClr val="003CB9"/>
              </a:buClr>
              <a:defRPr sz="1600">
                <a:latin typeface="Segoe UI Light" panose="020B0502040204020203" pitchFamily="34" charset="0"/>
                <a:cs typeface="Segoe UI Light" panose="020B0502040204020203" pitchFamily="34" charset="0"/>
              </a:defRPr>
            </a:lvl4pPr>
            <a:lvl5pPr>
              <a:buClr>
                <a:srgbClr val="003CB9"/>
              </a:buClr>
              <a:defRPr sz="1600">
                <a:latin typeface="Segoe UI Light" panose="020B0502040204020203" pitchFamily="34" charset="0"/>
                <a:cs typeface="Segoe UI Light" panose="020B0502040204020203" pitchFamily="34" charset="0"/>
              </a:defRPr>
            </a:lvl5pPr>
          </a:lstStyle>
          <a:p>
            <a:r>
              <a:rPr lang="en-US" dirty="0"/>
              <a:t>Click to add First and Last Name</a:t>
            </a:r>
          </a:p>
        </p:txBody>
      </p:sp>
      <p:sp>
        <p:nvSpPr>
          <p:cNvPr id="28" name="Text Placeholder 22">
            <a:extLst>
              <a:ext uri="{FF2B5EF4-FFF2-40B4-BE49-F238E27FC236}">
                <a16:creationId xmlns:a16="http://schemas.microsoft.com/office/drawing/2014/main" id="{27E7695E-FB74-4151-AADB-458C23D7A6DB}"/>
              </a:ext>
            </a:extLst>
          </p:cNvPr>
          <p:cNvSpPr>
            <a:spLocks noGrp="1"/>
          </p:cNvSpPr>
          <p:nvPr>
            <p:ph type="body" sz="quarter" idx="43" hasCustomPrompt="1"/>
          </p:nvPr>
        </p:nvSpPr>
        <p:spPr>
          <a:xfrm>
            <a:off x="2789254" y="6197687"/>
            <a:ext cx="1808993" cy="307777"/>
          </a:xfrm>
        </p:spPr>
        <p:txBody>
          <a:bodyPr wrap="square" lIns="0">
            <a:spAutoFit/>
          </a:bodyPr>
          <a:lstStyle>
            <a:lvl1pPr marL="0" indent="0">
              <a:lnSpc>
                <a:spcPct val="100000"/>
              </a:lnSpc>
              <a:spcBef>
                <a:spcPts val="0"/>
              </a:spcBef>
              <a:buClr>
                <a:srgbClr val="003CB9"/>
              </a:buClr>
              <a:buFont typeface="Arial" panose="020B0604020202020204" pitchFamily="34" charset="0"/>
              <a:buNone/>
              <a:defRPr sz="1400" b="0" i="1">
                <a:solidFill>
                  <a:srgbClr val="333333"/>
                </a:solidFill>
                <a:latin typeface="Segoe UI" panose="020B0502040204020203" pitchFamily="34" charset="0"/>
                <a:cs typeface="Segoe UI" panose="020B0502040204020203" pitchFamily="34" charset="0"/>
              </a:defRPr>
            </a:lvl1pPr>
            <a:lvl2pPr>
              <a:buClr>
                <a:srgbClr val="003CB9"/>
              </a:buClr>
              <a:defRPr sz="1600">
                <a:latin typeface="Segoe UI Light" panose="020B0502040204020203" pitchFamily="34" charset="0"/>
                <a:cs typeface="Segoe UI Light" panose="020B0502040204020203" pitchFamily="34" charset="0"/>
              </a:defRPr>
            </a:lvl2pPr>
            <a:lvl3pPr>
              <a:buClr>
                <a:srgbClr val="003CB9"/>
              </a:buClr>
              <a:defRPr sz="1600">
                <a:latin typeface="Segoe UI Light" panose="020B0502040204020203" pitchFamily="34" charset="0"/>
                <a:cs typeface="Segoe UI Light" panose="020B0502040204020203" pitchFamily="34" charset="0"/>
              </a:defRPr>
            </a:lvl3pPr>
            <a:lvl4pPr>
              <a:buClr>
                <a:srgbClr val="003CB9"/>
              </a:buClr>
              <a:defRPr sz="1600">
                <a:latin typeface="Segoe UI Light" panose="020B0502040204020203" pitchFamily="34" charset="0"/>
                <a:cs typeface="Segoe UI Light" panose="020B0502040204020203" pitchFamily="34" charset="0"/>
              </a:defRPr>
            </a:lvl4pPr>
            <a:lvl5pPr>
              <a:buClr>
                <a:srgbClr val="003CB9"/>
              </a:buClr>
              <a:defRPr sz="1600">
                <a:latin typeface="Segoe UI Light" panose="020B0502040204020203" pitchFamily="34" charset="0"/>
                <a:cs typeface="Segoe UI Light" panose="020B0502040204020203" pitchFamily="34" charset="0"/>
              </a:defRPr>
            </a:lvl5pPr>
          </a:lstStyle>
          <a:p>
            <a:pPr lvl="0"/>
            <a:r>
              <a:rPr lang="en-US" dirty="0"/>
              <a:t>Role (Optional)</a:t>
            </a:r>
          </a:p>
        </p:txBody>
      </p:sp>
      <p:cxnSp>
        <p:nvCxnSpPr>
          <p:cNvPr id="29" name="Straight Connector 28">
            <a:extLst>
              <a:ext uri="{FF2B5EF4-FFF2-40B4-BE49-F238E27FC236}">
                <a16:creationId xmlns:a16="http://schemas.microsoft.com/office/drawing/2014/main" id="{5BB0511A-FB02-4CC6-9813-1E887767FDFB}"/>
              </a:ext>
            </a:extLst>
          </p:cNvPr>
          <p:cNvCxnSpPr>
            <a:cxnSpLocks/>
          </p:cNvCxnSpPr>
          <p:nvPr/>
        </p:nvCxnSpPr>
        <p:spPr>
          <a:xfrm>
            <a:off x="5013854" y="5596646"/>
            <a:ext cx="236475" cy="0"/>
          </a:xfrm>
          <a:prstGeom prst="line">
            <a:avLst/>
          </a:prstGeom>
          <a:ln w="19050">
            <a:solidFill>
              <a:srgbClr val="FAA41A"/>
            </a:solidFill>
          </a:ln>
        </p:spPr>
        <p:style>
          <a:lnRef idx="1">
            <a:schemeClr val="accent1"/>
          </a:lnRef>
          <a:fillRef idx="0">
            <a:schemeClr val="accent1"/>
          </a:fillRef>
          <a:effectRef idx="0">
            <a:schemeClr val="accent1"/>
          </a:effectRef>
          <a:fontRef idx="minor">
            <a:schemeClr val="tx1"/>
          </a:fontRef>
        </p:style>
      </p:cxnSp>
      <p:sp>
        <p:nvSpPr>
          <p:cNvPr id="30" name="Text Placeholder 22">
            <a:extLst>
              <a:ext uri="{FF2B5EF4-FFF2-40B4-BE49-F238E27FC236}">
                <a16:creationId xmlns:a16="http://schemas.microsoft.com/office/drawing/2014/main" id="{AA5EB2FA-03DC-4645-BC0A-2C56DB5F9DB3}"/>
              </a:ext>
            </a:extLst>
          </p:cNvPr>
          <p:cNvSpPr>
            <a:spLocks noGrp="1"/>
          </p:cNvSpPr>
          <p:nvPr>
            <p:ph type="body" sz="quarter" idx="44" hasCustomPrompt="1"/>
          </p:nvPr>
        </p:nvSpPr>
        <p:spPr>
          <a:xfrm>
            <a:off x="5013854" y="5724946"/>
            <a:ext cx="1808993" cy="472741"/>
          </a:xfrm>
        </p:spPr>
        <p:txBody>
          <a:bodyPr lIns="0" tIns="0" rIns="0" bIns="0">
            <a:normAutofit/>
          </a:bodyPr>
          <a:lstStyle>
            <a:lvl1pPr marL="0" indent="0">
              <a:lnSpc>
                <a:spcPct val="100000"/>
              </a:lnSpc>
              <a:spcBef>
                <a:spcPts val="0"/>
              </a:spcBef>
              <a:buClr>
                <a:srgbClr val="003CB9"/>
              </a:buClr>
              <a:buFont typeface="Arial" panose="020B0604020202020204" pitchFamily="34" charset="0"/>
              <a:buNone/>
              <a:defRPr sz="1500" b="1" i="0">
                <a:solidFill>
                  <a:srgbClr val="003CB9"/>
                </a:solidFill>
                <a:latin typeface="Segoe UI" panose="020B0502040204020203" pitchFamily="34" charset="0"/>
                <a:cs typeface="Segoe UI" panose="020B0502040204020203" pitchFamily="34" charset="0"/>
              </a:defRPr>
            </a:lvl1pPr>
            <a:lvl2pPr>
              <a:buClr>
                <a:srgbClr val="003CB9"/>
              </a:buClr>
              <a:defRPr sz="1600">
                <a:latin typeface="Segoe UI Light" panose="020B0502040204020203" pitchFamily="34" charset="0"/>
                <a:cs typeface="Segoe UI Light" panose="020B0502040204020203" pitchFamily="34" charset="0"/>
              </a:defRPr>
            </a:lvl2pPr>
            <a:lvl3pPr>
              <a:buClr>
                <a:srgbClr val="003CB9"/>
              </a:buClr>
              <a:defRPr sz="1600">
                <a:latin typeface="Segoe UI Light" panose="020B0502040204020203" pitchFamily="34" charset="0"/>
                <a:cs typeface="Segoe UI Light" panose="020B0502040204020203" pitchFamily="34" charset="0"/>
              </a:defRPr>
            </a:lvl3pPr>
            <a:lvl4pPr>
              <a:buClr>
                <a:srgbClr val="003CB9"/>
              </a:buClr>
              <a:defRPr sz="1600">
                <a:latin typeface="Segoe UI Light" panose="020B0502040204020203" pitchFamily="34" charset="0"/>
                <a:cs typeface="Segoe UI Light" panose="020B0502040204020203" pitchFamily="34" charset="0"/>
              </a:defRPr>
            </a:lvl4pPr>
            <a:lvl5pPr>
              <a:buClr>
                <a:srgbClr val="003CB9"/>
              </a:buClr>
              <a:defRPr sz="1600">
                <a:latin typeface="Segoe UI Light" panose="020B0502040204020203" pitchFamily="34" charset="0"/>
                <a:cs typeface="Segoe UI Light" panose="020B0502040204020203" pitchFamily="34" charset="0"/>
              </a:defRPr>
            </a:lvl5pPr>
          </a:lstStyle>
          <a:p>
            <a:r>
              <a:rPr lang="en-US" dirty="0"/>
              <a:t>Click to add First and Last Name</a:t>
            </a:r>
          </a:p>
        </p:txBody>
      </p:sp>
      <p:sp>
        <p:nvSpPr>
          <p:cNvPr id="31" name="Text Placeholder 22">
            <a:extLst>
              <a:ext uri="{FF2B5EF4-FFF2-40B4-BE49-F238E27FC236}">
                <a16:creationId xmlns:a16="http://schemas.microsoft.com/office/drawing/2014/main" id="{A32F3DC9-3C4E-4738-A9D5-75F3DE3E00A1}"/>
              </a:ext>
            </a:extLst>
          </p:cNvPr>
          <p:cNvSpPr>
            <a:spLocks noGrp="1"/>
          </p:cNvSpPr>
          <p:nvPr>
            <p:ph type="body" sz="quarter" idx="46" hasCustomPrompt="1"/>
          </p:nvPr>
        </p:nvSpPr>
        <p:spPr>
          <a:xfrm>
            <a:off x="5013854" y="6197687"/>
            <a:ext cx="1808993" cy="307777"/>
          </a:xfrm>
        </p:spPr>
        <p:txBody>
          <a:bodyPr wrap="square" lIns="0">
            <a:spAutoFit/>
          </a:bodyPr>
          <a:lstStyle>
            <a:lvl1pPr marL="0" indent="0">
              <a:lnSpc>
                <a:spcPct val="100000"/>
              </a:lnSpc>
              <a:spcBef>
                <a:spcPts val="0"/>
              </a:spcBef>
              <a:buClr>
                <a:srgbClr val="003CB9"/>
              </a:buClr>
              <a:buFont typeface="Arial" panose="020B0604020202020204" pitchFamily="34" charset="0"/>
              <a:buNone/>
              <a:defRPr sz="1400" b="0" i="1">
                <a:solidFill>
                  <a:srgbClr val="333333"/>
                </a:solidFill>
                <a:latin typeface="Segoe UI" panose="020B0502040204020203" pitchFamily="34" charset="0"/>
                <a:cs typeface="Segoe UI" panose="020B0502040204020203" pitchFamily="34" charset="0"/>
              </a:defRPr>
            </a:lvl1pPr>
            <a:lvl2pPr>
              <a:buClr>
                <a:srgbClr val="003CB9"/>
              </a:buClr>
              <a:defRPr sz="1600">
                <a:latin typeface="Segoe UI Light" panose="020B0502040204020203" pitchFamily="34" charset="0"/>
                <a:cs typeface="Segoe UI Light" panose="020B0502040204020203" pitchFamily="34" charset="0"/>
              </a:defRPr>
            </a:lvl2pPr>
            <a:lvl3pPr>
              <a:buClr>
                <a:srgbClr val="003CB9"/>
              </a:buClr>
              <a:defRPr sz="1600">
                <a:latin typeface="Segoe UI Light" panose="020B0502040204020203" pitchFamily="34" charset="0"/>
                <a:cs typeface="Segoe UI Light" panose="020B0502040204020203" pitchFamily="34" charset="0"/>
              </a:defRPr>
            </a:lvl3pPr>
            <a:lvl4pPr>
              <a:buClr>
                <a:srgbClr val="003CB9"/>
              </a:buClr>
              <a:defRPr sz="1600">
                <a:latin typeface="Segoe UI Light" panose="020B0502040204020203" pitchFamily="34" charset="0"/>
                <a:cs typeface="Segoe UI Light" panose="020B0502040204020203" pitchFamily="34" charset="0"/>
              </a:defRPr>
            </a:lvl4pPr>
            <a:lvl5pPr>
              <a:buClr>
                <a:srgbClr val="003CB9"/>
              </a:buClr>
              <a:defRPr sz="1600">
                <a:latin typeface="Segoe UI Light" panose="020B0502040204020203" pitchFamily="34" charset="0"/>
                <a:cs typeface="Segoe UI Light" panose="020B0502040204020203" pitchFamily="34" charset="0"/>
              </a:defRPr>
            </a:lvl5pPr>
          </a:lstStyle>
          <a:p>
            <a:pPr lvl="0"/>
            <a:r>
              <a:rPr lang="en-US" dirty="0"/>
              <a:t>Role (Optional)</a:t>
            </a:r>
          </a:p>
        </p:txBody>
      </p:sp>
      <p:cxnSp>
        <p:nvCxnSpPr>
          <p:cNvPr id="32" name="Straight Connector 31">
            <a:extLst>
              <a:ext uri="{FF2B5EF4-FFF2-40B4-BE49-F238E27FC236}">
                <a16:creationId xmlns:a16="http://schemas.microsoft.com/office/drawing/2014/main" id="{A056B17E-A591-46C4-8466-9F8310207CBC}"/>
              </a:ext>
            </a:extLst>
          </p:cNvPr>
          <p:cNvCxnSpPr>
            <a:cxnSpLocks/>
          </p:cNvCxnSpPr>
          <p:nvPr/>
        </p:nvCxnSpPr>
        <p:spPr>
          <a:xfrm>
            <a:off x="9474663" y="5596646"/>
            <a:ext cx="236475" cy="0"/>
          </a:xfrm>
          <a:prstGeom prst="line">
            <a:avLst/>
          </a:prstGeom>
          <a:ln w="19050">
            <a:solidFill>
              <a:srgbClr val="FAA41A"/>
            </a:solidFill>
          </a:ln>
        </p:spPr>
        <p:style>
          <a:lnRef idx="1">
            <a:schemeClr val="accent1"/>
          </a:lnRef>
          <a:fillRef idx="0">
            <a:schemeClr val="accent1"/>
          </a:fillRef>
          <a:effectRef idx="0">
            <a:schemeClr val="accent1"/>
          </a:effectRef>
          <a:fontRef idx="minor">
            <a:schemeClr val="tx1"/>
          </a:fontRef>
        </p:style>
      </p:cxnSp>
      <p:sp>
        <p:nvSpPr>
          <p:cNvPr id="33" name="Text Placeholder 22">
            <a:extLst>
              <a:ext uri="{FF2B5EF4-FFF2-40B4-BE49-F238E27FC236}">
                <a16:creationId xmlns:a16="http://schemas.microsoft.com/office/drawing/2014/main" id="{FE3B5ADC-7090-495E-803D-7943ECE68246}"/>
              </a:ext>
            </a:extLst>
          </p:cNvPr>
          <p:cNvSpPr>
            <a:spLocks noGrp="1"/>
          </p:cNvSpPr>
          <p:nvPr>
            <p:ph type="body" sz="quarter" idx="47" hasCustomPrompt="1"/>
          </p:nvPr>
        </p:nvSpPr>
        <p:spPr>
          <a:xfrm>
            <a:off x="9477349" y="5724946"/>
            <a:ext cx="1808993" cy="472741"/>
          </a:xfrm>
        </p:spPr>
        <p:txBody>
          <a:bodyPr lIns="0" tIns="0" rIns="0" bIns="0">
            <a:normAutofit/>
          </a:bodyPr>
          <a:lstStyle>
            <a:lvl1pPr marL="0" indent="0">
              <a:lnSpc>
                <a:spcPct val="100000"/>
              </a:lnSpc>
              <a:spcBef>
                <a:spcPts val="0"/>
              </a:spcBef>
              <a:buClr>
                <a:srgbClr val="003CB9"/>
              </a:buClr>
              <a:buFont typeface="Arial" panose="020B0604020202020204" pitchFamily="34" charset="0"/>
              <a:buNone/>
              <a:defRPr sz="1500" b="1" i="0">
                <a:solidFill>
                  <a:srgbClr val="003CB9"/>
                </a:solidFill>
                <a:latin typeface="Segoe UI" panose="020B0502040204020203" pitchFamily="34" charset="0"/>
                <a:cs typeface="Segoe UI" panose="020B0502040204020203" pitchFamily="34" charset="0"/>
              </a:defRPr>
            </a:lvl1pPr>
            <a:lvl2pPr>
              <a:buClr>
                <a:srgbClr val="003CB9"/>
              </a:buClr>
              <a:defRPr sz="1600">
                <a:latin typeface="Segoe UI Light" panose="020B0502040204020203" pitchFamily="34" charset="0"/>
                <a:cs typeface="Segoe UI Light" panose="020B0502040204020203" pitchFamily="34" charset="0"/>
              </a:defRPr>
            </a:lvl2pPr>
            <a:lvl3pPr>
              <a:buClr>
                <a:srgbClr val="003CB9"/>
              </a:buClr>
              <a:defRPr sz="1600">
                <a:latin typeface="Segoe UI Light" panose="020B0502040204020203" pitchFamily="34" charset="0"/>
                <a:cs typeface="Segoe UI Light" panose="020B0502040204020203" pitchFamily="34" charset="0"/>
              </a:defRPr>
            </a:lvl3pPr>
            <a:lvl4pPr>
              <a:buClr>
                <a:srgbClr val="003CB9"/>
              </a:buClr>
              <a:defRPr sz="1600">
                <a:latin typeface="Segoe UI Light" panose="020B0502040204020203" pitchFamily="34" charset="0"/>
                <a:cs typeface="Segoe UI Light" panose="020B0502040204020203" pitchFamily="34" charset="0"/>
              </a:defRPr>
            </a:lvl4pPr>
            <a:lvl5pPr>
              <a:buClr>
                <a:srgbClr val="003CB9"/>
              </a:buClr>
              <a:defRPr sz="1600">
                <a:latin typeface="Segoe UI Light" panose="020B0502040204020203" pitchFamily="34" charset="0"/>
                <a:cs typeface="Segoe UI Light" panose="020B0502040204020203" pitchFamily="34" charset="0"/>
              </a:defRPr>
            </a:lvl5pPr>
          </a:lstStyle>
          <a:p>
            <a:r>
              <a:rPr lang="en-US" dirty="0"/>
              <a:t>Click to add First and Last Name</a:t>
            </a:r>
          </a:p>
        </p:txBody>
      </p:sp>
      <p:sp>
        <p:nvSpPr>
          <p:cNvPr id="34" name="Text Placeholder 22">
            <a:extLst>
              <a:ext uri="{FF2B5EF4-FFF2-40B4-BE49-F238E27FC236}">
                <a16:creationId xmlns:a16="http://schemas.microsoft.com/office/drawing/2014/main" id="{B3332840-B3AA-48CD-B2AC-DC4CC29FB139}"/>
              </a:ext>
            </a:extLst>
          </p:cNvPr>
          <p:cNvSpPr>
            <a:spLocks noGrp="1"/>
          </p:cNvSpPr>
          <p:nvPr>
            <p:ph type="body" sz="quarter" idx="49" hasCustomPrompt="1"/>
          </p:nvPr>
        </p:nvSpPr>
        <p:spPr>
          <a:xfrm>
            <a:off x="9477349" y="6197687"/>
            <a:ext cx="1808993" cy="307777"/>
          </a:xfrm>
        </p:spPr>
        <p:txBody>
          <a:bodyPr wrap="square" lIns="0">
            <a:spAutoFit/>
          </a:bodyPr>
          <a:lstStyle>
            <a:lvl1pPr marL="0" indent="0">
              <a:lnSpc>
                <a:spcPct val="100000"/>
              </a:lnSpc>
              <a:spcBef>
                <a:spcPts val="0"/>
              </a:spcBef>
              <a:buClr>
                <a:srgbClr val="003CB9"/>
              </a:buClr>
              <a:buFont typeface="Arial" panose="020B0604020202020204" pitchFamily="34" charset="0"/>
              <a:buNone/>
              <a:defRPr sz="1400" b="0" i="1">
                <a:solidFill>
                  <a:srgbClr val="333333"/>
                </a:solidFill>
                <a:latin typeface="Segoe UI" panose="020B0502040204020203" pitchFamily="34" charset="0"/>
                <a:cs typeface="Segoe UI" panose="020B0502040204020203" pitchFamily="34" charset="0"/>
              </a:defRPr>
            </a:lvl1pPr>
            <a:lvl2pPr>
              <a:buClr>
                <a:srgbClr val="003CB9"/>
              </a:buClr>
              <a:defRPr sz="1600">
                <a:latin typeface="Segoe UI Light" panose="020B0502040204020203" pitchFamily="34" charset="0"/>
                <a:cs typeface="Segoe UI Light" panose="020B0502040204020203" pitchFamily="34" charset="0"/>
              </a:defRPr>
            </a:lvl2pPr>
            <a:lvl3pPr>
              <a:buClr>
                <a:srgbClr val="003CB9"/>
              </a:buClr>
              <a:defRPr sz="1600">
                <a:latin typeface="Segoe UI Light" panose="020B0502040204020203" pitchFamily="34" charset="0"/>
                <a:cs typeface="Segoe UI Light" panose="020B0502040204020203" pitchFamily="34" charset="0"/>
              </a:defRPr>
            </a:lvl3pPr>
            <a:lvl4pPr>
              <a:buClr>
                <a:srgbClr val="003CB9"/>
              </a:buClr>
              <a:defRPr sz="1600">
                <a:latin typeface="Segoe UI Light" panose="020B0502040204020203" pitchFamily="34" charset="0"/>
                <a:cs typeface="Segoe UI Light" panose="020B0502040204020203" pitchFamily="34" charset="0"/>
              </a:defRPr>
            </a:lvl4pPr>
            <a:lvl5pPr>
              <a:buClr>
                <a:srgbClr val="003CB9"/>
              </a:buClr>
              <a:defRPr sz="1600">
                <a:latin typeface="Segoe UI Light" panose="020B0502040204020203" pitchFamily="34" charset="0"/>
                <a:cs typeface="Segoe UI Light" panose="020B0502040204020203" pitchFamily="34" charset="0"/>
              </a:defRPr>
            </a:lvl5pPr>
          </a:lstStyle>
          <a:p>
            <a:pPr lvl="0"/>
            <a:r>
              <a:rPr lang="en-US" dirty="0"/>
              <a:t>Role (Optional)</a:t>
            </a:r>
          </a:p>
        </p:txBody>
      </p:sp>
      <p:cxnSp>
        <p:nvCxnSpPr>
          <p:cNvPr id="35" name="Straight Connector 34">
            <a:extLst>
              <a:ext uri="{FF2B5EF4-FFF2-40B4-BE49-F238E27FC236}">
                <a16:creationId xmlns:a16="http://schemas.microsoft.com/office/drawing/2014/main" id="{1AE04F65-2BE8-4985-8C1D-F3EC5B6A5932}"/>
              </a:ext>
            </a:extLst>
          </p:cNvPr>
          <p:cNvCxnSpPr>
            <a:cxnSpLocks/>
          </p:cNvCxnSpPr>
          <p:nvPr/>
        </p:nvCxnSpPr>
        <p:spPr>
          <a:xfrm>
            <a:off x="7235576" y="5596646"/>
            <a:ext cx="236475" cy="0"/>
          </a:xfrm>
          <a:prstGeom prst="line">
            <a:avLst/>
          </a:prstGeom>
          <a:ln w="19050">
            <a:solidFill>
              <a:srgbClr val="FAA41A"/>
            </a:solidFill>
          </a:ln>
        </p:spPr>
        <p:style>
          <a:lnRef idx="1">
            <a:schemeClr val="accent1"/>
          </a:lnRef>
          <a:fillRef idx="0">
            <a:schemeClr val="accent1"/>
          </a:fillRef>
          <a:effectRef idx="0">
            <a:schemeClr val="accent1"/>
          </a:effectRef>
          <a:fontRef idx="minor">
            <a:schemeClr val="tx1"/>
          </a:fontRef>
        </p:style>
      </p:cxnSp>
      <p:sp>
        <p:nvSpPr>
          <p:cNvPr id="36" name="Text Placeholder 22">
            <a:extLst>
              <a:ext uri="{FF2B5EF4-FFF2-40B4-BE49-F238E27FC236}">
                <a16:creationId xmlns:a16="http://schemas.microsoft.com/office/drawing/2014/main" id="{2E54D26D-2FAB-47DF-BBD0-A243E4AE70CC}"/>
              </a:ext>
            </a:extLst>
          </p:cNvPr>
          <p:cNvSpPr>
            <a:spLocks noGrp="1"/>
          </p:cNvSpPr>
          <p:nvPr>
            <p:ph type="body" sz="quarter" idx="50" hasCustomPrompt="1"/>
          </p:nvPr>
        </p:nvSpPr>
        <p:spPr>
          <a:xfrm>
            <a:off x="7235576" y="5724946"/>
            <a:ext cx="1808993" cy="472741"/>
          </a:xfrm>
        </p:spPr>
        <p:txBody>
          <a:bodyPr lIns="0" tIns="0" rIns="0" bIns="0">
            <a:normAutofit/>
          </a:bodyPr>
          <a:lstStyle>
            <a:lvl1pPr marL="0" indent="0">
              <a:lnSpc>
                <a:spcPct val="100000"/>
              </a:lnSpc>
              <a:spcBef>
                <a:spcPts val="0"/>
              </a:spcBef>
              <a:buClr>
                <a:srgbClr val="003CB9"/>
              </a:buClr>
              <a:buFont typeface="Arial" panose="020B0604020202020204" pitchFamily="34" charset="0"/>
              <a:buNone/>
              <a:defRPr sz="1500" b="1" i="0">
                <a:solidFill>
                  <a:srgbClr val="003CB9"/>
                </a:solidFill>
                <a:latin typeface="Segoe UI" panose="020B0502040204020203" pitchFamily="34" charset="0"/>
                <a:cs typeface="Segoe UI" panose="020B0502040204020203" pitchFamily="34" charset="0"/>
              </a:defRPr>
            </a:lvl1pPr>
            <a:lvl2pPr>
              <a:buClr>
                <a:srgbClr val="003CB9"/>
              </a:buClr>
              <a:defRPr sz="1600">
                <a:latin typeface="Segoe UI Light" panose="020B0502040204020203" pitchFamily="34" charset="0"/>
                <a:cs typeface="Segoe UI Light" panose="020B0502040204020203" pitchFamily="34" charset="0"/>
              </a:defRPr>
            </a:lvl2pPr>
            <a:lvl3pPr>
              <a:buClr>
                <a:srgbClr val="003CB9"/>
              </a:buClr>
              <a:defRPr sz="1600">
                <a:latin typeface="Segoe UI Light" panose="020B0502040204020203" pitchFamily="34" charset="0"/>
                <a:cs typeface="Segoe UI Light" panose="020B0502040204020203" pitchFamily="34" charset="0"/>
              </a:defRPr>
            </a:lvl3pPr>
            <a:lvl4pPr>
              <a:buClr>
                <a:srgbClr val="003CB9"/>
              </a:buClr>
              <a:defRPr sz="1600">
                <a:latin typeface="Segoe UI Light" panose="020B0502040204020203" pitchFamily="34" charset="0"/>
                <a:cs typeface="Segoe UI Light" panose="020B0502040204020203" pitchFamily="34" charset="0"/>
              </a:defRPr>
            </a:lvl4pPr>
            <a:lvl5pPr>
              <a:buClr>
                <a:srgbClr val="003CB9"/>
              </a:buClr>
              <a:defRPr sz="1600">
                <a:latin typeface="Segoe UI Light" panose="020B0502040204020203" pitchFamily="34" charset="0"/>
                <a:cs typeface="Segoe UI Light" panose="020B0502040204020203" pitchFamily="34" charset="0"/>
              </a:defRPr>
            </a:lvl5pPr>
          </a:lstStyle>
          <a:p>
            <a:r>
              <a:rPr lang="en-US" dirty="0"/>
              <a:t>Click to add First and Last Name</a:t>
            </a:r>
          </a:p>
        </p:txBody>
      </p:sp>
      <p:sp>
        <p:nvSpPr>
          <p:cNvPr id="37" name="Text Placeholder 22">
            <a:extLst>
              <a:ext uri="{FF2B5EF4-FFF2-40B4-BE49-F238E27FC236}">
                <a16:creationId xmlns:a16="http://schemas.microsoft.com/office/drawing/2014/main" id="{67A236A0-7AB4-4315-B56F-EF315A037FBD}"/>
              </a:ext>
            </a:extLst>
          </p:cNvPr>
          <p:cNvSpPr>
            <a:spLocks noGrp="1"/>
          </p:cNvSpPr>
          <p:nvPr>
            <p:ph type="body" sz="quarter" idx="52" hasCustomPrompt="1"/>
          </p:nvPr>
        </p:nvSpPr>
        <p:spPr>
          <a:xfrm>
            <a:off x="7235576" y="6197687"/>
            <a:ext cx="1808993" cy="307777"/>
          </a:xfrm>
        </p:spPr>
        <p:txBody>
          <a:bodyPr wrap="square" lIns="0">
            <a:spAutoFit/>
          </a:bodyPr>
          <a:lstStyle>
            <a:lvl1pPr marL="0" indent="0">
              <a:lnSpc>
                <a:spcPct val="100000"/>
              </a:lnSpc>
              <a:spcBef>
                <a:spcPts val="0"/>
              </a:spcBef>
              <a:buClr>
                <a:srgbClr val="003CB9"/>
              </a:buClr>
              <a:buFont typeface="Arial" panose="020B0604020202020204" pitchFamily="34" charset="0"/>
              <a:buNone/>
              <a:defRPr sz="1400" b="0" i="1">
                <a:solidFill>
                  <a:srgbClr val="333333"/>
                </a:solidFill>
                <a:latin typeface="Segoe UI" panose="020B0502040204020203" pitchFamily="34" charset="0"/>
                <a:cs typeface="Segoe UI" panose="020B0502040204020203" pitchFamily="34" charset="0"/>
              </a:defRPr>
            </a:lvl1pPr>
            <a:lvl2pPr>
              <a:buClr>
                <a:srgbClr val="003CB9"/>
              </a:buClr>
              <a:defRPr sz="1600">
                <a:latin typeface="Segoe UI Light" panose="020B0502040204020203" pitchFamily="34" charset="0"/>
                <a:cs typeface="Segoe UI Light" panose="020B0502040204020203" pitchFamily="34" charset="0"/>
              </a:defRPr>
            </a:lvl2pPr>
            <a:lvl3pPr>
              <a:buClr>
                <a:srgbClr val="003CB9"/>
              </a:buClr>
              <a:defRPr sz="1600">
                <a:latin typeface="Segoe UI Light" panose="020B0502040204020203" pitchFamily="34" charset="0"/>
                <a:cs typeface="Segoe UI Light" panose="020B0502040204020203" pitchFamily="34" charset="0"/>
              </a:defRPr>
            </a:lvl3pPr>
            <a:lvl4pPr>
              <a:buClr>
                <a:srgbClr val="003CB9"/>
              </a:buClr>
              <a:defRPr sz="1600">
                <a:latin typeface="Segoe UI Light" panose="020B0502040204020203" pitchFamily="34" charset="0"/>
                <a:cs typeface="Segoe UI Light" panose="020B0502040204020203" pitchFamily="34" charset="0"/>
              </a:defRPr>
            </a:lvl4pPr>
            <a:lvl5pPr>
              <a:buClr>
                <a:srgbClr val="003CB9"/>
              </a:buClr>
              <a:defRPr sz="1600">
                <a:latin typeface="Segoe UI Light" panose="020B0502040204020203" pitchFamily="34" charset="0"/>
                <a:cs typeface="Segoe UI Light" panose="020B0502040204020203" pitchFamily="34" charset="0"/>
              </a:defRPr>
            </a:lvl5pPr>
          </a:lstStyle>
          <a:p>
            <a:pPr lvl="0"/>
            <a:r>
              <a:rPr lang="en-US" dirty="0"/>
              <a:t>Role (Optional)</a:t>
            </a:r>
          </a:p>
        </p:txBody>
      </p:sp>
      <p:sp>
        <p:nvSpPr>
          <p:cNvPr id="38" name="Picture Placeholder 6">
            <a:extLst>
              <a:ext uri="{FF2B5EF4-FFF2-40B4-BE49-F238E27FC236}">
                <a16:creationId xmlns:a16="http://schemas.microsoft.com/office/drawing/2014/main" id="{352922B1-7BE6-4593-8C39-2CB52BF88219}"/>
              </a:ext>
            </a:extLst>
          </p:cNvPr>
          <p:cNvSpPr>
            <a:spLocks noGrp="1"/>
          </p:cNvSpPr>
          <p:nvPr>
            <p:ph type="pic" sz="quarter" idx="53" hasCustomPrompt="1"/>
          </p:nvPr>
        </p:nvSpPr>
        <p:spPr>
          <a:xfrm>
            <a:off x="573526" y="1757363"/>
            <a:ext cx="1100137" cy="1230312"/>
          </a:xfrm>
          <a:solidFill>
            <a:schemeClr val="bg1">
              <a:lumMod val="95000"/>
            </a:schemeClr>
          </a:solidFill>
        </p:spPr>
        <p:txBody>
          <a:bodyPr>
            <a:normAutofit/>
          </a:bodyPr>
          <a:lstStyle>
            <a:lvl1pPr marL="0" indent="0">
              <a:buNone/>
              <a:defRPr sz="1400"/>
            </a:lvl1pPr>
          </a:lstStyle>
          <a:p>
            <a:r>
              <a:rPr lang="en-US" dirty="0"/>
              <a:t>Click to add image</a:t>
            </a:r>
          </a:p>
        </p:txBody>
      </p:sp>
      <p:sp>
        <p:nvSpPr>
          <p:cNvPr id="39" name="Picture Placeholder 6">
            <a:extLst>
              <a:ext uri="{FF2B5EF4-FFF2-40B4-BE49-F238E27FC236}">
                <a16:creationId xmlns:a16="http://schemas.microsoft.com/office/drawing/2014/main" id="{5F43D8C6-F1F5-4624-8D7A-EEC04F29BBDA}"/>
              </a:ext>
            </a:extLst>
          </p:cNvPr>
          <p:cNvSpPr>
            <a:spLocks noGrp="1"/>
          </p:cNvSpPr>
          <p:nvPr>
            <p:ph type="pic" sz="quarter" idx="54" hasCustomPrompt="1"/>
          </p:nvPr>
        </p:nvSpPr>
        <p:spPr>
          <a:xfrm>
            <a:off x="2789254" y="1757363"/>
            <a:ext cx="1100137" cy="1230312"/>
          </a:xfrm>
          <a:solidFill>
            <a:schemeClr val="bg1">
              <a:lumMod val="95000"/>
            </a:schemeClr>
          </a:solidFill>
        </p:spPr>
        <p:txBody>
          <a:bodyPr>
            <a:normAutofit/>
          </a:bodyPr>
          <a:lstStyle>
            <a:lvl1pPr marL="0" indent="0">
              <a:buNone/>
              <a:defRPr sz="1400"/>
            </a:lvl1pPr>
          </a:lstStyle>
          <a:p>
            <a:r>
              <a:rPr lang="en-US" dirty="0"/>
              <a:t>Click to add image</a:t>
            </a:r>
          </a:p>
        </p:txBody>
      </p:sp>
      <p:sp>
        <p:nvSpPr>
          <p:cNvPr id="40" name="Picture Placeholder 6">
            <a:extLst>
              <a:ext uri="{FF2B5EF4-FFF2-40B4-BE49-F238E27FC236}">
                <a16:creationId xmlns:a16="http://schemas.microsoft.com/office/drawing/2014/main" id="{54C2824B-24BD-44E5-B873-33083F0FC58E}"/>
              </a:ext>
            </a:extLst>
          </p:cNvPr>
          <p:cNvSpPr>
            <a:spLocks noGrp="1"/>
          </p:cNvSpPr>
          <p:nvPr>
            <p:ph type="pic" sz="quarter" idx="55" hasCustomPrompt="1"/>
          </p:nvPr>
        </p:nvSpPr>
        <p:spPr>
          <a:xfrm>
            <a:off x="5013854" y="1757363"/>
            <a:ext cx="1100137" cy="1230312"/>
          </a:xfrm>
          <a:solidFill>
            <a:schemeClr val="bg1">
              <a:lumMod val="95000"/>
            </a:schemeClr>
          </a:solidFill>
        </p:spPr>
        <p:txBody>
          <a:bodyPr>
            <a:normAutofit/>
          </a:bodyPr>
          <a:lstStyle>
            <a:lvl1pPr marL="0" indent="0">
              <a:buNone/>
              <a:defRPr sz="1400"/>
            </a:lvl1pPr>
          </a:lstStyle>
          <a:p>
            <a:pPr marL="0" marR="0" lvl="0" indent="0" algn="l" defTabSz="914400" rtl="0" eaLnBrk="1" fontAlgn="auto" latinLnBrk="0" hangingPunct="1">
              <a:lnSpc>
                <a:spcPct val="100000"/>
              </a:lnSpc>
              <a:spcBef>
                <a:spcPts val="600"/>
              </a:spcBef>
              <a:spcAft>
                <a:spcPts val="0"/>
              </a:spcAft>
              <a:buClr>
                <a:srgbClr val="003CB9"/>
              </a:buClr>
              <a:buSzTx/>
              <a:buFont typeface="Arial" panose="020B0604020202020204" pitchFamily="34" charset="0"/>
              <a:buNone/>
              <a:tabLst/>
              <a:defRPr/>
            </a:pPr>
            <a:r>
              <a:rPr lang="en-US" dirty="0"/>
              <a:t>Click to add image</a:t>
            </a:r>
          </a:p>
        </p:txBody>
      </p:sp>
      <p:sp>
        <p:nvSpPr>
          <p:cNvPr id="41" name="Picture Placeholder 6">
            <a:extLst>
              <a:ext uri="{FF2B5EF4-FFF2-40B4-BE49-F238E27FC236}">
                <a16:creationId xmlns:a16="http://schemas.microsoft.com/office/drawing/2014/main" id="{D0601AA8-4DC4-466C-A368-D9927109856A}"/>
              </a:ext>
            </a:extLst>
          </p:cNvPr>
          <p:cNvSpPr>
            <a:spLocks noGrp="1"/>
          </p:cNvSpPr>
          <p:nvPr>
            <p:ph type="pic" sz="quarter" idx="56" hasCustomPrompt="1"/>
          </p:nvPr>
        </p:nvSpPr>
        <p:spPr>
          <a:xfrm>
            <a:off x="7235576" y="1757363"/>
            <a:ext cx="1100137" cy="1230312"/>
          </a:xfrm>
          <a:solidFill>
            <a:schemeClr val="bg1">
              <a:lumMod val="95000"/>
            </a:schemeClr>
          </a:solidFill>
        </p:spPr>
        <p:txBody>
          <a:bodyPr>
            <a:normAutofit/>
          </a:bodyPr>
          <a:lstStyle>
            <a:lvl1pPr marL="0" indent="0">
              <a:buNone/>
              <a:defRPr sz="1400"/>
            </a:lvl1pPr>
          </a:lstStyle>
          <a:p>
            <a:pPr marL="0" marR="0" lvl="0" indent="0" algn="l" defTabSz="914400" rtl="0" eaLnBrk="1" fontAlgn="auto" latinLnBrk="0" hangingPunct="1">
              <a:lnSpc>
                <a:spcPct val="100000"/>
              </a:lnSpc>
              <a:spcBef>
                <a:spcPts val="600"/>
              </a:spcBef>
              <a:spcAft>
                <a:spcPts val="0"/>
              </a:spcAft>
              <a:buClr>
                <a:srgbClr val="003CB9"/>
              </a:buClr>
              <a:buSzTx/>
              <a:buFont typeface="Arial" panose="020B0604020202020204" pitchFamily="34" charset="0"/>
              <a:buNone/>
              <a:tabLst/>
              <a:defRPr/>
            </a:pPr>
            <a:r>
              <a:rPr lang="en-US" dirty="0"/>
              <a:t>Click to add image</a:t>
            </a:r>
          </a:p>
          <a:p>
            <a:endParaRPr lang="en-US" dirty="0"/>
          </a:p>
        </p:txBody>
      </p:sp>
      <p:sp>
        <p:nvSpPr>
          <p:cNvPr id="42" name="Picture Placeholder 6">
            <a:extLst>
              <a:ext uri="{FF2B5EF4-FFF2-40B4-BE49-F238E27FC236}">
                <a16:creationId xmlns:a16="http://schemas.microsoft.com/office/drawing/2014/main" id="{D652085B-4F0F-408B-9796-724CB803A0D9}"/>
              </a:ext>
            </a:extLst>
          </p:cNvPr>
          <p:cNvSpPr>
            <a:spLocks noGrp="1"/>
          </p:cNvSpPr>
          <p:nvPr>
            <p:ph type="pic" sz="quarter" idx="57" hasCustomPrompt="1"/>
          </p:nvPr>
        </p:nvSpPr>
        <p:spPr>
          <a:xfrm>
            <a:off x="9477349" y="1757363"/>
            <a:ext cx="1100137" cy="1230312"/>
          </a:xfrm>
          <a:solidFill>
            <a:schemeClr val="bg1">
              <a:lumMod val="95000"/>
            </a:schemeClr>
          </a:solidFill>
        </p:spPr>
        <p:txBody>
          <a:bodyPr>
            <a:normAutofit/>
          </a:bodyPr>
          <a:lstStyle>
            <a:lvl1pPr marL="0" indent="0">
              <a:buNone/>
              <a:defRPr sz="1400"/>
            </a:lvl1pPr>
          </a:lstStyle>
          <a:p>
            <a:pPr marL="0" marR="0" lvl="0" indent="0" algn="l" defTabSz="914400" rtl="0" eaLnBrk="1" fontAlgn="auto" latinLnBrk="0" hangingPunct="1">
              <a:lnSpc>
                <a:spcPct val="100000"/>
              </a:lnSpc>
              <a:spcBef>
                <a:spcPts val="600"/>
              </a:spcBef>
              <a:spcAft>
                <a:spcPts val="0"/>
              </a:spcAft>
              <a:buClr>
                <a:srgbClr val="003CB9"/>
              </a:buClr>
              <a:buSzTx/>
              <a:buFont typeface="Arial" panose="020B0604020202020204" pitchFamily="34" charset="0"/>
              <a:buNone/>
              <a:tabLst/>
              <a:defRPr/>
            </a:pPr>
            <a:r>
              <a:rPr lang="en-US" dirty="0"/>
              <a:t>Click to add image</a:t>
            </a:r>
          </a:p>
          <a:p>
            <a:endParaRPr lang="en-US" dirty="0"/>
          </a:p>
        </p:txBody>
      </p:sp>
      <p:sp>
        <p:nvSpPr>
          <p:cNvPr id="43" name="Picture Placeholder 6">
            <a:extLst>
              <a:ext uri="{FF2B5EF4-FFF2-40B4-BE49-F238E27FC236}">
                <a16:creationId xmlns:a16="http://schemas.microsoft.com/office/drawing/2014/main" id="{70E32CD5-8064-42D6-9F3E-A43BF9F73C75}"/>
              </a:ext>
            </a:extLst>
          </p:cNvPr>
          <p:cNvSpPr>
            <a:spLocks noGrp="1"/>
          </p:cNvSpPr>
          <p:nvPr>
            <p:ph type="pic" sz="quarter" idx="58" hasCustomPrompt="1"/>
          </p:nvPr>
        </p:nvSpPr>
        <p:spPr>
          <a:xfrm>
            <a:off x="573526" y="4256403"/>
            <a:ext cx="1100137" cy="1230312"/>
          </a:xfrm>
          <a:solidFill>
            <a:schemeClr val="bg1">
              <a:lumMod val="95000"/>
            </a:schemeClr>
          </a:solidFill>
        </p:spPr>
        <p:txBody>
          <a:bodyPr>
            <a:normAutofit/>
          </a:bodyPr>
          <a:lstStyle>
            <a:lvl1pPr marL="0" indent="0">
              <a:buNone/>
              <a:defRPr sz="1400"/>
            </a:lvl1pPr>
          </a:lstStyle>
          <a:p>
            <a:r>
              <a:rPr lang="en-US" dirty="0"/>
              <a:t>Click to add image</a:t>
            </a:r>
          </a:p>
        </p:txBody>
      </p:sp>
      <p:sp>
        <p:nvSpPr>
          <p:cNvPr id="44" name="Picture Placeholder 6">
            <a:extLst>
              <a:ext uri="{FF2B5EF4-FFF2-40B4-BE49-F238E27FC236}">
                <a16:creationId xmlns:a16="http://schemas.microsoft.com/office/drawing/2014/main" id="{7FAE4559-6143-4180-BDB2-FEF5074408C4}"/>
              </a:ext>
            </a:extLst>
          </p:cNvPr>
          <p:cNvSpPr>
            <a:spLocks noGrp="1"/>
          </p:cNvSpPr>
          <p:nvPr>
            <p:ph type="pic" sz="quarter" idx="59" hasCustomPrompt="1"/>
          </p:nvPr>
        </p:nvSpPr>
        <p:spPr>
          <a:xfrm>
            <a:off x="2789254" y="4256403"/>
            <a:ext cx="1100137" cy="1230312"/>
          </a:xfrm>
          <a:solidFill>
            <a:schemeClr val="bg1">
              <a:lumMod val="95000"/>
            </a:schemeClr>
          </a:solidFill>
        </p:spPr>
        <p:txBody>
          <a:bodyPr>
            <a:normAutofit/>
          </a:bodyPr>
          <a:lstStyle>
            <a:lvl1pPr marL="0" indent="0">
              <a:buNone/>
              <a:defRPr sz="1400"/>
            </a:lvl1pPr>
          </a:lstStyle>
          <a:p>
            <a:r>
              <a:rPr lang="en-US" dirty="0"/>
              <a:t>Click to add image</a:t>
            </a:r>
          </a:p>
        </p:txBody>
      </p:sp>
      <p:sp>
        <p:nvSpPr>
          <p:cNvPr id="45" name="Picture Placeholder 6">
            <a:extLst>
              <a:ext uri="{FF2B5EF4-FFF2-40B4-BE49-F238E27FC236}">
                <a16:creationId xmlns:a16="http://schemas.microsoft.com/office/drawing/2014/main" id="{0988C674-9053-4274-B693-3784D57802B6}"/>
              </a:ext>
            </a:extLst>
          </p:cNvPr>
          <p:cNvSpPr>
            <a:spLocks noGrp="1"/>
          </p:cNvSpPr>
          <p:nvPr>
            <p:ph type="pic" sz="quarter" idx="60" hasCustomPrompt="1"/>
          </p:nvPr>
        </p:nvSpPr>
        <p:spPr>
          <a:xfrm>
            <a:off x="5013854" y="4256403"/>
            <a:ext cx="1100137" cy="1230312"/>
          </a:xfrm>
          <a:solidFill>
            <a:schemeClr val="bg1">
              <a:lumMod val="95000"/>
            </a:schemeClr>
          </a:solidFill>
        </p:spPr>
        <p:txBody>
          <a:bodyPr>
            <a:normAutofit/>
          </a:bodyPr>
          <a:lstStyle>
            <a:lvl1pPr marL="0" indent="0">
              <a:buNone/>
              <a:defRPr sz="1400"/>
            </a:lvl1pPr>
          </a:lstStyle>
          <a:p>
            <a:pPr marL="0" marR="0" lvl="0" indent="0" algn="l" defTabSz="914400" rtl="0" eaLnBrk="1" fontAlgn="auto" latinLnBrk="0" hangingPunct="1">
              <a:lnSpc>
                <a:spcPct val="100000"/>
              </a:lnSpc>
              <a:spcBef>
                <a:spcPts val="600"/>
              </a:spcBef>
              <a:spcAft>
                <a:spcPts val="0"/>
              </a:spcAft>
              <a:buClr>
                <a:srgbClr val="003CB9"/>
              </a:buClr>
              <a:buSzTx/>
              <a:buFont typeface="Arial" panose="020B0604020202020204" pitchFamily="34" charset="0"/>
              <a:buNone/>
              <a:tabLst/>
              <a:defRPr/>
            </a:pPr>
            <a:r>
              <a:rPr lang="en-US" dirty="0"/>
              <a:t>Click to add image</a:t>
            </a:r>
          </a:p>
        </p:txBody>
      </p:sp>
      <p:sp>
        <p:nvSpPr>
          <p:cNvPr id="46" name="Picture Placeholder 6">
            <a:extLst>
              <a:ext uri="{FF2B5EF4-FFF2-40B4-BE49-F238E27FC236}">
                <a16:creationId xmlns:a16="http://schemas.microsoft.com/office/drawing/2014/main" id="{3E5C293A-81C5-4DBA-8A1C-8B2B3142C9A7}"/>
              </a:ext>
            </a:extLst>
          </p:cNvPr>
          <p:cNvSpPr>
            <a:spLocks noGrp="1"/>
          </p:cNvSpPr>
          <p:nvPr>
            <p:ph type="pic" sz="quarter" idx="61" hasCustomPrompt="1"/>
          </p:nvPr>
        </p:nvSpPr>
        <p:spPr>
          <a:xfrm>
            <a:off x="7235576" y="4256403"/>
            <a:ext cx="1100137" cy="1230312"/>
          </a:xfrm>
          <a:solidFill>
            <a:schemeClr val="bg1">
              <a:lumMod val="95000"/>
            </a:schemeClr>
          </a:solidFill>
        </p:spPr>
        <p:txBody>
          <a:bodyPr>
            <a:normAutofit/>
          </a:bodyPr>
          <a:lstStyle>
            <a:lvl1pPr marL="0" indent="0">
              <a:buNone/>
              <a:defRPr sz="1400"/>
            </a:lvl1pPr>
          </a:lstStyle>
          <a:p>
            <a:pPr marL="0" marR="0" lvl="0" indent="0" algn="l" defTabSz="914400" rtl="0" eaLnBrk="1" fontAlgn="auto" latinLnBrk="0" hangingPunct="1">
              <a:lnSpc>
                <a:spcPct val="100000"/>
              </a:lnSpc>
              <a:spcBef>
                <a:spcPts val="600"/>
              </a:spcBef>
              <a:spcAft>
                <a:spcPts val="0"/>
              </a:spcAft>
              <a:buClr>
                <a:srgbClr val="003CB9"/>
              </a:buClr>
              <a:buSzTx/>
              <a:buFont typeface="Arial" panose="020B0604020202020204" pitchFamily="34" charset="0"/>
              <a:buNone/>
              <a:tabLst/>
              <a:defRPr/>
            </a:pPr>
            <a:r>
              <a:rPr lang="en-US" dirty="0"/>
              <a:t>Click to add image</a:t>
            </a:r>
          </a:p>
          <a:p>
            <a:endParaRPr lang="en-US" dirty="0"/>
          </a:p>
        </p:txBody>
      </p:sp>
      <p:sp>
        <p:nvSpPr>
          <p:cNvPr id="47" name="Picture Placeholder 6">
            <a:extLst>
              <a:ext uri="{FF2B5EF4-FFF2-40B4-BE49-F238E27FC236}">
                <a16:creationId xmlns:a16="http://schemas.microsoft.com/office/drawing/2014/main" id="{F038A2A2-5476-48F2-890B-72C3D7CD2C35}"/>
              </a:ext>
            </a:extLst>
          </p:cNvPr>
          <p:cNvSpPr>
            <a:spLocks noGrp="1"/>
          </p:cNvSpPr>
          <p:nvPr>
            <p:ph type="pic" sz="quarter" idx="62" hasCustomPrompt="1"/>
          </p:nvPr>
        </p:nvSpPr>
        <p:spPr>
          <a:xfrm>
            <a:off x="9477349" y="4256403"/>
            <a:ext cx="1100137" cy="1230312"/>
          </a:xfrm>
          <a:solidFill>
            <a:schemeClr val="bg1">
              <a:lumMod val="95000"/>
            </a:schemeClr>
          </a:solidFill>
        </p:spPr>
        <p:txBody>
          <a:bodyPr>
            <a:normAutofit/>
          </a:bodyPr>
          <a:lstStyle>
            <a:lvl1pPr marL="0" indent="0">
              <a:buNone/>
              <a:defRPr sz="1400"/>
            </a:lvl1pPr>
          </a:lstStyle>
          <a:p>
            <a:pPr marL="0" marR="0" lvl="0" indent="0" algn="l" defTabSz="914400" rtl="0" eaLnBrk="1" fontAlgn="auto" latinLnBrk="0" hangingPunct="1">
              <a:lnSpc>
                <a:spcPct val="100000"/>
              </a:lnSpc>
              <a:spcBef>
                <a:spcPts val="600"/>
              </a:spcBef>
              <a:spcAft>
                <a:spcPts val="0"/>
              </a:spcAft>
              <a:buClr>
                <a:srgbClr val="003CB9"/>
              </a:buClr>
              <a:buSzTx/>
              <a:buFont typeface="Arial" panose="020B0604020202020204" pitchFamily="34" charset="0"/>
              <a:buNone/>
              <a:tabLst/>
              <a:defRPr/>
            </a:pPr>
            <a:r>
              <a:rPr lang="en-US" dirty="0"/>
              <a:t>Click to add image</a:t>
            </a:r>
          </a:p>
          <a:p>
            <a:endParaRPr lang="en-US" dirty="0"/>
          </a:p>
        </p:txBody>
      </p:sp>
      <p:sp>
        <p:nvSpPr>
          <p:cNvPr id="49" name="Text Placeholder 22">
            <a:extLst>
              <a:ext uri="{FF2B5EF4-FFF2-40B4-BE49-F238E27FC236}">
                <a16:creationId xmlns:a16="http://schemas.microsoft.com/office/drawing/2014/main" id="{AD971845-4EB9-46AA-BA1D-D92F0F5BE766}"/>
              </a:ext>
            </a:extLst>
          </p:cNvPr>
          <p:cNvSpPr>
            <a:spLocks noGrp="1"/>
          </p:cNvSpPr>
          <p:nvPr>
            <p:ph type="body" sz="quarter" idx="63" hasCustomPrompt="1"/>
          </p:nvPr>
        </p:nvSpPr>
        <p:spPr>
          <a:xfrm>
            <a:off x="573526" y="3244274"/>
            <a:ext cx="1808993" cy="472741"/>
          </a:xfrm>
        </p:spPr>
        <p:txBody>
          <a:bodyPr lIns="0" tIns="0" rIns="0" bIns="0">
            <a:normAutofit/>
          </a:bodyPr>
          <a:lstStyle>
            <a:lvl1pPr marL="0" indent="0">
              <a:lnSpc>
                <a:spcPct val="100000"/>
              </a:lnSpc>
              <a:spcBef>
                <a:spcPts val="0"/>
              </a:spcBef>
              <a:buClr>
                <a:srgbClr val="003CB9"/>
              </a:buClr>
              <a:buFont typeface="Arial" panose="020B0604020202020204" pitchFamily="34" charset="0"/>
              <a:buNone/>
              <a:defRPr sz="1500" b="1" i="0">
                <a:solidFill>
                  <a:srgbClr val="003CB9"/>
                </a:solidFill>
                <a:latin typeface="Segoe UI" panose="020B0502040204020203" pitchFamily="34" charset="0"/>
                <a:cs typeface="Segoe UI" panose="020B0502040204020203" pitchFamily="34" charset="0"/>
              </a:defRPr>
            </a:lvl1pPr>
            <a:lvl2pPr>
              <a:buClr>
                <a:srgbClr val="003CB9"/>
              </a:buClr>
              <a:defRPr sz="1600">
                <a:latin typeface="Segoe UI Light" panose="020B0502040204020203" pitchFamily="34" charset="0"/>
                <a:cs typeface="Segoe UI Light" panose="020B0502040204020203" pitchFamily="34" charset="0"/>
              </a:defRPr>
            </a:lvl2pPr>
            <a:lvl3pPr>
              <a:buClr>
                <a:srgbClr val="003CB9"/>
              </a:buClr>
              <a:defRPr sz="1600">
                <a:latin typeface="Segoe UI Light" panose="020B0502040204020203" pitchFamily="34" charset="0"/>
                <a:cs typeface="Segoe UI Light" panose="020B0502040204020203" pitchFamily="34" charset="0"/>
              </a:defRPr>
            </a:lvl3pPr>
            <a:lvl4pPr>
              <a:buClr>
                <a:srgbClr val="003CB9"/>
              </a:buClr>
              <a:defRPr sz="1600">
                <a:latin typeface="Segoe UI Light" panose="020B0502040204020203" pitchFamily="34" charset="0"/>
                <a:cs typeface="Segoe UI Light" panose="020B0502040204020203" pitchFamily="34" charset="0"/>
              </a:defRPr>
            </a:lvl4pPr>
            <a:lvl5pPr>
              <a:buClr>
                <a:srgbClr val="003CB9"/>
              </a:buClr>
              <a:defRPr sz="1600">
                <a:latin typeface="Segoe UI Light" panose="020B0502040204020203" pitchFamily="34" charset="0"/>
                <a:cs typeface="Segoe UI Light" panose="020B0502040204020203" pitchFamily="34" charset="0"/>
              </a:defRPr>
            </a:lvl5pPr>
          </a:lstStyle>
          <a:p>
            <a:r>
              <a:rPr lang="en-US" dirty="0"/>
              <a:t>Click to add First and Last Name</a:t>
            </a:r>
          </a:p>
        </p:txBody>
      </p:sp>
      <p:sp>
        <p:nvSpPr>
          <p:cNvPr id="50" name="Text Placeholder 22">
            <a:extLst>
              <a:ext uri="{FF2B5EF4-FFF2-40B4-BE49-F238E27FC236}">
                <a16:creationId xmlns:a16="http://schemas.microsoft.com/office/drawing/2014/main" id="{27F222A4-AA4C-46B0-B7E3-3F031EFB149A}"/>
              </a:ext>
            </a:extLst>
          </p:cNvPr>
          <p:cNvSpPr>
            <a:spLocks noGrp="1"/>
          </p:cNvSpPr>
          <p:nvPr>
            <p:ph type="body" sz="quarter" idx="64" hasCustomPrompt="1"/>
          </p:nvPr>
        </p:nvSpPr>
        <p:spPr>
          <a:xfrm>
            <a:off x="573526" y="3717015"/>
            <a:ext cx="1808993" cy="307777"/>
          </a:xfrm>
        </p:spPr>
        <p:txBody>
          <a:bodyPr wrap="square" lIns="0">
            <a:spAutoFit/>
          </a:bodyPr>
          <a:lstStyle>
            <a:lvl1pPr marL="0" indent="0">
              <a:lnSpc>
                <a:spcPct val="100000"/>
              </a:lnSpc>
              <a:spcBef>
                <a:spcPts val="0"/>
              </a:spcBef>
              <a:buClr>
                <a:srgbClr val="003CB9"/>
              </a:buClr>
              <a:buFont typeface="Arial" panose="020B0604020202020204" pitchFamily="34" charset="0"/>
              <a:buNone/>
              <a:defRPr sz="1400" b="0" i="1">
                <a:solidFill>
                  <a:srgbClr val="333333"/>
                </a:solidFill>
                <a:latin typeface="Segoe UI" panose="020B0502040204020203" pitchFamily="34" charset="0"/>
                <a:cs typeface="Segoe UI" panose="020B0502040204020203" pitchFamily="34" charset="0"/>
              </a:defRPr>
            </a:lvl1pPr>
            <a:lvl2pPr>
              <a:buClr>
                <a:srgbClr val="003CB9"/>
              </a:buClr>
              <a:defRPr sz="1600">
                <a:latin typeface="Segoe UI Light" panose="020B0502040204020203" pitchFamily="34" charset="0"/>
                <a:cs typeface="Segoe UI Light" panose="020B0502040204020203" pitchFamily="34" charset="0"/>
              </a:defRPr>
            </a:lvl2pPr>
            <a:lvl3pPr>
              <a:buClr>
                <a:srgbClr val="003CB9"/>
              </a:buClr>
              <a:defRPr sz="1600">
                <a:latin typeface="Segoe UI Light" panose="020B0502040204020203" pitchFamily="34" charset="0"/>
                <a:cs typeface="Segoe UI Light" panose="020B0502040204020203" pitchFamily="34" charset="0"/>
              </a:defRPr>
            </a:lvl3pPr>
            <a:lvl4pPr>
              <a:buClr>
                <a:srgbClr val="003CB9"/>
              </a:buClr>
              <a:defRPr sz="1600">
                <a:latin typeface="Segoe UI Light" panose="020B0502040204020203" pitchFamily="34" charset="0"/>
                <a:cs typeface="Segoe UI Light" panose="020B0502040204020203" pitchFamily="34" charset="0"/>
              </a:defRPr>
            </a:lvl4pPr>
            <a:lvl5pPr>
              <a:buClr>
                <a:srgbClr val="003CB9"/>
              </a:buClr>
              <a:defRPr sz="1600">
                <a:latin typeface="Segoe UI Light" panose="020B0502040204020203" pitchFamily="34" charset="0"/>
                <a:cs typeface="Segoe UI Light" panose="020B0502040204020203" pitchFamily="34" charset="0"/>
              </a:defRPr>
            </a:lvl5pPr>
          </a:lstStyle>
          <a:p>
            <a:pPr lvl="0"/>
            <a:r>
              <a:rPr lang="en-US" dirty="0"/>
              <a:t>Role (Optional)</a:t>
            </a:r>
          </a:p>
        </p:txBody>
      </p:sp>
      <p:cxnSp>
        <p:nvCxnSpPr>
          <p:cNvPr id="52" name="Straight Connector 51">
            <a:extLst>
              <a:ext uri="{FF2B5EF4-FFF2-40B4-BE49-F238E27FC236}">
                <a16:creationId xmlns:a16="http://schemas.microsoft.com/office/drawing/2014/main" id="{5CD7A6C9-8762-4410-A4E7-6C1384342A59}"/>
              </a:ext>
            </a:extLst>
          </p:cNvPr>
          <p:cNvCxnSpPr>
            <a:cxnSpLocks/>
          </p:cNvCxnSpPr>
          <p:nvPr userDrawn="1"/>
        </p:nvCxnSpPr>
        <p:spPr>
          <a:xfrm>
            <a:off x="573526" y="3115974"/>
            <a:ext cx="236475" cy="0"/>
          </a:xfrm>
          <a:prstGeom prst="line">
            <a:avLst/>
          </a:prstGeom>
          <a:ln w="19050">
            <a:solidFill>
              <a:srgbClr val="FAA41A"/>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742941D1-4D41-4AF7-8A48-C7943EF6B9F4}"/>
              </a:ext>
            </a:extLst>
          </p:cNvPr>
          <p:cNvCxnSpPr>
            <a:cxnSpLocks/>
          </p:cNvCxnSpPr>
          <p:nvPr userDrawn="1"/>
        </p:nvCxnSpPr>
        <p:spPr>
          <a:xfrm>
            <a:off x="2789254" y="3115974"/>
            <a:ext cx="236475" cy="0"/>
          </a:xfrm>
          <a:prstGeom prst="line">
            <a:avLst/>
          </a:prstGeom>
          <a:ln w="19050">
            <a:solidFill>
              <a:srgbClr val="FAA41A"/>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366C6B61-7B05-4283-927F-F4F8AB4D5F47}"/>
              </a:ext>
            </a:extLst>
          </p:cNvPr>
          <p:cNvCxnSpPr>
            <a:cxnSpLocks/>
          </p:cNvCxnSpPr>
          <p:nvPr userDrawn="1"/>
        </p:nvCxnSpPr>
        <p:spPr>
          <a:xfrm>
            <a:off x="5013854" y="3115974"/>
            <a:ext cx="236475" cy="0"/>
          </a:xfrm>
          <a:prstGeom prst="line">
            <a:avLst/>
          </a:prstGeom>
          <a:ln w="19050">
            <a:solidFill>
              <a:srgbClr val="FAA41A"/>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517543CF-47EA-4186-B17C-B3B021A8F2AF}"/>
              </a:ext>
            </a:extLst>
          </p:cNvPr>
          <p:cNvCxnSpPr>
            <a:cxnSpLocks/>
          </p:cNvCxnSpPr>
          <p:nvPr userDrawn="1"/>
        </p:nvCxnSpPr>
        <p:spPr>
          <a:xfrm>
            <a:off x="9474663" y="3115974"/>
            <a:ext cx="236475" cy="0"/>
          </a:xfrm>
          <a:prstGeom prst="line">
            <a:avLst/>
          </a:prstGeom>
          <a:ln w="19050">
            <a:solidFill>
              <a:srgbClr val="FAA41A"/>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5EB0A0E1-1AA8-49F8-91DF-A2D750C5DB9B}"/>
              </a:ext>
            </a:extLst>
          </p:cNvPr>
          <p:cNvCxnSpPr>
            <a:cxnSpLocks/>
          </p:cNvCxnSpPr>
          <p:nvPr userDrawn="1"/>
        </p:nvCxnSpPr>
        <p:spPr>
          <a:xfrm>
            <a:off x="7235576" y="3115974"/>
            <a:ext cx="236475" cy="0"/>
          </a:xfrm>
          <a:prstGeom prst="line">
            <a:avLst/>
          </a:prstGeom>
          <a:ln w="19050">
            <a:solidFill>
              <a:srgbClr val="FAA41A"/>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6B1CFB7E-187E-4DFC-A1BB-5046C5C97C71}"/>
              </a:ext>
            </a:extLst>
          </p:cNvPr>
          <p:cNvCxnSpPr>
            <a:cxnSpLocks/>
          </p:cNvCxnSpPr>
          <p:nvPr userDrawn="1"/>
        </p:nvCxnSpPr>
        <p:spPr>
          <a:xfrm>
            <a:off x="573526" y="5596646"/>
            <a:ext cx="236475" cy="0"/>
          </a:xfrm>
          <a:prstGeom prst="line">
            <a:avLst/>
          </a:prstGeom>
          <a:ln w="19050">
            <a:solidFill>
              <a:srgbClr val="FAA41A"/>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3FB2F185-DF49-4F80-BB8B-C6E1E427B513}"/>
              </a:ext>
            </a:extLst>
          </p:cNvPr>
          <p:cNvCxnSpPr>
            <a:cxnSpLocks/>
          </p:cNvCxnSpPr>
          <p:nvPr userDrawn="1"/>
        </p:nvCxnSpPr>
        <p:spPr>
          <a:xfrm>
            <a:off x="2789254" y="5596646"/>
            <a:ext cx="236475" cy="0"/>
          </a:xfrm>
          <a:prstGeom prst="line">
            <a:avLst/>
          </a:prstGeom>
          <a:ln w="19050">
            <a:solidFill>
              <a:srgbClr val="FAA41A"/>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33CE273F-2D03-4F41-A92E-C788C89F62E8}"/>
              </a:ext>
            </a:extLst>
          </p:cNvPr>
          <p:cNvCxnSpPr>
            <a:cxnSpLocks/>
          </p:cNvCxnSpPr>
          <p:nvPr userDrawn="1"/>
        </p:nvCxnSpPr>
        <p:spPr>
          <a:xfrm>
            <a:off x="5013854" y="5596646"/>
            <a:ext cx="236475" cy="0"/>
          </a:xfrm>
          <a:prstGeom prst="line">
            <a:avLst/>
          </a:prstGeom>
          <a:ln w="19050">
            <a:solidFill>
              <a:srgbClr val="FAA41A"/>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E04AF76E-EF7E-4DD0-8BE4-E5025CAB7E5E}"/>
              </a:ext>
            </a:extLst>
          </p:cNvPr>
          <p:cNvCxnSpPr>
            <a:cxnSpLocks/>
          </p:cNvCxnSpPr>
          <p:nvPr userDrawn="1"/>
        </p:nvCxnSpPr>
        <p:spPr>
          <a:xfrm>
            <a:off x="9474663" y="5596646"/>
            <a:ext cx="236475" cy="0"/>
          </a:xfrm>
          <a:prstGeom prst="line">
            <a:avLst/>
          </a:prstGeom>
          <a:ln w="19050">
            <a:solidFill>
              <a:srgbClr val="FAA41A"/>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EA4EE597-83BB-4F0A-AE86-E7863F1A717E}"/>
              </a:ext>
            </a:extLst>
          </p:cNvPr>
          <p:cNvCxnSpPr>
            <a:cxnSpLocks/>
          </p:cNvCxnSpPr>
          <p:nvPr userDrawn="1"/>
        </p:nvCxnSpPr>
        <p:spPr>
          <a:xfrm>
            <a:off x="7235576" y="5596646"/>
            <a:ext cx="236475" cy="0"/>
          </a:xfrm>
          <a:prstGeom prst="line">
            <a:avLst/>
          </a:prstGeom>
          <a:ln w="19050">
            <a:solidFill>
              <a:srgbClr val="FAA41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5384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eam 6-up">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C81CD15E-B8B1-4600-9442-07BFD6480E1B}"/>
              </a:ext>
            </a:extLst>
          </p:cNvPr>
          <p:cNvSpPr/>
          <p:nvPr userDrawn="1"/>
        </p:nvSpPr>
        <p:spPr>
          <a:xfrm>
            <a:off x="-5939" y="0"/>
            <a:ext cx="3209771" cy="6858000"/>
          </a:xfrm>
          <a:prstGeom prst="rect">
            <a:avLst/>
          </a:prstGeom>
          <a:solidFill>
            <a:srgbClr val="003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6ADDF2DC-2D9A-4858-802A-D7DC76C177D9}"/>
              </a:ext>
            </a:extLst>
          </p:cNvPr>
          <p:cNvSpPr/>
          <p:nvPr/>
        </p:nvSpPr>
        <p:spPr>
          <a:xfrm>
            <a:off x="-5939" y="0"/>
            <a:ext cx="3209771" cy="6858000"/>
          </a:xfrm>
          <a:prstGeom prst="rect">
            <a:avLst/>
          </a:prstGeom>
          <a:solidFill>
            <a:srgbClr val="003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descr="Background pattern&#10;&#10;Description automatically generated">
            <a:extLst>
              <a:ext uri="{FF2B5EF4-FFF2-40B4-BE49-F238E27FC236}">
                <a16:creationId xmlns:a16="http://schemas.microsoft.com/office/drawing/2014/main" id="{F9A587AC-4F27-4627-95C0-31EA41625EA2}"/>
              </a:ext>
            </a:extLst>
          </p:cNvPr>
          <p:cNvPicPr>
            <a:picLocks noChangeAspect="1"/>
          </p:cNvPicPr>
          <p:nvPr/>
        </p:nvPicPr>
        <p:blipFill rotWithShape="1">
          <a:blip r:embed="rId2" cstate="email">
            <a:biLevel thresh="25000"/>
            <a:alphaModFix amt="28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a:off x="-2" y="3856383"/>
            <a:ext cx="3209770" cy="3001617"/>
          </a:xfrm>
          <a:prstGeom prst="rect">
            <a:avLst/>
          </a:prstGeom>
        </p:spPr>
      </p:pic>
      <p:cxnSp>
        <p:nvCxnSpPr>
          <p:cNvPr id="75" name="Straight Connector 74">
            <a:extLst>
              <a:ext uri="{FF2B5EF4-FFF2-40B4-BE49-F238E27FC236}">
                <a16:creationId xmlns:a16="http://schemas.microsoft.com/office/drawing/2014/main" id="{1BA78BC6-7161-4A1C-B0CF-900826283729}"/>
              </a:ext>
            </a:extLst>
          </p:cNvPr>
          <p:cNvCxnSpPr>
            <a:cxnSpLocks/>
          </p:cNvCxnSpPr>
          <p:nvPr/>
        </p:nvCxnSpPr>
        <p:spPr>
          <a:xfrm>
            <a:off x="553287" y="3767095"/>
            <a:ext cx="204228"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6" name="Text Placeholder 19">
            <a:extLst>
              <a:ext uri="{FF2B5EF4-FFF2-40B4-BE49-F238E27FC236}">
                <a16:creationId xmlns:a16="http://schemas.microsoft.com/office/drawing/2014/main" id="{DDEEB791-484D-4F50-881B-E44154C4934F}"/>
              </a:ext>
            </a:extLst>
          </p:cNvPr>
          <p:cNvSpPr>
            <a:spLocks noGrp="1"/>
          </p:cNvSpPr>
          <p:nvPr>
            <p:ph type="body" sz="quarter" idx="15" hasCustomPrompt="1"/>
          </p:nvPr>
        </p:nvSpPr>
        <p:spPr>
          <a:xfrm>
            <a:off x="553287" y="4065195"/>
            <a:ext cx="2522422" cy="830997"/>
          </a:xfrm>
        </p:spPr>
        <p:txBody>
          <a:bodyPr lIns="0">
            <a:spAutoFit/>
          </a:bodyPr>
          <a:lstStyle>
            <a:lvl1pPr marL="0" indent="0" algn="l">
              <a:lnSpc>
                <a:spcPct val="100000"/>
              </a:lnSpc>
              <a:spcBef>
                <a:spcPts val="0"/>
              </a:spcBef>
              <a:buNone/>
              <a:defRPr sz="1600">
                <a:solidFill>
                  <a:schemeClr val="bg1"/>
                </a:solidFill>
                <a:latin typeface="Segoe UI Black" panose="020B0A02040204020203" pitchFamily="34" charset="0"/>
                <a:ea typeface="Segoe UI Black" panose="020B0A02040204020203" pitchFamily="34" charset="0"/>
              </a:defRPr>
            </a:lvl1pPr>
          </a:lstStyle>
          <a:p>
            <a:pPr lvl="0"/>
            <a:r>
              <a:rPr lang="en-US" dirty="0"/>
              <a:t>Click to edit introduction to team member slide text</a:t>
            </a:r>
          </a:p>
        </p:txBody>
      </p:sp>
      <p:sp>
        <p:nvSpPr>
          <p:cNvPr id="12" name="Title 1">
            <a:extLst>
              <a:ext uri="{FF2B5EF4-FFF2-40B4-BE49-F238E27FC236}">
                <a16:creationId xmlns:a16="http://schemas.microsoft.com/office/drawing/2014/main" id="{5153EED1-36CC-4391-9DDA-429BCBDE84A0}"/>
              </a:ext>
            </a:extLst>
          </p:cNvPr>
          <p:cNvSpPr>
            <a:spLocks noGrp="1"/>
          </p:cNvSpPr>
          <p:nvPr>
            <p:ph type="title"/>
          </p:nvPr>
        </p:nvSpPr>
        <p:spPr>
          <a:xfrm>
            <a:off x="553287" y="1706779"/>
            <a:ext cx="2522422" cy="1846659"/>
          </a:xfrm>
        </p:spPr>
        <p:txBody>
          <a:bodyPr wrap="square" lIns="0" anchor="b">
            <a:spAutoFit/>
          </a:bodyPr>
          <a:lstStyle>
            <a:lvl1pPr>
              <a:defRPr sz="3800">
                <a:solidFill>
                  <a:schemeClr val="bg1"/>
                </a:solidFill>
              </a:defRPr>
            </a:lvl1pPr>
          </a:lstStyle>
          <a:p>
            <a:r>
              <a:rPr lang="en-US"/>
              <a:t>Click to edit Master title style</a:t>
            </a:r>
            <a:endParaRPr lang="en-US" dirty="0"/>
          </a:p>
        </p:txBody>
      </p:sp>
      <p:cxnSp>
        <p:nvCxnSpPr>
          <p:cNvPr id="49" name="Straight Connector 48">
            <a:extLst>
              <a:ext uri="{FF2B5EF4-FFF2-40B4-BE49-F238E27FC236}">
                <a16:creationId xmlns:a16="http://schemas.microsoft.com/office/drawing/2014/main" id="{C435CB68-1C0C-4CC6-91D2-A57B2FFAEFDA}"/>
              </a:ext>
            </a:extLst>
          </p:cNvPr>
          <p:cNvCxnSpPr>
            <a:cxnSpLocks/>
          </p:cNvCxnSpPr>
          <p:nvPr/>
        </p:nvCxnSpPr>
        <p:spPr>
          <a:xfrm>
            <a:off x="4044737" y="2416669"/>
            <a:ext cx="236475" cy="0"/>
          </a:xfrm>
          <a:prstGeom prst="line">
            <a:avLst/>
          </a:prstGeom>
          <a:ln w="19050">
            <a:solidFill>
              <a:srgbClr val="FAA41A"/>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6934EBF5-A2CA-4B8D-ADA7-028A31CD5D71}"/>
              </a:ext>
            </a:extLst>
          </p:cNvPr>
          <p:cNvCxnSpPr>
            <a:cxnSpLocks/>
          </p:cNvCxnSpPr>
          <p:nvPr/>
        </p:nvCxnSpPr>
        <p:spPr>
          <a:xfrm>
            <a:off x="6677318" y="2416669"/>
            <a:ext cx="236475" cy="0"/>
          </a:xfrm>
          <a:prstGeom prst="line">
            <a:avLst/>
          </a:prstGeom>
          <a:ln w="19050">
            <a:solidFill>
              <a:srgbClr val="FAA41A"/>
            </a:solidFill>
          </a:ln>
        </p:spPr>
        <p:style>
          <a:lnRef idx="1">
            <a:schemeClr val="accent1"/>
          </a:lnRef>
          <a:fillRef idx="0">
            <a:schemeClr val="accent1"/>
          </a:fillRef>
          <a:effectRef idx="0">
            <a:schemeClr val="accent1"/>
          </a:effectRef>
          <a:fontRef idx="minor">
            <a:schemeClr val="tx1"/>
          </a:fontRef>
        </p:style>
      </p:cxnSp>
      <p:sp>
        <p:nvSpPr>
          <p:cNvPr id="53" name="Text Placeholder 22">
            <a:extLst>
              <a:ext uri="{FF2B5EF4-FFF2-40B4-BE49-F238E27FC236}">
                <a16:creationId xmlns:a16="http://schemas.microsoft.com/office/drawing/2014/main" id="{3E6C29ED-4C9A-46B5-B3C2-8BF7EB2D02EB}"/>
              </a:ext>
            </a:extLst>
          </p:cNvPr>
          <p:cNvSpPr>
            <a:spLocks noGrp="1"/>
          </p:cNvSpPr>
          <p:nvPr>
            <p:ph type="body" sz="quarter" idx="23" hasCustomPrompt="1"/>
          </p:nvPr>
        </p:nvSpPr>
        <p:spPr>
          <a:xfrm>
            <a:off x="6683254" y="2526628"/>
            <a:ext cx="1808993" cy="472741"/>
          </a:xfrm>
        </p:spPr>
        <p:txBody>
          <a:bodyPr lIns="0" tIns="0" rIns="0" bIns="0">
            <a:normAutofit/>
          </a:bodyPr>
          <a:lstStyle>
            <a:lvl1pPr marL="0" indent="0">
              <a:lnSpc>
                <a:spcPct val="100000"/>
              </a:lnSpc>
              <a:spcBef>
                <a:spcPts val="0"/>
              </a:spcBef>
              <a:buClr>
                <a:srgbClr val="003CB9"/>
              </a:buClr>
              <a:buFont typeface="Arial" panose="020B0604020202020204" pitchFamily="34" charset="0"/>
              <a:buNone/>
              <a:defRPr sz="1500" b="1" i="0">
                <a:solidFill>
                  <a:srgbClr val="003CB9"/>
                </a:solidFill>
                <a:latin typeface="Segoe UI" panose="020B0502040204020203" pitchFamily="34" charset="0"/>
                <a:cs typeface="Segoe UI" panose="020B0502040204020203" pitchFamily="34" charset="0"/>
              </a:defRPr>
            </a:lvl1pPr>
            <a:lvl2pPr>
              <a:buClr>
                <a:srgbClr val="003CB9"/>
              </a:buClr>
              <a:defRPr sz="1600">
                <a:latin typeface="Segoe UI Light" panose="020B0502040204020203" pitchFamily="34" charset="0"/>
                <a:cs typeface="Segoe UI Light" panose="020B0502040204020203" pitchFamily="34" charset="0"/>
              </a:defRPr>
            </a:lvl2pPr>
            <a:lvl3pPr>
              <a:buClr>
                <a:srgbClr val="003CB9"/>
              </a:buClr>
              <a:defRPr sz="1600">
                <a:latin typeface="Segoe UI Light" panose="020B0502040204020203" pitchFamily="34" charset="0"/>
                <a:cs typeface="Segoe UI Light" panose="020B0502040204020203" pitchFamily="34" charset="0"/>
              </a:defRPr>
            </a:lvl3pPr>
            <a:lvl4pPr>
              <a:buClr>
                <a:srgbClr val="003CB9"/>
              </a:buClr>
              <a:defRPr sz="1600">
                <a:latin typeface="Segoe UI Light" panose="020B0502040204020203" pitchFamily="34" charset="0"/>
                <a:cs typeface="Segoe UI Light" panose="020B0502040204020203" pitchFamily="34" charset="0"/>
              </a:defRPr>
            </a:lvl4pPr>
            <a:lvl5pPr>
              <a:buClr>
                <a:srgbClr val="003CB9"/>
              </a:buClr>
              <a:defRPr sz="1600">
                <a:latin typeface="Segoe UI Light" panose="020B0502040204020203" pitchFamily="34" charset="0"/>
                <a:cs typeface="Segoe UI Light" panose="020B0502040204020203" pitchFamily="34" charset="0"/>
              </a:defRPr>
            </a:lvl5pPr>
          </a:lstStyle>
          <a:p>
            <a:r>
              <a:rPr lang="en-US" dirty="0"/>
              <a:t>Click to add First and Last Name</a:t>
            </a:r>
          </a:p>
        </p:txBody>
      </p:sp>
      <p:sp>
        <p:nvSpPr>
          <p:cNvPr id="54" name="Text Placeholder 22">
            <a:extLst>
              <a:ext uri="{FF2B5EF4-FFF2-40B4-BE49-F238E27FC236}">
                <a16:creationId xmlns:a16="http://schemas.microsoft.com/office/drawing/2014/main" id="{B7D7A763-EBA0-4D1F-99B5-15356E6AA429}"/>
              </a:ext>
            </a:extLst>
          </p:cNvPr>
          <p:cNvSpPr>
            <a:spLocks noGrp="1"/>
          </p:cNvSpPr>
          <p:nvPr>
            <p:ph type="body" sz="quarter" idx="25" hasCustomPrompt="1"/>
          </p:nvPr>
        </p:nvSpPr>
        <p:spPr>
          <a:xfrm>
            <a:off x="6683254" y="2999369"/>
            <a:ext cx="1808993" cy="307777"/>
          </a:xfrm>
        </p:spPr>
        <p:txBody>
          <a:bodyPr wrap="square" lIns="0">
            <a:spAutoFit/>
          </a:bodyPr>
          <a:lstStyle>
            <a:lvl1pPr marL="0" indent="0">
              <a:lnSpc>
                <a:spcPct val="100000"/>
              </a:lnSpc>
              <a:spcBef>
                <a:spcPts val="0"/>
              </a:spcBef>
              <a:buClr>
                <a:srgbClr val="003CB9"/>
              </a:buClr>
              <a:buFont typeface="Arial" panose="020B0604020202020204" pitchFamily="34" charset="0"/>
              <a:buNone/>
              <a:defRPr sz="1400" b="0" i="1">
                <a:solidFill>
                  <a:srgbClr val="333333"/>
                </a:solidFill>
                <a:latin typeface="Segoe UI" panose="020B0502040204020203" pitchFamily="34" charset="0"/>
                <a:cs typeface="Segoe UI" panose="020B0502040204020203" pitchFamily="34" charset="0"/>
              </a:defRPr>
            </a:lvl1pPr>
            <a:lvl2pPr>
              <a:buClr>
                <a:srgbClr val="003CB9"/>
              </a:buClr>
              <a:defRPr sz="1600">
                <a:latin typeface="Segoe UI Light" panose="020B0502040204020203" pitchFamily="34" charset="0"/>
                <a:cs typeface="Segoe UI Light" panose="020B0502040204020203" pitchFamily="34" charset="0"/>
              </a:defRPr>
            </a:lvl2pPr>
            <a:lvl3pPr>
              <a:buClr>
                <a:srgbClr val="003CB9"/>
              </a:buClr>
              <a:defRPr sz="1600">
                <a:latin typeface="Segoe UI Light" panose="020B0502040204020203" pitchFamily="34" charset="0"/>
                <a:cs typeface="Segoe UI Light" panose="020B0502040204020203" pitchFamily="34" charset="0"/>
              </a:defRPr>
            </a:lvl3pPr>
            <a:lvl4pPr>
              <a:buClr>
                <a:srgbClr val="003CB9"/>
              </a:buClr>
              <a:defRPr sz="1600">
                <a:latin typeface="Segoe UI Light" panose="020B0502040204020203" pitchFamily="34" charset="0"/>
                <a:cs typeface="Segoe UI Light" panose="020B0502040204020203" pitchFamily="34" charset="0"/>
              </a:defRPr>
            </a:lvl4pPr>
            <a:lvl5pPr>
              <a:buClr>
                <a:srgbClr val="003CB9"/>
              </a:buClr>
              <a:defRPr sz="1600">
                <a:latin typeface="Segoe UI Light" panose="020B0502040204020203" pitchFamily="34" charset="0"/>
                <a:cs typeface="Segoe UI Light" panose="020B0502040204020203" pitchFamily="34" charset="0"/>
              </a:defRPr>
            </a:lvl5pPr>
          </a:lstStyle>
          <a:p>
            <a:pPr lvl="0"/>
            <a:r>
              <a:rPr lang="en-US" dirty="0"/>
              <a:t>Role (Optional)</a:t>
            </a:r>
          </a:p>
        </p:txBody>
      </p:sp>
      <p:cxnSp>
        <p:nvCxnSpPr>
          <p:cNvPr id="55" name="Straight Connector 54">
            <a:extLst>
              <a:ext uri="{FF2B5EF4-FFF2-40B4-BE49-F238E27FC236}">
                <a16:creationId xmlns:a16="http://schemas.microsoft.com/office/drawing/2014/main" id="{019ADF62-090A-4DA1-BB3C-5EA67103924C}"/>
              </a:ext>
            </a:extLst>
          </p:cNvPr>
          <p:cNvCxnSpPr>
            <a:cxnSpLocks/>
          </p:cNvCxnSpPr>
          <p:nvPr/>
        </p:nvCxnSpPr>
        <p:spPr>
          <a:xfrm>
            <a:off x="9309899" y="2416669"/>
            <a:ext cx="236475" cy="0"/>
          </a:xfrm>
          <a:prstGeom prst="line">
            <a:avLst/>
          </a:prstGeom>
          <a:ln w="19050">
            <a:solidFill>
              <a:srgbClr val="FAA41A"/>
            </a:solidFill>
          </a:ln>
        </p:spPr>
        <p:style>
          <a:lnRef idx="1">
            <a:schemeClr val="accent1"/>
          </a:lnRef>
          <a:fillRef idx="0">
            <a:schemeClr val="accent1"/>
          </a:fillRef>
          <a:effectRef idx="0">
            <a:schemeClr val="accent1"/>
          </a:effectRef>
          <a:fontRef idx="minor">
            <a:schemeClr val="tx1"/>
          </a:fontRef>
        </p:style>
      </p:cxnSp>
      <p:sp>
        <p:nvSpPr>
          <p:cNvPr id="56" name="Text Placeholder 22">
            <a:extLst>
              <a:ext uri="{FF2B5EF4-FFF2-40B4-BE49-F238E27FC236}">
                <a16:creationId xmlns:a16="http://schemas.microsoft.com/office/drawing/2014/main" id="{AADD2B31-DE73-40E6-BDCF-B3293F73D788}"/>
              </a:ext>
            </a:extLst>
          </p:cNvPr>
          <p:cNvSpPr>
            <a:spLocks noGrp="1"/>
          </p:cNvSpPr>
          <p:nvPr>
            <p:ph type="body" sz="quarter" idx="26" hasCustomPrompt="1"/>
          </p:nvPr>
        </p:nvSpPr>
        <p:spPr>
          <a:xfrm>
            <a:off x="9315835" y="2526628"/>
            <a:ext cx="1808993" cy="472741"/>
          </a:xfrm>
        </p:spPr>
        <p:txBody>
          <a:bodyPr lIns="0" tIns="0" rIns="0" bIns="0">
            <a:normAutofit/>
          </a:bodyPr>
          <a:lstStyle>
            <a:lvl1pPr marL="0" indent="0">
              <a:lnSpc>
                <a:spcPct val="100000"/>
              </a:lnSpc>
              <a:spcBef>
                <a:spcPts val="0"/>
              </a:spcBef>
              <a:buClr>
                <a:srgbClr val="003CB9"/>
              </a:buClr>
              <a:buFont typeface="Arial" panose="020B0604020202020204" pitchFamily="34" charset="0"/>
              <a:buNone/>
              <a:defRPr sz="1500" b="1" i="0">
                <a:solidFill>
                  <a:srgbClr val="003CB9"/>
                </a:solidFill>
                <a:latin typeface="Segoe UI" panose="020B0502040204020203" pitchFamily="34" charset="0"/>
                <a:cs typeface="Segoe UI" panose="020B0502040204020203" pitchFamily="34" charset="0"/>
              </a:defRPr>
            </a:lvl1pPr>
            <a:lvl2pPr>
              <a:buClr>
                <a:srgbClr val="003CB9"/>
              </a:buClr>
              <a:defRPr sz="1600">
                <a:latin typeface="Segoe UI Light" panose="020B0502040204020203" pitchFamily="34" charset="0"/>
                <a:cs typeface="Segoe UI Light" panose="020B0502040204020203" pitchFamily="34" charset="0"/>
              </a:defRPr>
            </a:lvl2pPr>
            <a:lvl3pPr>
              <a:buClr>
                <a:srgbClr val="003CB9"/>
              </a:buClr>
              <a:defRPr sz="1600">
                <a:latin typeface="Segoe UI Light" panose="020B0502040204020203" pitchFamily="34" charset="0"/>
                <a:cs typeface="Segoe UI Light" panose="020B0502040204020203" pitchFamily="34" charset="0"/>
              </a:defRPr>
            </a:lvl3pPr>
            <a:lvl4pPr>
              <a:buClr>
                <a:srgbClr val="003CB9"/>
              </a:buClr>
              <a:defRPr sz="1600">
                <a:latin typeface="Segoe UI Light" panose="020B0502040204020203" pitchFamily="34" charset="0"/>
                <a:cs typeface="Segoe UI Light" panose="020B0502040204020203" pitchFamily="34" charset="0"/>
              </a:defRPr>
            </a:lvl4pPr>
            <a:lvl5pPr>
              <a:buClr>
                <a:srgbClr val="003CB9"/>
              </a:buClr>
              <a:defRPr sz="1600">
                <a:latin typeface="Segoe UI Light" panose="020B0502040204020203" pitchFamily="34" charset="0"/>
                <a:cs typeface="Segoe UI Light" panose="020B0502040204020203" pitchFamily="34" charset="0"/>
              </a:defRPr>
            </a:lvl5pPr>
          </a:lstStyle>
          <a:p>
            <a:r>
              <a:rPr lang="en-US" dirty="0"/>
              <a:t>Click to add First and Last Name</a:t>
            </a:r>
          </a:p>
        </p:txBody>
      </p:sp>
      <p:sp>
        <p:nvSpPr>
          <p:cNvPr id="57" name="Text Placeholder 22">
            <a:extLst>
              <a:ext uri="{FF2B5EF4-FFF2-40B4-BE49-F238E27FC236}">
                <a16:creationId xmlns:a16="http://schemas.microsoft.com/office/drawing/2014/main" id="{9B5D41AC-F858-4BE6-ADDF-BBF88EA49836}"/>
              </a:ext>
            </a:extLst>
          </p:cNvPr>
          <p:cNvSpPr>
            <a:spLocks noGrp="1"/>
          </p:cNvSpPr>
          <p:nvPr>
            <p:ph type="body" sz="quarter" idx="28" hasCustomPrompt="1"/>
          </p:nvPr>
        </p:nvSpPr>
        <p:spPr>
          <a:xfrm>
            <a:off x="9315835" y="2999369"/>
            <a:ext cx="1808993" cy="307777"/>
          </a:xfrm>
        </p:spPr>
        <p:txBody>
          <a:bodyPr wrap="square" lIns="0">
            <a:spAutoFit/>
          </a:bodyPr>
          <a:lstStyle>
            <a:lvl1pPr marL="0" indent="0">
              <a:lnSpc>
                <a:spcPct val="100000"/>
              </a:lnSpc>
              <a:spcBef>
                <a:spcPts val="0"/>
              </a:spcBef>
              <a:buClr>
                <a:srgbClr val="003CB9"/>
              </a:buClr>
              <a:buFont typeface="Arial" panose="020B0604020202020204" pitchFamily="34" charset="0"/>
              <a:buNone/>
              <a:defRPr sz="1400" b="0" i="1">
                <a:solidFill>
                  <a:srgbClr val="333333"/>
                </a:solidFill>
                <a:latin typeface="Segoe UI" panose="020B0502040204020203" pitchFamily="34" charset="0"/>
                <a:cs typeface="Segoe UI" panose="020B0502040204020203" pitchFamily="34" charset="0"/>
              </a:defRPr>
            </a:lvl1pPr>
            <a:lvl2pPr>
              <a:buClr>
                <a:srgbClr val="003CB9"/>
              </a:buClr>
              <a:defRPr sz="1600">
                <a:latin typeface="Segoe UI Light" panose="020B0502040204020203" pitchFamily="34" charset="0"/>
                <a:cs typeface="Segoe UI Light" panose="020B0502040204020203" pitchFamily="34" charset="0"/>
              </a:defRPr>
            </a:lvl2pPr>
            <a:lvl3pPr>
              <a:buClr>
                <a:srgbClr val="003CB9"/>
              </a:buClr>
              <a:defRPr sz="1600">
                <a:latin typeface="Segoe UI Light" panose="020B0502040204020203" pitchFamily="34" charset="0"/>
                <a:cs typeface="Segoe UI Light" panose="020B0502040204020203" pitchFamily="34" charset="0"/>
              </a:defRPr>
            </a:lvl3pPr>
            <a:lvl4pPr>
              <a:buClr>
                <a:srgbClr val="003CB9"/>
              </a:buClr>
              <a:defRPr sz="1600">
                <a:latin typeface="Segoe UI Light" panose="020B0502040204020203" pitchFamily="34" charset="0"/>
                <a:cs typeface="Segoe UI Light" panose="020B0502040204020203" pitchFamily="34" charset="0"/>
              </a:defRPr>
            </a:lvl4pPr>
            <a:lvl5pPr>
              <a:buClr>
                <a:srgbClr val="003CB9"/>
              </a:buClr>
              <a:defRPr sz="1600">
                <a:latin typeface="Segoe UI Light" panose="020B0502040204020203" pitchFamily="34" charset="0"/>
                <a:cs typeface="Segoe UI Light" panose="020B0502040204020203" pitchFamily="34" charset="0"/>
              </a:defRPr>
            </a:lvl5pPr>
          </a:lstStyle>
          <a:p>
            <a:pPr lvl="0"/>
            <a:r>
              <a:rPr lang="en-US" dirty="0"/>
              <a:t>Role (Optional)</a:t>
            </a:r>
          </a:p>
        </p:txBody>
      </p:sp>
      <p:cxnSp>
        <p:nvCxnSpPr>
          <p:cNvPr id="58" name="Straight Connector 57">
            <a:extLst>
              <a:ext uri="{FF2B5EF4-FFF2-40B4-BE49-F238E27FC236}">
                <a16:creationId xmlns:a16="http://schemas.microsoft.com/office/drawing/2014/main" id="{0237B20B-5C73-4EA6-B289-40CC083C8F07}"/>
              </a:ext>
            </a:extLst>
          </p:cNvPr>
          <p:cNvCxnSpPr>
            <a:cxnSpLocks/>
          </p:cNvCxnSpPr>
          <p:nvPr/>
        </p:nvCxnSpPr>
        <p:spPr>
          <a:xfrm>
            <a:off x="4044737" y="5339679"/>
            <a:ext cx="236475" cy="0"/>
          </a:xfrm>
          <a:prstGeom prst="line">
            <a:avLst/>
          </a:prstGeom>
          <a:ln w="19050">
            <a:solidFill>
              <a:srgbClr val="FAA41A"/>
            </a:solidFill>
          </a:ln>
        </p:spPr>
        <p:style>
          <a:lnRef idx="1">
            <a:schemeClr val="accent1"/>
          </a:lnRef>
          <a:fillRef idx="0">
            <a:schemeClr val="accent1"/>
          </a:fillRef>
          <a:effectRef idx="0">
            <a:schemeClr val="accent1"/>
          </a:effectRef>
          <a:fontRef idx="minor">
            <a:schemeClr val="tx1"/>
          </a:fontRef>
        </p:style>
      </p:cxnSp>
      <p:sp>
        <p:nvSpPr>
          <p:cNvPr id="59" name="Text Placeholder 22">
            <a:extLst>
              <a:ext uri="{FF2B5EF4-FFF2-40B4-BE49-F238E27FC236}">
                <a16:creationId xmlns:a16="http://schemas.microsoft.com/office/drawing/2014/main" id="{30A22F0F-D6F0-46E5-B7A1-A7A170695EAA}"/>
              </a:ext>
            </a:extLst>
          </p:cNvPr>
          <p:cNvSpPr>
            <a:spLocks noGrp="1"/>
          </p:cNvSpPr>
          <p:nvPr>
            <p:ph type="body" sz="quarter" idx="29" hasCustomPrompt="1"/>
          </p:nvPr>
        </p:nvSpPr>
        <p:spPr>
          <a:xfrm>
            <a:off x="4050673" y="5449638"/>
            <a:ext cx="1808993" cy="472741"/>
          </a:xfrm>
        </p:spPr>
        <p:txBody>
          <a:bodyPr lIns="0" tIns="0" rIns="0" bIns="0">
            <a:normAutofit/>
          </a:bodyPr>
          <a:lstStyle>
            <a:lvl1pPr marL="0" indent="0">
              <a:lnSpc>
                <a:spcPct val="100000"/>
              </a:lnSpc>
              <a:spcBef>
                <a:spcPts val="0"/>
              </a:spcBef>
              <a:buClr>
                <a:srgbClr val="003CB9"/>
              </a:buClr>
              <a:buFont typeface="Arial" panose="020B0604020202020204" pitchFamily="34" charset="0"/>
              <a:buNone/>
              <a:defRPr sz="1500" b="1" i="0">
                <a:solidFill>
                  <a:srgbClr val="003CB9"/>
                </a:solidFill>
                <a:latin typeface="Segoe UI" panose="020B0502040204020203" pitchFamily="34" charset="0"/>
                <a:cs typeface="Segoe UI" panose="020B0502040204020203" pitchFamily="34" charset="0"/>
              </a:defRPr>
            </a:lvl1pPr>
            <a:lvl2pPr>
              <a:buClr>
                <a:srgbClr val="003CB9"/>
              </a:buClr>
              <a:defRPr sz="1600">
                <a:latin typeface="Segoe UI Light" panose="020B0502040204020203" pitchFamily="34" charset="0"/>
                <a:cs typeface="Segoe UI Light" panose="020B0502040204020203" pitchFamily="34" charset="0"/>
              </a:defRPr>
            </a:lvl2pPr>
            <a:lvl3pPr>
              <a:buClr>
                <a:srgbClr val="003CB9"/>
              </a:buClr>
              <a:defRPr sz="1600">
                <a:latin typeface="Segoe UI Light" panose="020B0502040204020203" pitchFamily="34" charset="0"/>
                <a:cs typeface="Segoe UI Light" panose="020B0502040204020203" pitchFamily="34" charset="0"/>
              </a:defRPr>
            </a:lvl3pPr>
            <a:lvl4pPr>
              <a:buClr>
                <a:srgbClr val="003CB9"/>
              </a:buClr>
              <a:defRPr sz="1600">
                <a:latin typeface="Segoe UI Light" panose="020B0502040204020203" pitchFamily="34" charset="0"/>
                <a:cs typeface="Segoe UI Light" panose="020B0502040204020203" pitchFamily="34" charset="0"/>
              </a:defRPr>
            </a:lvl4pPr>
            <a:lvl5pPr>
              <a:buClr>
                <a:srgbClr val="003CB9"/>
              </a:buClr>
              <a:defRPr sz="1600">
                <a:latin typeface="Segoe UI Light" panose="020B0502040204020203" pitchFamily="34" charset="0"/>
                <a:cs typeface="Segoe UI Light" panose="020B0502040204020203" pitchFamily="34" charset="0"/>
              </a:defRPr>
            </a:lvl5pPr>
          </a:lstStyle>
          <a:p>
            <a:r>
              <a:rPr lang="en-US" dirty="0"/>
              <a:t>Click to add First and Last Name</a:t>
            </a:r>
          </a:p>
        </p:txBody>
      </p:sp>
      <p:sp>
        <p:nvSpPr>
          <p:cNvPr id="60" name="Text Placeholder 22">
            <a:extLst>
              <a:ext uri="{FF2B5EF4-FFF2-40B4-BE49-F238E27FC236}">
                <a16:creationId xmlns:a16="http://schemas.microsoft.com/office/drawing/2014/main" id="{5AACE02C-D57B-4717-ADD4-EC7F42F03E7E}"/>
              </a:ext>
            </a:extLst>
          </p:cNvPr>
          <p:cNvSpPr>
            <a:spLocks noGrp="1"/>
          </p:cNvSpPr>
          <p:nvPr>
            <p:ph type="body" sz="quarter" idx="31" hasCustomPrompt="1"/>
          </p:nvPr>
        </p:nvSpPr>
        <p:spPr>
          <a:xfrm>
            <a:off x="4050673" y="5922379"/>
            <a:ext cx="1808993" cy="307777"/>
          </a:xfrm>
        </p:spPr>
        <p:txBody>
          <a:bodyPr wrap="square" lIns="0">
            <a:spAutoFit/>
          </a:bodyPr>
          <a:lstStyle>
            <a:lvl1pPr marL="0" indent="0">
              <a:lnSpc>
                <a:spcPct val="100000"/>
              </a:lnSpc>
              <a:spcBef>
                <a:spcPts val="0"/>
              </a:spcBef>
              <a:buClr>
                <a:srgbClr val="003CB9"/>
              </a:buClr>
              <a:buFont typeface="Arial" panose="020B0604020202020204" pitchFamily="34" charset="0"/>
              <a:buNone/>
              <a:defRPr sz="1400" b="0" i="1">
                <a:solidFill>
                  <a:srgbClr val="333333"/>
                </a:solidFill>
                <a:latin typeface="Segoe UI" panose="020B0502040204020203" pitchFamily="34" charset="0"/>
                <a:cs typeface="Segoe UI" panose="020B0502040204020203" pitchFamily="34" charset="0"/>
              </a:defRPr>
            </a:lvl1pPr>
            <a:lvl2pPr>
              <a:buClr>
                <a:srgbClr val="003CB9"/>
              </a:buClr>
              <a:defRPr sz="1600">
                <a:latin typeface="Segoe UI Light" panose="020B0502040204020203" pitchFamily="34" charset="0"/>
                <a:cs typeface="Segoe UI Light" panose="020B0502040204020203" pitchFamily="34" charset="0"/>
              </a:defRPr>
            </a:lvl2pPr>
            <a:lvl3pPr>
              <a:buClr>
                <a:srgbClr val="003CB9"/>
              </a:buClr>
              <a:defRPr sz="1600">
                <a:latin typeface="Segoe UI Light" panose="020B0502040204020203" pitchFamily="34" charset="0"/>
                <a:cs typeface="Segoe UI Light" panose="020B0502040204020203" pitchFamily="34" charset="0"/>
              </a:defRPr>
            </a:lvl3pPr>
            <a:lvl4pPr>
              <a:buClr>
                <a:srgbClr val="003CB9"/>
              </a:buClr>
              <a:defRPr sz="1600">
                <a:latin typeface="Segoe UI Light" panose="020B0502040204020203" pitchFamily="34" charset="0"/>
                <a:cs typeface="Segoe UI Light" panose="020B0502040204020203" pitchFamily="34" charset="0"/>
              </a:defRPr>
            </a:lvl4pPr>
            <a:lvl5pPr>
              <a:buClr>
                <a:srgbClr val="003CB9"/>
              </a:buClr>
              <a:defRPr sz="1600">
                <a:latin typeface="Segoe UI Light" panose="020B0502040204020203" pitchFamily="34" charset="0"/>
                <a:cs typeface="Segoe UI Light" panose="020B0502040204020203" pitchFamily="34" charset="0"/>
              </a:defRPr>
            </a:lvl5pPr>
          </a:lstStyle>
          <a:p>
            <a:pPr marL="0" marR="0" lvl="0" indent="0" algn="l" defTabSz="914400" rtl="0" eaLnBrk="1" fontAlgn="auto" latinLnBrk="0" hangingPunct="1">
              <a:lnSpc>
                <a:spcPct val="100000"/>
              </a:lnSpc>
              <a:spcBef>
                <a:spcPts val="0"/>
              </a:spcBef>
              <a:spcAft>
                <a:spcPts val="0"/>
              </a:spcAft>
              <a:buClr>
                <a:srgbClr val="003CB9"/>
              </a:buClr>
              <a:buSzTx/>
              <a:buFont typeface="Arial" panose="020B0604020202020204" pitchFamily="34" charset="0"/>
              <a:buNone/>
              <a:tabLst/>
              <a:defRPr/>
            </a:pPr>
            <a:r>
              <a:rPr lang="en-US" dirty="0"/>
              <a:t>Role (Optional)</a:t>
            </a:r>
          </a:p>
        </p:txBody>
      </p:sp>
      <p:cxnSp>
        <p:nvCxnSpPr>
          <p:cNvPr id="61" name="Straight Connector 60">
            <a:extLst>
              <a:ext uri="{FF2B5EF4-FFF2-40B4-BE49-F238E27FC236}">
                <a16:creationId xmlns:a16="http://schemas.microsoft.com/office/drawing/2014/main" id="{86884170-CC77-43CC-ACA0-5531063DA7D9}"/>
              </a:ext>
            </a:extLst>
          </p:cNvPr>
          <p:cNvCxnSpPr>
            <a:cxnSpLocks/>
          </p:cNvCxnSpPr>
          <p:nvPr/>
        </p:nvCxnSpPr>
        <p:spPr>
          <a:xfrm>
            <a:off x="6677318" y="5339679"/>
            <a:ext cx="236475" cy="0"/>
          </a:xfrm>
          <a:prstGeom prst="line">
            <a:avLst/>
          </a:prstGeom>
          <a:ln w="19050">
            <a:solidFill>
              <a:srgbClr val="FAA41A"/>
            </a:solidFill>
          </a:ln>
        </p:spPr>
        <p:style>
          <a:lnRef idx="1">
            <a:schemeClr val="accent1"/>
          </a:lnRef>
          <a:fillRef idx="0">
            <a:schemeClr val="accent1"/>
          </a:fillRef>
          <a:effectRef idx="0">
            <a:schemeClr val="accent1"/>
          </a:effectRef>
          <a:fontRef idx="minor">
            <a:schemeClr val="tx1"/>
          </a:fontRef>
        </p:style>
      </p:cxnSp>
      <p:sp>
        <p:nvSpPr>
          <p:cNvPr id="62" name="Text Placeholder 22">
            <a:extLst>
              <a:ext uri="{FF2B5EF4-FFF2-40B4-BE49-F238E27FC236}">
                <a16:creationId xmlns:a16="http://schemas.microsoft.com/office/drawing/2014/main" id="{EB88CF5B-2C19-464E-8491-7FD543DE42EF}"/>
              </a:ext>
            </a:extLst>
          </p:cNvPr>
          <p:cNvSpPr>
            <a:spLocks noGrp="1"/>
          </p:cNvSpPr>
          <p:nvPr>
            <p:ph type="body" sz="quarter" idx="32" hasCustomPrompt="1"/>
          </p:nvPr>
        </p:nvSpPr>
        <p:spPr>
          <a:xfrm>
            <a:off x="6683254" y="5449638"/>
            <a:ext cx="1808993" cy="472741"/>
          </a:xfrm>
        </p:spPr>
        <p:txBody>
          <a:bodyPr lIns="0" tIns="0" rIns="0" bIns="0">
            <a:normAutofit/>
          </a:bodyPr>
          <a:lstStyle>
            <a:lvl1pPr marL="0" indent="0">
              <a:lnSpc>
                <a:spcPct val="100000"/>
              </a:lnSpc>
              <a:spcBef>
                <a:spcPts val="0"/>
              </a:spcBef>
              <a:buClr>
                <a:srgbClr val="003CB9"/>
              </a:buClr>
              <a:buFont typeface="Arial" panose="020B0604020202020204" pitchFamily="34" charset="0"/>
              <a:buNone/>
              <a:defRPr sz="1500" b="1" i="0">
                <a:solidFill>
                  <a:srgbClr val="003CB9"/>
                </a:solidFill>
                <a:latin typeface="Segoe UI" panose="020B0502040204020203" pitchFamily="34" charset="0"/>
                <a:cs typeface="Segoe UI" panose="020B0502040204020203" pitchFamily="34" charset="0"/>
              </a:defRPr>
            </a:lvl1pPr>
            <a:lvl2pPr>
              <a:buClr>
                <a:srgbClr val="003CB9"/>
              </a:buClr>
              <a:defRPr sz="1600">
                <a:latin typeface="Segoe UI Light" panose="020B0502040204020203" pitchFamily="34" charset="0"/>
                <a:cs typeface="Segoe UI Light" panose="020B0502040204020203" pitchFamily="34" charset="0"/>
              </a:defRPr>
            </a:lvl2pPr>
            <a:lvl3pPr>
              <a:buClr>
                <a:srgbClr val="003CB9"/>
              </a:buClr>
              <a:defRPr sz="1600">
                <a:latin typeface="Segoe UI Light" panose="020B0502040204020203" pitchFamily="34" charset="0"/>
                <a:cs typeface="Segoe UI Light" panose="020B0502040204020203" pitchFamily="34" charset="0"/>
              </a:defRPr>
            </a:lvl3pPr>
            <a:lvl4pPr>
              <a:buClr>
                <a:srgbClr val="003CB9"/>
              </a:buClr>
              <a:defRPr sz="1600">
                <a:latin typeface="Segoe UI Light" panose="020B0502040204020203" pitchFamily="34" charset="0"/>
                <a:cs typeface="Segoe UI Light" panose="020B0502040204020203" pitchFamily="34" charset="0"/>
              </a:defRPr>
            </a:lvl4pPr>
            <a:lvl5pPr>
              <a:buClr>
                <a:srgbClr val="003CB9"/>
              </a:buClr>
              <a:defRPr sz="1600">
                <a:latin typeface="Segoe UI Light" panose="020B0502040204020203" pitchFamily="34" charset="0"/>
                <a:cs typeface="Segoe UI Light" panose="020B0502040204020203" pitchFamily="34" charset="0"/>
              </a:defRPr>
            </a:lvl5pPr>
          </a:lstStyle>
          <a:p>
            <a:r>
              <a:rPr lang="en-US" dirty="0"/>
              <a:t>Click to add First and Last Name</a:t>
            </a:r>
          </a:p>
        </p:txBody>
      </p:sp>
      <p:sp>
        <p:nvSpPr>
          <p:cNvPr id="63" name="Text Placeholder 22">
            <a:extLst>
              <a:ext uri="{FF2B5EF4-FFF2-40B4-BE49-F238E27FC236}">
                <a16:creationId xmlns:a16="http://schemas.microsoft.com/office/drawing/2014/main" id="{6B384E55-3EF9-4D23-B3D5-8E7FF94042BD}"/>
              </a:ext>
            </a:extLst>
          </p:cNvPr>
          <p:cNvSpPr>
            <a:spLocks noGrp="1"/>
          </p:cNvSpPr>
          <p:nvPr>
            <p:ph type="body" sz="quarter" idx="34" hasCustomPrompt="1"/>
          </p:nvPr>
        </p:nvSpPr>
        <p:spPr>
          <a:xfrm>
            <a:off x="6683254" y="5922379"/>
            <a:ext cx="1808993" cy="307777"/>
          </a:xfrm>
        </p:spPr>
        <p:txBody>
          <a:bodyPr wrap="square" lIns="0">
            <a:spAutoFit/>
          </a:bodyPr>
          <a:lstStyle>
            <a:lvl1pPr marL="0" indent="0">
              <a:lnSpc>
                <a:spcPct val="100000"/>
              </a:lnSpc>
              <a:spcBef>
                <a:spcPts val="0"/>
              </a:spcBef>
              <a:buClr>
                <a:srgbClr val="003CB9"/>
              </a:buClr>
              <a:buFont typeface="Arial" panose="020B0604020202020204" pitchFamily="34" charset="0"/>
              <a:buNone/>
              <a:defRPr sz="1400" b="0" i="1">
                <a:solidFill>
                  <a:srgbClr val="333333"/>
                </a:solidFill>
                <a:latin typeface="Segoe UI" panose="020B0502040204020203" pitchFamily="34" charset="0"/>
                <a:cs typeface="Segoe UI" panose="020B0502040204020203" pitchFamily="34" charset="0"/>
              </a:defRPr>
            </a:lvl1pPr>
            <a:lvl2pPr>
              <a:buClr>
                <a:srgbClr val="003CB9"/>
              </a:buClr>
              <a:defRPr sz="1600">
                <a:latin typeface="Segoe UI Light" panose="020B0502040204020203" pitchFamily="34" charset="0"/>
                <a:cs typeface="Segoe UI Light" panose="020B0502040204020203" pitchFamily="34" charset="0"/>
              </a:defRPr>
            </a:lvl2pPr>
            <a:lvl3pPr>
              <a:buClr>
                <a:srgbClr val="003CB9"/>
              </a:buClr>
              <a:defRPr sz="1600">
                <a:latin typeface="Segoe UI Light" panose="020B0502040204020203" pitchFamily="34" charset="0"/>
                <a:cs typeface="Segoe UI Light" panose="020B0502040204020203" pitchFamily="34" charset="0"/>
              </a:defRPr>
            </a:lvl3pPr>
            <a:lvl4pPr>
              <a:buClr>
                <a:srgbClr val="003CB9"/>
              </a:buClr>
              <a:defRPr sz="1600">
                <a:latin typeface="Segoe UI Light" panose="020B0502040204020203" pitchFamily="34" charset="0"/>
                <a:cs typeface="Segoe UI Light" panose="020B0502040204020203" pitchFamily="34" charset="0"/>
              </a:defRPr>
            </a:lvl4pPr>
            <a:lvl5pPr>
              <a:buClr>
                <a:srgbClr val="003CB9"/>
              </a:buClr>
              <a:defRPr sz="1600">
                <a:latin typeface="Segoe UI Light" panose="020B0502040204020203" pitchFamily="34" charset="0"/>
                <a:cs typeface="Segoe UI Light" panose="020B0502040204020203" pitchFamily="34" charset="0"/>
              </a:defRPr>
            </a:lvl5pPr>
          </a:lstStyle>
          <a:p>
            <a:pPr lvl="0"/>
            <a:r>
              <a:rPr lang="en-US" dirty="0"/>
              <a:t>Role (Optional)</a:t>
            </a:r>
          </a:p>
        </p:txBody>
      </p:sp>
      <p:cxnSp>
        <p:nvCxnSpPr>
          <p:cNvPr id="64" name="Straight Connector 63">
            <a:extLst>
              <a:ext uri="{FF2B5EF4-FFF2-40B4-BE49-F238E27FC236}">
                <a16:creationId xmlns:a16="http://schemas.microsoft.com/office/drawing/2014/main" id="{1F2AA52E-213B-4378-B5BE-EE7FB0CE209A}"/>
              </a:ext>
            </a:extLst>
          </p:cNvPr>
          <p:cNvCxnSpPr>
            <a:cxnSpLocks/>
          </p:cNvCxnSpPr>
          <p:nvPr/>
        </p:nvCxnSpPr>
        <p:spPr>
          <a:xfrm>
            <a:off x="9309899" y="5339679"/>
            <a:ext cx="236475" cy="0"/>
          </a:xfrm>
          <a:prstGeom prst="line">
            <a:avLst/>
          </a:prstGeom>
          <a:ln w="19050">
            <a:solidFill>
              <a:srgbClr val="FAA41A"/>
            </a:solidFill>
          </a:ln>
        </p:spPr>
        <p:style>
          <a:lnRef idx="1">
            <a:schemeClr val="accent1"/>
          </a:lnRef>
          <a:fillRef idx="0">
            <a:schemeClr val="accent1"/>
          </a:fillRef>
          <a:effectRef idx="0">
            <a:schemeClr val="accent1"/>
          </a:effectRef>
          <a:fontRef idx="minor">
            <a:schemeClr val="tx1"/>
          </a:fontRef>
        </p:style>
      </p:cxnSp>
      <p:sp>
        <p:nvSpPr>
          <p:cNvPr id="65" name="Text Placeholder 22">
            <a:extLst>
              <a:ext uri="{FF2B5EF4-FFF2-40B4-BE49-F238E27FC236}">
                <a16:creationId xmlns:a16="http://schemas.microsoft.com/office/drawing/2014/main" id="{F549D087-CF86-44F9-A79B-5E935BF9C40D}"/>
              </a:ext>
            </a:extLst>
          </p:cNvPr>
          <p:cNvSpPr>
            <a:spLocks noGrp="1"/>
          </p:cNvSpPr>
          <p:nvPr>
            <p:ph type="body" sz="quarter" idx="35" hasCustomPrompt="1"/>
          </p:nvPr>
        </p:nvSpPr>
        <p:spPr>
          <a:xfrm>
            <a:off x="9315835" y="5449638"/>
            <a:ext cx="1808993" cy="472741"/>
          </a:xfrm>
        </p:spPr>
        <p:txBody>
          <a:bodyPr lIns="0" tIns="0" rIns="0" bIns="0">
            <a:normAutofit/>
          </a:bodyPr>
          <a:lstStyle>
            <a:lvl1pPr marL="0" indent="0">
              <a:lnSpc>
                <a:spcPct val="100000"/>
              </a:lnSpc>
              <a:spcBef>
                <a:spcPts val="0"/>
              </a:spcBef>
              <a:buClr>
                <a:srgbClr val="003CB9"/>
              </a:buClr>
              <a:buFont typeface="Arial" panose="020B0604020202020204" pitchFamily="34" charset="0"/>
              <a:buNone/>
              <a:defRPr sz="1500" b="1" i="0">
                <a:solidFill>
                  <a:srgbClr val="003CB9"/>
                </a:solidFill>
                <a:latin typeface="Segoe UI" panose="020B0502040204020203" pitchFamily="34" charset="0"/>
                <a:cs typeface="Segoe UI" panose="020B0502040204020203" pitchFamily="34" charset="0"/>
              </a:defRPr>
            </a:lvl1pPr>
            <a:lvl2pPr>
              <a:buClr>
                <a:srgbClr val="003CB9"/>
              </a:buClr>
              <a:defRPr sz="1600">
                <a:latin typeface="Segoe UI Light" panose="020B0502040204020203" pitchFamily="34" charset="0"/>
                <a:cs typeface="Segoe UI Light" panose="020B0502040204020203" pitchFamily="34" charset="0"/>
              </a:defRPr>
            </a:lvl2pPr>
            <a:lvl3pPr>
              <a:buClr>
                <a:srgbClr val="003CB9"/>
              </a:buClr>
              <a:defRPr sz="1600">
                <a:latin typeface="Segoe UI Light" panose="020B0502040204020203" pitchFamily="34" charset="0"/>
                <a:cs typeface="Segoe UI Light" panose="020B0502040204020203" pitchFamily="34" charset="0"/>
              </a:defRPr>
            </a:lvl3pPr>
            <a:lvl4pPr>
              <a:buClr>
                <a:srgbClr val="003CB9"/>
              </a:buClr>
              <a:defRPr sz="1600">
                <a:latin typeface="Segoe UI Light" panose="020B0502040204020203" pitchFamily="34" charset="0"/>
                <a:cs typeface="Segoe UI Light" panose="020B0502040204020203" pitchFamily="34" charset="0"/>
              </a:defRPr>
            </a:lvl4pPr>
            <a:lvl5pPr>
              <a:buClr>
                <a:srgbClr val="003CB9"/>
              </a:buClr>
              <a:defRPr sz="1600">
                <a:latin typeface="Segoe UI Light" panose="020B0502040204020203" pitchFamily="34" charset="0"/>
                <a:cs typeface="Segoe UI Light" panose="020B0502040204020203" pitchFamily="34" charset="0"/>
              </a:defRPr>
            </a:lvl5pPr>
          </a:lstStyle>
          <a:p>
            <a:r>
              <a:rPr lang="en-US" dirty="0"/>
              <a:t>Click to add First and Last Name</a:t>
            </a:r>
          </a:p>
        </p:txBody>
      </p:sp>
      <p:sp>
        <p:nvSpPr>
          <p:cNvPr id="66" name="Text Placeholder 22">
            <a:extLst>
              <a:ext uri="{FF2B5EF4-FFF2-40B4-BE49-F238E27FC236}">
                <a16:creationId xmlns:a16="http://schemas.microsoft.com/office/drawing/2014/main" id="{FFF41B69-9320-4BBE-89EB-1230B449BD2D}"/>
              </a:ext>
            </a:extLst>
          </p:cNvPr>
          <p:cNvSpPr>
            <a:spLocks noGrp="1"/>
          </p:cNvSpPr>
          <p:nvPr>
            <p:ph type="body" sz="quarter" idx="37" hasCustomPrompt="1"/>
          </p:nvPr>
        </p:nvSpPr>
        <p:spPr>
          <a:xfrm>
            <a:off x="9315835" y="5922379"/>
            <a:ext cx="1808993" cy="307777"/>
          </a:xfrm>
        </p:spPr>
        <p:txBody>
          <a:bodyPr wrap="square" lIns="0">
            <a:spAutoFit/>
          </a:bodyPr>
          <a:lstStyle>
            <a:lvl1pPr marL="0" indent="0">
              <a:lnSpc>
                <a:spcPct val="100000"/>
              </a:lnSpc>
              <a:spcBef>
                <a:spcPts val="0"/>
              </a:spcBef>
              <a:buClr>
                <a:srgbClr val="003CB9"/>
              </a:buClr>
              <a:buFont typeface="Arial" panose="020B0604020202020204" pitchFamily="34" charset="0"/>
              <a:buNone/>
              <a:defRPr sz="1400" b="0" i="1">
                <a:solidFill>
                  <a:srgbClr val="333333"/>
                </a:solidFill>
                <a:latin typeface="Segoe UI" panose="020B0502040204020203" pitchFamily="34" charset="0"/>
                <a:cs typeface="Segoe UI" panose="020B0502040204020203" pitchFamily="34" charset="0"/>
              </a:defRPr>
            </a:lvl1pPr>
            <a:lvl2pPr>
              <a:buClr>
                <a:srgbClr val="003CB9"/>
              </a:buClr>
              <a:defRPr sz="1600">
                <a:latin typeface="Segoe UI Light" panose="020B0502040204020203" pitchFamily="34" charset="0"/>
                <a:cs typeface="Segoe UI Light" panose="020B0502040204020203" pitchFamily="34" charset="0"/>
              </a:defRPr>
            </a:lvl2pPr>
            <a:lvl3pPr>
              <a:buClr>
                <a:srgbClr val="003CB9"/>
              </a:buClr>
              <a:defRPr sz="1600">
                <a:latin typeface="Segoe UI Light" panose="020B0502040204020203" pitchFamily="34" charset="0"/>
                <a:cs typeface="Segoe UI Light" panose="020B0502040204020203" pitchFamily="34" charset="0"/>
              </a:defRPr>
            </a:lvl3pPr>
            <a:lvl4pPr>
              <a:buClr>
                <a:srgbClr val="003CB9"/>
              </a:buClr>
              <a:defRPr sz="1600">
                <a:latin typeface="Segoe UI Light" panose="020B0502040204020203" pitchFamily="34" charset="0"/>
                <a:cs typeface="Segoe UI Light" panose="020B0502040204020203" pitchFamily="34" charset="0"/>
              </a:defRPr>
            </a:lvl4pPr>
            <a:lvl5pPr>
              <a:buClr>
                <a:srgbClr val="003CB9"/>
              </a:buClr>
              <a:defRPr sz="1600">
                <a:latin typeface="Segoe UI Light" panose="020B0502040204020203" pitchFamily="34" charset="0"/>
                <a:cs typeface="Segoe UI Light" panose="020B0502040204020203" pitchFamily="34" charset="0"/>
              </a:defRPr>
            </a:lvl5pPr>
          </a:lstStyle>
          <a:p>
            <a:pPr lvl="0"/>
            <a:r>
              <a:rPr lang="en-US" dirty="0"/>
              <a:t>Role (Optional)</a:t>
            </a:r>
          </a:p>
        </p:txBody>
      </p:sp>
      <p:sp>
        <p:nvSpPr>
          <p:cNvPr id="67" name="Picture Placeholder 6">
            <a:extLst>
              <a:ext uri="{FF2B5EF4-FFF2-40B4-BE49-F238E27FC236}">
                <a16:creationId xmlns:a16="http://schemas.microsoft.com/office/drawing/2014/main" id="{1CEB915D-A3BF-4349-8141-86C7CD13C2E1}"/>
              </a:ext>
            </a:extLst>
          </p:cNvPr>
          <p:cNvSpPr>
            <a:spLocks noGrp="1"/>
          </p:cNvSpPr>
          <p:nvPr>
            <p:ph type="pic" sz="quarter" idx="53" hasCustomPrompt="1"/>
          </p:nvPr>
        </p:nvSpPr>
        <p:spPr>
          <a:xfrm>
            <a:off x="4044737" y="878301"/>
            <a:ext cx="1277275" cy="1428410"/>
          </a:xfrm>
          <a:solidFill>
            <a:schemeClr val="bg1">
              <a:lumMod val="95000"/>
            </a:schemeClr>
          </a:solidFill>
        </p:spPr>
        <p:txBody>
          <a:bodyPr>
            <a:normAutofit/>
          </a:bodyPr>
          <a:lstStyle>
            <a:lvl1pPr marL="0" indent="0">
              <a:buNone/>
              <a:defRPr sz="1400"/>
            </a:lvl1pPr>
          </a:lstStyle>
          <a:p>
            <a:r>
              <a:rPr lang="en-US" dirty="0"/>
              <a:t>Click to add image</a:t>
            </a:r>
          </a:p>
        </p:txBody>
      </p:sp>
      <p:sp>
        <p:nvSpPr>
          <p:cNvPr id="68" name="Picture Placeholder 6">
            <a:extLst>
              <a:ext uri="{FF2B5EF4-FFF2-40B4-BE49-F238E27FC236}">
                <a16:creationId xmlns:a16="http://schemas.microsoft.com/office/drawing/2014/main" id="{D9E0ED92-3DB7-46EF-B5F3-AA36B00D4784}"/>
              </a:ext>
            </a:extLst>
          </p:cNvPr>
          <p:cNvSpPr>
            <a:spLocks noGrp="1"/>
          </p:cNvSpPr>
          <p:nvPr>
            <p:ph type="pic" sz="quarter" idx="54" hasCustomPrompt="1"/>
          </p:nvPr>
        </p:nvSpPr>
        <p:spPr>
          <a:xfrm>
            <a:off x="6677318" y="878301"/>
            <a:ext cx="1277275" cy="1428410"/>
          </a:xfrm>
          <a:solidFill>
            <a:schemeClr val="bg1">
              <a:lumMod val="95000"/>
            </a:schemeClr>
          </a:solidFill>
        </p:spPr>
        <p:txBody>
          <a:bodyPr>
            <a:normAutofit/>
          </a:bodyPr>
          <a:lstStyle>
            <a:lvl1pPr marL="0" indent="0">
              <a:buNone/>
              <a:defRPr sz="1400"/>
            </a:lvl1pPr>
          </a:lstStyle>
          <a:p>
            <a:r>
              <a:rPr lang="en-US" dirty="0"/>
              <a:t>Click to add image</a:t>
            </a:r>
          </a:p>
        </p:txBody>
      </p:sp>
      <p:sp>
        <p:nvSpPr>
          <p:cNvPr id="69" name="Picture Placeholder 6">
            <a:extLst>
              <a:ext uri="{FF2B5EF4-FFF2-40B4-BE49-F238E27FC236}">
                <a16:creationId xmlns:a16="http://schemas.microsoft.com/office/drawing/2014/main" id="{AB2B0847-E641-41E3-8254-4936CC512155}"/>
              </a:ext>
            </a:extLst>
          </p:cNvPr>
          <p:cNvSpPr>
            <a:spLocks noGrp="1"/>
          </p:cNvSpPr>
          <p:nvPr>
            <p:ph type="pic" sz="quarter" idx="55" hasCustomPrompt="1"/>
          </p:nvPr>
        </p:nvSpPr>
        <p:spPr>
          <a:xfrm>
            <a:off x="9309899" y="878301"/>
            <a:ext cx="1277275" cy="1428410"/>
          </a:xfrm>
          <a:solidFill>
            <a:schemeClr val="bg1">
              <a:lumMod val="95000"/>
            </a:schemeClr>
          </a:solidFill>
        </p:spPr>
        <p:txBody>
          <a:bodyPr>
            <a:normAutofit/>
          </a:bodyPr>
          <a:lstStyle>
            <a:lvl1pPr marL="0" indent="0">
              <a:buNone/>
              <a:defRPr sz="1400"/>
            </a:lvl1pPr>
          </a:lstStyle>
          <a:p>
            <a:r>
              <a:rPr lang="en-US" dirty="0"/>
              <a:t>Click to add image</a:t>
            </a:r>
          </a:p>
        </p:txBody>
      </p:sp>
      <p:sp>
        <p:nvSpPr>
          <p:cNvPr id="70" name="Picture Placeholder 6">
            <a:extLst>
              <a:ext uri="{FF2B5EF4-FFF2-40B4-BE49-F238E27FC236}">
                <a16:creationId xmlns:a16="http://schemas.microsoft.com/office/drawing/2014/main" id="{BC8229F2-CEC8-454B-8248-E001E0A5A117}"/>
              </a:ext>
            </a:extLst>
          </p:cNvPr>
          <p:cNvSpPr>
            <a:spLocks noGrp="1"/>
          </p:cNvSpPr>
          <p:nvPr>
            <p:ph type="pic" sz="quarter" idx="56" hasCustomPrompt="1"/>
          </p:nvPr>
        </p:nvSpPr>
        <p:spPr>
          <a:xfrm>
            <a:off x="4044737" y="3779887"/>
            <a:ext cx="1277275" cy="1428410"/>
          </a:xfrm>
          <a:solidFill>
            <a:schemeClr val="bg1">
              <a:lumMod val="95000"/>
            </a:schemeClr>
          </a:solidFill>
        </p:spPr>
        <p:txBody>
          <a:bodyPr>
            <a:normAutofit/>
          </a:bodyPr>
          <a:lstStyle>
            <a:lvl1pPr marL="0" indent="0">
              <a:buNone/>
              <a:defRPr sz="1400"/>
            </a:lvl1pPr>
          </a:lstStyle>
          <a:p>
            <a:r>
              <a:rPr lang="en-US" dirty="0"/>
              <a:t>Click to add image</a:t>
            </a:r>
          </a:p>
        </p:txBody>
      </p:sp>
      <p:sp>
        <p:nvSpPr>
          <p:cNvPr id="71" name="Picture Placeholder 6">
            <a:extLst>
              <a:ext uri="{FF2B5EF4-FFF2-40B4-BE49-F238E27FC236}">
                <a16:creationId xmlns:a16="http://schemas.microsoft.com/office/drawing/2014/main" id="{F1DEDAC2-6644-4D81-9A25-327036BB801B}"/>
              </a:ext>
            </a:extLst>
          </p:cNvPr>
          <p:cNvSpPr>
            <a:spLocks noGrp="1"/>
          </p:cNvSpPr>
          <p:nvPr>
            <p:ph type="pic" sz="quarter" idx="57" hasCustomPrompt="1"/>
          </p:nvPr>
        </p:nvSpPr>
        <p:spPr>
          <a:xfrm>
            <a:off x="6677318" y="3779887"/>
            <a:ext cx="1277275" cy="1428410"/>
          </a:xfrm>
          <a:solidFill>
            <a:schemeClr val="bg1">
              <a:lumMod val="95000"/>
            </a:schemeClr>
          </a:solidFill>
        </p:spPr>
        <p:txBody>
          <a:bodyPr>
            <a:normAutofit/>
          </a:bodyPr>
          <a:lstStyle>
            <a:lvl1pPr marL="0" indent="0">
              <a:buNone/>
              <a:defRPr sz="1400"/>
            </a:lvl1pPr>
          </a:lstStyle>
          <a:p>
            <a:r>
              <a:rPr lang="en-US" dirty="0"/>
              <a:t>Click to add image</a:t>
            </a:r>
          </a:p>
        </p:txBody>
      </p:sp>
      <p:sp>
        <p:nvSpPr>
          <p:cNvPr id="72" name="Picture Placeholder 6">
            <a:extLst>
              <a:ext uri="{FF2B5EF4-FFF2-40B4-BE49-F238E27FC236}">
                <a16:creationId xmlns:a16="http://schemas.microsoft.com/office/drawing/2014/main" id="{8301DC89-6F07-4027-934D-DD39BADF6085}"/>
              </a:ext>
            </a:extLst>
          </p:cNvPr>
          <p:cNvSpPr>
            <a:spLocks noGrp="1"/>
          </p:cNvSpPr>
          <p:nvPr>
            <p:ph type="pic" sz="quarter" idx="58" hasCustomPrompt="1"/>
          </p:nvPr>
        </p:nvSpPr>
        <p:spPr>
          <a:xfrm>
            <a:off x="9309899" y="3779887"/>
            <a:ext cx="1277275" cy="1428410"/>
          </a:xfrm>
          <a:solidFill>
            <a:schemeClr val="bg1">
              <a:lumMod val="95000"/>
            </a:schemeClr>
          </a:solidFill>
        </p:spPr>
        <p:txBody>
          <a:bodyPr>
            <a:normAutofit/>
          </a:bodyPr>
          <a:lstStyle>
            <a:lvl1pPr marL="0" indent="0">
              <a:buNone/>
              <a:defRPr sz="1400"/>
            </a:lvl1pPr>
          </a:lstStyle>
          <a:p>
            <a:r>
              <a:rPr lang="en-US" dirty="0"/>
              <a:t>Click to add image</a:t>
            </a:r>
          </a:p>
        </p:txBody>
      </p:sp>
      <p:sp>
        <p:nvSpPr>
          <p:cNvPr id="32" name="Text Placeholder 22">
            <a:extLst>
              <a:ext uri="{FF2B5EF4-FFF2-40B4-BE49-F238E27FC236}">
                <a16:creationId xmlns:a16="http://schemas.microsoft.com/office/drawing/2014/main" id="{A22F5194-CA33-4EBD-967D-4AA2EF3669AF}"/>
              </a:ext>
            </a:extLst>
          </p:cNvPr>
          <p:cNvSpPr>
            <a:spLocks noGrp="1"/>
          </p:cNvSpPr>
          <p:nvPr>
            <p:ph type="body" sz="quarter" idx="59" hasCustomPrompt="1"/>
          </p:nvPr>
        </p:nvSpPr>
        <p:spPr>
          <a:xfrm>
            <a:off x="4044737" y="2526628"/>
            <a:ext cx="1808993" cy="472741"/>
          </a:xfrm>
        </p:spPr>
        <p:txBody>
          <a:bodyPr lIns="0" tIns="0" rIns="0" bIns="0">
            <a:normAutofit/>
          </a:bodyPr>
          <a:lstStyle>
            <a:lvl1pPr marL="0" indent="0">
              <a:lnSpc>
                <a:spcPct val="100000"/>
              </a:lnSpc>
              <a:spcBef>
                <a:spcPts val="0"/>
              </a:spcBef>
              <a:buClr>
                <a:srgbClr val="003CB9"/>
              </a:buClr>
              <a:buFont typeface="Arial" panose="020B0604020202020204" pitchFamily="34" charset="0"/>
              <a:buNone/>
              <a:defRPr sz="1500" b="1" i="0">
                <a:solidFill>
                  <a:srgbClr val="003CB9"/>
                </a:solidFill>
                <a:latin typeface="Segoe UI" panose="020B0502040204020203" pitchFamily="34" charset="0"/>
                <a:cs typeface="Segoe UI" panose="020B0502040204020203" pitchFamily="34" charset="0"/>
              </a:defRPr>
            </a:lvl1pPr>
            <a:lvl2pPr>
              <a:buClr>
                <a:srgbClr val="003CB9"/>
              </a:buClr>
              <a:defRPr sz="1600">
                <a:latin typeface="Segoe UI Light" panose="020B0502040204020203" pitchFamily="34" charset="0"/>
                <a:cs typeface="Segoe UI Light" panose="020B0502040204020203" pitchFamily="34" charset="0"/>
              </a:defRPr>
            </a:lvl2pPr>
            <a:lvl3pPr>
              <a:buClr>
                <a:srgbClr val="003CB9"/>
              </a:buClr>
              <a:defRPr sz="1600">
                <a:latin typeface="Segoe UI Light" panose="020B0502040204020203" pitchFamily="34" charset="0"/>
                <a:cs typeface="Segoe UI Light" panose="020B0502040204020203" pitchFamily="34" charset="0"/>
              </a:defRPr>
            </a:lvl3pPr>
            <a:lvl4pPr>
              <a:buClr>
                <a:srgbClr val="003CB9"/>
              </a:buClr>
              <a:defRPr sz="1600">
                <a:latin typeface="Segoe UI Light" panose="020B0502040204020203" pitchFamily="34" charset="0"/>
                <a:cs typeface="Segoe UI Light" panose="020B0502040204020203" pitchFamily="34" charset="0"/>
              </a:defRPr>
            </a:lvl4pPr>
            <a:lvl5pPr>
              <a:buClr>
                <a:srgbClr val="003CB9"/>
              </a:buClr>
              <a:defRPr sz="1600">
                <a:latin typeface="Segoe UI Light" panose="020B0502040204020203" pitchFamily="34" charset="0"/>
                <a:cs typeface="Segoe UI Light" panose="020B0502040204020203" pitchFamily="34" charset="0"/>
              </a:defRPr>
            </a:lvl5pPr>
          </a:lstStyle>
          <a:p>
            <a:r>
              <a:rPr lang="en-US" dirty="0"/>
              <a:t>Click to add First and Last Name</a:t>
            </a:r>
          </a:p>
        </p:txBody>
      </p:sp>
      <p:sp>
        <p:nvSpPr>
          <p:cNvPr id="33" name="Text Placeholder 22">
            <a:extLst>
              <a:ext uri="{FF2B5EF4-FFF2-40B4-BE49-F238E27FC236}">
                <a16:creationId xmlns:a16="http://schemas.microsoft.com/office/drawing/2014/main" id="{9F4764DA-B020-4C05-B7F0-083411FAA3E2}"/>
              </a:ext>
            </a:extLst>
          </p:cNvPr>
          <p:cNvSpPr>
            <a:spLocks noGrp="1"/>
          </p:cNvSpPr>
          <p:nvPr>
            <p:ph type="body" sz="quarter" idx="60" hasCustomPrompt="1"/>
          </p:nvPr>
        </p:nvSpPr>
        <p:spPr>
          <a:xfrm>
            <a:off x="4044737" y="2999369"/>
            <a:ext cx="1808993" cy="307777"/>
          </a:xfrm>
        </p:spPr>
        <p:txBody>
          <a:bodyPr wrap="square" lIns="0">
            <a:spAutoFit/>
          </a:bodyPr>
          <a:lstStyle>
            <a:lvl1pPr marL="0" indent="0">
              <a:lnSpc>
                <a:spcPct val="100000"/>
              </a:lnSpc>
              <a:spcBef>
                <a:spcPts val="0"/>
              </a:spcBef>
              <a:buClr>
                <a:srgbClr val="003CB9"/>
              </a:buClr>
              <a:buFont typeface="Arial" panose="020B0604020202020204" pitchFamily="34" charset="0"/>
              <a:buNone/>
              <a:defRPr sz="1400" b="0" i="1">
                <a:solidFill>
                  <a:srgbClr val="333333"/>
                </a:solidFill>
                <a:latin typeface="Segoe UI" panose="020B0502040204020203" pitchFamily="34" charset="0"/>
                <a:cs typeface="Segoe UI" panose="020B0502040204020203" pitchFamily="34" charset="0"/>
              </a:defRPr>
            </a:lvl1pPr>
            <a:lvl2pPr>
              <a:buClr>
                <a:srgbClr val="003CB9"/>
              </a:buClr>
              <a:defRPr sz="1600">
                <a:latin typeface="Segoe UI Light" panose="020B0502040204020203" pitchFamily="34" charset="0"/>
                <a:cs typeface="Segoe UI Light" panose="020B0502040204020203" pitchFamily="34" charset="0"/>
              </a:defRPr>
            </a:lvl2pPr>
            <a:lvl3pPr>
              <a:buClr>
                <a:srgbClr val="003CB9"/>
              </a:buClr>
              <a:defRPr sz="1600">
                <a:latin typeface="Segoe UI Light" panose="020B0502040204020203" pitchFamily="34" charset="0"/>
                <a:cs typeface="Segoe UI Light" panose="020B0502040204020203" pitchFamily="34" charset="0"/>
              </a:defRPr>
            </a:lvl3pPr>
            <a:lvl4pPr>
              <a:buClr>
                <a:srgbClr val="003CB9"/>
              </a:buClr>
              <a:defRPr sz="1600">
                <a:latin typeface="Segoe UI Light" panose="020B0502040204020203" pitchFamily="34" charset="0"/>
                <a:cs typeface="Segoe UI Light" panose="020B0502040204020203" pitchFamily="34" charset="0"/>
              </a:defRPr>
            </a:lvl4pPr>
            <a:lvl5pPr>
              <a:buClr>
                <a:srgbClr val="003CB9"/>
              </a:buClr>
              <a:defRPr sz="1600">
                <a:latin typeface="Segoe UI Light" panose="020B0502040204020203" pitchFamily="34" charset="0"/>
                <a:cs typeface="Segoe UI Light" panose="020B0502040204020203" pitchFamily="34" charset="0"/>
              </a:defRPr>
            </a:lvl5pPr>
          </a:lstStyle>
          <a:p>
            <a:pPr lvl="0"/>
            <a:r>
              <a:rPr lang="en-US" dirty="0"/>
              <a:t>Role (Optional)</a:t>
            </a:r>
          </a:p>
        </p:txBody>
      </p:sp>
      <p:cxnSp>
        <p:nvCxnSpPr>
          <p:cNvPr id="36" name="Straight Connector 35">
            <a:extLst>
              <a:ext uri="{FF2B5EF4-FFF2-40B4-BE49-F238E27FC236}">
                <a16:creationId xmlns:a16="http://schemas.microsoft.com/office/drawing/2014/main" id="{9D2BFB61-562B-49DE-85CA-018D28F21AFA}"/>
              </a:ext>
            </a:extLst>
          </p:cNvPr>
          <p:cNvCxnSpPr>
            <a:cxnSpLocks/>
          </p:cNvCxnSpPr>
          <p:nvPr userDrawn="1"/>
        </p:nvCxnSpPr>
        <p:spPr>
          <a:xfrm>
            <a:off x="553287" y="3767095"/>
            <a:ext cx="204228"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04EDAEC1-01DC-4F41-9787-72BE4314E75D}"/>
              </a:ext>
            </a:extLst>
          </p:cNvPr>
          <p:cNvCxnSpPr>
            <a:cxnSpLocks/>
          </p:cNvCxnSpPr>
          <p:nvPr userDrawn="1"/>
        </p:nvCxnSpPr>
        <p:spPr>
          <a:xfrm>
            <a:off x="4044737" y="2416669"/>
            <a:ext cx="236475" cy="0"/>
          </a:xfrm>
          <a:prstGeom prst="line">
            <a:avLst/>
          </a:prstGeom>
          <a:ln w="19050">
            <a:solidFill>
              <a:srgbClr val="FAA41A"/>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C52CA89-7568-4547-8B9D-289DC8F8995E}"/>
              </a:ext>
            </a:extLst>
          </p:cNvPr>
          <p:cNvCxnSpPr>
            <a:cxnSpLocks/>
          </p:cNvCxnSpPr>
          <p:nvPr userDrawn="1"/>
        </p:nvCxnSpPr>
        <p:spPr>
          <a:xfrm>
            <a:off x="6677318" y="2416669"/>
            <a:ext cx="236475" cy="0"/>
          </a:xfrm>
          <a:prstGeom prst="line">
            <a:avLst/>
          </a:prstGeom>
          <a:ln w="19050">
            <a:solidFill>
              <a:srgbClr val="FAA41A"/>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307AF7C1-F2B0-4B24-B9F8-2B3F1B31E3C3}"/>
              </a:ext>
            </a:extLst>
          </p:cNvPr>
          <p:cNvCxnSpPr>
            <a:cxnSpLocks/>
          </p:cNvCxnSpPr>
          <p:nvPr userDrawn="1"/>
        </p:nvCxnSpPr>
        <p:spPr>
          <a:xfrm>
            <a:off x="9309899" y="2416669"/>
            <a:ext cx="236475" cy="0"/>
          </a:xfrm>
          <a:prstGeom prst="line">
            <a:avLst/>
          </a:prstGeom>
          <a:ln w="19050">
            <a:solidFill>
              <a:srgbClr val="FAA41A"/>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54C0800E-6371-4491-9473-558CD70DA0F7}"/>
              </a:ext>
            </a:extLst>
          </p:cNvPr>
          <p:cNvCxnSpPr>
            <a:cxnSpLocks/>
          </p:cNvCxnSpPr>
          <p:nvPr userDrawn="1"/>
        </p:nvCxnSpPr>
        <p:spPr>
          <a:xfrm>
            <a:off x="4044737" y="5339679"/>
            <a:ext cx="236475" cy="0"/>
          </a:xfrm>
          <a:prstGeom prst="line">
            <a:avLst/>
          </a:prstGeom>
          <a:ln w="19050">
            <a:solidFill>
              <a:srgbClr val="FAA41A"/>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B852841C-2A33-4A88-9D94-3D10F727DBCB}"/>
              </a:ext>
            </a:extLst>
          </p:cNvPr>
          <p:cNvCxnSpPr>
            <a:cxnSpLocks/>
          </p:cNvCxnSpPr>
          <p:nvPr userDrawn="1"/>
        </p:nvCxnSpPr>
        <p:spPr>
          <a:xfrm>
            <a:off x="6677318" y="5339679"/>
            <a:ext cx="236475" cy="0"/>
          </a:xfrm>
          <a:prstGeom prst="line">
            <a:avLst/>
          </a:prstGeom>
          <a:ln w="19050">
            <a:solidFill>
              <a:srgbClr val="FAA41A"/>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3BA94648-DE03-498F-86B3-A76E5FD843D8}"/>
              </a:ext>
            </a:extLst>
          </p:cNvPr>
          <p:cNvCxnSpPr>
            <a:cxnSpLocks/>
          </p:cNvCxnSpPr>
          <p:nvPr userDrawn="1"/>
        </p:nvCxnSpPr>
        <p:spPr>
          <a:xfrm>
            <a:off x="9309899" y="5339679"/>
            <a:ext cx="236475" cy="0"/>
          </a:xfrm>
          <a:prstGeom prst="line">
            <a:avLst/>
          </a:prstGeom>
          <a:ln w="19050">
            <a:solidFill>
              <a:srgbClr val="FAA41A"/>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4D82D0EB-0533-35DE-D1CA-86E0DD99D572}"/>
              </a:ext>
            </a:extLst>
          </p:cNvPr>
          <p:cNvSpPr txBox="1"/>
          <p:nvPr userDrawn="1"/>
        </p:nvSpPr>
        <p:spPr>
          <a:xfrm>
            <a:off x="10051413" y="6343157"/>
            <a:ext cx="1866378" cy="313151"/>
          </a:xfrm>
          <a:prstGeom prst="rect">
            <a:avLst/>
          </a:prstGeom>
          <a:noFill/>
          <a:ln>
            <a:noFill/>
          </a:ln>
        </p:spPr>
        <p:txBody>
          <a:bodyPr wrap="square" rtlCol="0">
            <a:noAutofit/>
          </a:bodyPr>
          <a:lstStyle/>
          <a:p>
            <a:pPr algn="r">
              <a:lnSpc>
                <a:spcPct val="95000"/>
              </a:lnSpc>
            </a:pPr>
            <a:r>
              <a:rPr lang="en-US" sz="1000" spc="300" dirty="0">
                <a:solidFill>
                  <a:srgbClr val="003CB9"/>
                </a:solidFill>
                <a:latin typeface="Arial Narrow" panose="020B0606020202030204" pitchFamily="34" charset="0"/>
              </a:rPr>
              <a:t>CAROLLO</a:t>
            </a:r>
            <a:r>
              <a:rPr lang="en-US" sz="900" spc="300" dirty="0">
                <a:solidFill>
                  <a:srgbClr val="003CB9"/>
                </a:solidFill>
                <a:latin typeface="Arial Narrow" panose="020B0606020202030204" pitchFamily="34" charset="0"/>
              </a:rPr>
              <a:t>   </a:t>
            </a:r>
            <a:r>
              <a:rPr lang="en-US" sz="900" spc="300" dirty="0">
                <a:solidFill>
                  <a:schemeClr val="accent1"/>
                </a:solidFill>
                <a:latin typeface="Arial Narrow" panose="020B0606020202030204" pitchFamily="34" charset="0"/>
              </a:rPr>
              <a:t>/</a:t>
            </a:r>
            <a:r>
              <a:rPr lang="en-US" sz="900" spc="300" dirty="0">
                <a:solidFill>
                  <a:srgbClr val="003CB9"/>
                </a:solidFill>
                <a:latin typeface="Arial Narrow" panose="020B0606020202030204" pitchFamily="34" charset="0"/>
              </a:rPr>
              <a:t>   </a:t>
            </a:r>
            <a:fld id="{E7B37AC3-26D8-44A8-8336-675969F41DB9}" type="slidenum">
              <a:rPr lang="en-US" sz="900" b="1" spc="300" smtClean="0">
                <a:solidFill>
                  <a:srgbClr val="003CB9"/>
                </a:solidFill>
                <a:latin typeface="Arial Narrow" panose="020B0606020202030204" pitchFamily="34" charset="0"/>
              </a:rPr>
              <a:pPr algn="r">
                <a:lnSpc>
                  <a:spcPct val="95000"/>
                </a:lnSpc>
              </a:pPr>
              <a:t>‹#›</a:t>
            </a:fld>
            <a:endParaRPr lang="en-US" sz="900" b="1" spc="300" dirty="0">
              <a:solidFill>
                <a:srgbClr val="003CB9"/>
              </a:solidFill>
              <a:latin typeface="Arial Narrow" panose="020B0606020202030204" pitchFamily="34" charset="0"/>
            </a:endParaRPr>
          </a:p>
        </p:txBody>
      </p:sp>
    </p:spTree>
    <p:extLst>
      <p:ext uri="{BB962C8B-B14F-4D97-AF65-F5344CB8AC3E}">
        <p14:creationId xmlns:p14="http://schemas.microsoft.com/office/powerpoint/2010/main" val="909040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2B9EA-19B0-40DF-8159-96184708FD3D}"/>
              </a:ext>
            </a:extLst>
          </p:cNvPr>
          <p:cNvSpPr>
            <a:spLocks noGrp="1"/>
          </p:cNvSpPr>
          <p:nvPr>
            <p:ph type="title"/>
          </p:nvPr>
        </p:nvSpPr>
        <p:spPr/>
        <p:txBody>
          <a:bodyPr lIns="0"/>
          <a:lstStyle/>
          <a:p>
            <a:r>
              <a:rPr lang="en-US"/>
              <a:t>Click to edit Master title style</a:t>
            </a:r>
            <a:endParaRPr lang="en-US" dirty="0"/>
          </a:p>
        </p:txBody>
      </p:sp>
      <p:sp>
        <p:nvSpPr>
          <p:cNvPr id="10" name="Content Placeholder 9">
            <a:extLst>
              <a:ext uri="{FF2B5EF4-FFF2-40B4-BE49-F238E27FC236}">
                <a16:creationId xmlns:a16="http://schemas.microsoft.com/office/drawing/2014/main" id="{1460AE04-911C-4E41-A9EA-B1868F696D2B}"/>
              </a:ext>
            </a:extLst>
          </p:cNvPr>
          <p:cNvSpPr>
            <a:spLocks noGrp="1"/>
          </p:cNvSpPr>
          <p:nvPr>
            <p:ph sz="quarter" idx="12" hasCustomPrompt="1"/>
          </p:nvPr>
        </p:nvSpPr>
        <p:spPr>
          <a:xfrm>
            <a:off x="1024128" y="1801368"/>
            <a:ext cx="8737270" cy="2047740"/>
          </a:xfrm>
        </p:spPr>
        <p:txBody>
          <a:bodyPr wrap="square">
            <a:spAutoFit/>
          </a:bodyPr>
          <a:lstStyle>
            <a:lvl1pPr>
              <a:defRPr sz="2400"/>
            </a:lvl1pPr>
            <a:lvl2pPr>
              <a:defRPr sz="2400"/>
            </a:lvl2pPr>
            <a:lvl3pPr>
              <a:defRPr sz="2000"/>
            </a:lvl3pPr>
            <a:lvl4pPr>
              <a:defRPr sz="1800"/>
            </a:lvl4pPr>
            <a:lvl5pPr>
              <a:defRPr sz="1800"/>
            </a:lvl5pPr>
          </a:lstStyle>
          <a:p>
            <a:pPr lvl="0"/>
            <a:r>
              <a:rPr lang="en-US" dirty="0"/>
              <a:t>Click to add bullets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52437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 bullets w Double Circ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80930-7F48-4302-867F-07C583F010C5}"/>
              </a:ext>
            </a:extLst>
          </p:cNvPr>
          <p:cNvSpPr>
            <a:spLocks noGrp="1"/>
          </p:cNvSpPr>
          <p:nvPr>
            <p:ph type="title"/>
          </p:nvPr>
        </p:nvSpPr>
        <p:spPr/>
        <p:txBody>
          <a:bodyPr/>
          <a:lstStyle/>
          <a:p>
            <a:r>
              <a:rPr lang="en-US"/>
              <a:t>Click to edit Master title style</a:t>
            </a:r>
          </a:p>
        </p:txBody>
      </p:sp>
      <p:sp>
        <p:nvSpPr>
          <p:cNvPr id="4" name="Content Placeholder 9">
            <a:extLst>
              <a:ext uri="{FF2B5EF4-FFF2-40B4-BE49-F238E27FC236}">
                <a16:creationId xmlns:a16="http://schemas.microsoft.com/office/drawing/2014/main" id="{5F412BA3-4220-4131-A371-70ED3FEDCA99}"/>
              </a:ext>
            </a:extLst>
          </p:cNvPr>
          <p:cNvSpPr>
            <a:spLocks noGrp="1"/>
          </p:cNvSpPr>
          <p:nvPr>
            <p:ph sz="quarter" idx="12" hasCustomPrompt="1"/>
          </p:nvPr>
        </p:nvSpPr>
        <p:spPr>
          <a:xfrm>
            <a:off x="1024128" y="1801368"/>
            <a:ext cx="8139750" cy="2047740"/>
          </a:xfrm>
        </p:spPr>
        <p:txBody>
          <a:bodyPr wrap="square">
            <a:spAutoFit/>
          </a:bodyPr>
          <a:lstStyle>
            <a:lvl1pPr>
              <a:defRPr sz="2400"/>
            </a:lvl1pPr>
            <a:lvl2pPr>
              <a:defRPr sz="2400"/>
            </a:lvl2pPr>
            <a:lvl3pPr>
              <a:defRPr sz="2000"/>
            </a:lvl3pPr>
            <a:lvl4pPr>
              <a:defRPr sz="1800"/>
            </a:lvl4pPr>
            <a:lvl5pPr>
              <a:defRPr sz="1800"/>
            </a:lvl5pPr>
          </a:lstStyle>
          <a:p>
            <a:pPr lvl="0"/>
            <a:r>
              <a:rPr lang="en-US" dirty="0"/>
              <a:t>Click to add bullets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descr="Shape, circle&#10;&#10;Description automatically generated">
            <a:extLst>
              <a:ext uri="{FF2B5EF4-FFF2-40B4-BE49-F238E27FC236}">
                <a16:creationId xmlns:a16="http://schemas.microsoft.com/office/drawing/2014/main" id="{00171F07-1344-43FC-AA45-0261410D6319}"/>
              </a:ext>
            </a:extLst>
          </p:cNvPr>
          <p:cNvPicPr>
            <a:picLocks noChangeAspect="1"/>
          </p:cNvPicPr>
          <p:nvPr/>
        </p:nvPicPr>
        <p:blipFill rotWithShape="1">
          <a:blip r:embed="rId2" cstate="email">
            <a:alphaModFix amt="70000"/>
            <a:extLst>
              <a:ext uri="{28A0092B-C50C-407E-A947-70E740481C1C}">
                <a14:useLocalDpi xmlns:a14="http://schemas.microsoft.com/office/drawing/2010/main"/>
              </a:ext>
            </a:extLst>
          </a:blip>
          <a:srcRect/>
          <a:stretch/>
        </p:blipFill>
        <p:spPr>
          <a:xfrm>
            <a:off x="9409083" y="501872"/>
            <a:ext cx="2782917" cy="5629922"/>
          </a:xfrm>
          <a:prstGeom prst="rect">
            <a:avLst/>
          </a:prstGeom>
        </p:spPr>
      </p:pic>
      <p:pic>
        <p:nvPicPr>
          <p:cNvPr id="5" name="Picture 4" descr="Shape, circle&#10;&#10;Description automatically generated">
            <a:extLst>
              <a:ext uri="{FF2B5EF4-FFF2-40B4-BE49-F238E27FC236}">
                <a16:creationId xmlns:a16="http://schemas.microsoft.com/office/drawing/2014/main" id="{DC879935-A746-4110-B392-39003792CC60}"/>
              </a:ext>
            </a:extLst>
          </p:cNvPr>
          <p:cNvPicPr>
            <a:picLocks noChangeAspect="1"/>
          </p:cNvPicPr>
          <p:nvPr userDrawn="1"/>
        </p:nvPicPr>
        <p:blipFill rotWithShape="1">
          <a:blip r:embed="rId2" cstate="email">
            <a:alphaModFix amt="70000"/>
            <a:extLst>
              <a:ext uri="{28A0092B-C50C-407E-A947-70E740481C1C}">
                <a14:useLocalDpi xmlns:a14="http://schemas.microsoft.com/office/drawing/2010/main"/>
              </a:ext>
            </a:extLst>
          </a:blip>
          <a:srcRect/>
          <a:stretch/>
        </p:blipFill>
        <p:spPr>
          <a:xfrm>
            <a:off x="9409083" y="501872"/>
            <a:ext cx="2782917" cy="5629922"/>
          </a:xfrm>
          <a:prstGeom prst="rect">
            <a:avLst/>
          </a:prstGeom>
        </p:spPr>
      </p:pic>
    </p:spTree>
    <p:extLst>
      <p:ext uri="{BB962C8B-B14F-4D97-AF65-F5344CB8AC3E}">
        <p14:creationId xmlns:p14="http://schemas.microsoft.com/office/powerpoint/2010/main" val="171753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 2col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2B9EA-19B0-40DF-8159-96184708FD3D}"/>
              </a:ext>
            </a:extLst>
          </p:cNvPr>
          <p:cNvSpPr>
            <a:spLocks noGrp="1"/>
          </p:cNvSpPr>
          <p:nvPr>
            <p:ph type="title"/>
          </p:nvPr>
        </p:nvSpPr>
        <p:spPr/>
        <p:txBody>
          <a:bodyPr lIns="0"/>
          <a:lstStyle/>
          <a:p>
            <a:r>
              <a:rPr lang="en-US"/>
              <a:t>Click to edit Master title style</a:t>
            </a:r>
          </a:p>
        </p:txBody>
      </p:sp>
      <p:sp>
        <p:nvSpPr>
          <p:cNvPr id="10" name="Content Placeholder 9">
            <a:extLst>
              <a:ext uri="{FF2B5EF4-FFF2-40B4-BE49-F238E27FC236}">
                <a16:creationId xmlns:a16="http://schemas.microsoft.com/office/drawing/2014/main" id="{1460AE04-911C-4E41-A9EA-B1868F696D2B}"/>
              </a:ext>
            </a:extLst>
          </p:cNvPr>
          <p:cNvSpPr>
            <a:spLocks noGrp="1"/>
          </p:cNvSpPr>
          <p:nvPr>
            <p:ph sz="quarter" idx="12" hasCustomPrompt="1"/>
          </p:nvPr>
        </p:nvSpPr>
        <p:spPr>
          <a:xfrm>
            <a:off x="1024128" y="1801366"/>
            <a:ext cx="4586511" cy="2075440"/>
          </a:xfrm>
        </p:spPr>
        <p:txBody>
          <a:bodyPr>
            <a:spAutoFit/>
          </a:bodyPr>
          <a:lstStyle>
            <a:lvl1pPr>
              <a:defRPr sz="2400"/>
            </a:lvl1pPr>
            <a:lvl2pPr>
              <a:defRPr sz="2400"/>
            </a:lvl2pPr>
            <a:lvl3pPr>
              <a:defRPr sz="2000"/>
            </a:lvl3pPr>
            <a:lvl4pPr>
              <a:defRPr sz="1800"/>
            </a:lvl4pPr>
            <a:lvl5pPr>
              <a:defRPr sz="1800"/>
            </a:lvl5pPr>
          </a:lstStyle>
          <a:p>
            <a:pPr lvl="0"/>
            <a:r>
              <a:rPr lang="en-US" dirty="0"/>
              <a:t>Click to add bullets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a:extLst>
              <a:ext uri="{FF2B5EF4-FFF2-40B4-BE49-F238E27FC236}">
                <a16:creationId xmlns:a16="http://schemas.microsoft.com/office/drawing/2014/main" id="{A495584A-E9FF-4D19-968A-6D85813CFA67}"/>
              </a:ext>
            </a:extLst>
          </p:cNvPr>
          <p:cNvSpPr>
            <a:spLocks noGrp="1"/>
          </p:cNvSpPr>
          <p:nvPr>
            <p:ph sz="quarter" idx="13" hasCustomPrompt="1"/>
          </p:nvPr>
        </p:nvSpPr>
        <p:spPr>
          <a:xfrm>
            <a:off x="5938424" y="1801367"/>
            <a:ext cx="4621902" cy="2047740"/>
          </a:xfrm>
        </p:spPr>
        <p:txBody>
          <a:bodyPr>
            <a:spAutoFit/>
          </a:bodyPr>
          <a:lstStyle>
            <a:lvl1pPr>
              <a:defRPr sz="2400"/>
            </a:lvl1pPr>
            <a:lvl2pPr>
              <a:defRPr sz="2400"/>
            </a:lvl2pPr>
            <a:lvl3pPr>
              <a:defRPr sz="2000"/>
            </a:lvl3pPr>
            <a:lvl4pPr>
              <a:defRPr sz="1800"/>
            </a:lvl4pPr>
            <a:lvl5pPr>
              <a:defRPr sz="1800"/>
            </a:lvl5pPr>
          </a:lstStyle>
          <a:p>
            <a:pPr lvl="0"/>
            <a:r>
              <a:rPr lang="en-US" dirty="0"/>
              <a:t>Click to add bullets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60678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 header + 2col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2B9EA-19B0-40DF-8159-96184708FD3D}"/>
              </a:ext>
            </a:extLst>
          </p:cNvPr>
          <p:cNvSpPr>
            <a:spLocks noGrp="1"/>
          </p:cNvSpPr>
          <p:nvPr>
            <p:ph type="title"/>
          </p:nvPr>
        </p:nvSpPr>
        <p:spPr>
          <a:xfrm>
            <a:off x="736270" y="438911"/>
            <a:ext cx="9025128" cy="1161287"/>
          </a:xfrm>
        </p:spPr>
        <p:txBody>
          <a:bodyPr lIns="0"/>
          <a:lstStyle/>
          <a:p>
            <a:r>
              <a:rPr lang="en-US"/>
              <a:t>Click to edit Master title style</a:t>
            </a:r>
          </a:p>
        </p:txBody>
      </p:sp>
      <p:sp>
        <p:nvSpPr>
          <p:cNvPr id="10" name="Content Placeholder 9">
            <a:extLst>
              <a:ext uri="{FF2B5EF4-FFF2-40B4-BE49-F238E27FC236}">
                <a16:creationId xmlns:a16="http://schemas.microsoft.com/office/drawing/2014/main" id="{1460AE04-911C-4E41-A9EA-B1868F696D2B}"/>
              </a:ext>
            </a:extLst>
          </p:cNvPr>
          <p:cNvSpPr>
            <a:spLocks noGrp="1"/>
          </p:cNvSpPr>
          <p:nvPr>
            <p:ph sz="quarter" idx="12" hasCustomPrompt="1"/>
          </p:nvPr>
        </p:nvSpPr>
        <p:spPr>
          <a:xfrm>
            <a:off x="1024128" y="2395728"/>
            <a:ext cx="4586511" cy="2047740"/>
          </a:xfrm>
        </p:spPr>
        <p:txBody>
          <a:bodyPr>
            <a:spAutoFit/>
          </a:bodyPr>
          <a:lstStyle>
            <a:lvl1pPr>
              <a:defRPr sz="2400"/>
            </a:lvl1pPr>
            <a:lvl2pPr>
              <a:defRPr sz="2400"/>
            </a:lvl2pPr>
            <a:lvl3pPr>
              <a:defRPr sz="2000"/>
            </a:lvl3pPr>
            <a:lvl4pPr>
              <a:defRPr sz="1800"/>
            </a:lvl4pPr>
            <a:lvl5pPr>
              <a:defRPr sz="1800"/>
            </a:lvl5pPr>
          </a:lstStyle>
          <a:p>
            <a:pPr lvl="0"/>
            <a:r>
              <a:rPr lang="en-US" dirty="0"/>
              <a:t>Click to add bullets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a:extLst>
              <a:ext uri="{FF2B5EF4-FFF2-40B4-BE49-F238E27FC236}">
                <a16:creationId xmlns:a16="http://schemas.microsoft.com/office/drawing/2014/main" id="{A495584A-E9FF-4D19-968A-6D85813CFA67}"/>
              </a:ext>
            </a:extLst>
          </p:cNvPr>
          <p:cNvSpPr>
            <a:spLocks noGrp="1"/>
          </p:cNvSpPr>
          <p:nvPr>
            <p:ph sz="quarter" idx="13" hasCustomPrompt="1"/>
          </p:nvPr>
        </p:nvSpPr>
        <p:spPr>
          <a:xfrm>
            <a:off x="5938424" y="2395728"/>
            <a:ext cx="4621902" cy="2047740"/>
          </a:xfrm>
        </p:spPr>
        <p:txBody>
          <a:bodyPr>
            <a:spAutoFit/>
          </a:bodyPr>
          <a:lstStyle>
            <a:lvl1pPr>
              <a:defRPr sz="2400"/>
            </a:lvl1pPr>
            <a:lvl2pPr>
              <a:defRPr sz="2400"/>
            </a:lvl2pPr>
            <a:lvl3pPr>
              <a:defRPr sz="2000"/>
            </a:lvl3pPr>
            <a:lvl4pPr>
              <a:defRPr sz="1800"/>
            </a:lvl4pPr>
            <a:lvl5pPr>
              <a:defRPr sz="1800"/>
            </a:lvl5pPr>
          </a:lstStyle>
          <a:p>
            <a:pPr lvl="0"/>
            <a:r>
              <a:rPr lang="en-US" dirty="0"/>
              <a:t>Click to add bullets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14">
            <a:extLst>
              <a:ext uri="{FF2B5EF4-FFF2-40B4-BE49-F238E27FC236}">
                <a16:creationId xmlns:a16="http://schemas.microsoft.com/office/drawing/2014/main" id="{471C606C-6A4F-46CF-A659-18AF2BE20B47}"/>
              </a:ext>
            </a:extLst>
          </p:cNvPr>
          <p:cNvSpPr>
            <a:spLocks noGrp="1"/>
          </p:cNvSpPr>
          <p:nvPr>
            <p:ph type="body" sz="quarter" idx="11" hasCustomPrompt="1"/>
          </p:nvPr>
        </p:nvSpPr>
        <p:spPr>
          <a:xfrm>
            <a:off x="736270" y="1713504"/>
            <a:ext cx="7850188" cy="400110"/>
          </a:xfrm>
        </p:spPr>
        <p:txBody>
          <a:bodyPr lIns="0">
            <a:spAutoFit/>
          </a:bodyPr>
          <a:lstStyle>
            <a:lvl1pPr marL="0" indent="0">
              <a:lnSpc>
                <a:spcPct val="100000"/>
              </a:lnSpc>
              <a:spcBef>
                <a:spcPts val="0"/>
              </a:spcBef>
              <a:buNone/>
              <a:defRPr sz="2000" b="1">
                <a:latin typeface="Segoe UI" panose="020B0502040204020203" pitchFamily="34" charset="0"/>
                <a:cs typeface="Segoe UI" panose="020B0502040204020203" pitchFamily="34" charset="0"/>
              </a:defRPr>
            </a:lvl1pPr>
            <a:lvl2pPr marL="457200" indent="0">
              <a:buNone/>
              <a:defRPr sz="1600" b="1">
                <a:latin typeface="Segoe UI" panose="020B0502040204020203" pitchFamily="34" charset="0"/>
                <a:cs typeface="Segoe UI" panose="020B0502040204020203" pitchFamily="34" charset="0"/>
              </a:defRPr>
            </a:lvl2pPr>
            <a:lvl3pPr marL="914400" indent="0">
              <a:buNone/>
              <a:defRPr sz="1600" b="1">
                <a:latin typeface="Segoe UI" panose="020B0502040204020203" pitchFamily="34" charset="0"/>
                <a:cs typeface="Segoe UI" panose="020B0502040204020203" pitchFamily="34" charset="0"/>
              </a:defRPr>
            </a:lvl3pPr>
            <a:lvl4pPr marL="1371600" indent="0">
              <a:buNone/>
              <a:defRPr sz="1600" b="1">
                <a:latin typeface="Segoe UI" panose="020B0502040204020203" pitchFamily="34" charset="0"/>
                <a:cs typeface="Segoe UI" panose="020B0502040204020203" pitchFamily="34" charset="0"/>
              </a:defRPr>
            </a:lvl4pPr>
            <a:lvl5pPr marL="1828800" indent="0">
              <a:buNone/>
              <a:defRPr sz="1600" b="1">
                <a:latin typeface="Segoe UI" panose="020B0502040204020203" pitchFamily="34" charset="0"/>
                <a:cs typeface="Segoe UI" panose="020B0502040204020203" pitchFamily="34" charset="0"/>
              </a:defRPr>
            </a:lvl5pPr>
          </a:lstStyle>
          <a:p>
            <a:pPr lvl="0"/>
            <a:r>
              <a:rPr lang="en-US" dirty="0"/>
              <a:t>Click to add header</a:t>
            </a:r>
          </a:p>
        </p:txBody>
      </p:sp>
    </p:spTree>
    <p:extLst>
      <p:ext uri="{BB962C8B-B14F-4D97-AF65-F5344CB8AC3E}">
        <p14:creationId xmlns:p14="http://schemas.microsoft.com/office/powerpoint/2010/main" val="497656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 bullets  +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2B9EA-19B0-40DF-8159-96184708FD3D}"/>
              </a:ext>
            </a:extLst>
          </p:cNvPr>
          <p:cNvSpPr>
            <a:spLocks noGrp="1"/>
          </p:cNvSpPr>
          <p:nvPr>
            <p:ph type="title"/>
          </p:nvPr>
        </p:nvSpPr>
        <p:spPr/>
        <p:txBody>
          <a:bodyPr lIns="0"/>
          <a:lstStyle/>
          <a:p>
            <a:r>
              <a:rPr lang="en-US"/>
              <a:t>Click to edit Master title style</a:t>
            </a:r>
            <a:endParaRPr lang="en-US" dirty="0"/>
          </a:p>
        </p:txBody>
      </p:sp>
      <p:sp>
        <p:nvSpPr>
          <p:cNvPr id="10" name="Content Placeholder 9">
            <a:extLst>
              <a:ext uri="{FF2B5EF4-FFF2-40B4-BE49-F238E27FC236}">
                <a16:creationId xmlns:a16="http://schemas.microsoft.com/office/drawing/2014/main" id="{1460AE04-911C-4E41-A9EA-B1868F696D2B}"/>
              </a:ext>
            </a:extLst>
          </p:cNvPr>
          <p:cNvSpPr>
            <a:spLocks noGrp="1"/>
          </p:cNvSpPr>
          <p:nvPr>
            <p:ph sz="quarter" idx="12" hasCustomPrompt="1"/>
          </p:nvPr>
        </p:nvSpPr>
        <p:spPr>
          <a:xfrm>
            <a:off x="1024128" y="1801368"/>
            <a:ext cx="4587778" cy="2047740"/>
          </a:xfrm>
        </p:spPr>
        <p:txBody>
          <a:bodyPr wrap="square">
            <a:spAutoFit/>
          </a:bodyPr>
          <a:lstStyle>
            <a:lvl1pPr>
              <a:defRPr sz="2400"/>
            </a:lvl1pPr>
            <a:lvl2pPr>
              <a:defRPr sz="2400"/>
            </a:lvl2pPr>
            <a:lvl3pPr>
              <a:defRPr sz="2000"/>
            </a:lvl3pPr>
            <a:lvl4pPr>
              <a:defRPr sz="1800"/>
            </a:lvl4pPr>
            <a:lvl5pPr>
              <a:defRPr sz="1800"/>
            </a:lvl5pPr>
          </a:lstStyle>
          <a:p>
            <a:pPr lvl="0"/>
            <a:r>
              <a:rPr lang="en-US" dirty="0"/>
              <a:t>Click to add bullets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a:extLst>
              <a:ext uri="{FF2B5EF4-FFF2-40B4-BE49-F238E27FC236}">
                <a16:creationId xmlns:a16="http://schemas.microsoft.com/office/drawing/2014/main" id="{F258B7FE-32D0-4966-9E23-878FD6489334}"/>
              </a:ext>
            </a:extLst>
          </p:cNvPr>
          <p:cNvSpPr>
            <a:spLocks noGrp="1"/>
          </p:cNvSpPr>
          <p:nvPr>
            <p:ph sz="quarter" idx="13" hasCustomPrompt="1"/>
          </p:nvPr>
        </p:nvSpPr>
        <p:spPr>
          <a:xfrm>
            <a:off x="5925671" y="1801812"/>
            <a:ext cx="6266329" cy="5056187"/>
          </a:xfrm>
        </p:spPr>
        <p:txBody>
          <a:bodyPr>
            <a:noAutofit/>
          </a:bodyPr>
          <a:lstStyle>
            <a:lvl1pPr marL="0" indent="0">
              <a:buNone/>
              <a:defRPr sz="1800"/>
            </a:lvl1pPr>
          </a:lstStyle>
          <a:p>
            <a:pPr lvl="0"/>
            <a:r>
              <a:rPr lang="en-US" dirty="0"/>
              <a:t>Click to add image or content</a:t>
            </a:r>
          </a:p>
        </p:txBody>
      </p:sp>
    </p:spTree>
    <p:extLst>
      <p:ext uri="{BB962C8B-B14F-4D97-AF65-F5344CB8AC3E}">
        <p14:creationId xmlns:p14="http://schemas.microsoft.com/office/powerpoint/2010/main" val="3788016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FDD5A00-E259-42E7-A0BD-2413479CE905}"/>
              </a:ext>
            </a:extLst>
          </p:cNvPr>
          <p:cNvSpPr/>
          <p:nvPr/>
        </p:nvSpPr>
        <p:spPr>
          <a:xfrm>
            <a:off x="0" y="0"/>
            <a:ext cx="222926" cy="6857998"/>
          </a:xfrm>
          <a:prstGeom prst="rect">
            <a:avLst/>
          </a:prstGeom>
          <a:solidFill>
            <a:srgbClr val="003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ABC10619-0994-63E7-A1EB-870FD2E38F14}"/>
              </a:ext>
            </a:extLst>
          </p:cNvPr>
          <p:cNvSpPr>
            <a:spLocks noGrp="1"/>
          </p:cNvSpPr>
          <p:nvPr>
            <p:ph type="body" idx="1"/>
          </p:nvPr>
        </p:nvSpPr>
        <p:spPr>
          <a:xfrm>
            <a:off x="1024128" y="1801368"/>
            <a:ext cx="8737270" cy="1838452"/>
          </a:xfrm>
          <a:prstGeom prst="rect">
            <a:avLst/>
          </a:prstGeom>
        </p:spPr>
        <p:txBody>
          <a:bodyPr vert="horz" wrap="square" lIns="91440" tIns="45720" rIns="91440" bIns="45720" rtlCol="0">
            <a:spAutoFit/>
          </a:bodyPr>
          <a:lstStyle/>
          <a:p>
            <a:pPr lvl="0"/>
            <a:r>
              <a:rPr lang="en-US" dirty="0"/>
              <a:t>Click to add bullets</a:t>
            </a:r>
          </a:p>
          <a:p>
            <a:pPr lvl="1"/>
            <a:r>
              <a:rPr lang="en-US" dirty="0"/>
              <a:t>Level 2 Bullet Style</a:t>
            </a:r>
          </a:p>
          <a:p>
            <a:pPr lvl="2"/>
            <a:r>
              <a:rPr lang="en-US" dirty="0"/>
              <a:t>Level 3 Bullet</a:t>
            </a:r>
          </a:p>
          <a:p>
            <a:pPr lvl="3"/>
            <a:r>
              <a:rPr lang="en-US" dirty="0"/>
              <a:t>Level 4 Bullet</a:t>
            </a:r>
          </a:p>
          <a:p>
            <a:pPr lvl="4"/>
            <a:r>
              <a:rPr lang="en-US" dirty="0"/>
              <a:t>Level 5 Bullet</a:t>
            </a:r>
          </a:p>
        </p:txBody>
      </p:sp>
      <p:sp>
        <p:nvSpPr>
          <p:cNvPr id="8" name="TextBox 7">
            <a:extLst>
              <a:ext uri="{FF2B5EF4-FFF2-40B4-BE49-F238E27FC236}">
                <a16:creationId xmlns:a16="http://schemas.microsoft.com/office/drawing/2014/main" id="{18DF81FE-145C-4273-8E85-D9F3D3B0EE34}"/>
              </a:ext>
            </a:extLst>
          </p:cNvPr>
          <p:cNvSpPr txBox="1"/>
          <p:nvPr/>
        </p:nvSpPr>
        <p:spPr>
          <a:xfrm>
            <a:off x="10051413" y="6343157"/>
            <a:ext cx="1866378" cy="313151"/>
          </a:xfrm>
          <a:prstGeom prst="rect">
            <a:avLst/>
          </a:prstGeom>
          <a:noFill/>
          <a:ln>
            <a:noFill/>
          </a:ln>
        </p:spPr>
        <p:txBody>
          <a:bodyPr wrap="square" rtlCol="0">
            <a:noAutofit/>
          </a:bodyPr>
          <a:lstStyle/>
          <a:p>
            <a:pPr algn="r">
              <a:lnSpc>
                <a:spcPct val="95000"/>
              </a:lnSpc>
            </a:pPr>
            <a:r>
              <a:rPr lang="en-US" sz="1000" spc="300" dirty="0">
                <a:solidFill>
                  <a:srgbClr val="003CB9"/>
                </a:solidFill>
                <a:latin typeface="Arial Narrow" panose="020B0606020202030204" pitchFamily="34" charset="0"/>
              </a:rPr>
              <a:t>CAROLLO</a:t>
            </a:r>
            <a:r>
              <a:rPr lang="en-US" sz="900" spc="300" dirty="0">
                <a:solidFill>
                  <a:srgbClr val="003CB9"/>
                </a:solidFill>
                <a:latin typeface="Arial Narrow" panose="020B0606020202030204" pitchFamily="34" charset="0"/>
              </a:rPr>
              <a:t>   </a:t>
            </a:r>
            <a:r>
              <a:rPr lang="en-US" sz="900" spc="300" dirty="0">
                <a:solidFill>
                  <a:schemeClr val="accent1"/>
                </a:solidFill>
                <a:latin typeface="Arial Narrow" panose="020B0606020202030204" pitchFamily="34" charset="0"/>
              </a:rPr>
              <a:t>/</a:t>
            </a:r>
            <a:r>
              <a:rPr lang="en-US" sz="900" spc="300" dirty="0">
                <a:solidFill>
                  <a:srgbClr val="003CB9"/>
                </a:solidFill>
                <a:latin typeface="Arial Narrow" panose="020B0606020202030204" pitchFamily="34" charset="0"/>
              </a:rPr>
              <a:t>   </a:t>
            </a:r>
            <a:fld id="{E7B37AC3-26D8-44A8-8336-675969F41DB9}" type="slidenum">
              <a:rPr lang="en-US" sz="900" b="1" spc="300" smtClean="0">
                <a:solidFill>
                  <a:srgbClr val="003CB9"/>
                </a:solidFill>
                <a:latin typeface="Arial Narrow" panose="020B0606020202030204" pitchFamily="34" charset="0"/>
              </a:rPr>
              <a:pPr algn="r">
                <a:lnSpc>
                  <a:spcPct val="95000"/>
                </a:lnSpc>
              </a:pPr>
              <a:t>‹#›</a:t>
            </a:fld>
            <a:endParaRPr lang="en-US" sz="900" b="1" spc="300" dirty="0">
              <a:solidFill>
                <a:srgbClr val="003CB9"/>
              </a:solidFill>
              <a:latin typeface="Arial Narrow" panose="020B0606020202030204" pitchFamily="34" charset="0"/>
            </a:endParaRPr>
          </a:p>
        </p:txBody>
      </p:sp>
      <p:cxnSp>
        <p:nvCxnSpPr>
          <p:cNvPr id="10" name="Straight Connector 9">
            <a:extLst>
              <a:ext uri="{FF2B5EF4-FFF2-40B4-BE49-F238E27FC236}">
                <a16:creationId xmlns:a16="http://schemas.microsoft.com/office/drawing/2014/main" id="{8AE38799-E33B-4A44-9773-F266E89E4860}"/>
              </a:ext>
            </a:extLst>
          </p:cNvPr>
          <p:cNvCxnSpPr>
            <a:cxnSpLocks/>
          </p:cNvCxnSpPr>
          <p:nvPr/>
        </p:nvCxnSpPr>
        <p:spPr>
          <a:xfrm>
            <a:off x="736270" y="343744"/>
            <a:ext cx="222926" cy="0"/>
          </a:xfrm>
          <a:prstGeom prst="line">
            <a:avLst/>
          </a:prstGeom>
          <a:ln w="19050">
            <a:solidFill>
              <a:srgbClr val="003CB9"/>
            </a:solidFill>
          </a:ln>
        </p:spPr>
        <p:style>
          <a:lnRef idx="1">
            <a:schemeClr val="accent1"/>
          </a:lnRef>
          <a:fillRef idx="0">
            <a:schemeClr val="accent1"/>
          </a:fillRef>
          <a:effectRef idx="0">
            <a:schemeClr val="accent1"/>
          </a:effectRef>
          <a:fontRef idx="minor">
            <a:schemeClr val="tx1"/>
          </a:fontRef>
        </p:style>
      </p:cxnSp>
      <p:sp>
        <p:nvSpPr>
          <p:cNvPr id="12" name="Title Placeholder 11">
            <a:extLst>
              <a:ext uri="{FF2B5EF4-FFF2-40B4-BE49-F238E27FC236}">
                <a16:creationId xmlns:a16="http://schemas.microsoft.com/office/drawing/2014/main" id="{B16E8960-8DAA-4FD1-A28E-EB169F38EBB8}"/>
              </a:ext>
            </a:extLst>
          </p:cNvPr>
          <p:cNvSpPr>
            <a:spLocks noGrp="1"/>
          </p:cNvSpPr>
          <p:nvPr>
            <p:ph type="title"/>
          </p:nvPr>
        </p:nvSpPr>
        <p:spPr>
          <a:xfrm>
            <a:off x="736270" y="438911"/>
            <a:ext cx="9025128" cy="1161287"/>
          </a:xfrm>
          <a:prstGeom prst="rect">
            <a:avLst/>
          </a:prstGeom>
        </p:spPr>
        <p:txBody>
          <a:bodyPr vert="horz" lIns="0" tIns="45720" rIns="91440" bIns="45720" rtlCol="0" anchor="t">
            <a:noAutofit/>
          </a:bodyPr>
          <a:lstStyle/>
          <a:p>
            <a:r>
              <a:rPr lang="en-US"/>
              <a:t>Click to edit Master title style</a:t>
            </a:r>
            <a:endParaRPr lang="en-US" dirty="0"/>
          </a:p>
        </p:txBody>
      </p:sp>
      <p:sp>
        <p:nvSpPr>
          <p:cNvPr id="13" name="Text Box 10">
            <a:extLst>
              <a:ext uri="{FF2B5EF4-FFF2-40B4-BE49-F238E27FC236}">
                <a16:creationId xmlns:a16="http://schemas.microsoft.com/office/drawing/2014/main" id="{C86506CF-E689-4FB6-AC81-1D1C19EEC6FF}"/>
              </a:ext>
            </a:extLst>
          </p:cNvPr>
          <p:cNvSpPr txBox="1">
            <a:spLocks noChangeArrowheads="1"/>
          </p:cNvSpPr>
          <p:nvPr/>
        </p:nvSpPr>
        <p:spPr bwMode="auto">
          <a:xfrm rot="16200000">
            <a:off x="-1098549" y="5462572"/>
            <a:ext cx="2438400" cy="200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nchor="b">
            <a:spAutoFit/>
          </a:bodyPr>
          <a:lstStyle>
            <a:lvl1pPr>
              <a:defRPr sz="2800">
                <a:solidFill>
                  <a:schemeClr val="tx1"/>
                </a:solidFill>
                <a:latin typeface="Humanst521 BT" pitchFamily="34" charset="0"/>
              </a:defRPr>
            </a:lvl1pPr>
            <a:lvl2pPr marL="742950" indent="-285750">
              <a:defRPr sz="2800">
                <a:solidFill>
                  <a:schemeClr val="tx1"/>
                </a:solidFill>
                <a:latin typeface="Humanst521 BT" pitchFamily="34" charset="0"/>
              </a:defRPr>
            </a:lvl2pPr>
            <a:lvl3pPr marL="1143000" indent="-228600">
              <a:defRPr sz="2800">
                <a:solidFill>
                  <a:schemeClr val="tx1"/>
                </a:solidFill>
                <a:latin typeface="Humanst521 BT" pitchFamily="34" charset="0"/>
              </a:defRPr>
            </a:lvl3pPr>
            <a:lvl4pPr marL="1600200" indent="-228600">
              <a:defRPr sz="2800">
                <a:solidFill>
                  <a:schemeClr val="tx1"/>
                </a:solidFill>
                <a:latin typeface="Humanst521 BT" pitchFamily="34" charset="0"/>
              </a:defRPr>
            </a:lvl4pPr>
            <a:lvl5pPr marL="2057400" indent="-228600">
              <a:defRPr sz="2800">
                <a:solidFill>
                  <a:schemeClr val="tx1"/>
                </a:solidFill>
                <a:latin typeface="Humanst521 BT" pitchFamily="34" charset="0"/>
              </a:defRPr>
            </a:lvl5pPr>
            <a:lvl6pPr marL="2514600" indent="-228600" eaLnBrk="0" fontAlgn="base" hangingPunct="0">
              <a:spcBef>
                <a:spcPct val="0"/>
              </a:spcBef>
              <a:spcAft>
                <a:spcPct val="0"/>
              </a:spcAft>
              <a:defRPr sz="2800">
                <a:solidFill>
                  <a:schemeClr val="tx1"/>
                </a:solidFill>
                <a:latin typeface="Humanst521 BT" pitchFamily="34" charset="0"/>
              </a:defRPr>
            </a:lvl6pPr>
            <a:lvl7pPr marL="2971800" indent="-228600" eaLnBrk="0" fontAlgn="base" hangingPunct="0">
              <a:spcBef>
                <a:spcPct val="0"/>
              </a:spcBef>
              <a:spcAft>
                <a:spcPct val="0"/>
              </a:spcAft>
              <a:defRPr sz="2800">
                <a:solidFill>
                  <a:schemeClr val="tx1"/>
                </a:solidFill>
                <a:latin typeface="Humanst521 BT" pitchFamily="34" charset="0"/>
              </a:defRPr>
            </a:lvl7pPr>
            <a:lvl8pPr marL="3429000" indent="-228600" eaLnBrk="0" fontAlgn="base" hangingPunct="0">
              <a:spcBef>
                <a:spcPct val="0"/>
              </a:spcBef>
              <a:spcAft>
                <a:spcPct val="0"/>
              </a:spcAft>
              <a:defRPr sz="2800">
                <a:solidFill>
                  <a:schemeClr val="tx1"/>
                </a:solidFill>
                <a:latin typeface="Humanst521 BT" pitchFamily="34" charset="0"/>
              </a:defRPr>
            </a:lvl8pPr>
            <a:lvl9pPr marL="3886200" indent="-228600" eaLnBrk="0" fontAlgn="base" hangingPunct="0">
              <a:spcBef>
                <a:spcPct val="0"/>
              </a:spcBef>
              <a:spcAft>
                <a:spcPct val="0"/>
              </a:spcAft>
              <a:defRPr sz="2800">
                <a:solidFill>
                  <a:schemeClr val="tx1"/>
                </a:solidFill>
                <a:latin typeface="Humanst521 BT" pitchFamily="34" charset="0"/>
              </a:defRPr>
            </a:lvl9pPr>
          </a:lstStyle>
          <a:p>
            <a:pPr eaLnBrk="1" hangingPunct="1">
              <a:spcBef>
                <a:spcPct val="50000"/>
              </a:spcBef>
              <a:defRPr/>
            </a:pPr>
            <a:r>
              <a:rPr lang="en-US" altLang="en-US" sz="700" dirty="0">
                <a:solidFill>
                  <a:schemeClr val="bg1">
                    <a:lumMod val="65000"/>
                  </a:schemeClr>
                </a:solidFill>
                <a:latin typeface="Segoe UI" panose="020B0502040204020203" pitchFamily="34" charset="0"/>
                <a:cs typeface="Segoe UI" panose="020B0502040204020203" pitchFamily="34" charset="0"/>
              </a:rPr>
              <a:t>updatefooter0323.pptx/</a:t>
            </a:r>
            <a:fld id="{3587B205-D543-4E3E-B23B-C20DB7518250}" type="slidenum">
              <a:rPr lang="en-US" altLang="en-US" sz="700" smtClean="0">
                <a:solidFill>
                  <a:schemeClr val="bg1">
                    <a:lumMod val="65000"/>
                  </a:schemeClr>
                </a:solidFill>
                <a:latin typeface="Segoe UI" panose="020B0502040204020203" pitchFamily="34" charset="0"/>
                <a:cs typeface="Segoe UI" panose="020B0502040204020203" pitchFamily="34" charset="0"/>
              </a:rPr>
              <a:pPr eaLnBrk="1" hangingPunct="1">
                <a:spcBef>
                  <a:spcPct val="50000"/>
                </a:spcBef>
                <a:defRPr/>
              </a:pPr>
              <a:t>‹#›</a:t>
            </a:fld>
            <a:endParaRPr lang="en-US" altLang="en-US" sz="700" dirty="0">
              <a:solidFill>
                <a:schemeClr val="bg1">
                  <a:lumMod val="65000"/>
                </a:schemeClr>
              </a:solidFill>
              <a:latin typeface="Segoe UI" panose="020B0502040204020203" pitchFamily="34" charset="0"/>
              <a:cs typeface="Segoe UI" panose="020B0502040204020203" pitchFamily="34" charset="0"/>
            </a:endParaRPr>
          </a:p>
        </p:txBody>
      </p:sp>
      <p:sp>
        <p:nvSpPr>
          <p:cNvPr id="9" name="Rectangle 8">
            <a:extLst>
              <a:ext uri="{FF2B5EF4-FFF2-40B4-BE49-F238E27FC236}">
                <a16:creationId xmlns:a16="http://schemas.microsoft.com/office/drawing/2014/main" id="{A24066BA-7B9B-40E1-8614-41C6695CABA8}"/>
              </a:ext>
            </a:extLst>
          </p:cNvPr>
          <p:cNvSpPr/>
          <p:nvPr userDrawn="1"/>
        </p:nvSpPr>
        <p:spPr>
          <a:xfrm>
            <a:off x="0" y="0"/>
            <a:ext cx="222926" cy="6857998"/>
          </a:xfrm>
          <a:prstGeom prst="rect">
            <a:avLst/>
          </a:prstGeom>
          <a:solidFill>
            <a:srgbClr val="003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06B2A85B-9A92-4FA4-AABF-1F5AD189B089}"/>
              </a:ext>
            </a:extLst>
          </p:cNvPr>
          <p:cNvCxnSpPr>
            <a:cxnSpLocks/>
          </p:cNvCxnSpPr>
          <p:nvPr userDrawn="1"/>
        </p:nvCxnSpPr>
        <p:spPr>
          <a:xfrm>
            <a:off x="736270" y="343744"/>
            <a:ext cx="222926" cy="0"/>
          </a:xfrm>
          <a:prstGeom prst="line">
            <a:avLst/>
          </a:prstGeom>
          <a:ln w="19050">
            <a:solidFill>
              <a:srgbClr val="003CB9"/>
            </a:solidFill>
          </a:ln>
        </p:spPr>
        <p:style>
          <a:lnRef idx="1">
            <a:schemeClr val="accent1"/>
          </a:lnRef>
          <a:fillRef idx="0">
            <a:schemeClr val="accent1"/>
          </a:fillRef>
          <a:effectRef idx="0">
            <a:schemeClr val="accent1"/>
          </a:effectRef>
          <a:fontRef idx="minor">
            <a:schemeClr val="tx1"/>
          </a:fontRef>
        </p:style>
      </p:cxnSp>
      <p:sp>
        <p:nvSpPr>
          <p:cNvPr id="15" name="Text Box 10">
            <a:extLst>
              <a:ext uri="{FF2B5EF4-FFF2-40B4-BE49-F238E27FC236}">
                <a16:creationId xmlns:a16="http://schemas.microsoft.com/office/drawing/2014/main" id="{1FFDBB03-F298-4565-862B-C31775BEA9F3}"/>
              </a:ext>
            </a:extLst>
          </p:cNvPr>
          <p:cNvSpPr txBox="1">
            <a:spLocks noChangeArrowheads="1"/>
          </p:cNvSpPr>
          <p:nvPr userDrawn="1"/>
        </p:nvSpPr>
        <p:spPr bwMode="auto">
          <a:xfrm rot="16200000">
            <a:off x="-1098549" y="5462572"/>
            <a:ext cx="2438400" cy="200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nchor="b">
            <a:spAutoFit/>
          </a:bodyPr>
          <a:lstStyle>
            <a:lvl1pPr>
              <a:defRPr sz="2800">
                <a:solidFill>
                  <a:schemeClr val="tx1"/>
                </a:solidFill>
                <a:latin typeface="Humanst521 BT" pitchFamily="34" charset="0"/>
              </a:defRPr>
            </a:lvl1pPr>
            <a:lvl2pPr marL="742950" indent="-285750">
              <a:defRPr sz="2800">
                <a:solidFill>
                  <a:schemeClr val="tx1"/>
                </a:solidFill>
                <a:latin typeface="Humanst521 BT" pitchFamily="34" charset="0"/>
              </a:defRPr>
            </a:lvl2pPr>
            <a:lvl3pPr marL="1143000" indent="-228600">
              <a:defRPr sz="2800">
                <a:solidFill>
                  <a:schemeClr val="tx1"/>
                </a:solidFill>
                <a:latin typeface="Humanst521 BT" pitchFamily="34" charset="0"/>
              </a:defRPr>
            </a:lvl3pPr>
            <a:lvl4pPr marL="1600200" indent="-228600">
              <a:defRPr sz="2800">
                <a:solidFill>
                  <a:schemeClr val="tx1"/>
                </a:solidFill>
                <a:latin typeface="Humanst521 BT" pitchFamily="34" charset="0"/>
              </a:defRPr>
            </a:lvl4pPr>
            <a:lvl5pPr marL="2057400" indent="-228600">
              <a:defRPr sz="2800">
                <a:solidFill>
                  <a:schemeClr val="tx1"/>
                </a:solidFill>
                <a:latin typeface="Humanst521 BT" pitchFamily="34" charset="0"/>
              </a:defRPr>
            </a:lvl5pPr>
            <a:lvl6pPr marL="2514600" indent="-228600" eaLnBrk="0" fontAlgn="base" hangingPunct="0">
              <a:spcBef>
                <a:spcPct val="0"/>
              </a:spcBef>
              <a:spcAft>
                <a:spcPct val="0"/>
              </a:spcAft>
              <a:defRPr sz="2800">
                <a:solidFill>
                  <a:schemeClr val="tx1"/>
                </a:solidFill>
                <a:latin typeface="Humanst521 BT" pitchFamily="34" charset="0"/>
              </a:defRPr>
            </a:lvl6pPr>
            <a:lvl7pPr marL="2971800" indent="-228600" eaLnBrk="0" fontAlgn="base" hangingPunct="0">
              <a:spcBef>
                <a:spcPct val="0"/>
              </a:spcBef>
              <a:spcAft>
                <a:spcPct val="0"/>
              </a:spcAft>
              <a:defRPr sz="2800">
                <a:solidFill>
                  <a:schemeClr val="tx1"/>
                </a:solidFill>
                <a:latin typeface="Humanst521 BT" pitchFamily="34" charset="0"/>
              </a:defRPr>
            </a:lvl7pPr>
            <a:lvl8pPr marL="3429000" indent="-228600" eaLnBrk="0" fontAlgn="base" hangingPunct="0">
              <a:spcBef>
                <a:spcPct val="0"/>
              </a:spcBef>
              <a:spcAft>
                <a:spcPct val="0"/>
              </a:spcAft>
              <a:defRPr sz="2800">
                <a:solidFill>
                  <a:schemeClr val="tx1"/>
                </a:solidFill>
                <a:latin typeface="Humanst521 BT" pitchFamily="34" charset="0"/>
              </a:defRPr>
            </a:lvl8pPr>
            <a:lvl9pPr marL="3886200" indent="-228600" eaLnBrk="0" fontAlgn="base" hangingPunct="0">
              <a:spcBef>
                <a:spcPct val="0"/>
              </a:spcBef>
              <a:spcAft>
                <a:spcPct val="0"/>
              </a:spcAft>
              <a:defRPr sz="2800">
                <a:solidFill>
                  <a:schemeClr val="tx1"/>
                </a:solidFill>
                <a:latin typeface="Humanst521 BT" pitchFamily="34" charset="0"/>
              </a:defRPr>
            </a:lvl9pPr>
          </a:lstStyle>
          <a:p>
            <a:pPr eaLnBrk="1" hangingPunct="1">
              <a:spcBef>
                <a:spcPct val="50000"/>
              </a:spcBef>
              <a:defRPr/>
            </a:pPr>
            <a:r>
              <a:rPr lang="en-US" altLang="en-US" sz="700" dirty="0">
                <a:solidFill>
                  <a:schemeClr val="bg1">
                    <a:lumMod val="65000"/>
                  </a:schemeClr>
                </a:solidFill>
                <a:latin typeface="Segoe UI" panose="020B0502040204020203" pitchFamily="34" charset="0"/>
                <a:cs typeface="Segoe UI" panose="020B0502040204020203" pitchFamily="34" charset="0"/>
              </a:rPr>
              <a:t>updatefooter0323.pptx/</a:t>
            </a:r>
            <a:fld id="{3587B205-D543-4E3E-B23B-C20DB7518250}" type="slidenum">
              <a:rPr lang="en-US" altLang="en-US" sz="700" smtClean="0">
                <a:solidFill>
                  <a:schemeClr val="bg1">
                    <a:lumMod val="65000"/>
                  </a:schemeClr>
                </a:solidFill>
                <a:latin typeface="Segoe UI" panose="020B0502040204020203" pitchFamily="34" charset="0"/>
                <a:cs typeface="Segoe UI" panose="020B0502040204020203" pitchFamily="34" charset="0"/>
              </a:rPr>
              <a:pPr eaLnBrk="1" hangingPunct="1">
                <a:spcBef>
                  <a:spcPct val="50000"/>
                </a:spcBef>
                <a:defRPr/>
              </a:pPr>
              <a:t>‹#›</a:t>
            </a:fld>
            <a:endParaRPr lang="en-US" altLang="en-US" sz="700" dirty="0">
              <a:solidFill>
                <a:schemeClr val="bg1">
                  <a:lumMod val="65000"/>
                </a:schemeClr>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698906357"/>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 id="2147483811" r:id="rId12"/>
    <p:sldLayoutId id="2147483812" r:id="rId13"/>
    <p:sldLayoutId id="2147483813" r:id="rId14"/>
    <p:sldLayoutId id="2147483814" r:id="rId15"/>
    <p:sldLayoutId id="2147483815" r:id="rId16"/>
    <p:sldLayoutId id="2147483816" r:id="rId17"/>
    <p:sldLayoutId id="2147483817" r:id="rId18"/>
    <p:sldLayoutId id="2147483819" r:id="rId19"/>
    <p:sldLayoutId id="2147483820" r:id="rId20"/>
    <p:sldLayoutId id="2147483821" r:id="rId21"/>
    <p:sldLayoutId id="2147483822" r:id="rId22"/>
  </p:sldLayoutIdLst>
  <p:hf sldNum="0" hdr="0" dt="0"/>
  <p:txStyles>
    <p:titleStyle>
      <a:lvl1pPr algn="l" defTabSz="914400" rtl="0" eaLnBrk="1" latinLnBrk="0" hangingPunct="1">
        <a:lnSpc>
          <a:spcPct val="100000"/>
        </a:lnSpc>
        <a:spcBef>
          <a:spcPct val="0"/>
        </a:spcBef>
        <a:buNone/>
        <a:defRPr sz="3600" kern="1200">
          <a:solidFill>
            <a:schemeClr val="tx1"/>
          </a:solidFill>
          <a:latin typeface="Segoe UI Light" panose="020B0502040204020203" pitchFamily="34" charset="0"/>
          <a:ea typeface="+mj-ea"/>
          <a:cs typeface="Segoe UI Light" panose="020B0502040204020203" pitchFamily="34" charset="0"/>
        </a:defRPr>
      </a:lvl1pPr>
    </p:titleStyle>
    <p:bodyStyle>
      <a:lvl1pPr marL="182880" indent="-182880" algn="l" defTabSz="914400" rtl="0" eaLnBrk="1" latinLnBrk="0" hangingPunct="1">
        <a:lnSpc>
          <a:spcPct val="100000"/>
        </a:lnSpc>
        <a:spcBef>
          <a:spcPts val="600"/>
        </a:spcBef>
        <a:buClr>
          <a:srgbClr val="003CB9"/>
        </a:buClr>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1pPr>
      <a:lvl2pPr marL="457200" indent="-182880" algn="l" defTabSz="914400" rtl="0" eaLnBrk="1" latinLnBrk="0" hangingPunct="1">
        <a:lnSpc>
          <a:spcPct val="100000"/>
        </a:lnSpc>
        <a:spcBef>
          <a:spcPts val="600"/>
        </a:spcBef>
        <a:buClr>
          <a:srgbClr val="2163DB"/>
        </a:buClr>
        <a:buFont typeface="Segoe UI" panose="020B0502040204020203" pitchFamily="34" charset="0"/>
        <a:buChar char="»"/>
        <a:defRPr sz="2000" kern="1200">
          <a:solidFill>
            <a:schemeClr val="tx1"/>
          </a:solidFill>
          <a:latin typeface="Segoe UI" panose="020B0502040204020203" pitchFamily="34" charset="0"/>
          <a:ea typeface="+mn-ea"/>
          <a:cs typeface="Segoe UI" panose="020B0502040204020203" pitchFamily="34" charset="0"/>
        </a:defRPr>
      </a:lvl2pPr>
      <a:lvl3pPr marL="731520" indent="-228600" algn="l" defTabSz="914400" rtl="0" eaLnBrk="1" latinLnBrk="0" hangingPunct="1">
        <a:lnSpc>
          <a:spcPct val="100000"/>
        </a:lnSpc>
        <a:spcBef>
          <a:spcPts val="600"/>
        </a:spcBef>
        <a:buClr>
          <a:srgbClr val="FAA41A"/>
        </a:buClr>
        <a:buFont typeface="Segoe UI" panose="020B0502040204020203" pitchFamily="34" charset="0"/>
        <a:buChar char="−"/>
        <a:defRPr sz="1800" kern="1200">
          <a:solidFill>
            <a:schemeClr val="tx1"/>
          </a:solidFill>
          <a:latin typeface="Segoe UI" panose="020B0502040204020203" pitchFamily="34" charset="0"/>
          <a:ea typeface="+mn-ea"/>
          <a:cs typeface="Segoe UI" panose="020B0502040204020203" pitchFamily="34" charset="0"/>
        </a:defRPr>
      </a:lvl3pPr>
      <a:lvl4pPr marL="1005840" indent="-182880" algn="l" defTabSz="914400" rtl="0" eaLnBrk="1" latinLnBrk="0" hangingPunct="1">
        <a:lnSpc>
          <a:spcPct val="90000"/>
        </a:lnSpc>
        <a:spcBef>
          <a:spcPts val="1000"/>
        </a:spcBef>
        <a:buClr>
          <a:srgbClr val="333333"/>
        </a:buClr>
        <a:buFont typeface="Segoe UI Light" panose="020B0502040204020203" pitchFamily="34" charset="0"/>
        <a:buChar char="▪"/>
        <a:defRPr sz="1600" kern="1200">
          <a:solidFill>
            <a:schemeClr val="tx1"/>
          </a:solidFill>
          <a:latin typeface="Segoe UI" panose="020B0502040204020203" pitchFamily="34" charset="0"/>
          <a:ea typeface="+mn-ea"/>
          <a:cs typeface="Segoe UI" panose="020B0502040204020203" pitchFamily="34" charset="0"/>
        </a:defRPr>
      </a:lvl4pPr>
      <a:lvl5pPr marL="1280160" indent="-182880" algn="l" defTabSz="914400" rtl="0" eaLnBrk="1" latinLnBrk="0" hangingPunct="1">
        <a:lnSpc>
          <a:spcPct val="90000"/>
        </a:lnSpc>
        <a:spcBef>
          <a:spcPts val="1000"/>
        </a:spcBef>
        <a:buClr>
          <a:srgbClr val="333333"/>
        </a:buClr>
        <a:buFont typeface="Segoe UI Light" panose="020B0502040204020203" pitchFamily="34" charset="0"/>
        <a:buChar char="‑"/>
        <a:defRPr sz="16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5" orient="horz" pos="2160" userDrawn="1">
          <p15:clr>
            <a:srgbClr val="F26B43"/>
          </p15:clr>
        </p15:guide>
        <p15:guide id="6"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jpeg"/><Relationship Id="rId7" Type="http://schemas.openxmlformats.org/officeDocument/2006/relationships/image" Target="../media/image34.jpeg"/><Relationship Id="rId12" Type="http://schemas.openxmlformats.org/officeDocument/2006/relationships/image" Target="../media/image39.png"/><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image" Target="../media/image33.png"/><Relationship Id="rId11" Type="http://schemas.openxmlformats.org/officeDocument/2006/relationships/image" Target="../media/image38.jpeg"/><Relationship Id="rId5" Type="http://schemas.openxmlformats.org/officeDocument/2006/relationships/image" Target="../media/image32.png"/><Relationship Id="rId10" Type="http://schemas.openxmlformats.org/officeDocument/2006/relationships/image" Target="../media/image37.jpeg"/><Relationship Id="rId4" Type="http://schemas.openxmlformats.org/officeDocument/2006/relationships/image" Target="../media/image31.jpeg"/><Relationship Id="rId9" Type="http://schemas.openxmlformats.org/officeDocument/2006/relationships/image" Target="../media/image36.jpeg"/></Relationships>
</file>

<file path=ppt/slides/_rels/slide19.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40.png"/><Relationship Id="rId1" Type="http://schemas.openxmlformats.org/officeDocument/2006/relationships/slideLayout" Target="../slideLayouts/slideLayout16.xml"/><Relationship Id="rId6" Type="http://schemas.openxmlformats.org/officeDocument/2006/relationships/image" Target="../media/image44.png"/><Relationship Id="rId5" Type="http://schemas.openxmlformats.org/officeDocument/2006/relationships/image" Target="../media/image43.pn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8" Type="http://schemas.openxmlformats.org/officeDocument/2006/relationships/chart" Target="../charts/chart9.xml"/><Relationship Id="rId3" Type="http://schemas.openxmlformats.org/officeDocument/2006/relationships/image" Target="../media/image55.png"/><Relationship Id="rId7"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22.xml"/><Relationship Id="rId6" Type="http://schemas.openxmlformats.org/officeDocument/2006/relationships/image" Target="../media/image56.png"/><Relationship Id="rId5" Type="http://schemas.openxmlformats.org/officeDocument/2006/relationships/chart" Target="../charts/chart7.xml"/><Relationship Id="rId4" Type="http://schemas.openxmlformats.org/officeDocument/2006/relationships/chart" Target="../charts/chart6.xml"/></Relationships>
</file>

<file path=ppt/slides/_rels/slide27.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image" Target="../media/image57.jpeg"/><Relationship Id="rId1" Type="http://schemas.openxmlformats.org/officeDocument/2006/relationships/slideLayout" Target="../slideLayouts/slideLayout5.xml"/><Relationship Id="rId6" Type="http://schemas.openxmlformats.org/officeDocument/2006/relationships/image" Target="../media/image61.png"/><Relationship Id="rId5" Type="http://schemas.openxmlformats.org/officeDocument/2006/relationships/image" Target="../media/image60.png"/><Relationship Id="rId10" Type="http://schemas.openxmlformats.org/officeDocument/2006/relationships/image" Target="../media/image65.png"/><Relationship Id="rId4" Type="http://schemas.openxmlformats.org/officeDocument/2006/relationships/image" Target="../media/image59.png"/><Relationship Id="rId9" Type="http://schemas.openxmlformats.org/officeDocument/2006/relationships/image" Target="../media/image64.png"/></Relationships>
</file>

<file path=ppt/slides/_rels/slide28.x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image" Target="../media/image66.emf"/><Relationship Id="rId1" Type="http://schemas.openxmlformats.org/officeDocument/2006/relationships/slideLayout" Target="../slideLayouts/slideLayout22.xml"/><Relationship Id="rId5" Type="http://schemas.openxmlformats.org/officeDocument/2006/relationships/image" Target="../media/image69.emf"/><Relationship Id="rId4" Type="http://schemas.openxmlformats.org/officeDocument/2006/relationships/image" Target="../media/image68.emf"/></Relationships>
</file>

<file path=ppt/slides/_rels/slide29.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a:extLst>
              <a:ext uri="{FF2B5EF4-FFF2-40B4-BE49-F238E27FC236}">
                <a16:creationId xmlns:a16="http://schemas.microsoft.com/office/drawing/2014/main" id="{9007B9D4-41A6-74E6-B959-DC874B68F314}"/>
              </a:ext>
            </a:extLst>
          </p:cNvPr>
          <p:cNvPicPr>
            <a:picLocks noGrp="1" noChangeAspect="1"/>
          </p:cNvPicPr>
          <p:nvPr>
            <p:ph type="pic" sz="quarter" idx="24"/>
          </p:nvPr>
        </p:nvPicPr>
        <p:blipFill rotWithShape="1">
          <a:blip r:embed="rId3" cstate="email">
            <a:extLst>
              <a:ext uri="{28A0092B-C50C-407E-A947-70E740481C1C}">
                <a14:useLocalDpi xmlns:a14="http://schemas.microsoft.com/office/drawing/2010/main"/>
              </a:ext>
            </a:extLst>
          </a:blip>
          <a:srcRect/>
          <a:stretch/>
        </p:blipFill>
        <p:spPr>
          <a:xfrm>
            <a:off x="7577233" y="-15753"/>
            <a:ext cx="4614767" cy="6872143"/>
          </a:xfrm>
        </p:spPr>
      </p:pic>
      <p:sp>
        <p:nvSpPr>
          <p:cNvPr id="8" name="Text Placeholder 7">
            <a:extLst>
              <a:ext uri="{FF2B5EF4-FFF2-40B4-BE49-F238E27FC236}">
                <a16:creationId xmlns:a16="http://schemas.microsoft.com/office/drawing/2014/main" id="{DD602169-0127-4C82-8BB3-4B6FDFEAB088}"/>
              </a:ext>
            </a:extLst>
          </p:cNvPr>
          <p:cNvSpPr>
            <a:spLocks noGrp="1"/>
          </p:cNvSpPr>
          <p:nvPr>
            <p:ph type="body" sz="quarter" idx="20"/>
          </p:nvPr>
        </p:nvSpPr>
        <p:spPr/>
        <p:txBody>
          <a:bodyPr/>
          <a:lstStyle/>
          <a:p>
            <a:r>
              <a:rPr lang="en-US" dirty="0"/>
              <a:t>January 24, 2025</a:t>
            </a:r>
          </a:p>
        </p:txBody>
      </p:sp>
      <p:sp>
        <p:nvSpPr>
          <p:cNvPr id="6" name="Title 5">
            <a:extLst>
              <a:ext uri="{FF2B5EF4-FFF2-40B4-BE49-F238E27FC236}">
                <a16:creationId xmlns:a16="http://schemas.microsoft.com/office/drawing/2014/main" id="{A962241D-9687-461B-8086-2CEAD09A9287}"/>
              </a:ext>
            </a:extLst>
          </p:cNvPr>
          <p:cNvSpPr>
            <a:spLocks noGrp="1"/>
          </p:cNvSpPr>
          <p:nvPr>
            <p:ph type="title"/>
          </p:nvPr>
        </p:nvSpPr>
        <p:spPr>
          <a:xfrm>
            <a:off x="566379" y="2810605"/>
            <a:ext cx="7010854" cy="2266636"/>
          </a:xfrm>
        </p:spPr>
        <p:txBody>
          <a:bodyPr>
            <a:noAutofit/>
          </a:bodyPr>
          <a:lstStyle/>
          <a:p>
            <a:r>
              <a:rPr lang="en-US" sz="4000" dirty="0"/>
              <a:t>Managing Multiple Plants. A way to Optimize Multiple Plant Utilities’ Operation and Capital Expenses.</a:t>
            </a:r>
            <a:br>
              <a:rPr lang="en-US" sz="4000" dirty="0"/>
            </a:br>
            <a:br>
              <a:rPr lang="en-US" sz="4000" dirty="0"/>
            </a:br>
            <a:r>
              <a:rPr lang="en-US" sz="4000" dirty="0"/>
              <a:t>Rudy E. Kilian, P.E.</a:t>
            </a:r>
          </a:p>
        </p:txBody>
      </p:sp>
      <p:pic>
        <p:nvPicPr>
          <p:cNvPr id="5" name="Picture 4">
            <a:extLst>
              <a:ext uri="{FF2B5EF4-FFF2-40B4-BE49-F238E27FC236}">
                <a16:creationId xmlns:a16="http://schemas.microsoft.com/office/drawing/2014/main" id="{4BB11979-E769-1895-E270-0B4594E92F5F}"/>
              </a:ext>
            </a:extLst>
          </p:cNvPr>
          <p:cNvPicPr>
            <a:picLocks noChangeAspect="1"/>
          </p:cNvPicPr>
          <p:nvPr/>
        </p:nvPicPr>
        <p:blipFill>
          <a:blip r:embed="rId4"/>
          <a:stretch>
            <a:fillRect/>
          </a:stretch>
        </p:blipFill>
        <p:spPr>
          <a:xfrm>
            <a:off x="488330" y="93392"/>
            <a:ext cx="4295775" cy="1524000"/>
          </a:xfrm>
          <a:prstGeom prst="rect">
            <a:avLst/>
          </a:prstGeom>
        </p:spPr>
      </p:pic>
    </p:spTree>
    <p:extLst>
      <p:ext uri="{BB962C8B-B14F-4D97-AF65-F5344CB8AC3E}">
        <p14:creationId xmlns:p14="http://schemas.microsoft.com/office/powerpoint/2010/main" val="22358489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id="{1A657923-306D-4677-AA81-4F60327397B7}"/>
              </a:ext>
            </a:extLst>
          </p:cNvPr>
          <p:cNvGraphicFramePr>
            <a:graphicFrameLocks noGrp="1"/>
          </p:cNvGraphicFramePr>
          <p:nvPr>
            <p:ph sz="quarter" idx="13"/>
          </p:nvPr>
        </p:nvGraphicFramePr>
        <p:xfrm>
          <a:off x="913774" y="1078991"/>
          <a:ext cx="10363200" cy="4946904"/>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270A9493-1C20-41CB-9BEC-780E136EAEA1}"/>
              </a:ext>
            </a:extLst>
          </p:cNvPr>
          <p:cNvSpPr>
            <a:spLocks noGrp="1"/>
          </p:cNvSpPr>
          <p:nvPr>
            <p:ph type="title"/>
          </p:nvPr>
        </p:nvSpPr>
        <p:spPr>
          <a:xfrm>
            <a:off x="913775" y="164592"/>
            <a:ext cx="10364451" cy="914400"/>
          </a:xfrm>
        </p:spPr>
        <p:txBody>
          <a:bodyPr/>
          <a:lstStyle/>
          <a:p>
            <a:r>
              <a:rPr lang="en-US" dirty="0"/>
              <a:t>Bustamante WWTP Capacity</a:t>
            </a:r>
          </a:p>
        </p:txBody>
      </p:sp>
      <p:sp>
        <p:nvSpPr>
          <p:cNvPr id="4" name="Callout: Bent Line with No Border 3">
            <a:extLst>
              <a:ext uri="{FF2B5EF4-FFF2-40B4-BE49-F238E27FC236}">
                <a16:creationId xmlns:a16="http://schemas.microsoft.com/office/drawing/2014/main" id="{22A77232-A70E-495F-8ED0-4424CB94DC10}"/>
              </a:ext>
            </a:extLst>
          </p:cNvPr>
          <p:cNvSpPr/>
          <p:nvPr/>
        </p:nvSpPr>
        <p:spPr>
          <a:xfrm flipH="1">
            <a:off x="1892492" y="2153440"/>
            <a:ext cx="1043940" cy="441960"/>
          </a:xfrm>
          <a:prstGeom prst="callout2">
            <a:avLst>
              <a:gd name="adj1" fmla="val 18750"/>
              <a:gd name="adj2" fmla="val -8333"/>
              <a:gd name="adj3" fmla="val 18750"/>
              <a:gd name="adj4" fmla="val -16667"/>
              <a:gd name="adj5" fmla="val 164224"/>
              <a:gd name="adj6" fmla="val -47262"/>
            </a:avLst>
          </a:prstGeom>
          <a:noFill/>
        </p:spPr>
        <p:style>
          <a:lnRef idx="2">
            <a:schemeClr val="dk1"/>
          </a:lnRef>
          <a:fillRef idx="1">
            <a:schemeClr val="lt1"/>
          </a:fillRef>
          <a:effectRef idx="0">
            <a:schemeClr val="dk1"/>
          </a:effectRef>
          <a:fontRef idx="minor">
            <a:schemeClr val="dk1"/>
          </a:fontRef>
        </p:style>
        <p:txBody>
          <a:bodyPr lIns="0" tIns="0" rIns="0" bIns="0" rtlCol="0" anchor="ctr"/>
          <a:lstStyle/>
          <a:p>
            <a:pPr algn="r"/>
            <a:r>
              <a:rPr lang="en-US" dirty="0"/>
              <a:t>Rehab to 39 </a:t>
            </a:r>
            <a:r>
              <a:rPr lang="en-US" dirty="0" err="1"/>
              <a:t>mgd</a:t>
            </a:r>
            <a:endParaRPr lang="en-US" dirty="0"/>
          </a:p>
        </p:txBody>
      </p:sp>
      <p:sp>
        <p:nvSpPr>
          <p:cNvPr id="6" name="Callout: Bent Line with No Border 5">
            <a:extLst>
              <a:ext uri="{FF2B5EF4-FFF2-40B4-BE49-F238E27FC236}">
                <a16:creationId xmlns:a16="http://schemas.microsoft.com/office/drawing/2014/main" id="{E9E0AFEB-7581-4F1C-9A5D-CF3C0AC5FD00}"/>
              </a:ext>
            </a:extLst>
          </p:cNvPr>
          <p:cNvSpPr/>
          <p:nvPr/>
        </p:nvSpPr>
        <p:spPr>
          <a:xfrm flipH="1">
            <a:off x="2430708" y="1408177"/>
            <a:ext cx="1043940" cy="441960"/>
          </a:xfrm>
          <a:prstGeom prst="callout2">
            <a:avLst>
              <a:gd name="adj1" fmla="val 18750"/>
              <a:gd name="adj2" fmla="val -8333"/>
              <a:gd name="adj3" fmla="val 18750"/>
              <a:gd name="adj4" fmla="val -16667"/>
              <a:gd name="adj5" fmla="val 179741"/>
              <a:gd name="adj6" fmla="val -47262"/>
            </a:avLst>
          </a:prstGeom>
          <a:noFill/>
        </p:spPr>
        <p:style>
          <a:lnRef idx="2">
            <a:schemeClr val="dk1"/>
          </a:lnRef>
          <a:fillRef idx="1">
            <a:schemeClr val="lt1"/>
          </a:fillRef>
          <a:effectRef idx="0">
            <a:schemeClr val="dk1"/>
          </a:effectRef>
          <a:fontRef idx="minor">
            <a:schemeClr val="dk1"/>
          </a:fontRef>
        </p:style>
        <p:txBody>
          <a:bodyPr lIns="0" tIns="0" rIns="0" bIns="0" rtlCol="0" anchor="ctr"/>
          <a:lstStyle/>
          <a:p>
            <a:pPr algn="r"/>
            <a:r>
              <a:rPr lang="en-US" dirty="0"/>
              <a:t>Expand to 51 </a:t>
            </a:r>
            <a:r>
              <a:rPr lang="en-US" dirty="0" err="1"/>
              <a:t>mgd</a:t>
            </a:r>
            <a:endParaRPr lang="en-US" dirty="0"/>
          </a:p>
        </p:txBody>
      </p:sp>
      <p:sp>
        <p:nvSpPr>
          <p:cNvPr id="7" name="Callout: Bent Line with No Border 6">
            <a:extLst>
              <a:ext uri="{FF2B5EF4-FFF2-40B4-BE49-F238E27FC236}">
                <a16:creationId xmlns:a16="http://schemas.microsoft.com/office/drawing/2014/main" id="{E5DE3ACE-FEAF-4B38-AFB6-FD6418CF21EB}"/>
              </a:ext>
            </a:extLst>
          </p:cNvPr>
          <p:cNvSpPr/>
          <p:nvPr/>
        </p:nvSpPr>
        <p:spPr>
          <a:xfrm>
            <a:off x="5218694" y="3331465"/>
            <a:ext cx="1074420" cy="441960"/>
          </a:xfrm>
          <a:prstGeom prst="callout2">
            <a:avLst>
              <a:gd name="adj1" fmla="val 18750"/>
              <a:gd name="adj2" fmla="val -8333"/>
              <a:gd name="adj3" fmla="val 18750"/>
              <a:gd name="adj4" fmla="val -16667"/>
              <a:gd name="adj5" fmla="val -75431"/>
              <a:gd name="adj6" fmla="val -40879"/>
            </a:avLst>
          </a:prstGeom>
          <a:noFill/>
        </p:spPr>
        <p:style>
          <a:lnRef idx="2">
            <a:schemeClr val="dk1"/>
          </a:lnRef>
          <a:fillRef idx="1">
            <a:schemeClr val="lt1"/>
          </a:fillRef>
          <a:effectRef idx="0">
            <a:schemeClr val="dk1"/>
          </a:effectRef>
          <a:fontRef idx="minor">
            <a:schemeClr val="dk1"/>
          </a:fontRef>
        </p:style>
        <p:txBody>
          <a:bodyPr lIns="0" tIns="0" rIns="0" bIns="0" rtlCol="0" anchor="ctr"/>
          <a:lstStyle/>
          <a:p>
            <a:r>
              <a:rPr lang="en-US" dirty="0"/>
              <a:t>3 </a:t>
            </a:r>
            <a:r>
              <a:rPr lang="en-US" dirty="0" err="1"/>
              <a:t>mgd</a:t>
            </a:r>
            <a:r>
              <a:rPr lang="en-US" dirty="0"/>
              <a:t> to HRS</a:t>
            </a:r>
          </a:p>
        </p:txBody>
      </p:sp>
      <p:sp>
        <p:nvSpPr>
          <p:cNvPr id="8" name="Callout: Bent Line with No Border 7">
            <a:extLst>
              <a:ext uri="{FF2B5EF4-FFF2-40B4-BE49-F238E27FC236}">
                <a16:creationId xmlns:a16="http://schemas.microsoft.com/office/drawing/2014/main" id="{026AE6FB-F2E5-4021-BA38-A90946520CFD}"/>
              </a:ext>
            </a:extLst>
          </p:cNvPr>
          <p:cNvSpPr/>
          <p:nvPr/>
        </p:nvSpPr>
        <p:spPr>
          <a:xfrm>
            <a:off x="8104822" y="3110485"/>
            <a:ext cx="1074420" cy="441960"/>
          </a:xfrm>
          <a:prstGeom prst="callout2">
            <a:avLst>
              <a:gd name="adj1" fmla="val 18750"/>
              <a:gd name="adj2" fmla="val -8333"/>
              <a:gd name="adj3" fmla="val 18750"/>
              <a:gd name="adj4" fmla="val -16667"/>
              <a:gd name="adj5" fmla="val -82328"/>
              <a:gd name="adj6" fmla="val -42297"/>
            </a:avLst>
          </a:prstGeom>
          <a:noFill/>
        </p:spPr>
        <p:style>
          <a:lnRef idx="2">
            <a:schemeClr val="dk1"/>
          </a:lnRef>
          <a:fillRef idx="1">
            <a:schemeClr val="lt1"/>
          </a:fillRef>
          <a:effectRef idx="0">
            <a:schemeClr val="dk1"/>
          </a:effectRef>
          <a:fontRef idx="minor">
            <a:schemeClr val="dk1"/>
          </a:fontRef>
        </p:style>
        <p:txBody>
          <a:bodyPr lIns="0" tIns="0" rIns="0" bIns="0" rtlCol="0" anchor="t" anchorCtr="0"/>
          <a:lstStyle/>
          <a:p>
            <a:r>
              <a:rPr lang="en-US" dirty="0"/>
              <a:t>2037</a:t>
            </a:r>
          </a:p>
        </p:txBody>
      </p:sp>
    </p:spTree>
    <p:extLst>
      <p:ext uri="{BB962C8B-B14F-4D97-AF65-F5344CB8AC3E}">
        <p14:creationId xmlns:p14="http://schemas.microsoft.com/office/powerpoint/2010/main" val="42340084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3348B-AD18-4B77-9B29-2E7586BAA2D7}"/>
              </a:ext>
            </a:extLst>
          </p:cNvPr>
          <p:cNvSpPr>
            <a:spLocks noGrp="1"/>
          </p:cNvSpPr>
          <p:nvPr>
            <p:ph type="title"/>
          </p:nvPr>
        </p:nvSpPr>
        <p:spPr>
          <a:xfrm>
            <a:off x="913773" y="0"/>
            <a:ext cx="10364451" cy="1596177"/>
          </a:xfrm>
        </p:spPr>
        <p:txBody>
          <a:bodyPr/>
          <a:lstStyle/>
          <a:p>
            <a:r>
              <a:rPr lang="en-US" dirty="0"/>
              <a:t>Bustamante </a:t>
            </a:r>
            <a:r>
              <a:rPr lang="en-US" dirty="0" err="1"/>
              <a:t>wwtp</a:t>
            </a:r>
            <a:r>
              <a:rPr lang="en-US" dirty="0"/>
              <a:t> Effluent needs </a:t>
            </a:r>
          </a:p>
        </p:txBody>
      </p:sp>
      <p:pic>
        <p:nvPicPr>
          <p:cNvPr id="7" name="Content Placeholder 6">
            <a:extLst>
              <a:ext uri="{FF2B5EF4-FFF2-40B4-BE49-F238E27FC236}">
                <a16:creationId xmlns:a16="http://schemas.microsoft.com/office/drawing/2014/main" id="{BDC122A0-8066-4AD8-BD20-AE92901E7501}"/>
              </a:ext>
            </a:extLst>
          </p:cNvPr>
          <p:cNvPicPr>
            <a:picLocks noGrp="1" noChangeAspect="1"/>
          </p:cNvPicPr>
          <p:nvPr>
            <p:ph sz="quarter" idx="13"/>
          </p:nvPr>
        </p:nvPicPr>
        <p:blipFill rotWithShape="1">
          <a:blip r:embed="rId2" cstate="email">
            <a:extLst>
              <a:ext uri="{28A0092B-C50C-407E-A947-70E740481C1C}">
                <a14:useLocalDpi xmlns:a14="http://schemas.microsoft.com/office/drawing/2010/main"/>
              </a:ext>
            </a:extLst>
          </a:blip>
          <a:srcRect/>
          <a:stretch/>
        </p:blipFill>
        <p:spPr>
          <a:xfrm>
            <a:off x="2122942" y="1596177"/>
            <a:ext cx="7946111" cy="4572000"/>
          </a:xfrm>
          <a:prstGeom prst="rect">
            <a:avLst/>
          </a:prstGeom>
        </p:spPr>
      </p:pic>
    </p:spTree>
    <p:extLst>
      <p:ext uri="{BB962C8B-B14F-4D97-AF65-F5344CB8AC3E}">
        <p14:creationId xmlns:p14="http://schemas.microsoft.com/office/powerpoint/2010/main" val="36006224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1D592-9385-2E6E-FE18-C57FCE8FAA9C}"/>
              </a:ext>
            </a:extLst>
          </p:cNvPr>
          <p:cNvSpPr>
            <a:spLocks noGrp="1"/>
          </p:cNvSpPr>
          <p:nvPr>
            <p:ph type="title"/>
          </p:nvPr>
        </p:nvSpPr>
        <p:spPr>
          <a:xfrm>
            <a:off x="2197793" y="3639820"/>
            <a:ext cx="10983817" cy="903605"/>
          </a:xfrm>
        </p:spPr>
        <p:txBody>
          <a:bodyPr/>
          <a:lstStyle/>
          <a:p>
            <a:r>
              <a:rPr lang="en-US" dirty="0"/>
              <a:t>10 years…. Surely there is a better way!!!</a:t>
            </a:r>
          </a:p>
        </p:txBody>
      </p:sp>
      <p:sp>
        <p:nvSpPr>
          <p:cNvPr id="3" name="Content Placeholder 2">
            <a:extLst>
              <a:ext uri="{FF2B5EF4-FFF2-40B4-BE49-F238E27FC236}">
                <a16:creationId xmlns:a16="http://schemas.microsoft.com/office/drawing/2014/main" id="{81DC5F56-EEF8-E777-B837-D10C7BF4D5C0}"/>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7770254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8686558C-9740-4960-B874-B9380C9602DA}"/>
              </a:ext>
            </a:extLst>
          </p:cNvPr>
          <p:cNvGrpSpPr/>
          <p:nvPr/>
        </p:nvGrpSpPr>
        <p:grpSpPr>
          <a:xfrm>
            <a:off x="-689308" y="1134916"/>
            <a:ext cx="12544235" cy="5385895"/>
            <a:chOff x="-4216774" y="5121727"/>
            <a:chExt cx="10615908" cy="4557963"/>
          </a:xfrm>
        </p:grpSpPr>
        <p:pic>
          <p:nvPicPr>
            <p:cNvPr id="26" name="Picture 2" descr="http://www.johnlincoln.biz/wp-content/uploads/2011/10/red-connecting-the-dots.jpg">
              <a:extLst>
                <a:ext uri="{FF2B5EF4-FFF2-40B4-BE49-F238E27FC236}">
                  <a16:creationId xmlns:a16="http://schemas.microsoft.com/office/drawing/2014/main" id="{CA1B7D19-73AD-4A0E-849D-65A8C8FC7191}"/>
                </a:ext>
              </a:extLst>
            </p:cNvP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275009" y="5229800"/>
              <a:ext cx="5917406" cy="4449890"/>
            </a:xfrm>
            <a:prstGeom prst="rect">
              <a:avLst/>
            </a:prstGeom>
            <a:noFill/>
            <a:extLst>
              <a:ext uri="{909E8E84-426E-40DD-AFC4-6F175D3DCCD1}">
                <a14:hiddenFill xmlns:a14="http://schemas.microsoft.com/office/drawing/2010/main">
                  <a:solidFill>
                    <a:srgbClr val="FFFFFF"/>
                  </a:solidFill>
                </a14:hiddenFill>
              </a:ext>
            </a:extLst>
          </p:spPr>
        </p:pic>
        <p:sp>
          <p:nvSpPr>
            <p:cNvPr id="27" name="Oval 26">
              <a:extLst>
                <a:ext uri="{FF2B5EF4-FFF2-40B4-BE49-F238E27FC236}">
                  <a16:creationId xmlns:a16="http://schemas.microsoft.com/office/drawing/2014/main" id="{578DCE3A-6C01-4E6A-8E81-BC87F82EEFBF}"/>
                </a:ext>
              </a:extLst>
            </p:cNvPr>
            <p:cNvSpPr/>
            <p:nvPr/>
          </p:nvSpPr>
          <p:spPr bwMode="auto">
            <a:xfrm>
              <a:off x="2246631" y="5987423"/>
              <a:ext cx="590573" cy="590573"/>
            </a:xfrm>
            <a:prstGeom prst="ellipse">
              <a:avLst/>
            </a:prstGeom>
            <a:solidFill>
              <a:schemeClr val="bg1"/>
            </a:solidFill>
            <a:ln w="9525" cap="flat" cmpd="sng" algn="ctr">
              <a:noFill/>
              <a:prstDash val="solid"/>
              <a:round/>
              <a:headEnd type="none" w="med" len="med"/>
              <a:tailEnd type="none" w="med" len="med"/>
            </a:ln>
            <a:effectLst/>
          </p:spPr>
          <p:txBody>
            <a:bodyPr vert="horz" wrap="square" lIns="68580" tIns="34290" rIns="68580" bIns="34290" numCol="1" rtlCol="0" anchor="b" anchorCtr="0" compatLnSpc="1">
              <a:prstTxWarp prst="textNoShape">
                <a:avLst/>
              </a:prstTxWarp>
            </a:bodyPr>
            <a:lstStyle/>
            <a:p>
              <a:pPr eaLnBrk="1" hangingPunct="1"/>
              <a:endParaRPr lang="en-US" sz="1350"/>
            </a:p>
          </p:txBody>
        </p:sp>
        <p:sp>
          <p:nvSpPr>
            <p:cNvPr id="29" name="Rectangle 28">
              <a:extLst>
                <a:ext uri="{FF2B5EF4-FFF2-40B4-BE49-F238E27FC236}">
                  <a16:creationId xmlns:a16="http://schemas.microsoft.com/office/drawing/2014/main" id="{64DF2EC0-E19C-48D0-941F-D8EB4C0AB462}"/>
                </a:ext>
              </a:extLst>
            </p:cNvPr>
            <p:cNvSpPr/>
            <p:nvPr/>
          </p:nvSpPr>
          <p:spPr>
            <a:xfrm>
              <a:off x="3083723" y="7804889"/>
              <a:ext cx="3315411" cy="625115"/>
            </a:xfrm>
            <a:prstGeom prst="rect">
              <a:avLst/>
            </a:prstGeom>
          </p:spPr>
          <p:txBody>
            <a:bodyPr wrap="square">
              <a:spAutoFit/>
            </a:bodyPr>
            <a:lstStyle/>
            <a:p>
              <a:r>
                <a:rPr lang="en-US" sz="1400" b="1"/>
                <a:t>Sustainability, Water Reuse, Water and Carbon Footprint, Water Resources Planning, Drought Resilience</a:t>
              </a:r>
            </a:p>
          </p:txBody>
        </p:sp>
        <p:sp>
          <p:nvSpPr>
            <p:cNvPr id="30" name="Rectangle 29">
              <a:extLst>
                <a:ext uri="{FF2B5EF4-FFF2-40B4-BE49-F238E27FC236}">
                  <a16:creationId xmlns:a16="http://schemas.microsoft.com/office/drawing/2014/main" id="{E9E42ACB-AAC3-417C-A933-DA525238D219}"/>
                </a:ext>
              </a:extLst>
            </p:cNvPr>
            <p:cNvSpPr/>
            <p:nvPr/>
          </p:nvSpPr>
          <p:spPr>
            <a:xfrm>
              <a:off x="638838" y="8408599"/>
              <a:ext cx="1534137" cy="625115"/>
            </a:xfrm>
            <a:prstGeom prst="rect">
              <a:avLst/>
            </a:prstGeom>
          </p:spPr>
          <p:txBody>
            <a:bodyPr wrap="square">
              <a:spAutoFit/>
            </a:bodyPr>
            <a:lstStyle/>
            <a:p>
              <a:pPr algn="r"/>
              <a:r>
                <a:rPr lang="en-US" sz="1400" b="1"/>
                <a:t>Alternative Evaluation, </a:t>
              </a:r>
            </a:p>
            <a:p>
              <a:pPr algn="r"/>
              <a:r>
                <a:rPr lang="en-US" sz="1400" b="1"/>
                <a:t>Scenario Manager</a:t>
              </a:r>
            </a:p>
          </p:txBody>
        </p:sp>
        <p:sp>
          <p:nvSpPr>
            <p:cNvPr id="31" name="Rectangle 30">
              <a:extLst>
                <a:ext uri="{FF2B5EF4-FFF2-40B4-BE49-F238E27FC236}">
                  <a16:creationId xmlns:a16="http://schemas.microsoft.com/office/drawing/2014/main" id="{5A8A7AEA-69E7-416C-8077-F329C8658B0F}"/>
                </a:ext>
              </a:extLst>
            </p:cNvPr>
            <p:cNvSpPr/>
            <p:nvPr/>
          </p:nvSpPr>
          <p:spPr>
            <a:xfrm>
              <a:off x="2596839" y="8533626"/>
              <a:ext cx="3201433" cy="989765"/>
            </a:xfrm>
            <a:prstGeom prst="rect">
              <a:avLst/>
            </a:prstGeom>
          </p:spPr>
          <p:txBody>
            <a:bodyPr wrap="square">
              <a:spAutoFit/>
            </a:bodyPr>
            <a:lstStyle/>
            <a:p>
              <a:r>
                <a:rPr lang="en-US" sz="1400" b="1"/>
                <a:t>Capital, O&amp;M and Life Cycle Costs</a:t>
              </a:r>
            </a:p>
            <a:p>
              <a:r>
                <a:rPr lang="en-US" sz="1400" b="1"/>
                <a:t>Capital Improvement Program Optimization, Capacity Management  </a:t>
              </a:r>
            </a:p>
            <a:p>
              <a:r>
                <a:rPr lang="en-US" sz="1400" b="1"/>
                <a:t>Prioritization Dashboard, </a:t>
              </a:r>
            </a:p>
            <a:p>
              <a:r>
                <a:rPr lang="en-US" sz="1400" b="1"/>
                <a:t>Triple Bottle Line</a:t>
              </a:r>
            </a:p>
          </p:txBody>
        </p:sp>
        <p:sp>
          <p:nvSpPr>
            <p:cNvPr id="32" name="Rectangle 31">
              <a:extLst>
                <a:ext uri="{FF2B5EF4-FFF2-40B4-BE49-F238E27FC236}">
                  <a16:creationId xmlns:a16="http://schemas.microsoft.com/office/drawing/2014/main" id="{0DC06001-EAD9-4CD3-83B5-AF0DE3ED53F2}"/>
                </a:ext>
              </a:extLst>
            </p:cNvPr>
            <p:cNvSpPr/>
            <p:nvPr/>
          </p:nvSpPr>
          <p:spPr>
            <a:xfrm>
              <a:off x="-3844700" y="5683351"/>
              <a:ext cx="2641785" cy="625115"/>
            </a:xfrm>
            <a:prstGeom prst="rect">
              <a:avLst/>
            </a:prstGeom>
          </p:spPr>
          <p:txBody>
            <a:bodyPr wrap="square">
              <a:spAutoFit/>
            </a:bodyPr>
            <a:lstStyle/>
            <a:p>
              <a:pPr algn="r"/>
              <a:r>
                <a:rPr lang="en-US" sz="1400" b="1"/>
                <a:t>Hydraulic Modeling, </a:t>
              </a:r>
            </a:p>
            <a:p>
              <a:pPr algn="r"/>
              <a:r>
                <a:rPr lang="en-US" sz="1400" b="1"/>
                <a:t>Distribution and Collection </a:t>
              </a:r>
              <a:br>
                <a:rPr lang="en-US" sz="1400" b="1"/>
              </a:br>
              <a:r>
                <a:rPr lang="en-US" sz="1400" b="1"/>
                <a:t>System Modeling, Hydrology</a:t>
              </a:r>
            </a:p>
          </p:txBody>
        </p:sp>
        <p:sp>
          <p:nvSpPr>
            <p:cNvPr id="33" name="Rectangle 32">
              <a:extLst>
                <a:ext uri="{FF2B5EF4-FFF2-40B4-BE49-F238E27FC236}">
                  <a16:creationId xmlns:a16="http://schemas.microsoft.com/office/drawing/2014/main" id="{2B60B40F-8CB6-4E00-973F-101852B8BE9C}"/>
                </a:ext>
              </a:extLst>
            </p:cNvPr>
            <p:cNvSpPr/>
            <p:nvPr/>
          </p:nvSpPr>
          <p:spPr>
            <a:xfrm>
              <a:off x="-22777" y="7388224"/>
              <a:ext cx="655687" cy="442789"/>
            </a:xfrm>
            <a:prstGeom prst="rect">
              <a:avLst/>
            </a:prstGeom>
          </p:spPr>
          <p:txBody>
            <a:bodyPr wrap="square">
              <a:spAutoFit/>
            </a:bodyPr>
            <a:lstStyle/>
            <a:p>
              <a:pPr algn="r"/>
              <a:r>
                <a:rPr lang="en-US" sz="1400" b="1"/>
                <a:t>Digital</a:t>
              </a:r>
            </a:p>
            <a:p>
              <a:pPr algn="r"/>
              <a:r>
                <a:rPr lang="en-US" sz="1400" b="1"/>
                <a:t>Twin</a:t>
              </a:r>
            </a:p>
          </p:txBody>
        </p:sp>
        <p:sp>
          <p:nvSpPr>
            <p:cNvPr id="34" name="Rectangle 33">
              <a:extLst>
                <a:ext uri="{FF2B5EF4-FFF2-40B4-BE49-F238E27FC236}">
                  <a16:creationId xmlns:a16="http://schemas.microsoft.com/office/drawing/2014/main" id="{7CB14F66-8F31-401E-8158-1E259C9FDA10}"/>
                </a:ext>
              </a:extLst>
            </p:cNvPr>
            <p:cNvSpPr/>
            <p:nvPr/>
          </p:nvSpPr>
          <p:spPr>
            <a:xfrm>
              <a:off x="-1029591" y="8215899"/>
              <a:ext cx="1843851" cy="807440"/>
            </a:xfrm>
            <a:prstGeom prst="rect">
              <a:avLst/>
            </a:prstGeom>
          </p:spPr>
          <p:txBody>
            <a:bodyPr wrap="square">
              <a:spAutoFit/>
            </a:bodyPr>
            <a:lstStyle/>
            <a:p>
              <a:pPr algn="r"/>
              <a:r>
                <a:rPr lang="en-US" sz="1400" b="1"/>
                <a:t>Monte Carlo</a:t>
              </a:r>
            </a:p>
            <a:p>
              <a:pPr algn="r"/>
              <a:r>
                <a:rPr lang="en-US" sz="1400" b="1"/>
                <a:t>Simulation, Reliability Analysis, Risk Assessment </a:t>
              </a:r>
              <a:endParaRPr lang="en-US" sz="1200" b="1"/>
            </a:p>
          </p:txBody>
        </p:sp>
        <p:sp>
          <p:nvSpPr>
            <p:cNvPr id="35" name="Rectangle 34">
              <a:extLst>
                <a:ext uri="{FF2B5EF4-FFF2-40B4-BE49-F238E27FC236}">
                  <a16:creationId xmlns:a16="http://schemas.microsoft.com/office/drawing/2014/main" id="{25854A51-796C-4637-A043-37C85F718325}"/>
                </a:ext>
              </a:extLst>
            </p:cNvPr>
            <p:cNvSpPr/>
            <p:nvPr/>
          </p:nvSpPr>
          <p:spPr>
            <a:xfrm>
              <a:off x="233671" y="9051296"/>
              <a:ext cx="1843851" cy="625115"/>
            </a:xfrm>
            <a:prstGeom prst="rect">
              <a:avLst/>
            </a:prstGeom>
          </p:spPr>
          <p:txBody>
            <a:bodyPr wrap="square">
              <a:spAutoFit/>
            </a:bodyPr>
            <a:lstStyle/>
            <a:p>
              <a:r>
                <a:rPr lang="en-US" sz="1400" b="1"/>
                <a:t>Business Intelligence Dashboards, Power BI / Tableau, BPI Web App</a:t>
              </a:r>
            </a:p>
          </p:txBody>
        </p:sp>
        <p:sp>
          <p:nvSpPr>
            <p:cNvPr id="36" name="Rectangle 35">
              <a:extLst>
                <a:ext uri="{FF2B5EF4-FFF2-40B4-BE49-F238E27FC236}">
                  <a16:creationId xmlns:a16="http://schemas.microsoft.com/office/drawing/2014/main" id="{019A90E4-86FC-4B47-87EB-5CD8790F67BD}"/>
                </a:ext>
              </a:extLst>
            </p:cNvPr>
            <p:cNvSpPr/>
            <p:nvPr/>
          </p:nvSpPr>
          <p:spPr>
            <a:xfrm>
              <a:off x="-4216774" y="5229162"/>
              <a:ext cx="4415630" cy="260465"/>
            </a:xfrm>
            <a:prstGeom prst="rect">
              <a:avLst/>
            </a:prstGeom>
          </p:spPr>
          <p:txBody>
            <a:bodyPr wrap="square">
              <a:spAutoFit/>
            </a:bodyPr>
            <a:lstStyle/>
            <a:p>
              <a:pPr algn="r"/>
              <a:r>
                <a:rPr lang="en-US" sz="1400" b="1"/>
                <a:t>Wastewater Treatment Analytics, NPW, IRP, DPR</a:t>
              </a:r>
            </a:p>
          </p:txBody>
        </p:sp>
        <p:sp>
          <p:nvSpPr>
            <p:cNvPr id="37" name="Rectangle 36">
              <a:extLst>
                <a:ext uri="{FF2B5EF4-FFF2-40B4-BE49-F238E27FC236}">
                  <a16:creationId xmlns:a16="http://schemas.microsoft.com/office/drawing/2014/main" id="{A14480A5-2E17-47A4-878C-B3ABD43027A1}"/>
                </a:ext>
              </a:extLst>
            </p:cNvPr>
            <p:cNvSpPr/>
            <p:nvPr/>
          </p:nvSpPr>
          <p:spPr>
            <a:xfrm>
              <a:off x="-2071798" y="6271563"/>
              <a:ext cx="2857221" cy="260465"/>
            </a:xfrm>
            <a:prstGeom prst="rect">
              <a:avLst/>
            </a:prstGeom>
          </p:spPr>
          <p:txBody>
            <a:bodyPr wrap="square">
              <a:spAutoFit/>
            </a:bodyPr>
            <a:lstStyle/>
            <a:p>
              <a:r>
                <a:rPr lang="en-US" sz="1400" b="1"/>
                <a:t>GIS, 4D Decision Support</a:t>
              </a:r>
            </a:p>
          </p:txBody>
        </p:sp>
        <p:sp>
          <p:nvSpPr>
            <p:cNvPr id="39" name="Rectangle 38">
              <a:extLst>
                <a:ext uri="{FF2B5EF4-FFF2-40B4-BE49-F238E27FC236}">
                  <a16:creationId xmlns:a16="http://schemas.microsoft.com/office/drawing/2014/main" id="{5A4CE121-CCC1-42AD-AACC-8364D84CC0E1}"/>
                </a:ext>
              </a:extLst>
            </p:cNvPr>
            <p:cNvSpPr/>
            <p:nvPr/>
          </p:nvSpPr>
          <p:spPr>
            <a:xfrm>
              <a:off x="-541587" y="6927688"/>
              <a:ext cx="1881791" cy="260465"/>
            </a:xfrm>
            <a:prstGeom prst="rect">
              <a:avLst/>
            </a:prstGeom>
          </p:spPr>
          <p:txBody>
            <a:bodyPr wrap="square">
              <a:spAutoFit/>
            </a:bodyPr>
            <a:lstStyle/>
            <a:p>
              <a:pPr algn="r"/>
              <a:r>
                <a:rPr lang="en-US" sz="1400" b="1"/>
                <a:t>System Integration,</a:t>
              </a:r>
            </a:p>
          </p:txBody>
        </p:sp>
        <p:sp>
          <p:nvSpPr>
            <p:cNvPr id="40" name="Rectangle 39">
              <a:extLst>
                <a:ext uri="{FF2B5EF4-FFF2-40B4-BE49-F238E27FC236}">
                  <a16:creationId xmlns:a16="http://schemas.microsoft.com/office/drawing/2014/main" id="{0974CF31-AC7B-4629-AC87-6497B47A85A7}"/>
                </a:ext>
              </a:extLst>
            </p:cNvPr>
            <p:cNvSpPr/>
            <p:nvPr/>
          </p:nvSpPr>
          <p:spPr>
            <a:xfrm>
              <a:off x="198856" y="6577997"/>
              <a:ext cx="2940350" cy="442789"/>
            </a:xfrm>
            <a:prstGeom prst="rect">
              <a:avLst/>
            </a:prstGeom>
          </p:spPr>
          <p:txBody>
            <a:bodyPr wrap="square">
              <a:spAutoFit/>
            </a:bodyPr>
            <a:lstStyle/>
            <a:p>
              <a:r>
                <a:rPr lang="en-US" sz="1400" b="1"/>
                <a:t>Simulation, </a:t>
              </a:r>
            </a:p>
            <a:p>
              <a:r>
                <a:rPr lang="en-US" sz="1400" b="1"/>
                <a:t>Optimization,</a:t>
              </a:r>
            </a:p>
          </p:txBody>
        </p:sp>
        <p:sp>
          <p:nvSpPr>
            <p:cNvPr id="41" name="Rectangle 40">
              <a:extLst>
                <a:ext uri="{FF2B5EF4-FFF2-40B4-BE49-F238E27FC236}">
                  <a16:creationId xmlns:a16="http://schemas.microsoft.com/office/drawing/2014/main" id="{0E33D29D-A3C2-44A4-B36F-1C84437F69E3}"/>
                </a:ext>
              </a:extLst>
            </p:cNvPr>
            <p:cNvSpPr/>
            <p:nvPr/>
          </p:nvSpPr>
          <p:spPr>
            <a:xfrm>
              <a:off x="995187" y="7603583"/>
              <a:ext cx="821440" cy="442789"/>
            </a:xfrm>
            <a:prstGeom prst="rect">
              <a:avLst/>
            </a:prstGeom>
          </p:spPr>
          <p:txBody>
            <a:bodyPr wrap="none">
              <a:spAutoFit/>
            </a:bodyPr>
            <a:lstStyle/>
            <a:p>
              <a:pPr algn="r"/>
              <a:r>
                <a:rPr lang="en-US" sz="1400" b="1"/>
                <a:t>Machine </a:t>
              </a:r>
            </a:p>
            <a:p>
              <a:pPr algn="r"/>
              <a:r>
                <a:rPr lang="en-US" sz="1400" b="1"/>
                <a:t>Learning,</a:t>
              </a:r>
            </a:p>
          </p:txBody>
        </p:sp>
        <p:sp>
          <p:nvSpPr>
            <p:cNvPr id="42" name="Rectangle 41">
              <a:extLst>
                <a:ext uri="{FF2B5EF4-FFF2-40B4-BE49-F238E27FC236}">
                  <a16:creationId xmlns:a16="http://schemas.microsoft.com/office/drawing/2014/main" id="{65E5809E-DECD-4A19-B82C-E9D05082171F}"/>
                </a:ext>
              </a:extLst>
            </p:cNvPr>
            <p:cNvSpPr/>
            <p:nvPr/>
          </p:nvSpPr>
          <p:spPr>
            <a:xfrm>
              <a:off x="1618238" y="5121727"/>
              <a:ext cx="3805842" cy="625115"/>
            </a:xfrm>
            <a:prstGeom prst="rect">
              <a:avLst/>
            </a:prstGeom>
          </p:spPr>
          <p:txBody>
            <a:bodyPr wrap="square">
              <a:spAutoFit/>
            </a:bodyPr>
            <a:lstStyle/>
            <a:p>
              <a:r>
                <a:rPr lang="en-US" sz="1400" b="1"/>
                <a:t>Water and Wastewater Treatment Analytics, Biological Process Modeling using GPS-X</a:t>
              </a:r>
            </a:p>
            <a:p>
              <a:r>
                <a:rPr lang="en-US" sz="1400" b="1"/>
                <a:t>Desalination and Brine Management</a:t>
              </a:r>
            </a:p>
          </p:txBody>
        </p:sp>
        <p:sp>
          <p:nvSpPr>
            <p:cNvPr id="2" name="Rectangle 1">
              <a:extLst>
                <a:ext uri="{FF2B5EF4-FFF2-40B4-BE49-F238E27FC236}">
                  <a16:creationId xmlns:a16="http://schemas.microsoft.com/office/drawing/2014/main" id="{3C3A8AFD-C266-3109-FCD5-643250D9FFDB}"/>
                </a:ext>
              </a:extLst>
            </p:cNvPr>
            <p:cNvSpPr/>
            <p:nvPr/>
          </p:nvSpPr>
          <p:spPr>
            <a:xfrm>
              <a:off x="-2465638" y="5440731"/>
              <a:ext cx="3805842" cy="260465"/>
            </a:xfrm>
            <a:prstGeom prst="rect">
              <a:avLst/>
            </a:prstGeom>
          </p:spPr>
          <p:txBody>
            <a:bodyPr wrap="square">
              <a:spAutoFit/>
            </a:bodyPr>
            <a:lstStyle/>
            <a:p>
              <a:r>
                <a:rPr lang="en-US" sz="1400" b="1"/>
                <a:t>Industrial Water Balance and Reuse</a:t>
              </a:r>
            </a:p>
          </p:txBody>
        </p:sp>
        <p:sp>
          <p:nvSpPr>
            <p:cNvPr id="3" name="Rectangle 2">
              <a:extLst>
                <a:ext uri="{FF2B5EF4-FFF2-40B4-BE49-F238E27FC236}">
                  <a16:creationId xmlns:a16="http://schemas.microsoft.com/office/drawing/2014/main" id="{A3ED35B5-D7B6-08E0-6B54-685870464DF9}"/>
                </a:ext>
              </a:extLst>
            </p:cNvPr>
            <p:cNvSpPr/>
            <p:nvPr/>
          </p:nvSpPr>
          <p:spPr>
            <a:xfrm>
              <a:off x="-233400" y="7125353"/>
              <a:ext cx="1265415" cy="260465"/>
            </a:xfrm>
            <a:prstGeom prst="rect">
              <a:avLst/>
            </a:prstGeom>
          </p:spPr>
          <p:txBody>
            <a:bodyPr wrap="square">
              <a:spAutoFit/>
            </a:bodyPr>
            <a:lstStyle/>
            <a:p>
              <a:pPr algn="r"/>
              <a:r>
                <a:rPr lang="en-US" sz="1400" b="1"/>
                <a:t>Data Pipeline</a:t>
              </a:r>
            </a:p>
          </p:txBody>
        </p:sp>
        <p:sp>
          <p:nvSpPr>
            <p:cNvPr id="4" name="Rectangle 3">
              <a:extLst>
                <a:ext uri="{FF2B5EF4-FFF2-40B4-BE49-F238E27FC236}">
                  <a16:creationId xmlns:a16="http://schemas.microsoft.com/office/drawing/2014/main" id="{1BD9F95D-5B3C-CF03-BBB8-925CA60278DA}"/>
                </a:ext>
              </a:extLst>
            </p:cNvPr>
            <p:cNvSpPr/>
            <p:nvPr/>
          </p:nvSpPr>
          <p:spPr>
            <a:xfrm>
              <a:off x="826244" y="7983655"/>
              <a:ext cx="1088158" cy="442789"/>
            </a:xfrm>
            <a:prstGeom prst="rect">
              <a:avLst/>
            </a:prstGeom>
          </p:spPr>
          <p:txBody>
            <a:bodyPr wrap="square">
              <a:spAutoFit/>
            </a:bodyPr>
            <a:lstStyle/>
            <a:p>
              <a:pPr algn="ctr"/>
              <a:r>
                <a:rPr lang="en-US" sz="1400" b="1"/>
                <a:t>Artificial Intelligence </a:t>
              </a:r>
            </a:p>
          </p:txBody>
        </p:sp>
      </p:grpSp>
      <p:sp>
        <p:nvSpPr>
          <p:cNvPr id="5" name="Title 4">
            <a:extLst>
              <a:ext uri="{FF2B5EF4-FFF2-40B4-BE49-F238E27FC236}">
                <a16:creationId xmlns:a16="http://schemas.microsoft.com/office/drawing/2014/main" id="{1FD62DBE-B8DC-4EAB-A2B0-3E70E46EC556}"/>
              </a:ext>
            </a:extLst>
          </p:cNvPr>
          <p:cNvSpPr>
            <a:spLocks noGrp="1"/>
          </p:cNvSpPr>
          <p:nvPr>
            <p:ph type="title"/>
          </p:nvPr>
        </p:nvSpPr>
        <p:spPr>
          <a:xfrm>
            <a:off x="1160829" y="418959"/>
            <a:ext cx="9720469" cy="495415"/>
          </a:xfrm>
        </p:spPr>
        <p:txBody>
          <a:bodyPr/>
          <a:lstStyle/>
          <a:p>
            <a:r>
              <a:rPr lang="en-US"/>
              <a:t>Blue </a:t>
            </a:r>
            <a:r>
              <a:rPr lang="en-US" err="1"/>
              <a:t>Plan-it</a:t>
            </a:r>
            <a:r>
              <a:rPr lang="en-US"/>
              <a:t>® Is All About Connecting Dots…</a:t>
            </a:r>
          </a:p>
        </p:txBody>
      </p:sp>
      <p:sp>
        <p:nvSpPr>
          <p:cNvPr id="44" name="Oval 43">
            <a:extLst>
              <a:ext uri="{FF2B5EF4-FFF2-40B4-BE49-F238E27FC236}">
                <a16:creationId xmlns:a16="http://schemas.microsoft.com/office/drawing/2014/main" id="{BC1AD0BF-8DC3-4BF4-85B9-F4D38B1573E4}"/>
              </a:ext>
            </a:extLst>
          </p:cNvPr>
          <p:cNvSpPr/>
          <p:nvPr/>
        </p:nvSpPr>
        <p:spPr>
          <a:xfrm>
            <a:off x="6795146" y="2133442"/>
            <a:ext cx="989312" cy="98931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Content Placeholder 14" descr="Text&#10;&#10;Description automatically generated">
            <a:extLst>
              <a:ext uri="{FF2B5EF4-FFF2-40B4-BE49-F238E27FC236}">
                <a16:creationId xmlns:a16="http://schemas.microsoft.com/office/drawing/2014/main" id="{7682B910-F69E-41D7-9524-6A82F59921FF}"/>
              </a:ext>
            </a:extLst>
          </p:cNvPr>
          <p:cNvPicPr>
            <a:picLocks noGrp="1" noChangeAspect="1"/>
          </p:cNvPicPr>
          <p:nvPr>
            <p:ph idx="1"/>
          </p:nvPr>
        </p:nvPicPr>
        <p:blipFill rotWithShape="1">
          <a:blip r:embed="rId4" cstate="email">
            <a:extLst>
              <a:ext uri="{28A0092B-C50C-407E-A947-70E740481C1C}">
                <a14:useLocalDpi xmlns:a14="http://schemas.microsoft.com/office/drawing/2010/main"/>
              </a:ext>
            </a:extLst>
          </a:blip>
          <a:srcRect/>
          <a:stretch/>
        </p:blipFill>
        <p:spPr>
          <a:xfrm>
            <a:off x="6797600" y="2147862"/>
            <a:ext cx="3762498" cy="1034531"/>
          </a:xfrm>
        </p:spPr>
      </p:pic>
    </p:spTree>
    <p:extLst>
      <p:ext uri="{BB962C8B-B14F-4D97-AF65-F5344CB8AC3E}">
        <p14:creationId xmlns:p14="http://schemas.microsoft.com/office/powerpoint/2010/main" val="760138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ow The Nervous System Detects and Interprets Pain - Southern Pain and  Neurological">
            <a:extLst>
              <a:ext uri="{FF2B5EF4-FFF2-40B4-BE49-F238E27FC236}">
                <a16:creationId xmlns:a16="http://schemas.microsoft.com/office/drawing/2014/main" id="{7E6ECF85-5C69-4D9A-0228-09769440F3E3}"/>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0" y="10"/>
            <a:ext cx="12191980" cy="6857990"/>
          </a:xfrm>
          <a:prstGeom prst="rect">
            <a:avLst/>
          </a:prstGeom>
          <a:solidFill>
            <a:srgbClr val="FFFFFF"/>
          </a:solidFill>
        </p:spPr>
      </p:pic>
      <p:sp>
        <p:nvSpPr>
          <p:cNvPr id="5" name="TextBox 4">
            <a:extLst>
              <a:ext uri="{FF2B5EF4-FFF2-40B4-BE49-F238E27FC236}">
                <a16:creationId xmlns:a16="http://schemas.microsoft.com/office/drawing/2014/main" id="{09F9CCBB-424B-E83D-D701-EF24760640A3}"/>
              </a:ext>
            </a:extLst>
          </p:cNvPr>
          <p:cNvSpPr txBox="1"/>
          <p:nvPr/>
        </p:nvSpPr>
        <p:spPr>
          <a:xfrm>
            <a:off x="9489498" y="386834"/>
            <a:ext cx="2345747" cy="523220"/>
          </a:xfrm>
          <a:prstGeom prst="rect">
            <a:avLst/>
          </a:prstGeom>
          <a:noFill/>
        </p:spPr>
        <p:txBody>
          <a:bodyPr wrap="square">
            <a:spAutoFit/>
          </a:bodyPr>
          <a:lstStyle/>
          <a:p>
            <a:r>
              <a:rPr lang="en-US" sz="2800" b="1">
                <a:solidFill>
                  <a:schemeClr val="accent2">
                    <a:lumMod val="20000"/>
                    <a:lumOff val="80000"/>
                  </a:schemeClr>
                </a:solidFill>
                <a:latin typeface="Segoe UI" panose="020B0502040204020203" pitchFamily="34" charset="0"/>
                <a:ea typeface="Times New Roman" panose="02020603050405020304" pitchFamily="18" charset="0"/>
              </a:rPr>
              <a:t>Data Driven </a:t>
            </a:r>
            <a:endParaRPr lang="en-US" sz="2800" b="1">
              <a:solidFill>
                <a:schemeClr val="accent2">
                  <a:lumMod val="20000"/>
                  <a:lumOff val="80000"/>
                </a:schemeClr>
              </a:solidFill>
            </a:endParaRPr>
          </a:p>
        </p:txBody>
      </p:sp>
      <p:cxnSp>
        <p:nvCxnSpPr>
          <p:cNvPr id="7" name="Straight Connector 6">
            <a:extLst>
              <a:ext uri="{FF2B5EF4-FFF2-40B4-BE49-F238E27FC236}">
                <a16:creationId xmlns:a16="http://schemas.microsoft.com/office/drawing/2014/main" id="{42DD0A13-E0C9-A516-3E32-7593490BDAA5}"/>
              </a:ext>
            </a:extLst>
          </p:cNvPr>
          <p:cNvCxnSpPr>
            <a:cxnSpLocks/>
            <a:endCxn id="5" idx="1"/>
          </p:cNvCxnSpPr>
          <p:nvPr/>
        </p:nvCxnSpPr>
        <p:spPr>
          <a:xfrm flipV="1">
            <a:off x="8312727" y="648444"/>
            <a:ext cx="1176771" cy="588074"/>
          </a:xfrm>
          <a:prstGeom prst="line">
            <a:avLst/>
          </a:prstGeom>
          <a:ln w="3175">
            <a:solidFill>
              <a:schemeClr val="accent3">
                <a:lumMod val="10000"/>
                <a:lumOff val="9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CDC3AF4-5350-650D-D60E-0A42F450B95F}"/>
              </a:ext>
            </a:extLst>
          </p:cNvPr>
          <p:cNvCxnSpPr>
            <a:cxnSpLocks/>
          </p:cNvCxnSpPr>
          <p:nvPr/>
        </p:nvCxnSpPr>
        <p:spPr>
          <a:xfrm flipV="1">
            <a:off x="8582890" y="632231"/>
            <a:ext cx="906608" cy="898324"/>
          </a:xfrm>
          <a:prstGeom prst="line">
            <a:avLst/>
          </a:prstGeom>
          <a:ln w="3175">
            <a:solidFill>
              <a:schemeClr val="accent3">
                <a:lumMod val="10000"/>
                <a:lumOff val="9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FCAD82F-139D-BDD5-06E4-622247B800C9}"/>
              </a:ext>
            </a:extLst>
          </p:cNvPr>
          <p:cNvSpPr txBox="1"/>
          <p:nvPr/>
        </p:nvSpPr>
        <p:spPr>
          <a:xfrm>
            <a:off x="192719" y="1387709"/>
            <a:ext cx="3156239" cy="954107"/>
          </a:xfrm>
          <a:prstGeom prst="rect">
            <a:avLst/>
          </a:prstGeom>
          <a:noFill/>
        </p:spPr>
        <p:txBody>
          <a:bodyPr wrap="square">
            <a:spAutoFit/>
          </a:bodyPr>
          <a:lstStyle/>
          <a:p>
            <a:r>
              <a:rPr lang="en-US" sz="2800" b="1">
                <a:solidFill>
                  <a:schemeClr val="accent2">
                    <a:lumMod val="20000"/>
                    <a:lumOff val="80000"/>
                  </a:schemeClr>
                </a:solidFill>
                <a:latin typeface="Segoe UI" panose="020B0502040204020203" pitchFamily="34" charset="0"/>
                <a:ea typeface="Times New Roman" panose="02020603050405020304" pitchFamily="18" charset="0"/>
              </a:rPr>
              <a:t>Actional Outcomes</a:t>
            </a:r>
            <a:endParaRPr lang="en-US" sz="2800" b="1">
              <a:solidFill>
                <a:schemeClr val="accent2">
                  <a:lumMod val="20000"/>
                  <a:lumOff val="80000"/>
                </a:schemeClr>
              </a:solidFill>
            </a:endParaRPr>
          </a:p>
        </p:txBody>
      </p:sp>
      <p:cxnSp>
        <p:nvCxnSpPr>
          <p:cNvPr id="14" name="Straight Connector 13">
            <a:extLst>
              <a:ext uri="{FF2B5EF4-FFF2-40B4-BE49-F238E27FC236}">
                <a16:creationId xmlns:a16="http://schemas.microsoft.com/office/drawing/2014/main" id="{500BD7D9-B424-EB85-58A6-3FCE85BC7A64}"/>
              </a:ext>
            </a:extLst>
          </p:cNvPr>
          <p:cNvCxnSpPr>
            <a:cxnSpLocks/>
          </p:cNvCxnSpPr>
          <p:nvPr/>
        </p:nvCxnSpPr>
        <p:spPr>
          <a:xfrm flipH="1" flipV="1">
            <a:off x="5766955" y="648444"/>
            <a:ext cx="1128712" cy="294037"/>
          </a:xfrm>
          <a:prstGeom prst="line">
            <a:avLst/>
          </a:prstGeom>
          <a:ln w="3175">
            <a:solidFill>
              <a:schemeClr val="accent3">
                <a:lumMod val="10000"/>
                <a:lumOff val="9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9172E71-5DD1-01ED-2D12-EACEFC3FFE1A}"/>
              </a:ext>
            </a:extLst>
          </p:cNvPr>
          <p:cNvSpPr txBox="1"/>
          <p:nvPr/>
        </p:nvSpPr>
        <p:spPr>
          <a:xfrm>
            <a:off x="3458065" y="4838915"/>
            <a:ext cx="3156239" cy="954107"/>
          </a:xfrm>
          <a:prstGeom prst="rect">
            <a:avLst/>
          </a:prstGeom>
          <a:noFill/>
        </p:spPr>
        <p:txBody>
          <a:bodyPr wrap="square">
            <a:spAutoFit/>
          </a:bodyPr>
          <a:lstStyle/>
          <a:p>
            <a:r>
              <a:rPr lang="en-US" sz="2800" b="1">
                <a:solidFill>
                  <a:schemeClr val="accent2">
                    <a:lumMod val="20000"/>
                    <a:lumOff val="80000"/>
                  </a:schemeClr>
                </a:solidFill>
                <a:latin typeface="Segoe UI" panose="020B0502040204020203" pitchFamily="34" charset="0"/>
                <a:ea typeface="Times New Roman" panose="02020603050405020304" pitchFamily="18" charset="0"/>
              </a:rPr>
              <a:t>Systemwide Capabilities</a:t>
            </a:r>
          </a:p>
        </p:txBody>
      </p:sp>
      <p:sp>
        <p:nvSpPr>
          <p:cNvPr id="18" name="TextBox 17">
            <a:extLst>
              <a:ext uri="{FF2B5EF4-FFF2-40B4-BE49-F238E27FC236}">
                <a16:creationId xmlns:a16="http://schemas.microsoft.com/office/drawing/2014/main" id="{1FA6C2C0-92BA-A272-C743-E618C94D9216}"/>
              </a:ext>
            </a:extLst>
          </p:cNvPr>
          <p:cNvSpPr txBox="1"/>
          <p:nvPr/>
        </p:nvSpPr>
        <p:spPr>
          <a:xfrm>
            <a:off x="2161310" y="370621"/>
            <a:ext cx="3481604" cy="523220"/>
          </a:xfrm>
          <a:prstGeom prst="rect">
            <a:avLst/>
          </a:prstGeom>
          <a:noFill/>
        </p:spPr>
        <p:txBody>
          <a:bodyPr wrap="square">
            <a:spAutoFit/>
          </a:bodyPr>
          <a:lstStyle/>
          <a:p>
            <a:r>
              <a:rPr lang="en-US" sz="2800" b="1">
                <a:solidFill>
                  <a:schemeClr val="accent2">
                    <a:lumMod val="20000"/>
                    <a:lumOff val="80000"/>
                  </a:schemeClr>
                </a:solidFill>
                <a:latin typeface="Segoe UI" panose="020B0502040204020203" pitchFamily="34" charset="0"/>
                <a:ea typeface="Times New Roman" panose="02020603050405020304" pitchFamily="18" charset="0"/>
              </a:rPr>
              <a:t>Self-”Calibration”</a:t>
            </a:r>
            <a:endParaRPr lang="en-US" sz="2800" b="1">
              <a:solidFill>
                <a:schemeClr val="accent2">
                  <a:lumMod val="20000"/>
                  <a:lumOff val="80000"/>
                </a:schemeClr>
              </a:solidFill>
            </a:endParaRPr>
          </a:p>
        </p:txBody>
      </p:sp>
      <p:sp>
        <p:nvSpPr>
          <p:cNvPr id="19" name="TextBox 18">
            <a:extLst>
              <a:ext uri="{FF2B5EF4-FFF2-40B4-BE49-F238E27FC236}">
                <a16:creationId xmlns:a16="http://schemas.microsoft.com/office/drawing/2014/main" id="{335C7999-09B1-0DD9-4352-B26C26DFB459}"/>
              </a:ext>
            </a:extLst>
          </p:cNvPr>
          <p:cNvSpPr txBox="1"/>
          <p:nvPr/>
        </p:nvSpPr>
        <p:spPr>
          <a:xfrm>
            <a:off x="9487874" y="890526"/>
            <a:ext cx="2704106" cy="1200329"/>
          </a:xfrm>
          <a:prstGeom prst="rect">
            <a:avLst/>
          </a:prstGeom>
          <a:noFill/>
        </p:spPr>
        <p:txBody>
          <a:bodyPr wrap="square">
            <a:spAutoFit/>
          </a:bodyPr>
          <a:lstStyle/>
          <a:p>
            <a:r>
              <a:rPr lang="en-US">
                <a:solidFill>
                  <a:schemeClr val="accent2">
                    <a:lumMod val="20000"/>
                    <a:lumOff val="80000"/>
                  </a:schemeClr>
                </a:solidFill>
                <a:latin typeface="Segoe UI" panose="020B0502040204020203" pitchFamily="34" charset="0"/>
                <a:ea typeface="Times New Roman" panose="02020603050405020304" pitchFamily="18" charset="0"/>
              </a:rPr>
              <a:t>Physics informed hybrid</a:t>
            </a:r>
          </a:p>
          <a:p>
            <a:r>
              <a:rPr lang="en-US">
                <a:solidFill>
                  <a:schemeClr val="accent2">
                    <a:lumMod val="20000"/>
                    <a:lumOff val="80000"/>
                  </a:schemeClr>
                </a:solidFill>
                <a:latin typeface="Segoe UI" panose="020B0502040204020203" pitchFamily="34" charset="0"/>
                <a:ea typeface="Times New Roman" panose="02020603050405020304" pitchFamily="18" charset="0"/>
              </a:rPr>
              <a:t>model fed with massive dynamic data</a:t>
            </a:r>
            <a:r>
              <a:rPr lang="en-US">
                <a:solidFill>
                  <a:schemeClr val="accent2">
                    <a:lumMod val="20000"/>
                    <a:lumOff val="80000"/>
                  </a:schemeClr>
                </a:solidFill>
              </a:rPr>
              <a:t> from diverse sources…</a:t>
            </a:r>
            <a:r>
              <a:rPr lang="en-US">
                <a:solidFill>
                  <a:schemeClr val="accent2">
                    <a:lumMod val="20000"/>
                    <a:lumOff val="80000"/>
                  </a:schemeClr>
                </a:solidFill>
                <a:latin typeface="Segoe UI" panose="020B0502040204020203" pitchFamily="34" charset="0"/>
                <a:ea typeface="Times New Roman" panose="02020603050405020304" pitchFamily="18" charset="0"/>
              </a:rPr>
              <a:t> </a:t>
            </a:r>
            <a:endParaRPr lang="en-US">
              <a:solidFill>
                <a:schemeClr val="accent2">
                  <a:lumMod val="20000"/>
                  <a:lumOff val="80000"/>
                </a:schemeClr>
              </a:solidFill>
            </a:endParaRPr>
          </a:p>
        </p:txBody>
      </p:sp>
      <p:pic>
        <p:nvPicPr>
          <p:cNvPr id="22" name="Picture 21" descr="A black background with blue text&#10;&#10;Description automatically generated">
            <a:extLst>
              <a:ext uri="{FF2B5EF4-FFF2-40B4-BE49-F238E27FC236}">
                <a16:creationId xmlns:a16="http://schemas.microsoft.com/office/drawing/2014/main" id="{446644C7-55A0-1E30-1035-E64577867E6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915140" y="5780320"/>
            <a:ext cx="818776" cy="855356"/>
          </a:xfrm>
          <a:prstGeom prst="rect">
            <a:avLst/>
          </a:prstGeom>
        </p:spPr>
      </p:pic>
      <p:pic>
        <p:nvPicPr>
          <p:cNvPr id="23" name="Picture 22" descr="A black background with blue text&#10;&#10;Description automatically generated">
            <a:extLst>
              <a:ext uri="{FF2B5EF4-FFF2-40B4-BE49-F238E27FC236}">
                <a16:creationId xmlns:a16="http://schemas.microsoft.com/office/drawing/2014/main" id="{AA3F6584-20B3-E369-D6F7-C6C6E2EE6367}"/>
              </a:ext>
            </a:extLst>
          </p:cNvPr>
          <p:cNvPicPr>
            <a:picLocks noChangeAspect="1"/>
          </p:cNvPicPr>
          <p:nvPr/>
        </p:nvPicPr>
        <p:blipFill rotWithShape="1">
          <a:blip r:embed="rId5" cstate="email">
            <a:lum bright="70000" contrast="-70000"/>
            <a:extLst>
              <a:ext uri="{28A0092B-C50C-407E-A947-70E740481C1C}">
                <a14:useLocalDpi xmlns:a14="http://schemas.microsoft.com/office/drawing/2010/main"/>
              </a:ext>
            </a:extLst>
          </a:blip>
          <a:srcRect/>
          <a:stretch/>
        </p:blipFill>
        <p:spPr>
          <a:xfrm>
            <a:off x="9733916" y="5780320"/>
            <a:ext cx="2799543" cy="855356"/>
          </a:xfrm>
          <a:prstGeom prst="rect">
            <a:avLst/>
          </a:prstGeom>
        </p:spPr>
      </p:pic>
      <p:sp>
        <p:nvSpPr>
          <p:cNvPr id="24" name="TextBox 23">
            <a:extLst>
              <a:ext uri="{FF2B5EF4-FFF2-40B4-BE49-F238E27FC236}">
                <a16:creationId xmlns:a16="http://schemas.microsoft.com/office/drawing/2014/main" id="{AE9B5AAA-AB9E-6DA9-ADB4-D0C04F0F17EA}"/>
              </a:ext>
            </a:extLst>
          </p:cNvPr>
          <p:cNvSpPr txBox="1"/>
          <p:nvPr/>
        </p:nvSpPr>
        <p:spPr>
          <a:xfrm>
            <a:off x="2223330" y="890526"/>
            <a:ext cx="3872669" cy="1200329"/>
          </a:xfrm>
          <a:prstGeom prst="rect">
            <a:avLst/>
          </a:prstGeom>
          <a:noFill/>
        </p:spPr>
        <p:txBody>
          <a:bodyPr wrap="square">
            <a:spAutoFit/>
          </a:bodyPr>
          <a:lstStyle/>
          <a:p>
            <a:r>
              <a:rPr lang="en-US">
                <a:solidFill>
                  <a:schemeClr val="accent2">
                    <a:lumMod val="20000"/>
                    <a:lumOff val="80000"/>
                  </a:schemeClr>
                </a:solidFill>
                <a:latin typeface="Segoe UI" panose="020B0502040204020203" pitchFamily="34" charset="0"/>
                <a:ea typeface="Times New Roman" panose="02020603050405020304" pitchFamily="18" charset="0"/>
              </a:rPr>
              <a:t>Programmed machine learning algorithms enable self-calibration, automating the learning process as more data absorbed</a:t>
            </a:r>
            <a:endParaRPr lang="en-US">
              <a:solidFill>
                <a:schemeClr val="accent2">
                  <a:lumMod val="20000"/>
                  <a:lumOff val="80000"/>
                </a:schemeClr>
              </a:solidFill>
            </a:endParaRPr>
          </a:p>
        </p:txBody>
      </p:sp>
      <p:sp>
        <p:nvSpPr>
          <p:cNvPr id="25" name="TextBox 24">
            <a:extLst>
              <a:ext uri="{FF2B5EF4-FFF2-40B4-BE49-F238E27FC236}">
                <a16:creationId xmlns:a16="http://schemas.microsoft.com/office/drawing/2014/main" id="{EA4681EC-02AF-F85C-E41F-29DB9BF32151}"/>
              </a:ext>
            </a:extLst>
          </p:cNvPr>
          <p:cNvSpPr txBox="1"/>
          <p:nvPr/>
        </p:nvSpPr>
        <p:spPr>
          <a:xfrm>
            <a:off x="192719" y="2294108"/>
            <a:ext cx="2704106" cy="1200329"/>
          </a:xfrm>
          <a:prstGeom prst="rect">
            <a:avLst/>
          </a:prstGeom>
          <a:noFill/>
        </p:spPr>
        <p:txBody>
          <a:bodyPr wrap="square">
            <a:spAutoFit/>
          </a:bodyPr>
          <a:lstStyle/>
          <a:p>
            <a:r>
              <a:rPr lang="en-US">
                <a:solidFill>
                  <a:schemeClr val="accent2">
                    <a:lumMod val="20000"/>
                    <a:lumOff val="80000"/>
                  </a:schemeClr>
                </a:solidFill>
                <a:latin typeface="Segoe UI" panose="020B0502040204020203" pitchFamily="34" charset="0"/>
                <a:ea typeface="Times New Roman" panose="02020603050405020304" pitchFamily="18" charset="0"/>
              </a:rPr>
              <a:t>Built-in solvers and optimizers offer real-time decision-making intelligence.</a:t>
            </a:r>
            <a:endParaRPr lang="en-US">
              <a:solidFill>
                <a:schemeClr val="accent2">
                  <a:lumMod val="20000"/>
                  <a:lumOff val="80000"/>
                </a:schemeClr>
              </a:solidFill>
            </a:endParaRPr>
          </a:p>
        </p:txBody>
      </p:sp>
      <p:cxnSp>
        <p:nvCxnSpPr>
          <p:cNvPr id="26" name="Straight Connector 25">
            <a:extLst>
              <a:ext uri="{FF2B5EF4-FFF2-40B4-BE49-F238E27FC236}">
                <a16:creationId xmlns:a16="http://schemas.microsoft.com/office/drawing/2014/main" id="{29CB6EBF-B2A4-1BBC-BE9D-5DEA1B842C72}"/>
              </a:ext>
            </a:extLst>
          </p:cNvPr>
          <p:cNvCxnSpPr>
            <a:cxnSpLocks/>
          </p:cNvCxnSpPr>
          <p:nvPr/>
        </p:nvCxnSpPr>
        <p:spPr>
          <a:xfrm flipH="1" flipV="1">
            <a:off x="2369127" y="2977231"/>
            <a:ext cx="322118" cy="368642"/>
          </a:xfrm>
          <a:prstGeom prst="line">
            <a:avLst/>
          </a:prstGeom>
          <a:ln w="3175">
            <a:solidFill>
              <a:schemeClr val="accent3">
                <a:lumMod val="10000"/>
                <a:lumOff val="9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5CE5978-D301-B0C7-317C-2256FB000E43}"/>
              </a:ext>
            </a:extLst>
          </p:cNvPr>
          <p:cNvSpPr txBox="1"/>
          <p:nvPr/>
        </p:nvSpPr>
        <p:spPr>
          <a:xfrm>
            <a:off x="3458065" y="5758659"/>
            <a:ext cx="3234923" cy="923330"/>
          </a:xfrm>
          <a:prstGeom prst="rect">
            <a:avLst/>
          </a:prstGeom>
          <a:noFill/>
        </p:spPr>
        <p:txBody>
          <a:bodyPr wrap="square">
            <a:spAutoFit/>
          </a:bodyPr>
          <a:lstStyle/>
          <a:p>
            <a:r>
              <a:rPr lang="en-US">
                <a:solidFill>
                  <a:schemeClr val="accent2">
                    <a:lumMod val="20000"/>
                    <a:lumOff val="80000"/>
                  </a:schemeClr>
                </a:solidFill>
                <a:latin typeface="Segoe UI" panose="020B0502040204020203" pitchFamily="34" charset="0"/>
                <a:ea typeface="Times New Roman" panose="02020603050405020304" pitchFamily="18" charset="0"/>
              </a:rPr>
              <a:t>AI facilitates modeling of complex, expansive systems more efficiently.</a:t>
            </a:r>
            <a:endParaRPr lang="en-US">
              <a:solidFill>
                <a:schemeClr val="accent2">
                  <a:lumMod val="20000"/>
                  <a:lumOff val="80000"/>
                </a:schemeClr>
              </a:solidFill>
            </a:endParaRPr>
          </a:p>
        </p:txBody>
      </p:sp>
      <p:sp>
        <p:nvSpPr>
          <p:cNvPr id="2" name="TextBox 1">
            <a:extLst>
              <a:ext uri="{FF2B5EF4-FFF2-40B4-BE49-F238E27FC236}">
                <a16:creationId xmlns:a16="http://schemas.microsoft.com/office/drawing/2014/main" id="{1A7949C7-7ED5-1A23-8D9B-9CF65D053461}"/>
              </a:ext>
            </a:extLst>
          </p:cNvPr>
          <p:cNvSpPr txBox="1"/>
          <p:nvPr/>
        </p:nvSpPr>
        <p:spPr>
          <a:xfrm>
            <a:off x="8748798" y="5136477"/>
            <a:ext cx="3309111" cy="830997"/>
          </a:xfrm>
          <a:prstGeom prst="rect">
            <a:avLst/>
          </a:prstGeom>
          <a:noFill/>
        </p:spPr>
        <p:txBody>
          <a:bodyPr wrap="none" rtlCol="0">
            <a:spAutoFit/>
          </a:bodyPr>
          <a:lstStyle/>
          <a:p>
            <a:r>
              <a:rPr lang="en-US" sz="2400" b="1" dirty="0">
                <a:solidFill>
                  <a:schemeClr val="bg1">
                    <a:lumMod val="85000"/>
                  </a:schemeClr>
                </a:solidFill>
                <a:latin typeface="Arial Black" panose="020B0A04020102020204" pitchFamily="34" charset="0"/>
              </a:rPr>
              <a:t>What is a WTP </a:t>
            </a:r>
          </a:p>
          <a:p>
            <a:r>
              <a:rPr lang="en-US" sz="2400" b="1" dirty="0">
                <a:solidFill>
                  <a:schemeClr val="bg1">
                    <a:lumMod val="85000"/>
                  </a:schemeClr>
                </a:solidFill>
                <a:latin typeface="Arial Black" panose="020B0A04020102020204" pitchFamily="34" charset="0"/>
              </a:rPr>
              <a:t>	Digital Twin?</a:t>
            </a:r>
          </a:p>
        </p:txBody>
      </p:sp>
    </p:spTree>
    <p:extLst>
      <p:ext uri="{BB962C8B-B14F-4D97-AF65-F5344CB8AC3E}">
        <p14:creationId xmlns:p14="http://schemas.microsoft.com/office/powerpoint/2010/main" val="2247805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P spid="15" grpId="0"/>
      <p:bldP spid="18" grpId="0"/>
      <p:bldP spid="19" grpId="0"/>
      <p:bldP spid="24" grpId="0"/>
      <p:bldP spid="25" grpId="0"/>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EC4762C-FF05-0878-EC81-AA534E44CC6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31D46B01-EE2F-E4A2-6447-9D91A064C730}"/>
              </a:ext>
            </a:extLst>
          </p:cNvPr>
          <p:cNvSpPr txBox="1"/>
          <p:nvPr/>
        </p:nvSpPr>
        <p:spPr>
          <a:xfrm>
            <a:off x="3048811" y="535630"/>
            <a:ext cx="6094378" cy="584775"/>
          </a:xfrm>
          <a:prstGeom prst="rect">
            <a:avLst/>
          </a:prstGeom>
          <a:noFill/>
        </p:spPr>
        <p:txBody>
          <a:bodyPr wrap="square">
            <a:spAutoFit/>
          </a:bodyPr>
          <a:lstStyle/>
          <a:p>
            <a:r>
              <a:rPr lang="en-US" sz="3200">
                <a:solidFill>
                  <a:srgbClr val="000000"/>
                </a:solidFill>
                <a:effectLst/>
                <a:latin typeface="Segoe UI" panose="020B0502040204020203" pitchFamily="34" charset="0"/>
                <a:ea typeface="DengXian" panose="02010600030101010101" pitchFamily="2" charset="-122"/>
              </a:rPr>
              <a:t>When we say </a:t>
            </a:r>
            <a:r>
              <a:rPr lang="en-US" sz="3200" b="1">
                <a:solidFill>
                  <a:srgbClr val="000000"/>
                </a:solidFill>
                <a:effectLst/>
                <a:latin typeface="Segoe UI" panose="020B0502040204020203" pitchFamily="34" charset="0"/>
                <a:ea typeface="DengXian" panose="02010600030101010101" pitchFamily="2" charset="-122"/>
              </a:rPr>
              <a:t>“Digital Twin”…</a:t>
            </a:r>
            <a:endParaRPr lang="en-US" sz="3200"/>
          </a:p>
        </p:txBody>
      </p:sp>
      <p:sp>
        <p:nvSpPr>
          <p:cNvPr id="8" name="TextBox 7">
            <a:extLst>
              <a:ext uri="{FF2B5EF4-FFF2-40B4-BE49-F238E27FC236}">
                <a16:creationId xmlns:a16="http://schemas.microsoft.com/office/drawing/2014/main" id="{3A5FA4E4-F47C-E4D6-EF93-4A0A7EAF7502}"/>
              </a:ext>
            </a:extLst>
          </p:cNvPr>
          <p:cNvSpPr txBox="1"/>
          <p:nvPr/>
        </p:nvSpPr>
        <p:spPr>
          <a:xfrm>
            <a:off x="3682313" y="4910435"/>
            <a:ext cx="4341341" cy="954107"/>
          </a:xfrm>
          <a:prstGeom prst="rect">
            <a:avLst/>
          </a:prstGeom>
          <a:noFill/>
        </p:spPr>
        <p:txBody>
          <a:bodyPr wrap="square">
            <a:spAutoFit/>
          </a:bodyPr>
          <a:lstStyle/>
          <a:p>
            <a:r>
              <a:rPr lang="en-US" sz="2800">
                <a:solidFill>
                  <a:srgbClr val="000000"/>
                </a:solidFill>
                <a:effectLst/>
                <a:latin typeface="Segoe UI" panose="020B0502040204020203" pitchFamily="34" charset="0"/>
                <a:ea typeface="DengXian" panose="02010600030101010101" pitchFamily="2" charset="-122"/>
              </a:rPr>
              <a:t>… isn’t’ it the same thing as </a:t>
            </a:r>
            <a:r>
              <a:rPr lang="en-US" sz="2800" b="1">
                <a:solidFill>
                  <a:srgbClr val="000000"/>
                </a:solidFill>
                <a:effectLst/>
                <a:latin typeface="Segoe UI" panose="020B0502040204020203" pitchFamily="34" charset="0"/>
                <a:ea typeface="DengXian" panose="02010600030101010101" pitchFamily="2" charset="-122"/>
              </a:rPr>
              <a:t>a “calibrated model”?</a:t>
            </a:r>
            <a:r>
              <a:rPr lang="en-US" sz="2800">
                <a:solidFill>
                  <a:srgbClr val="000000"/>
                </a:solidFill>
                <a:effectLst/>
                <a:latin typeface="Segoe UI" panose="020B0502040204020203" pitchFamily="34" charset="0"/>
                <a:ea typeface="DengXian" panose="02010600030101010101" pitchFamily="2" charset="-122"/>
              </a:rPr>
              <a:t> </a:t>
            </a:r>
            <a:endParaRPr lang="en-US" sz="2800"/>
          </a:p>
        </p:txBody>
      </p:sp>
    </p:spTree>
    <p:extLst>
      <p:ext uri="{BB962C8B-B14F-4D97-AF65-F5344CB8AC3E}">
        <p14:creationId xmlns:p14="http://schemas.microsoft.com/office/powerpoint/2010/main" val="31012100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FA4A52B-66B9-4F32-B2BD-D1624E7BA999}"/>
              </a:ext>
            </a:extLst>
          </p:cNvPr>
          <p:cNvSpPr>
            <a:spLocks noGrp="1"/>
          </p:cNvSpPr>
          <p:nvPr>
            <p:ph type="title"/>
          </p:nvPr>
        </p:nvSpPr>
        <p:spPr>
          <a:xfrm>
            <a:off x="1330630" y="1236537"/>
            <a:ext cx="9230690" cy="3970318"/>
          </a:xfrm>
        </p:spPr>
        <p:txBody>
          <a:bodyPr/>
          <a:lstStyle/>
          <a:p>
            <a:r>
              <a:rPr lang="en-US" sz="3200" b="1"/>
              <a:t>Definition:  </a:t>
            </a:r>
            <a:r>
              <a:rPr lang="en-US" sz="3200" b="1">
                <a:solidFill>
                  <a:srgbClr val="FFFF00"/>
                </a:solidFill>
              </a:rPr>
              <a:t>A Digital Twin </a:t>
            </a:r>
            <a:r>
              <a:rPr lang="en-US" sz="3200" b="1"/>
              <a:t>is a dynamic digital representation of real-world entities and their behaviors using models with </a:t>
            </a:r>
            <a:r>
              <a:rPr lang="en-US" sz="3200" b="1" u="sng">
                <a:solidFill>
                  <a:srgbClr val="FFFF00"/>
                </a:solidFill>
              </a:rPr>
              <a:t>static and dynamic data </a:t>
            </a:r>
            <a:r>
              <a:rPr lang="en-US" sz="3200" b="1"/>
              <a:t>that enable insights and interactions to drive </a:t>
            </a:r>
            <a:r>
              <a:rPr lang="en-US" sz="3200" b="1" u="sng">
                <a:solidFill>
                  <a:srgbClr val="FFFF00"/>
                </a:solidFill>
              </a:rPr>
              <a:t>actionable and improved outcomes</a:t>
            </a:r>
            <a:r>
              <a:rPr lang="en-US" sz="3200" b="1"/>
              <a:t>. </a:t>
            </a:r>
            <a:br>
              <a:rPr lang="en-US" sz="3200" b="1"/>
            </a:br>
            <a:br>
              <a:rPr lang="en-US" sz="4400" b="1"/>
            </a:br>
            <a:r>
              <a:rPr lang="en-US" sz="2400" b="1"/>
              <a:t>Industry aligned definition led by SWAN Digital Twin Working Group and "American Water Works Association Digital Twins Committee” </a:t>
            </a:r>
            <a:endParaRPr lang="en-US" b="1"/>
          </a:p>
        </p:txBody>
      </p:sp>
    </p:spTree>
    <p:extLst>
      <p:ext uri="{BB962C8B-B14F-4D97-AF65-F5344CB8AC3E}">
        <p14:creationId xmlns:p14="http://schemas.microsoft.com/office/powerpoint/2010/main" val="1468328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59AC5-ED4A-BF4B-381D-546E64C7AEAA}"/>
              </a:ext>
            </a:extLst>
          </p:cNvPr>
          <p:cNvSpPr>
            <a:spLocks noGrp="1"/>
          </p:cNvSpPr>
          <p:nvPr>
            <p:ph type="title"/>
          </p:nvPr>
        </p:nvSpPr>
        <p:spPr>
          <a:ln>
            <a:noFill/>
          </a:ln>
        </p:spPr>
        <p:txBody>
          <a:bodyPr anchor="ctr"/>
          <a:lstStyle/>
          <a:p>
            <a:r>
              <a:rPr lang="en-US"/>
              <a:t>Blue </a:t>
            </a:r>
            <a:r>
              <a:rPr lang="en-US" err="1"/>
              <a:t>Plan-it</a:t>
            </a:r>
            <a:r>
              <a:rPr lang="en-US"/>
              <a:t>® Offers Digital Twins that Can Be Categorized into Several Different Types</a:t>
            </a:r>
          </a:p>
        </p:txBody>
      </p:sp>
      <p:sp>
        <p:nvSpPr>
          <p:cNvPr id="4" name="TextBox 3">
            <a:extLst>
              <a:ext uri="{FF2B5EF4-FFF2-40B4-BE49-F238E27FC236}">
                <a16:creationId xmlns:a16="http://schemas.microsoft.com/office/drawing/2014/main" id="{BC845159-38FC-BD37-2AA0-2CAE01A89258}"/>
              </a:ext>
            </a:extLst>
          </p:cNvPr>
          <p:cNvSpPr txBox="1"/>
          <p:nvPr/>
        </p:nvSpPr>
        <p:spPr>
          <a:xfrm>
            <a:off x="3109420" y="3988254"/>
            <a:ext cx="2582334" cy="1200329"/>
          </a:xfrm>
          <a:prstGeom prst="rect">
            <a:avLst/>
          </a:prstGeom>
          <a:noFill/>
        </p:spPr>
        <p:txBody>
          <a:bodyPr wrap="square" rtlCol="0">
            <a:spAutoFit/>
          </a:bodyPr>
          <a:lstStyle/>
          <a:p>
            <a:pPr algn="ctr"/>
            <a:r>
              <a:rPr lang="en-US" b="1"/>
              <a:t>Asset Twins</a:t>
            </a:r>
          </a:p>
          <a:p>
            <a:pPr algn="ctr"/>
            <a:r>
              <a:rPr lang="en-US" b="0" i="0">
                <a:solidFill>
                  <a:srgbClr val="222222"/>
                </a:solidFill>
                <a:effectLst/>
                <a:latin typeface="Inter"/>
              </a:rPr>
              <a:t>Digital models of physical assets such as buildings and equipment </a:t>
            </a:r>
            <a:endParaRPr lang="en-US"/>
          </a:p>
        </p:txBody>
      </p:sp>
      <p:sp>
        <p:nvSpPr>
          <p:cNvPr id="5" name="TextBox 4">
            <a:extLst>
              <a:ext uri="{FF2B5EF4-FFF2-40B4-BE49-F238E27FC236}">
                <a16:creationId xmlns:a16="http://schemas.microsoft.com/office/drawing/2014/main" id="{8DCEA40E-2CA5-CE8C-27AD-5047C65C8956}"/>
              </a:ext>
            </a:extLst>
          </p:cNvPr>
          <p:cNvSpPr txBox="1"/>
          <p:nvPr/>
        </p:nvSpPr>
        <p:spPr>
          <a:xfrm>
            <a:off x="6299124" y="3988254"/>
            <a:ext cx="2582334" cy="923330"/>
          </a:xfrm>
          <a:prstGeom prst="rect">
            <a:avLst/>
          </a:prstGeom>
          <a:noFill/>
        </p:spPr>
        <p:txBody>
          <a:bodyPr wrap="square" rtlCol="0">
            <a:spAutoFit/>
          </a:bodyPr>
          <a:lstStyle/>
          <a:p>
            <a:pPr algn="ctr"/>
            <a:r>
              <a:rPr lang="en-US" b="1"/>
              <a:t>System Twins</a:t>
            </a:r>
          </a:p>
          <a:p>
            <a:pPr algn="ctr"/>
            <a:r>
              <a:rPr lang="en-US" b="0" i="0">
                <a:solidFill>
                  <a:srgbClr val="222222"/>
                </a:solidFill>
                <a:effectLst/>
                <a:latin typeface="Inter"/>
              </a:rPr>
              <a:t>Digital models of entire systems or processes</a:t>
            </a:r>
            <a:endParaRPr lang="en-US"/>
          </a:p>
        </p:txBody>
      </p:sp>
      <p:sp>
        <p:nvSpPr>
          <p:cNvPr id="6" name="TextBox 5">
            <a:extLst>
              <a:ext uri="{FF2B5EF4-FFF2-40B4-BE49-F238E27FC236}">
                <a16:creationId xmlns:a16="http://schemas.microsoft.com/office/drawing/2014/main" id="{47F964D2-B6B3-B6F8-98DF-D7DEB6819967}"/>
              </a:ext>
            </a:extLst>
          </p:cNvPr>
          <p:cNvSpPr txBox="1"/>
          <p:nvPr/>
        </p:nvSpPr>
        <p:spPr>
          <a:xfrm>
            <a:off x="9378282" y="3988254"/>
            <a:ext cx="2582334" cy="1477328"/>
          </a:xfrm>
          <a:prstGeom prst="rect">
            <a:avLst/>
          </a:prstGeom>
          <a:noFill/>
        </p:spPr>
        <p:txBody>
          <a:bodyPr wrap="square" rtlCol="0">
            <a:spAutoFit/>
          </a:bodyPr>
          <a:lstStyle/>
          <a:p>
            <a:pPr algn="ctr"/>
            <a:r>
              <a:rPr lang="en-US" b="1"/>
              <a:t>Process Twins</a:t>
            </a:r>
          </a:p>
          <a:p>
            <a:pPr algn="ctr"/>
            <a:r>
              <a:rPr lang="en-US" b="0" i="0">
                <a:solidFill>
                  <a:srgbClr val="222222"/>
                </a:solidFill>
                <a:effectLst/>
                <a:latin typeface="Inter"/>
              </a:rPr>
              <a:t>Digital models of entire business processes (e.g., Planning, </a:t>
            </a:r>
            <a:r>
              <a:rPr lang="en-US">
                <a:solidFill>
                  <a:srgbClr val="222222"/>
                </a:solidFill>
                <a:latin typeface="Inter"/>
              </a:rPr>
              <a:t>Utility Management, </a:t>
            </a:r>
            <a:r>
              <a:rPr lang="en-US" b="0" i="0">
                <a:solidFill>
                  <a:srgbClr val="222222"/>
                </a:solidFill>
                <a:effectLst/>
                <a:latin typeface="Inter"/>
              </a:rPr>
              <a:t>Billing)</a:t>
            </a:r>
            <a:endParaRPr lang="en-US"/>
          </a:p>
        </p:txBody>
      </p:sp>
      <p:sp>
        <p:nvSpPr>
          <p:cNvPr id="7" name="TextBox 6">
            <a:extLst>
              <a:ext uri="{FF2B5EF4-FFF2-40B4-BE49-F238E27FC236}">
                <a16:creationId xmlns:a16="http://schemas.microsoft.com/office/drawing/2014/main" id="{6D6A6604-D725-09B7-CB68-3159D48E87D2}"/>
              </a:ext>
            </a:extLst>
          </p:cNvPr>
          <p:cNvSpPr txBox="1"/>
          <p:nvPr/>
        </p:nvSpPr>
        <p:spPr>
          <a:xfrm>
            <a:off x="233983" y="3988254"/>
            <a:ext cx="2706928" cy="1477328"/>
          </a:xfrm>
          <a:prstGeom prst="rect">
            <a:avLst/>
          </a:prstGeom>
          <a:noFill/>
        </p:spPr>
        <p:txBody>
          <a:bodyPr wrap="square" rtlCol="0">
            <a:spAutoFit/>
          </a:bodyPr>
          <a:lstStyle/>
          <a:p>
            <a:pPr algn="ctr"/>
            <a:r>
              <a:rPr lang="en-US" b="1"/>
              <a:t>Component Twins</a:t>
            </a:r>
          </a:p>
          <a:p>
            <a:pPr algn="ctr"/>
            <a:r>
              <a:rPr lang="en-US" b="0" i="0">
                <a:solidFill>
                  <a:srgbClr val="222222"/>
                </a:solidFill>
                <a:effectLst/>
                <a:latin typeface="Inter"/>
              </a:rPr>
              <a:t>Digital models of individual components or parts, such as motors, sensors, switches and valves </a:t>
            </a:r>
            <a:endParaRPr lang="en-US"/>
          </a:p>
        </p:txBody>
      </p:sp>
      <p:pic>
        <p:nvPicPr>
          <p:cNvPr id="15" name="Picture 4" descr="Digital twins: what are they, advantages and applications | ATRIA Innovation">
            <a:extLst>
              <a:ext uri="{FF2B5EF4-FFF2-40B4-BE49-F238E27FC236}">
                <a16:creationId xmlns:a16="http://schemas.microsoft.com/office/drawing/2014/main" id="{26935B49-F779-9922-1A44-0F8BCA6C00EF}"/>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b="-3"/>
          <a:stretch/>
        </p:blipFill>
        <p:spPr bwMode="auto">
          <a:xfrm>
            <a:off x="3084311" y="2047029"/>
            <a:ext cx="2728057" cy="1828800"/>
          </a:xfrm>
          <a:prstGeom prst="rect">
            <a:avLst/>
          </a:prstGeom>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B2FEF272-C447-8244-6BBD-11691EC9972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190340" y="2035463"/>
            <a:ext cx="2877046" cy="1828800"/>
          </a:xfrm>
          <a:prstGeom prst="rect">
            <a:avLst/>
          </a:prstGeom>
          <a:effectLst>
            <a:glow rad="228600">
              <a:schemeClr val="accent4">
                <a:satMod val="175000"/>
                <a:alpha val="40000"/>
              </a:schemeClr>
            </a:glow>
          </a:effectLst>
        </p:spPr>
      </p:pic>
      <p:pic>
        <p:nvPicPr>
          <p:cNvPr id="17" name="Picture 16">
            <a:extLst>
              <a:ext uri="{FF2B5EF4-FFF2-40B4-BE49-F238E27FC236}">
                <a16:creationId xmlns:a16="http://schemas.microsoft.com/office/drawing/2014/main" id="{62654CF3-A42A-3453-A947-1FAE56631679}"/>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9355797" y="2047029"/>
            <a:ext cx="2636758" cy="1828800"/>
          </a:xfrm>
          <a:prstGeom prst="rect">
            <a:avLst/>
          </a:prstGeom>
        </p:spPr>
      </p:pic>
      <p:pic>
        <p:nvPicPr>
          <p:cNvPr id="18" name="Picture 6" descr="Digital twins: creating new innovation opportunities | Job Wizards">
            <a:extLst>
              <a:ext uri="{FF2B5EF4-FFF2-40B4-BE49-F238E27FC236}">
                <a16:creationId xmlns:a16="http://schemas.microsoft.com/office/drawing/2014/main" id="{C1A59D46-8F89-E64E-FB7D-902A7E5E8915}"/>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319247" y="2047029"/>
            <a:ext cx="2411806" cy="18288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87B88A57-EC05-361B-385F-4CCCEFFF7F90}"/>
              </a:ext>
            </a:extLst>
          </p:cNvPr>
          <p:cNvSpPr txBox="1"/>
          <p:nvPr/>
        </p:nvSpPr>
        <p:spPr>
          <a:xfrm>
            <a:off x="1463877" y="5845126"/>
            <a:ext cx="2706928" cy="738664"/>
          </a:xfrm>
          <a:prstGeom prst="rect">
            <a:avLst/>
          </a:prstGeom>
          <a:noFill/>
        </p:spPr>
        <p:txBody>
          <a:bodyPr wrap="square" rtlCol="0">
            <a:spAutoFit/>
          </a:bodyPr>
          <a:lstStyle/>
          <a:p>
            <a:pPr algn="ctr"/>
            <a:r>
              <a:rPr lang="en-US" sz="1400" b="1">
                <a:solidFill>
                  <a:srgbClr val="00B0F0"/>
                </a:solidFill>
              </a:rPr>
              <a:t>Blue </a:t>
            </a:r>
            <a:r>
              <a:rPr lang="en-US" sz="1400" b="1" err="1">
                <a:solidFill>
                  <a:srgbClr val="00B0F0"/>
                </a:solidFill>
              </a:rPr>
              <a:t>Plan-it</a:t>
            </a:r>
            <a:r>
              <a:rPr lang="en-US" sz="1400" b="1">
                <a:solidFill>
                  <a:srgbClr val="00B0F0"/>
                </a:solidFill>
              </a:rPr>
              <a:t>® </a:t>
            </a:r>
          </a:p>
          <a:p>
            <a:pPr algn="ctr"/>
            <a:r>
              <a:rPr lang="en-US" sz="1400" b="1">
                <a:solidFill>
                  <a:srgbClr val="00B0F0"/>
                </a:solidFill>
              </a:rPr>
              <a:t>Unit Process Models</a:t>
            </a:r>
          </a:p>
          <a:p>
            <a:pPr algn="ctr"/>
            <a:r>
              <a:rPr lang="en-US" sz="1400" b="1">
                <a:solidFill>
                  <a:srgbClr val="00B0F0"/>
                </a:solidFill>
              </a:rPr>
              <a:t>&amp; Equipment Models</a:t>
            </a:r>
          </a:p>
        </p:txBody>
      </p:sp>
      <p:sp>
        <p:nvSpPr>
          <p:cNvPr id="19" name="TextBox 18">
            <a:extLst>
              <a:ext uri="{FF2B5EF4-FFF2-40B4-BE49-F238E27FC236}">
                <a16:creationId xmlns:a16="http://schemas.microsoft.com/office/drawing/2014/main" id="{2EB9CC6D-AB7A-66CB-B8AE-175764071E78}"/>
              </a:ext>
            </a:extLst>
          </p:cNvPr>
          <p:cNvSpPr txBox="1"/>
          <p:nvPr/>
        </p:nvSpPr>
        <p:spPr>
          <a:xfrm>
            <a:off x="6299124" y="5629682"/>
            <a:ext cx="2706928" cy="954107"/>
          </a:xfrm>
          <a:prstGeom prst="rect">
            <a:avLst/>
          </a:prstGeom>
          <a:noFill/>
        </p:spPr>
        <p:txBody>
          <a:bodyPr wrap="square" rtlCol="0">
            <a:spAutoFit/>
          </a:bodyPr>
          <a:lstStyle/>
          <a:p>
            <a:pPr algn="ctr"/>
            <a:r>
              <a:rPr lang="en-US" sz="1400" b="1">
                <a:solidFill>
                  <a:srgbClr val="00B0F0"/>
                </a:solidFill>
              </a:rPr>
              <a:t>Blue </a:t>
            </a:r>
            <a:r>
              <a:rPr lang="en-US" sz="1400" b="1" err="1">
                <a:solidFill>
                  <a:srgbClr val="00B0F0"/>
                </a:solidFill>
              </a:rPr>
              <a:t>Plan-it</a:t>
            </a:r>
            <a:r>
              <a:rPr lang="en-US" sz="1400" b="1">
                <a:solidFill>
                  <a:srgbClr val="00B0F0"/>
                </a:solidFill>
              </a:rPr>
              <a:t>® </a:t>
            </a:r>
          </a:p>
          <a:p>
            <a:pPr algn="ctr"/>
            <a:r>
              <a:rPr lang="en-US" sz="1400" b="1">
                <a:solidFill>
                  <a:srgbClr val="00B0F0"/>
                </a:solidFill>
              </a:rPr>
              <a:t>WTP &amp; WWTP Models</a:t>
            </a:r>
          </a:p>
          <a:p>
            <a:pPr algn="ctr"/>
            <a:r>
              <a:rPr lang="en-US" sz="1400" b="1">
                <a:solidFill>
                  <a:srgbClr val="00B0F0"/>
                </a:solidFill>
              </a:rPr>
              <a:t>Wellfield Models</a:t>
            </a:r>
          </a:p>
          <a:p>
            <a:pPr algn="ctr"/>
            <a:r>
              <a:rPr lang="en-US" sz="1400" b="1">
                <a:solidFill>
                  <a:srgbClr val="00B0F0"/>
                </a:solidFill>
              </a:rPr>
              <a:t>Distribution System Models</a:t>
            </a:r>
          </a:p>
        </p:txBody>
      </p:sp>
      <p:sp>
        <p:nvSpPr>
          <p:cNvPr id="20" name="TextBox 19">
            <a:extLst>
              <a:ext uri="{FF2B5EF4-FFF2-40B4-BE49-F238E27FC236}">
                <a16:creationId xmlns:a16="http://schemas.microsoft.com/office/drawing/2014/main" id="{F218E692-54B6-4F63-BFF6-57746293B1FC}"/>
              </a:ext>
            </a:extLst>
          </p:cNvPr>
          <p:cNvSpPr txBox="1"/>
          <p:nvPr/>
        </p:nvSpPr>
        <p:spPr>
          <a:xfrm>
            <a:off x="9378282" y="5680425"/>
            <a:ext cx="2706928" cy="738664"/>
          </a:xfrm>
          <a:prstGeom prst="rect">
            <a:avLst/>
          </a:prstGeom>
          <a:noFill/>
        </p:spPr>
        <p:txBody>
          <a:bodyPr wrap="square" rtlCol="0">
            <a:spAutoFit/>
          </a:bodyPr>
          <a:lstStyle/>
          <a:p>
            <a:pPr algn="ctr"/>
            <a:r>
              <a:rPr lang="en-US" sz="1400" b="1">
                <a:solidFill>
                  <a:srgbClr val="00B0F0"/>
                </a:solidFill>
              </a:rPr>
              <a:t>Blue </a:t>
            </a:r>
            <a:r>
              <a:rPr lang="en-US" sz="1400" b="1" err="1">
                <a:solidFill>
                  <a:srgbClr val="00B0F0"/>
                </a:solidFill>
              </a:rPr>
              <a:t>Plan-it</a:t>
            </a:r>
            <a:r>
              <a:rPr lang="en-US" sz="1400" b="1">
                <a:solidFill>
                  <a:srgbClr val="00B0F0"/>
                </a:solidFill>
              </a:rPr>
              <a:t>® </a:t>
            </a:r>
          </a:p>
          <a:p>
            <a:pPr algn="ctr"/>
            <a:r>
              <a:rPr lang="en-US" sz="1400" b="1">
                <a:solidFill>
                  <a:srgbClr val="00B0F0"/>
                </a:solidFill>
              </a:rPr>
              <a:t>Master Planning &amp; Utility Management Model</a:t>
            </a:r>
          </a:p>
        </p:txBody>
      </p:sp>
    </p:spTree>
    <p:extLst>
      <p:ext uri="{BB962C8B-B14F-4D97-AF65-F5344CB8AC3E}">
        <p14:creationId xmlns:p14="http://schemas.microsoft.com/office/powerpoint/2010/main" val="414507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14" grpId="0"/>
      <p:bldP spid="19"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4"/>
          </p:nvPr>
        </p:nvSpPr>
        <p:spPr>
          <a:xfrm>
            <a:off x="11396132" y="6394450"/>
            <a:ext cx="69426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9BAAD03-4860-4E41-8C65-3BCAECF6961C}" type="slidenum">
              <a:rPr lang="en-US" smtClean="0"/>
              <a:pPr/>
              <a:t>18</a:t>
            </a:fld>
            <a:endParaRPr lang="en-US"/>
          </a:p>
        </p:txBody>
      </p:sp>
      <p:pic>
        <p:nvPicPr>
          <p:cNvPr id="28" name="Picture 27" descr="EOM-iPhonePlant.jpg">
            <a:extLst>
              <a:ext uri="{FF2B5EF4-FFF2-40B4-BE49-F238E27FC236}">
                <a16:creationId xmlns:a16="http://schemas.microsoft.com/office/drawing/2014/main" id="{8447DBBA-38B5-4F58-A6AB-08377EC174D6}"/>
              </a:ext>
            </a:extLst>
          </p:cNvPr>
          <p:cNvPicPr>
            <a:picLocks noChangeAspect="1"/>
          </p:cNvPicPr>
          <p:nvPr/>
        </p:nvPicPr>
        <p:blipFill>
          <a:blip r:embed="rId3" cstate="print"/>
          <a:stretch>
            <a:fillRect/>
          </a:stretch>
        </p:blipFill>
        <p:spPr>
          <a:xfrm>
            <a:off x="3436641" y="1340371"/>
            <a:ext cx="6143625" cy="4924425"/>
          </a:xfrm>
          <a:prstGeom prst="rect">
            <a:avLst/>
          </a:prstGeom>
        </p:spPr>
      </p:pic>
      <p:pic>
        <p:nvPicPr>
          <p:cNvPr id="29" name="Picture 28">
            <a:extLst>
              <a:ext uri="{FF2B5EF4-FFF2-40B4-BE49-F238E27FC236}">
                <a16:creationId xmlns:a16="http://schemas.microsoft.com/office/drawing/2014/main" id="{E7A29A55-9979-4640-B90A-B368E986C6D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178536">
            <a:off x="4614053" y="3723672"/>
            <a:ext cx="1855148" cy="1224127"/>
          </a:xfrm>
          <a:prstGeom prst="rect">
            <a:avLst/>
          </a:prstGeom>
        </p:spPr>
      </p:pic>
      <p:grpSp>
        <p:nvGrpSpPr>
          <p:cNvPr id="30" name="Group 29">
            <a:extLst>
              <a:ext uri="{FF2B5EF4-FFF2-40B4-BE49-F238E27FC236}">
                <a16:creationId xmlns:a16="http://schemas.microsoft.com/office/drawing/2014/main" id="{03240028-54CD-4003-8DFE-A079B8A8708A}"/>
              </a:ext>
            </a:extLst>
          </p:cNvPr>
          <p:cNvGrpSpPr/>
          <p:nvPr/>
        </p:nvGrpSpPr>
        <p:grpSpPr>
          <a:xfrm>
            <a:off x="6074358" y="1828447"/>
            <a:ext cx="5231034" cy="2401818"/>
            <a:chOff x="4048125" y="1596539"/>
            <a:chExt cx="5231034" cy="2401818"/>
          </a:xfrm>
        </p:grpSpPr>
        <p:sp>
          <p:nvSpPr>
            <p:cNvPr id="31" name="Freeform 12">
              <a:extLst>
                <a:ext uri="{FF2B5EF4-FFF2-40B4-BE49-F238E27FC236}">
                  <a16:creationId xmlns:a16="http://schemas.microsoft.com/office/drawing/2014/main" id="{D17DE34F-C4B7-489A-B693-C1183FE75DA0}"/>
                </a:ext>
              </a:extLst>
            </p:cNvPr>
            <p:cNvSpPr>
              <a:spLocks noChangeArrowheads="1"/>
            </p:cNvSpPr>
            <p:nvPr/>
          </p:nvSpPr>
          <p:spPr bwMode="auto">
            <a:xfrm>
              <a:off x="4048125" y="2200274"/>
              <a:ext cx="2543175" cy="1790699"/>
            </a:xfrm>
            <a:custGeom>
              <a:avLst/>
              <a:gdLst>
                <a:gd name="T0" fmla="*/ 0 w 2409825"/>
                <a:gd name="T1" fmla="*/ 0 h 2609850"/>
                <a:gd name="T2" fmla="*/ 2409825 w 2409825"/>
                <a:gd name="T3" fmla="*/ 552450 h 2609850"/>
                <a:gd name="T4" fmla="*/ 2409825 w 2409825"/>
                <a:gd name="T5" fmla="*/ 2609850 h 2609850"/>
                <a:gd name="T6" fmla="*/ 47625 w 2409825"/>
                <a:gd name="T7" fmla="*/ 19050 h 2609850"/>
                <a:gd name="T8" fmla="*/ 0 60000 65536"/>
                <a:gd name="T9" fmla="*/ 0 60000 65536"/>
                <a:gd name="T10" fmla="*/ 0 60000 65536"/>
                <a:gd name="T11" fmla="*/ 0 60000 65536"/>
                <a:gd name="T12" fmla="*/ 0 w 2409825"/>
                <a:gd name="T13" fmla="*/ 0 h 2609850"/>
                <a:gd name="T14" fmla="*/ 2409825 w 2409825"/>
                <a:gd name="T15" fmla="*/ 2609850 h 2609850"/>
                <a:gd name="connsiteX0" fmla="*/ 0 w 2505075"/>
                <a:gd name="connsiteY0" fmla="*/ 1000125 h 3609975"/>
                <a:gd name="connsiteX1" fmla="*/ 2505075 w 2505075"/>
                <a:gd name="connsiteY1" fmla="*/ 0 h 3609975"/>
                <a:gd name="connsiteX2" fmla="*/ 2409825 w 2505075"/>
                <a:gd name="connsiteY2" fmla="*/ 3609975 h 3609975"/>
                <a:gd name="connsiteX3" fmla="*/ 47625 w 2505075"/>
                <a:gd name="connsiteY3" fmla="*/ 1019175 h 3609975"/>
                <a:gd name="connsiteX0" fmla="*/ 0 w 2505075"/>
                <a:gd name="connsiteY0" fmla="*/ 1000125 h 1981201"/>
                <a:gd name="connsiteX1" fmla="*/ 2505075 w 2505075"/>
                <a:gd name="connsiteY1" fmla="*/ 0 h 1981201"/>
                <a:gd name="connsiteX2" fmla="*/ 2505075 w 2505075"/>
                <a:gd name="connsiteY2" fmla="*/ 1981201 h 1981201"/>
                <a:gd name="connsiteX3" fmla="*/ 47625 w 2505075"/>
                <a:gd name="connsiteY3" fmla="*/ 1019175 h 1981201"/>
                <a:gd name="connsiteX0" fmla="*/ 0 w 2505075"/>
                <a:gd name="connsiteY0" fmla="*/ 1381124 h 2362200"/>
                <a:gd name="connsiteX1" fmla="*/ 2505075 w 2505075"/>
                <a:gd name="connsiteY1" fmla="*/ 0 h 2362200"/>
                <a:gd name="connsiteX2" fmla="*/ 2505075 w 2505075"/>
                <a:gd name="connsiteY2" fmla="*/ 2362200 h 2362200"/>
                <a:gd name="connsiteX3" fmla="*/ 47625 w 2505075"/>
                <a:gd name="connsiteY3" fmla="*/ 1400174 h 2362200"/>
                <a:gd name="connsiteX0" fmla="*/ 0 w 2505075"/>
                <a:gd name="connsiteY0" fmla="*/ 1381124 h 1905000"/>
                <a:gd name="connsiteX1" fmla="*/ 2505075 w 2505075"/>
                <a:gd name="connsiteY1" fmla="*/ 0 h 1905000"/>
                <a:gd name="connsiteX2" fmla="*/ 2505075 w 2505075"/>
                <a:gd name="connsiteY2" fmla="*/ 1905000 h 1905000"/>
                <a:gd name="connsiteX3" fmla="*/ 47625 w 2505075"/>
                <a:gd name="connsiteY3" fmla="*/ 1400174 h 1905000"/>
                <a:gd name="connsiteX0" fmla="*/ 0 w 2581275"/>
                <a:gd name="connsiteY0" fmla="*/ 1609724 h 2133600"/>
                <a:gd name="connsiteX1" fmla="*/ 2581275 w 2581275"/>
                <a:gd name="connsiteY1" fmla="*/ 0 h 2133600"/>
                <a:gd name="connsiteX2" fmla="*/ 2505075 w 2581275"/>
                <a:gd name="connsiteY2" fmla="*/ 2133600 h 2133600"/>
                <a:gd name="connsiteX3" fmla="*/ 47625 w 2581275"/>
                <a:gd name="connsiteY3" fmla="*/ 1628774 h 2133600"/>
                <a:gd name="connsiteX0" fmla="*/ 0 w 2581275"/>
                <a:gd name="connsiteY0" fmla="*/ 1609724 h 1905000"/>
                <a:gd name="connsiteX1" fmla="*/ 2581275 w 2581275"/>
                <a:gd name="connsiteY1" fmla="*/ 0 h 1905000"/>
                <a:gd name="connsiteX2" fmla="*/ 2581275 w 2581275"/>
                <a:gd name="connsiteY2" fmla="*/ 1905000 h 1905000"/>
                <a:gd name="connsiteX3" fmla="*/ 47625 w 2581275"/>
                <a:gd name="connsiteY3" fmla="*/ 1628774 h 1905000"/>
                <a:gd name="connsiteX0" fmla="*/ 0 w 2581275"/>
                <a:gd name="connsiteY0" fmla="*/ 1609724 h 1752600"/>
                <a:gd name="connsiteX1" fmla="*/ 2581275 w 2581275"/>
                <a:gd name="connsiteY1" fmla="*/ 0 h 1752600"/>
                <a:gd name="connsiteX2" fmla="*/ 2581275 w 2581275"/>
                <a:gd name="connsiteY2" fmla="*/ 1752600 h 1752600"/>
                <a:gd name="connsiteX3" fmla="*/ 47625 w 2581275"/>
                <a:gd name="connsiteY3" fmla="*/ 1628774 h 1752600"/>
                <a:gd name="connsiteX0" fmla="*/ 0 w 2581275"/>
                <a:gd name="connsiteY0" fmla="*/ 1771649 h 1914525"/>
                <a:gd name="connsiteX1" fmla="*/ 2514600 w 2581275"/>
                <a:gd name="connsiteY1" fmla="*/ 0 h 1914525"/>
                <a:gd name="connsiteX2" fmla="*/ 2581275 w 2581275"/>
                <a:gd name="connsiteY2" fmla="*/ 1914525 h 1914525"/>
                <a:gd name="connsiteX3" fmla="*/ 47625 w 2581275"/>
                <a:gd name="connsiteY3" fmla="*/ 1790699 h 1914525"/>
                <a:gd name="connsiteX0" fmla="*/ 0 w 2543175"/>
                <a:gd name="connsiteY0" fmla="*/ 1771649 h 1790699"/>
                <a:gd name="connsiteX1" fmla="*/ 2514600 w 2543175"/>
                <a:gd name="connsiteY1" fmla="*/ 0 h 1790699"/>
                <a:gd name="connsiteX2" fmla="*/ 2543175 w 2543175"/>
                <a:gd name="connsiteY2" fmla="*/ 1704975 h 1790699"/>
                <a:gd name="connsiteX3" fmla="*/ 47625 w 2543175"/>
                <a:gd name="connsiteY3" fmla="*/ 1790699 h 1790699"/>
              </a:gdLst>
              <a:ahLst/>
              <a:cxnLst>
                <a:cxn ang="0">
                  <a:pos x="connsiteX0" y="connsiteY0"/>
                </a:cxn>
                <a:cxn ang="0">
                  <a:pos x="connsiteX1" y="connsiteY1"/>
                </a:cxn>
                <a:cxn ang="0">
                  <a:pos x="connsiteX2" y="connsiteY2"/>
                </a:cxn>
                <a:cxn ang="0">
                  <a:pos x="connsiteX3" y="connsiteY3"/>
                </a:cxn>
              </a:cxnLst>
              <a:rect l="l" t="t" r="r" b="b"/>
              <a:pathLst>
                <a:path w="2543175" h="1790699">
                  <a:moveTo>
                    <a:pt x="0" y="1771649"/>
                  </a:moveTo>
                  <a:lnTo>
                    <a:pt x="2514600" y="0"/>
                  </a:lnTo>
                  <a:lnTo>
                    <a:pt x="2543175" y="1704975"/>
                  </a:lnTo>
                  <a:lnTo>
                    <a:pt x="47625" y="1790699"/>
                  </a:lnTo>
                </a:path>
              </a:pathLst>
            </a:custGeom>
            <a:solidFill>
              <a:srgbClr val="000000">
                <a:alpha val="25000"/>
              </a:srgbClr>
            </a:solidFill>
            <a:ln w="9525" algn="ctr">
              <a:solidFill>
                <a:schemeClr val="bg2"/>
              </a:solidFill>
              <a:round/>
              <a:headEnd/>
              <a:tailEnd/>
            </a:ln>
          </p:spPr>
          <p:txBody>
            <a:bodyPr anchor="b"/>
            <a:lstStyle/>
            <a:p>
              <a:endParaRPr lang="en-US"/>
            </a:p>
          </p:txBody>
        </p:sp>
        <p:pic>
          <p:nvPicPr>
            <p:cNvPr id="32" name="Snagit_PPTC3.jpg" descr="PPTC3.jpg.png">
              <a:extLst>
                <a:ext uri="{FF2B5EF4-FFF2-40B4-BE49-F238E27FC236}">
                  <a16:creationId xmlns:a16="http://schemas.microsoft.com/office/drawing/2014/main" id="{F79BE3BF-2955-499F-90A0-318B62A81E0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532917" y="1981771"/>
              <a:ext cx="2611083" cy="2016586"/>
            </a:xfrm>
            <a:prstGeom prst="rect">
              <a:avLst/>
            </a:prstGeom>
            <a:ln>
              <a:noFill/>
            </a:ln>
            <a:effectLst>
              <a:outerShdw blurRad="292100" dist="139700" dir="2700000" algn="tl" rotWithShape="0">
                <a:srgbClr val="333333">
                  <a:alpha val="65000"/>
                </a:srgbClr>
              </a:outerShdw>
            </a:effectLst>
          </p:spPr>
        </p:pic>
        <p:sp>
          <p:nvSpPr>
            <p:cNvPr id="33" name="TextBox 32">
              <a:extLst>
                <a:ext uri="{FF2B5EF4-FFF2-40B4-BE49-F238E27FC236}">
                  <a16:creationId xmlns:a16="http://schemas.microsoft.com/office/drawing/2014/main" id="{4B934839-3420-4898-9D9B-A5E263AAB955}"/>
                </a:ext>
              </a:extLst>
            </p:cNvPr>
            <p:cNvSpPr txBox="1"/>
            <p:nvPr/>
          </p:nvSpPr>
          <p:spPr>
            <a:xfrm>
              <a:off x="6397756" y="1596539"/>
              <a:ext cx="2881403" cy="369332"/>
            </a:xfrm>
            <a:prstGeom prst="rect">
              <a:avLst/>
            </a:prstGeom>
            <a:noFill/>
          </p:spPr>
          <p:txBody>
            <a:bodyPr wrap="square" rtlCol="0">
              <a:spAutoFit/>
            </a:bodyPr>
            <a:lstStyle/>
            <a:p>
              <a:pPr algn="ctr"/>
              <a:r>
                <a:rPr lang="en-US" b="1"/>
                <a:t>Models and AI/ML</a:t>
              </a:r>
              <a:endParaRPr lang="en-US" sz="1800" b="1"/>
            </a:p>
          </p:txBody>
        </p:sp>
      </p:grpSp>
      <p:grpSp>
        <p:nvGrpSpPr>
          <p:cNvPr id="34" name="Group 33">
            <a:extLst>
              <a:ext uri="{FF2B5EF4-FFF2-40B4-BE49-F238E27FC236}">
                <a16:creationId xmlns:a16="http://schemas.microsoft.com/office/drawing/2014/main" id="{40B867CD-1FDC-475C-B12A-96203C9D2EBA}"/>
              </a:ext>
            </a:extLst>
          </p:cNvPr>
          <p:cNvGrpSpPr/>
          <p:nvPr/>
        </p:nvGrpSpPr>
        <p:grpSpPr>
          <a:xfrm>
            <a:off x="6040353" y="4300595"/>
            <a:ext cx="4648200" cy="2419334"/>
            <a:chOff x="4038600" y="4038600"/>
            <a:chExt cx="4648200" cy="2419334"/>
          </a:xfrm>
        </p:grpSpPr>
        <p:sp>
          <p:nvSpPr>
            <p:cNvPr id="35" name="TextBox 34">
              <a:extLst>
                <a:ext uri="{FF2B5EF4-FFF2-40B4-BE49-F238E27FC236}">
                  <a16:creationId xmlns:a16="http://schemas.microsoft.com/office/drawing/2014/main" id="{CC3E0963-A7B4-4600-8231-9444AEA463F7}"/>
                </a:ext>
              </a:extLst>
            </p:cNvPr>
            <p:cNvSpPr txBox="1"/>
            <p:nvPr/>
          </p:nvSpPr>
          <p:spPr>
            <a:xfrm>
              <a:off x="6271531" y="6088602"/>
              <a:ext cx="2321468" cy="369332"/>
            </a:xfrm>
            <a:prstGeom prst="rect">
              <a:avLst/>
            </a:prstGeom>
            <a:noFill/>
          </p:spPr>
          <p:txBody>
            <a:bodyPr wrap="none" rtlCol="0">
              <a:spAutoFit/>
            </a:bodyPr>
            <a:lstStyle/>
            <a:p>
              <a:pPr algn="ctr"/>
              <a:r>
                <a:rPr lang="en-US" sz="1800" b="1"/>
                <a:t>Documents / Media</a:t>
              </a:r>
            </a:p>
          </p:txBody>
        </p:sp>
        <p:sp>
          <p:nvSpPr>
            <p:cNvPr id="36" name="Freeform 12">
              <a:extLst>
                <a:ext uri="{FF2B5EF4-FFF2-40B4-BE49-F238E27FC236}">
                  <a16:creationId xmlns:a16="http://schemas.microsoft.com/office/drawing/2014/main" id="{B08DE501-EA20-46E3-BA68-0D6E8F962C73}"/>
                </a:ext>
              </a:extLst>
            </p:cNvPr>
            <p:cNvSpPr>
              <a:spLocks noChangeArrowheads="1"/>
            </p:cNvSpPr>
            <p:nvPr/>
          </p:nvSpPr>
          <p:spPr bwMode="auto">
            <a:xfrm>
              <a:off x="4038600" y="4038600"/>
              <a:ext cx="4495799" cy="847725"/>
            </a:xfrm>
            <a:custGeom>
              <a:avLst/>
              <a:gdLst>
                <a:gd name="T0" fmla="*/ 0 w 2409825"/>
                <a:gd name="T1" fmla="*/ 0 h 2609850"/>
                <a:gd name="T2" fmla="*/ 2409825 w 2409825"/>
                <a:gd name="T3" fmla="*/ 552450 h 2609850"/>
                <a:gd name="T4" fmla="*/ 2409825 w 2409825"/>
                <a:gd name="T5" fmla="*/ 2609850 h 2609850"/>
                <a:gd name="T6" fmla="*/ 47625 w 2409825"/>
                <a:gd name="T7" fmla="*/ 19050 h 2609850"/>
                <a:gd name="T8" fmla="*/ 0 60000 65536"/>
                <a:gd name="T9" fmla="*/ 0 60000 65536"/>
                <a:gd name="T10" fmla="*/ 0 60000 65536"/>
                <a:gd name="T11" fmla="*/ 0 60000 65536"/>
                <a:gd name="T12" fmla="*/ 0 w 2409825"/>
                <a:gd name="T13" fmla="*/ 0 h 2609850"/>
                <a:gd name="T14" fmla="*/ 2409825 w 2409825"/>
                <a:gd name="T15" fmla="*/ 2609850 h 2609850"/>
                <a:gd name="connsiteX0" fmla="*/ 0 w 2505075"/>
                <a:gd name="connsiteY0" fmla="*/ 1000125 h 3609975"/>
                <a:gd name="connsiteX1" fmla="*/ 2505075 w 2505075"/>
                <a:gd name="connsiteY1" fmla="*/ 0 h 3609975"/>
                <a:gd name="connsiteX2" fmla="*/ 2409825 w 2505075"/>
                <a:gd name="connsiteY2" fmla="*/ 3609975 h 3609975"/>
                <a:gd name="connsiteX3" fmla="*/ 47625 w 2505075"/>
                <a:gd name="connsiteY3" fmla="*/ 1019175 h 3609975"/>
                <a:gd name="connsiteX0" fmla="*/ 0 w 2505075"/>
                <a:gd name="connsiteY0" fmla="*/ 1000125 h 1981201"/>
                <a:gd name="connsiteX1" fmla="*/ 2505075 w 2505075"/>
                <a:gd name="connsiteY1" fmla="*/ 0 h 1981201"/>
                <a:gd name="connsiteX2" fmla="*/ 2505075 w 2505075"/>
                <a:gd name="connsiteY2" fmla="*/ 1981201 h 1981201"/>
                <a:gd name="connsiteX3" fmla="*/ 47625 w 2505075"/>
                <a:gd name="connsiteY3" fmla="*/ 1019175 h 1981201"/>
                <a:gd name="connsiteX0" fmla="*/ 0 w 2505075"/>
                <a:gd name="connsiteY0" fmla="*/ 1381124 h 2362200"/>
                <a:gd name="connsiteX1" fmla="*/ 2505075 w 2505075"/>
                <a:gd name="connsiteY1" fmla="*/ 0 h 2362200"/>
                <a:gd name="connsiteX2" fmla="*/ 2505075 w 2505075"/>
                <a:gd name="connsiteY2" fmla="*/ 2362200 h 2362200"/>
                <a:gd name="connsiteX3" fmla="*/ 47625 w 2505075"/>
                <a:gd name="connsiteY3" fmla="*/ 1400174 h 2362200"/>
                <a:gd name="connsiteX0" fmla="*/ 0 w 2505075"/>
                <a:gd name="connsiteY0" fmla="*/ 1381124 h 1905000"/>
                <a:gd name="connsiteX1" fmla="*/ 2505075 w 2505075"/>
                <a:gd name="connsiteY1" fmla="*/ 0 h 1905000"/>
                <a:gd name="connsiteX2" fmla="*/ 2505075 w 2505075"/>
                <a:gd name="connsiteY2" fmla="*/ 1905000 h 1905000"/>
                <a:gd name="connsiteX3" fmla="*/ 47625 w 2505075"/>
                <a:gd name="connsiteY3" fmla="*/ 1400174 h 1905000"/>
                <a:gd name="connsiteX0" fmla="*/ 0 w 2581275"/>
                <a:gd name="connsiteY0" fmla="*/ 1609724 h 2133600"/>
                <a:gd name="connsiteX1" fmla="*/ 2581275 w 2581275"/>
                <a:gd name="connsiteY1" fmla="*/ 0 h 2133600"/>
                <a:gd name="connsiteX2" fmla="*/ 2505075 w 2581275"/>
                <a:gd name="connsiteY2" fmla="*/ 2133600 h 2133600"/>
                <a:gd name="connsiteX3" fmla="*/ 47625 w 2581275"/>
                <a:gd name="connsiteY3" fmla="*/ 1628774 h 2133600"/>
                <a:gd name="connsiteX0" fmla="*/ 0 w 2581275"/>
                <a:gd name="connsiteY0" fmla="*/ 1609724 h 1905000"/>
                <a:gd name="connsiteX1" fmla="*/ 2581275 w 2581275"/>
                <a:gd name="connsiteY1" fmla="*/ 0 h 1905000"/>
                <a:gd name="connsiteX2" fmla="*/ 2581275 w 2581275"/>
                <a:gd name="connsiteY2" fmla="*/ 1905000 h 1905000"/>
                <a:gd name="connsiteX3" fmla="*/ 47625 w 2581275"/>
                <a:gd name="connsiteY3" fmla="*/ 1628774 h 1905000"/>
                <a:gd name="connsiteX0" fmla="*/ 0 w 2809875"/>
                <a:gd name="connsiteY0" fmla="*/ 762000 h 1905000"/>
                <a:gd name="connsiteX1" fmla="*/ 2809875 w 2809875"/>
                <a:gd name="connsiteY1" fmla="*/ 0 h 1905000"/>
                <a:gd name="connsiteX2" fmla="*/ 2809875 w 2809875"/>
                <a:gd name="connsiteY2" fmla="*/ 1905000 h 1905000"/>
                <a:gd name="connsiteX3" fmla="*/ 276225 w 2809875"/>
                <a:gd name="connsiteY3" fmla="*/ 1628774 h 1905000"/>
                <a:gd name="connsiteX0" fmla="*/ 0 w 2809875"/>
                <a:gd name="connsiteY0" fmla="*/ 762000 h 1905000"/>
                <a:gd name="connsiteX1" fmla="*/ 2809875 w 2809875"/>
                <a:gd name="connsiteY1" fmla="*/ 0 h 1905000"/>
                <a:gd name="connsiteX2" fmla="*/ 2809875 w 2809875"/>
                <a:gd name="connsiteY2" fmla="*/ 1905000 h 1905000"/>
                <a:gd name="connsiteX3" fmla="*/ 0 w 2809875"/>
                <a:gd name="connsiteY3" fmla="*/ 762000 h 1905000"/>
                <a:gd name="connsiteX0" fmla="*/ 0 w 4495800"/>
                <a:gd name="connsiteY0" fmla="*/ 0 h 1143000"/>
                <a:gd name="connsiteX1" fmla="*/ 4495800 w 4495800"/>
                <a:gd name="connsiteY1" fmla="*/ 533400 h 1143000"/>
                <a:gd name="connsiteX2" fmla="*/ 2809875 w 4495800"/>
                <a:gd name="connsiteY2" fmla="*/ 1143000 h 1143000"/>
                <a:gd name="connsiteX3" fmla="*/ 0 w 4495800"/>
                <a:gd name="connsiteY3" fmla="*/ 0 h 1143000"/>
                <a:gd name="connsiteX0" fmla="*/ 0 w 4495800"/>
                <a:gd name="connsiteY0" fmla="*/ 0 h 533400"/>
                <a:gd name="connsiteX1" fmla="*/ 4495800 w 4495800"/>
                <a:gd name="connsiteY1" fmla="*/ 533400 h 533400"/>
                <a:gd name="connsiteX2" fmla="*/ 2133599 w 4495800"/>
                <a:gd name="connsiteY2" fmla="*/ 533400 h 533400"/>
                <a:gd name="connsiteX3" fmla="*/ 0 w 4495800"/>
                <a:gd name="connsiteY3" fmla="*/ 0 h 533400"/>
                <a:gd name="connsiteX0" fmla="*/ 0 w 4495799"/>
                <a:gd name="connsiteY0" fmla="*/ 0 h 533400"/>
                <a:gd name="connsiteX1" fmla="*/ 4495799 w 4495799"/>
                <a:gd name="connsiteY1" fmla="*/ 381000 h 533400"/>
                <a:gd name="connsiteX2" fmla="*/ 2133599 w 4495799"/>
                <a:gd name="connsiteY2" fmla="*/ 533400 h 533400"/>
                <a:gd name="connsiteX3" fmla="*/ 0 w 4495799"/>
                <a:gd name="connsiteY3" fmla="*/ 0 h 533400"/>
                <a:gd name="connsiteX0" fmla="*/ 0 w 4495799"/>
                <a:gd name="connsiteY0" fmla="*/ 0 h 847725"/>
                <a:gd name="connsiteX1" fmla="*/ 4495799 w 4495799"/>
                <a:gd name="connsiteY1" fmla="*/ 381000 h 847725"/>
                <a:gd name="connsiteX2" fmla="*/ 2143124 w 4495799"/>
                <a:gd name="connsiteY2" fmla="*/ 847725 h 847725"/>
                <a:gd name="connsiteX3" fmla="*/ 0 w 4495799"/>
                <a:gd name="connsiteY3" fmla="*/ 0 h 847725"/>
              </a:gdLst>
              <a:ahLst/>
              <a:cxnLst>
                <a:cxn ang="0">
                  <a:pos x="connsiteX0" y="connsiteY0"/>
                </a:cxn>
                <a:cxn ang="0">
                  <a:pos x="connsiteX1" y="connsiteY1"/>
                </a:cxn>
                <a:cxn ang="0">
                  <a:pos x="connsiteX2" y="connsiteY2"/>
                </a:cxn>
                <a:cxn ang="0">
                  <a:pos x="connsiteX3" y="connsiteY3"/>
                </a:cxn>
              </a:cxnLst>
              <a:rect l="l" t="t" r="r" b="b"/>
              <a:pathLst>
                <a:path w="4495799" h="847725">
                  <a:moveTo>
                    <a:pt x="0" y="0"/>
                  </a:moveTo>
                  <a:lnTo>
                    <a:pt x="4495799" y="381000"/>
                  </a:lnTo>
                  <a:lnTo>
                    <a:pt x="2143124" y="847725"/>
                  </a:lnTo>
                  <a:cubicBezTo>
                    <a:pt x="1431924" y="669925"/>
                    <a:pt x="711200" y="177800"/>
                    <a:pt x="0" y="0"/>
                  </a:cubicBezTo>
                </a:path>
              </a:pathLst>
            </a:custGeom>
            <a:solidFill>
              <a:srgbClr val="000000">
                <a:alpha val="25000"/>
              </a:srgbClr>
            </a:solidFill>
            <a:ln w="9525" algn="ctr">
              <a:solidFill>
                <a:schemeClr val="bg2"/>
              </a:solidFill>
              <a:round/>
              <a:headEnd/>
              <a:tailEnd/>
            </a:ln>
          </p:spPr>
          <p:txBody>
            <a:bodyPr anchor="b"/>
            <a:lstStyle/>
            <a:p>
              <a:endParaRPr lang="en-US"/>
            </a:p>
          </p:txBody>
        </p:sp>
        <p:pic>
          <p:nvPicPr>
            <p:cNvPr id="37" name="Snagit_PPTC7.jpg" descr="PPTC7.jpg.png">
              <a:extLst>
                <a:ext uri="{FF2B5EF4-FFF2-40B4-BE49-F238E27FC236}">
                  <a16:creationId xmlns:a16="http://schemas.microsoft.com/office/drawing/2014/main" id="{8749AB13-B76F-44C3-BBBE-2C3BE118E43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172200" y="4191000"/>
              <a:ext cx="2514600" cy="1848678"/>
            </a:xfrm>
            <a:prstGeom prst="rect">
              <a:avLst/>
            </a:prstGeom>
            <a:ln>
              <a:noFill/>
            </a:ln>
            <a:effectLst>
              <a:outerShdw blurRad="292100" dist="139700" dir="2700000" algn="tl" rotWithShape="0">
                <a:srgbClr val="333333">
                  <a:alpha val="65000"/>
                </a:srgbClr>
              </a:outerShdw>
            </a:effectLst>
          </p:spPr>
        </p:pic>
      </p:grpSp>
      <p:grpSp>
        <p:nvGrpSpPr>
          <p:cNvPr id="38" name="Group 37">
            <a:extLst>
              <a:ext uri="{FF2B5EF4-FFF2-40B4-BE49-F238E27FC236}">
                <a16:creationId xmlns:a16="http://schemas.microsoft.com/office/drawing/2014/main" id="{49C663BF-F5E7-423D-9AD5-5B1E35C71FAA}"/>
              </a:ext>
            </a:extLst>
          </p:cNvPr>
          <p:cNvGrpSpPr/>
          <p:nvPr/>
        </p:nvGrpSpPr>
        <p:grpSpPr>
          <a:xfrm>
            <a:off x="1336572" y="4406697"/>
            <a:ext cx="3886200" cy="2237601"/>
            <a:chOff x="38100" y="3962400"/>
            <a:chExt cx="3886200" cy="2237601"/>
          </a:xfrm>
        </p:grpSpPr>
        <p:sp>
          <p:nvSpPr>
            <p:cNvPr id="39" name="Freeform 14">
              <a:extLst>
                <a:ext uri="{FF2B5EF4-FFF2-40B4-BE49-F238E27FC236}">
                  <a16:creationId xmlns:a16="http://schemas.microsoft.com/office/drawing/2014/main" id="{BDCB5A2C-46B4-473F-8380-545D5186C770}"/>
                </a:ext>
              </a:extLst>
            </p:cNvPr>
            <p:cNvSpPr>
              <a:spLocks noChangeArrowheads="1"/>
            </p:cNvSpPr>
            <p:nvPr/>
          </p:nvSpPr>
          <p:spPr bwMode="auto">
            <a:xfrm>
              <a:off x="2667000" y="3962400"/>
              <a:ext cx="1257300" cy="1905000"/>
            </a:xfrm>
            <a:custGeom>
              <a:avLst/>
              <a:gdLst>
                <a:gd name="T0" fmla="*/ 28575 w 1219200"/>
                <a:gd name="T1" fmla="*/ 695325 h 2581275"/>
                <a:gd name="T2" fmla="*/ 1219200 w 1219200"/>
                <a:gd name="T3" fmla="*/ 0 h 2581275"/>
                <a:gd name="T4" fmla="*/ 19050 w 1219200"/>
                <a:gd name="T5" fmla="*/ 2581275 h 2581275"/>
                <a:gd name="T6" fmla="*/ 0 w 1219200"/>
                <a:gd name="T7" fmla="*/ 742950 h 2581275"/>
                <a:gd name="T8" fmla="*/ 0 60000 65536"/>
                <a:gd name="T9" fmla="*/ 0 60000 65536"/>
                <a:gd name="T10" fmla="*/ 0 60000 65536"/>
                <a:gd name="T11" fmla="*/ 0 60000 65536"/>
                <a:gd name="T12" fmla="*/ 0 w 1219200"/>
                <a:gd name="T13" fmla="*/ 0 h 2581275"/>
                <a:gd name="T14" fmla="*/ 1219200 w 1219200"/>
                <a:gd name="T15" fmla="*/ 2581275 h 2581275"/>
                <a:gd name="connsiteX0" fmla="*/ 66675 w 1257300"/>
                <a:gd name="connsiteY0" fmla="*/ 1381125 h 3267075"/>
                <a:gd name="connsiteX1" fmla="*/ 0 w 1257300"/>
                <a:gd name="connsiteY1" fmla="*/ 0 h 3267075"/>
                <a:gd name="connsiteX2" fmla="*/ 1257300 w 1257300"/>
                <a:gd name="connsiteY2" fmla="*/ 685800 h 3267075"/>
                <a:gd name="connsiteX3" fmla="*/ 57150 w 1257300"/>
                <a:gd name="connsiteY3" fmla="*/ 3267075 h 3267075"/>
                <a:gd name="connsiteX4" fmla="*/ 38100 w 1257300"/>
                <a:gd name="connsiteY4" fmla="*/ 1428750 h 3267075"/>
                <a:gd name="connsiteX0" fmla="*/ 66675 w 1257300"/>
                <a:gd name="connsiteY0" fmla="*/ 1381125 h 1905000"/>
                <a:gd name="connsiteX1" fmla="*/ 0 w 1257300"/>
                <a:gd name="connsiteY1" fmla="*/ 0 h 1905000"/>
                <a:gd name="connsiteX2" fmla="*/ 1257300 w 1257300"/>
                <a:gd name="connsiteY2" fmla="*/ 685800 h 1905000"/>
                <a:gd name="connsiteX3" fmla="*/ 76200 w 1257300"/>
                <a:gd name="connsiteY3" fmla="*/ 1905000 h 1905000"/>
                <a:gd name="connsiteX4" fmla="*/ 38100 w 1257300"/>
                <a:gd name="connsiteY4" fmla="*/ 1428750 h 1905000"/>
                <a:gd name="connsiteX0" fmla="*/ 66675 w 1257300"/>
                <a:gd name="connsiteY0" fmla="*/ 771525 h 1295400"/>
                <a:gd name="connsiteX1" fmla="*/ 0 w 1257300"/>
                <a:gd name="connsiteY1" fmla="*/ 0 h 1295400"/>
                <a:gd name="connsiteX2" fmla="*/ 1257300 w 1257300"/>
                <a:gd name="connsiteY2" fmla="*/ 76200 h 1295400"/>
                <a:gd name="connsiteX3" fmla="*/ 76200 w 1257300"/>
                <a:gd name="connsiteY3" fmla="*/ 1295400 h 1295400"/>
                <a:gd name="connsiteX4" fmla="*/ 38100 w 1257300"/>
                <a:gd name="connsiteY4" fmla="*/ 819150 h 1295400"/>
                <a:gd name="connsiteX0" fmla="*/ 66675 w 1257300"/>
                <a:gd name="connsiteY0" fmla="*/ 771525 h 1905000"/>
                <a:gd name="connsiteX1" fmla="*/ 0 w 1257300"/>
                <a:gd name="connsiteY1" fmla="*/ 0 h 1905000"/>
                <a:gd name="connsiteX2" fmla="*/ 1257300 w 1257300"/>
                <a:gd name="connsiteY2" fmla="*/ 76200 h 1905000"/>
                <a:gd name="connsiteX3" fmla="*/ 76200 w 1257300"/>
                <a:gd name="connsiteY3" fmla="*/ 1905000 h 1905000"/>
                <a:gd name="connsiteX4" fmla="*/ 38100 w 1257300"/>
                <a:gd name="connsiteY4" fmla="*/ 819150 h 1905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7300" h="1905000">
                  <a:moveTo>
                    <a:pt x="66675" y="771525"/>
                  </a:moveTo>
                  <a:lnTo>
                    <a:pt x="0" y="0"/>
                  </a:lnTo>
                  <a:lnTo>
                    <a:pt x="1257300" y="76200"/>
                  </a:lnTo>
                  <a:lnTo>
                    <a:pt x="76200" y="1905000"/>
                  </a:lnTo>
                  <a:lnTo>
                    <a:pt x="38100" y="819150"/>
                  </a:lnTo>
                </a:path>
              </a:pathLst>
            </a:custGeom>
            <a:solidFill>
              <a:srgbClr val="000000">
                <a:alpha val="25000"/>
              </a:srgbClr>
            </a:solidFill>
            <a:ln w="9525" algn="ctr">
              <a:solidFill>
                <a:schemeClr val="bg2"/>
              </a:solidFill>
              <a:round/>
              <a:headEnd/>
              <a:tailEnd/>
            </a:ln>
          </p:spPr>
          <p:txBody>
            <a:bodyPr anchor="b"/>
            <a:lstStyle/>
            <a:p>
              <a:endParaRPr lang="en-US"/>
            </a:p>
          </p:txBody>
        </p:sp>
        <p:sp>
          <p:nvSpPr>
            <p:cNvPr id="40" name="TextBox 39">
              <a:extLst>
                <a:ext uri="{FF2B5EF4-FFF2-40B4-BE49-F238E27FC236}">
                  <a16:creationId xmlns:a16="http://schemas.microsoft.com/office/drawing/2014/main" id="{BC9AC20A-EBFE-45B2-A72C-E016780B4D01}"/>
                </a:ext>
              </a:extLst>
            </p:cNvPr>
            <p:cNvSpPr txBox="1"/>
            <p:nvPr/>
          </p:nvSpPr>
          <p:spPr>
            <a:xfrm>
              <a:off x="152400" y="5830669"/>
              <a:ext cx="2743200" cy="369332"/>
            </a:xfrm>
            <a:prstGeom prst="rect">
              <a:avLst/>
            </a:prstGeom>
            <a:noFill/>
          </p:spPr>
          <p:txBody>
            <a:bodyPr wrap="square" rtlCol="0">
              <a:spAutoFit/>
            </a:bodyPr>
            <a:lstStyle/>
            <a:p>
              <a:pPr algn="ctr"/>
              <a:r>
                <a:rPr lang="en-US" sz="1800" b="1"/>
                <a:t>SCADA Integration</a:t>
              </a:r>
            </a:p>
          </p:txBody>
        </p:sp>
        <p:pic>
          <p:nvPicPr>
            <p:cNvPr id="41" name="Picture 40" descr="scada.JPG">
              <a:extLst>
                <a:ext uri="{FF2B5EF4-FFF2-40B4-BE49-F238E27FC236}">
                  <a16:creationId xmlns:a16="http://schemas.microsoft.com/office/drawing/2014/main" id="{C78CF664-308F-41D2-8BA3-7859E1639E0F}"/>
                </a:ext>
              </a:extLst>
            </p:cNvPr>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38100" y="3962400"/>
              <a:ext cx="2857500" cy="1905000"/>
            </a:xfrm>
            <a:prstGeom prst="rect">
              <a:avLst/>
            </a:prstGeom>
            <a:ln>
              <a:noFill/>
            </a:ln>
            <a:effectLst>
              <a:outerShdw blurRad="292100" dist="139700" dir="2700000" algn="tl" rotWithShape="0">
                <a:srgbClr val="333333">
                  <a:alpha val="65000"/>
                </a:srgbClr>
              </a:outerShdw>
            </a:effectLst>
          </p:spPr>
        </p:pic>
      </p:grpSp>
      <p:grpSp>
        <p:nvGrpSpPr>
          <p:cNvPr id="42" name="Group 41">
            <a:extLst>
              <a:ext uri="{FF2B5EF4-FFF2-40B4-BE49-F238E27FC236}">
                <a16:creationId xmlns:a16="http://schemas.microsoft.com/office/drawing/2014/main" id="{17D5E2BE-19D9-48BC-95E3-512CF435AB84}"/>
              </a:ext>
            </a:extLst>
          </p:cNvPr>
          <p:cNvGrpSpPr/>
          <p:nvPr/>
        </p:nvGrpSpPr>
        <p:grpSpPr>
          <a:xfrm>
            <a:off x="4526100" y="1473260"/>
            <a:ext cx="2876550" cy="2933150"/>
            <a:chOff x="2811539" y="662018"/>
            <a:chExt cx="2876550" cy="2933150"/>
          </a:xfrm>
        </p:grpSpPr>
        <p:pic>
          <p:nvPicPr>
            <p:cNvPr id="43" name="Snagit_PPTC7.jpg" descr="PPTC7.jpg.png">
              <a:extLst>
                <a:ext uri="{FF2B5EF4-FFF2-40B4-BE49-F238E27FC236}">
                  <a16:creationId xmlns:a16="http://schemas.microsoft.com/office/drawing/2014/main" id="{899EEB24-A33D-4FA3-A698-9FABB0DD291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082523" y="1106823"/>
              <a:ext cx="2391527" cy="1758197"/>
            </a:xfrm>
            <a:prstGeom prst="rect">
              <a:avLst/>
            </a:prstGeom>
            <a:ln>
              <a:noFill/>
            </a:ln>
            <a:effectLst>
              <a:outerShdw blurRad="292100" dist="139700" dir="2700000" algn="tl" rotWithShape="0">
                <a:srgbClr val="333333">
                  <a:alpha val="65000"/>
                </a:srgbClr>
              </a:outerShdw>
            </a:effectLst>
          </p:spPr>
        </p:pic>
        <p:sp>
          <p:nvSpPr>
            <p:cNvPr id="45" name="Freeform 14">
              <a:extLst>
                <a:ext uri="{FF2B5EF4-FFF2-40B4-BE49-F238E27FC236}">
                  <a16:creationId xmlns:a16="http://schemas.microsoft.com/office/drawing/2014/main" id="{D26A48ED-6B8C-429A-846A-520705AFE760}"/>
                </a:ext>
              </a:extLst>
            </p:cNvPr>
            <p:cNvSpPr>
              <a:spLocks noChangeArrowheads="1"/>
            </p:cNvSpPr>
            <p:nvPr/>
          </p:nvSpPr>
          <p:spPr bwMode="auto">
            <a:xfrm rot="11026958">
              <a:off x="3635405" y="2253185"/>
              <a:ext cx="1762585" cy="1341983"/>
            </a:xfrm>
            <a:custGeom>
              <a:avLst/>
              <a:gdLst>
                <a:gd name="T0" fmla="*/ 28575 w 1219200"/>
                <a:gd name="T1" fmla="*/ 695325 h 2581275"/>
                <a:gd name="T2" fmla="*/ 1219200 w 1219200"/>
                <a:gd name="T3" fmla="*/ 0 h 2581275"/>
                <a:gd name="T4" fmla="*/ 19050 w 1219200"/>
                <a:gd name="T5" fmla="*/ 2581275 h 2581275"/>
                <a:gd name="T6" fmla="*/ 0 w 1219200"/>
                <a:gd name="T7" fmla="*/ 742950 h 2581275"/>
                <a:gd name="T8" fmla="*/ 0 60000 65536"/>
                <a:gd name="T9" fmla="*/ 0 60000 65536"/>
                <a:gd name="T10" fmla="*/ 0 60000 65536"/>
                <a:gd name="T11" fmla="*/ 0 60000 65536"/>
                <a:gd name="T12" fmla="*/ 0 w 1219200"/>
                <a:gd name="T13" fmla="*/ 0 h 2581275"/>
                <a:gd name="T14" fmla="*/ 1219200 w 1219200"/>
                <a:gd name="T15" fmla="*/ 2581275 h 2581275"/>
                <a:gd name="connsiteX0" fmla="*/ 66675 w 1257300"/>
                <a:gd name="connsiteY0" fmla="*/ 1381125 h 3267075"/>
                <a:gd name="connsiteX1" fmla="*/ 0 w 1257300"/>
                <a:gd name="connsiteY1" fmla="*/ 0 h 3267075"/>
                <a:gd name="connsiteX2" fmla="*/ 1257300 w 1257300"/>
                <a:gd name="connsiteY2" fmla="*/ 685800 h 3267075"/>
                <a:gd name="connsiteX3" fmla="*/ 57150 w 1257300"/>
                <a:gd name="connsiteY3" fmla="*/ 3267075 h 3267075"/>
                <a:gd name="connsiteX4" fmla="*/ 38100 w 1257300"/>
                <a:gd name="connsiteY4" fmla="*/ 1428750 h 3267075"/>
                <a:gd name="connsiteX0" fmla="*/ 66675 w 1257300"/>
                <a:gd name="connsiteY0" fmla="*/ 1381125 h 1905000"/>
                <a:gd name="connsiteX1" fmla="*/ 0 w 1257300"/>
                <a:gd name="connsiteY1" fmla="*/ 0 h 1905000"/>
                <a:gd name="connsiteX2" fmla="*/ 1257300 w 1257300"/>
                <a:gd name="connsiteY2" fmla="*/ 685800 h 1905000"/>
                <a:gd name="connsiteX3" fmla="*/ 76200 w 1257300"/>
                <a:gd name="connsiteY3" fmla="*/ 1905000 h 1905000"/>
                <a:gd name="connsiteX4" fmla="*/ 38100 w 1257300"/>
                <a:gd name="connsiteY4" fmla="*/ 1428750 h 1905000"/>
                <a:gd name="connsiteX0" fmla="*/ 66675 w 1257300"/>
                <a:gd name="connsiteY0" fmla="*/ 771525 h 1295400"/>
                <a:gd name="connsiteX1" fmla="*/ 0 w 1257300"/>
                <a:gd name="connsiteY1" fmla="*/ 0 h 1295400"/>
                <a:gd name="connsiteX2" fmla="*/ 1257300 w 1257300"/>
                <a:gd name="connsiteY2" fmla="*/ 76200 h 1295400"/>
                <a:gd name="connsiteX3" fmla="*/ 76200 w 1257300"/>
                <a:gd name="connsiteY3" fmla="*/ 1295400 h 1295400"/>
                <a:gd name="connsiteX4" fmla="*/ 38100 w 1257300"/>
                <a:gd name="connsiteY4" fmla="*/ 819150 h 1295400"/>
                <a:gd name="connsiteX0" fmla="*/ 66675 w 1257300"/>
                <a:gd name="connsiteY0" fmla="*/ 771525 h 1905000"/>
                <a:gd name="connsiteX1" fmla="*/ 0 w 1257300"/>
                <a:gd name="connsiteY1" fmla="*/ 0 h 1905000"/>
                <a:gd name="connsiteX2" fmla="*/ 1257300 w 1257300"/>
                <a:gd name="connsiteY2" fmla="*/ 76200 h 1905000"/>
                <a:gd name="connsiteX3" fmla="*/ 76200 w 1257300"/>
                <a:gd name="connsiteY3" fmla="*/ 1905000 h 1905000"/>
                <a:gd name="connsiteX4" fmla="*/ 38100 w 1257300"/>
                <a:gd name="connsiteY4" fmla="*/ 819150 h 1905000"/>
                <a:gd name="connsiteX0" fmla="*/ 66675 w 685800"/>
                <a:gd name="connsiteY0" fmla="*/ 1076325 h 2209800"/>
                <a:gd name="connsiteX1" fmla="*/ 0 w 685800"/>
                <a:gd name="connsiteY1" fmla="*/ 304800 h 2209800"/>
                <a:gd name="connsiteX2" fmla="*/ 685800 w 685800"/>
                <a:gd name="connsiteY2" fmla="*/ 0 h 2209800"/>
                <a:gd name="connsiteX3" fmla="*/ 76200 w 685800"/>
                <a:gd name="connsiteY3" fmla="*/ 2209800 h 2209800"/>
                <a:gd name="connsiteX4" fmla="*/ 38100 w 685800"/>
                <a:gd name="connsiteY4" fmla="*/ 1123950 h 2209800"/>
                <a:gd name="connsiteX0" fmla="*/ 66675 w 2362200"/>
                <a:gd name="connsiteY0" fmla="*/ 1076325 h 1123950"/>
                <a:gd name="connsiteX1" fmla="*/ 0 w 2362200"/>
                <a:gd name="connsiteY1" fmla="*/ 304800 h 1123950"/>
                <a:gd name="connsiteX2" fmla="*/ 685800 w 2362200"/>
                <a:gd name="connsiteY2" fmla="*/ 0 h 1123950"/>
                <a:gd name="connsiteX3" fmla="*/ 2362200 w 2362200"/>
                <a:gd name="connsiteY3" fmla="*/ 685800 h 1123950"/>
                <a:gd name="connsiteX4" fmla="*/ 38100 w 2362200"/>
                <a:gd name="connsiteY4" fmla="*/ 1123950 h 1123950"/>
                <a:gd name="connsiteX0" fmla="*/ 219075 w 2514600"/>
                <a:gd name="connsiteY0" fmla="*/ 1076325 h 1123950"/>
                <a:gd name="connsiteX1" fmla="*/ 0 w 2514600"/>
                <a:gd name="connsiteY1" fmla="*/ 685800 h 1123950"/>
                <a:gd name="connsiteX2" fmla="*/ 838200 w 2514600"/>
                <a:gd name="connsiteY2" fmla="*/ 0 h 1123950"/>
                <a:gd name="connsiteX3" fmla="*/ 2514600 w 2514600"/>
                <a:gd name="connsiteY3" fmla="*/ 685800 h 1123950"/>
                <a:gd name="connsiteX4" fmla="*/ 190500 w 2514600"/>
                <a:gd name="connsiteY4" fmla="*/ 1123950 h 1123950"/>
                <a:gd name="connsiteX0" fmla="*/ 219075 w 2514600"/>
                <a:gd name="connsiteY0" fmla="*/ 1076325 h 1123950"/>
                <a:gd name="connsiteX1" fmla="*/ 457200 w 2514600"/>
                <a:gd name="connsiteY1" fmla="*/ 762000 h 1123950"/>
                <a:gd name="connsiteX2" fmla="*/ 0 w 2514600"/>
                <a:gd name="connsiteY2" fmla="*/ 685800 h 1123950"/>
                <a:gd name="connsiteX3" fmla="*/ 838200 w 2514600"/>
                <a:gd name="connsiteY3" fmla="*/ 0 h 1123950"/>
                <a:gd name="connsiteX4" fmla="*/ 2514600 w 2514600"/>
                <a:gd name="connsiteY4" fmla="*/ 685800 h 1123950"/>
                <a:gd name="connsiteX5" fmla="*/ 190500 w 2514600"/>
                <a:gd name="connsiteY5" fmla="*/ 1123950 h 1123950"/>
                <a:gd name="connsiteX0" fmla="*/ 219075 w 2514600"/>
                <a:gd name="connsiteY0" fmla="*/ 1076325 h 1123950"/>
                <a:gd name="connsiteX1" fmla="*/ 914400 w 2514600"/>
                <a:gd name="connsiteY1" fmla="*/ 762000 h 1123950"/>
                <a:gd name="connsiteX2" fmla="*/ 457200 w 2514600"/>
                <a:gd name="connsiteY2" fmla="*/ 762000 h 1123950"/>
                <a:gd name="connsiteX3" fmla="*/ 0 w 2514600"/>
                <a:gd name="connsiteY3" fmla="*/ 685800 h 1123950"/>
                <a:gd name="connsiteX4" fmla="*/ 838200 w 2514600"/>
                <a:gd name="connsiteY4" fmla="*/ 0 h 1123950"/>
                <a:gd name="connsiteX5" fmla="*/ 2514600 w 2514600"/>
                <a:gd name="connsiteY5" fmla="*/ 685800 h 1123950"/>
                <a:gd name="connsiteX6" fmla="*/ 190500 w 2514600"/>
                <a:gd name="connsiteY6" fmla="*/ 1123950 h 1123950"/>
                <a:gd name="connsiteX0" fmla="*/ 219075 w 2514600"/>
                <a:gd name="connsiteY0" fmla="*/ 1076325 h 1123950"/>
                <a:gd name="connsiteX1" fmla="*/ 457200 w 2514600"/>
                <a:gd name="connsiteY1" fmla="*/ 762000 h 1123950"/>
                <a:gd name="connsiteX2" fmla="*/ 0 w 2514600"/>
                <a:gd name="connsiteY2" fmla="*/ 685800 h 1123950"/>
                <a:gd name="connsiteX3" fmla="*/ 838200 w 2514600"/>
                <a:gd name="connsiteY3" fmla="*/ 0 h 1123950"/>
                <a:gd name="connsiteX4" fmla="*/ 2514600 w 2514600"/>
                <a:gd name="connsiteY4" fmla="*/ 685800 h 1123950"/>
                <a:gd name="connsiteX5" fmla="*/ 190500 w 2514600"/>
                <a:gd name="connsiteY5" fmla="*/ 1123950 h 1123950"/>
                <a:gd name="connsiteX0" fmla="*/ 219075 w 2514600"/>
                <a:gd name="connsiteY0" fmla="*/ 1076325 h 1123950"/>
                <a:gd name="connsiteX1" fmla="*/ 0 w 2514600"/>
                <a:gd name="connsiteY1" fmla="*/ 685800 h 1123950"/>
                <a:gd name="connsiteX2" fmla="*/ 838200 w 2514600"/>
                <a:gd name="connsiteY2" fmla="*/ 0 h 1123950"/>
                <a:gd name="connsiteX3" fmla="*/ 2514600 w 2514600"/>
                <a:gd name="connsiteY3" fmla="*/ 685800 h 1123950"/>
                <a:gd name="connsiteX4" fmla="*/ 190500 w 2514600"/>
                <a:gd name="connsiteY4" fmla="*/ 1123950 h 1123950"/>
                <a:gd name="connsiteX0" fmla="*/ 533400 w 2514600"/>
                <a:gd name="connsiteY0" fmla="*/ 762000 h 1123950"/>
                <a:gd name="connsiteX1" fmla="*/ 0 w 2514600"/>
                <a:gd name="connsiteY1" fmla="*/ 685800 h 1123950"/>
                <a:gd name="connsiteX2" fmla="*/ 838200 w 2514600"/>
                <a:gd name="connsiteY2" fmla="*/ 0 h 1123950"/>
                <a:gd name="connsiteX3" fmla="*/ 2514600 w 2514600"/>
                <a:gd name="connsiteY3" fmla="*/ 685800 h 1123950"/>
                <a:gd name="connsiteX4" fmla="*/ 190500 w 2514600"/>
                <a:gd name="connsiteY4" fmla="*/ 1123950 h 1123950"/>
                <a:gd name="connsiteX0" fmla="*/ 533400 w 2514600"/>
                <a:gd name="connsiteY0" fmla="*/ 762000 h 762000"/>
                <a:gd name="connsiteX1" fmla="*/ 0 w 2514600"/>
                <a:gd name="connsiteY1" fmla="*/ 685800 h 762000"/>
                <a:gd name="connsiteX2" fmla="*/ 838200 w 2514600"/>
                <a:gd name="connsiteY2" fmla="*/ 0 h 762000"/>
                <a:gd name="connsiteX3" fmla="*/ 2514600 w 2514600"/>
                <a:gd name="connsiteY3" fmla="*/ 685800 h 762000"/>
                <a:gd name="connsiteX4" fmla="*/ 1447800 w 2514600"/>
                <a:gd name="connsiteY4" fmla="*/ 762000 h 762000"/>
                <a:gd name="connsiteX0" fmla="*/ 533400 w 2514600"/>
                <a:gd name="connsiteY0" fmla="*/ 762000 h 762000"/>
                <a:gd name="connsiteX1" fmla="*/ 0 w 2514600"/>
                <a:gd name="connsiteY1" fmla="*/ 685800 h 762000"/>
                <a:gd name="connsiteX2" fmla="*/ 838200 w 2514600"/>
                <a:gd name="connsiteY2" fmla="*/ 0 h 762000"/>
                <a:gd name="connsiteX3" fmla="*/ 2514600 w 2514600"/>
                <a:gd name="connsiteY3" fmla="*/ 685800 h 762000"/>
                <a:gd name="connsiteX0" fmla="*/ 1219200 w 2514600"/>
                <a:gd name="connsiteY0" fmla="*/ 685800 h 685800"/>
                <a:gd name="connsiteX1" fmla="*/ 0 w 2514600"/>
                <a:gd name="connsiteY1" fmla="*/ 685800 h 685800"/>
                <a:gd name="connsiteX2" fmla="*/ 838200 w 2514600"/>
                <a:gd name="connsiteY2" fmla="*/ 0 h 685800"/>
                <a:gd name="connsiteX3" fmla="*/ 2514600 w 2514600"/>
                <a:gd name="connsiteY3" fmla="*/ 685800 h 685800"/>
                <a:gd name="connsiteX0" fmla="*/ 1021574 w 2316974"/>
                <a:gd name="connsiteY0" fmla="*/ 685800 h 787283"/>
                <a:gd name="connsiteX1" fmla="*/ 0 w 2316974"/>
                <a:gd name="connsiteY1" fmla="*/ 787283 h 787283"/>
                <a:gd name="connsiteX2" fmla="*/ 640574 w 2316974"/>
                <a:gd name="connsiteY2" fmla="*/ 0 h 787283"/>
                <a:gd name="connsiteX3" fmla="*/ 2316974 w 2316974"/>
                <a:gd name="connsiteY3" fmla="*/ 685800 h 787283"/>
                <a:gd name="connsiteX0" fmla="*/ 1023459 w 2316974"/>
                <a:gd name="connsiteY0" fmla="*/ 714313 h 787283"/>
                <a:gd name="connsiteX1" fmla="*/ 0 w 2316974"/>
                <a:gd name="connsiteY1" fmla="*/ 787283 h 787283"/>
                <a:gd name="connsiteX2" fmla="*/ 640574 w 2316974"/>
                <a:gd name="connsiteY2" fmla="*/ 0 h 787283"/>
                <a:gd name="connsiteX3" fmla="*/ 2316974 w 2316974"/>
                <a:gd name="connsiteY3" fmla="*/ 685800 h 787283"/>
                <a:gd name="connsiteX0" fmla="*/ 1023459 w 2316974"/>
                <a:gd name="connsiteY0" fmla="*/ 1269013 h 1341983"/>
                <a:gd name="connsiteX1" fmla="*/ 0 w 2316974"/>
                <a:gd name="connsiteY1" fmla="*/ 1341983 h 1341983"/>
                <a:gd name="connsiteX2" fmla="*/ 1233922 w 2316974"/>
                <a:gd name="connsiteY2" fmla="*/ 0 h 1341983"/>
                <a:gd name="connsiteX3" fmla="*/ 2316974 w 2316974"/>
                <a:gd name="connsiteY3" fmla="*/ 1240500 h 1341983"/>
                <a:gd name="connsiteX0" fmla="*/ 1023459 w 1762585"/>
                <a:gd name="connsiteY0" fmla="*/ 1269013 h 1341983"/>
                <a:gd name="connsiteX1" fmla="*/ 0 w 1762585"/>
                <a:gd name="connsiteY1" fmla="*/ 1341983 h 1341983"/>
                <a:gd name="connsiteX2" fmla="*/ 1233922 w 1762585"/>
                <a:gd name="connsiteY2" fmla="*/ 0 h 1341983"/>
                <a:gd name="connsiteX3" fmla="*/ 1762585 w 1762585"/>
                <a:gd name="connsiteY3" fmla="*/ 1229425 h 1341983"/>
                <a:gd name="connsiteX0" fmla="*/ 1023459 w 1762585"/>
                <a:gd name="connsiteY0" fmla="*/ 1269013 h 1341983"/>
                <a:gd name="connsiteX1" fmla="*/ 0 w 1762585"/>
                <a:gd name="connsiteY1" fmla="*/ 1341983 h 1341983"/>
                <a:gd name="connsiteX2" fmla="*/ 429076 w 1762585"/>
                <a:gd name="connsiteY2" fmla="*/ 1309431 h 1341983"/>
                <a:gd name="connsiteX3" fmla="*/ 1233922 w 1762585"/>
                <a:gd name="connsiteY3" fmla="*/ 0 h 1341983"/>
                <a:gd name="connsiteX4" fmla="*/ 1762585 w 1762585"/>
                <a:gd name="connsiteY4" fmla="*/ 1229425 h 13419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2585" h="1341983">
                  <a:moveTo>
                    <a:pt x="1023459" y="1269013"/>
                  </a:moveTo>
                  <a:lnTo>
                    <a:pt x="0" y="1341983"/>
                  </a:lnTo>
                  <a:cubicBezTo>
                    <a:pt x="12924" y="1336552"/>
                    <a:pt x="416152" y="1314862"/>
                    <a:pt x="429076" y="1309431"/>
                  </a:cubicBezTo>
                  <a:lnTo>
                    <a:pt x="1233922" y="0"/>
                  </a:lnTo>
                  <a:lnTo>
                    <a:pt x="1762585" y="1229425"/>
                  </a:lnTo>
                </a:path>
              </a:pathLst>
            </a:custGeom>
            <a:solidFill>
              <a:srgbClr val="000000">
                <a:alpha val="25000"/>
              </a:srgbClr>
            </a:solidFill>
            <a:ln w="9525" algn="ctr">
              <a:solidFill>
                <a:schemeClr val="bg2"/>
              </a:solidFill>
              <a:round/>
              <a:headEnd/>
              <a:tailEnd/>
            </a:ln>
          </p:spPr>
          <p:txBody>
            <a:bodyPr anchor="b"/>
            <a:lstStyle/>
            <a:p>
              <a:endParaRPr lang="en-US"/>
            </a:p>
          </p:txBody>
        </p:sp>
        <p:sp>
          <p:nvSpPr>
            <p:cNvPr id="46" name="TextBox 45">
              <a:extLst>
                <a:ext uri="{FF2B5EF4-FFF2-40B4-BE49-F238E27FC236}">
                  <a16:creationId xmlns:a16="http://schemas.microsoft.com/office/drawing/2014/main" id="{CF2F6CAA-A6CA-43B8-93A4-4352491ECF89}"/>
                </a:ext>
              </a:extLst>
            </p:cNvPr>
            <p:cNvSpPr txBox="1"/>
            <p:nvPr/>
          </p:nvSpPr>
          <p:spPr>
            <a:xfrm>
              <a:off x="2811539" y="662018"/>
              <a:ext cx="2876550" cy="369332"/>
            </a:xfrm>
            <a:prstGeom prst="rect">
              <a:avLst/>
            </a:prstGeom>
            <a:noFill/>
          </p:spPr>
          <p:txBody>
            <a:bodyPr wrap="square" rtlCol="0">
              <a:spAutoFit/>
            </a:bodyPr>
            <a:lstStyle/>
            <a:p>
              <a:pPr algn="ctr"/>
              <a:r>
                <a:rPr lang="en-US" sz="1800" b="1"/>
                <a:t>Asset / Facility Data</a:t>
              </a:r>
            </a:p>
          </p:txBody>
        </p:sp>
        <p:pic>
          <p:nvPicPr>
            <p:cNvPr id="44" name="Picture 2" descr="C:\Documents and Settings\mhildebrand\My Documents\My Pictures\Pump O&amp;M Manual.JPG">
              <a:extLst>
                <a:ext uri="{FF2B5EF4-FFF2-40B4-BE49-F238E27FC236}">
                  <a16:creationId xmlns:a16="http://schemas.microsoft.com/office/drawing/2014/main" id="{4773A4C9-FF61-4A8A-B6A6-59E01088E14B}"/>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3116237" y="1305447"/>
              <a:ext cx="2324100" cy="1468171"/>
            </a:xfrm>
            <a:prstGeom prst="rect">
              <a:avLst/>
            </a:prstGeom>
            <a:noFill/>
            <a:ln>
              <a:noFill/>
            </a:ln>
          </p:spPr>
        </p:pic>
      </p:grpSp>
      <p:grpSp>
        <p:nvGrpSpPr>
          <p:cNvPr id="47" name="Group 46">
            <a:extLst>
              <a:ext uri="{FF2B5EF4-FFF2-40B4-BE49-F238E27FC236}">
                <a16:creationId xmlns:a16="http://schemas.microsoft.com/office/drawing/2014/main" id="{A656E8AA-FBA8-4235-AEC0-969CF540B28F}"/>
              </a:ext>
            </a:extLst>
          </p:cNvPr>
          <p:cNvGrpSpPr/>
          <p:nvPr/>
        </p:nvGrpSpPr>
        <p:grpSpPr>
          <a:xfrm>
            <a:off x="1317191" y="1674620"/>
            <a:ext cx="3933742" cy="2664253"/>
            <a:chOff x="57120" y="1380748"/>
            <a:chExt cx="3933742" cy="2664253"/>
          </a:xfrm>
        </p:grpSpPr>
        <p:grpSp>
          <p:nvGrpSpPr>
            <p:cNvPr id="48" name="Group 47">
              <a:extLst>
                <a:ext uri="{FF2B5EF4-FFF2-40B4-BE49-F238E27FC236}">
                  <a16:creationId xmlns:a16="http://schemas.microsoft.com/office/drawing/2014/main" id="{E54F6560-B0CA-46D0-BD07-EC3B22EE1564}"/>
                </a:ext>
              </a:extLst>
            </p:cNvPr>
            <p:cNvGrpSpPr/>
            <p:nvPr/>
          </p:nvGrpSpPr>
          <p:grpSpPr>
            <a:xfrm>
              <a:off x="405703" y="1380748"/>
              <a:ext cx="3585159" cy="2664253"/>
              <a:chOff x="405703" y="1380748"/>
              <a:chExt cx="3585159" cy="2664253"/>
            </a:xfrm>
          </p:grpSpPr>
          <p:sp>
            <p:nvSpPr>
              <p:cNvPr id="50" name="Freeform 10">
                <a:extLst>
                  <a:ext uri="{FF2B5EF4-FFF2-40B4-BE49-F238E27FC236}">
                    <a16:creationId xmlns:a16="http://schemas.microsoft.com/office/drawing/2014/main" id="{56C1AF80-316D-416D-B5E0-B923CB8BD5E4}"/>
                  </a:ext>
                </a:extLst>
              </p:cNvPr>
              <p:cNvSpPr>
                <a:spLocks noChangeArrowheads="1"/>
              </p:cNvSpPr>
              <p:nvPr/>
            </p:nvSpPr>
            <p:spPr bwMode="auto">
              <a:xfrm>
                <a:off x="2778907" y="1892351"/>
                <a:ext cx="1211955" cy="2152650"/>
              </a:xfrm>
              <a:custGeom>
                <a:avLst/>
                <a:gdLst>
                  <a:gd name="T0" fmla="*/ 19050 w 1247775"/>
                  <a:gd name="T1" fmla="*/ 0 h 3028950"/>
                  <a:gd name="T2" fmla="*/ 1247775 w 1247775"/>
                  <a:gd name="T3" fmla="*/ 3028950 h 3028950"/>
                  <a:gd name="T4" fmla="*/ 0 w 1247775"/>
                  <a:gd name="T5" fmla="*/ 1905000 h 3028950"/>
                  <a:gd name="T6" fmla="*/ 19050 w 1247775"/>
                  <a:gd name="T7" fmla="*/ 0 h 3028950"/>
                  <a:gd name="T8" fmla="*/ 0 60000 65536"/>
                  <a:gd name="T9" fmla="*/ 0 60000 65536"/>
                  <a:gd name="T10" fmla="*/ 0 60000 65536"/>
                  <a:gd name="T11" fmla="*/ 0 60000 65536"/>
                  <a:gd name="T12" fmla="*/ 0 w 1247775"/>
                  <a:gd name="T13" fmla="*/ 0 h 3028950"/>
                  <a:gd name="T14" fmla="*/ 1247775 w 1247775"/>
                  <a:gd name="T15" fmla="*/ 3028950 h 3028950"/>
                  <a:gd name="connsiteX0" fmla="*/ 76200 w 1247775"/>
                  <a:gd name="connsiteY0" fmla="*/ 0 h 2476500"/>
                  <a:gd name="connsiteX1" fmla="*/ 1247775 w 1247775"/>
                  <a:gd name="connsiteY1" fmla="*/ 2476500 h 2476500"/>
                  <a:gd name="connsiteX2" fmla="*/ 0 w 1247775"/>
                  <a:gd name="connsiteY2" fmla="*/ 1352550 h 2476500"/>
                  <a:gd name="connsiteX3" fmla="*/ 76200 w 1247775"/>
                  <a:gd name="connsiteY3" fmla="*/ 0 h 2476500"/>
                  <a:gd name="connsiteX0" fmla="*/ 0 w 1171575"/>
                  <a:gd name="connsiteY0" fmla="*/ 0 h 2476500"/>
                  <a:gd name="connsiteX1" fmla="*/ 1171575 w 1171575"/>
                  <a:gd name="connsiteY1" fmla="*/ 2476500 h 2476500"/>
                  <a:gd name="connsiteX2" fmla="*/ 0 w 1171575"/>
                  <a:gd name="connsiteY2" fmla="*/ 1905000 h 2476500"/>
                  <a:gd name="connsiteX3" fmla="*/ 0 w 1171575"/>
                  <a:gd name="connsiteY3" fmla="*/ 0 h 2476500"/>
                  <a:gd name="connsiteX0" fmla="*/ 0 w 1171575"/>
                  <a:gd name="connsiteY0" fmla="*/ 0 h 2152650"/>
                  <a:gd name="connsiteX1" fmla="*/ 1171575 w 1171575"/>
                  <a:gd name="connsiteY1" fmla="*/ 2152650 h 2152650"/>
                  <a:gd name="connsiteX2" fmla="*/ 0 w 1171575"/>
                  <a:gd name="connsiteY2" fmla="*/ 1581150 h 2152650"/>
                  <a:gd name="connsiteX3" fmla="*/ 0 w 1171575"/>
                  <a:gd name="connsiteY3" fmla="*/ 0 h 2152650"/>
                </a:gdLst>
                <a:ahLst/>
                <a:cxnLst>
                  <a:cxn ang="0">
                    <a:pos x="connsiteX0" y="connsiteY0"/>
                  </a:cxn>
                  <a:cxn ang="0">
                    <a:pos x="connsiteX1" y="connsiteY1"/>
                  </a:cxn>
                  <a:cxn ang="0">
                    <a:pos x="connsiteX2" y="connsiteY2"/>
                  </a:cxn>
                  <a:cxn ang="0">
                    <a:pos x="connsiteX3" y="connsiteY3"/>
                  </a:cxn>
                </a:cxnLst>
                <a:rect l="l" t="t" r="r" b="b"/>
                <a:pathLst>
                  <a:path w="1171575" h="2152650">
                    <a:moveTo>
                      <a:pt x="0" y="0"/>
                    </a:moveTo>
                    <a:lnTo>
                      <a:pt x="1171575" y="2152650"/>
                    </a:lnTo>
                    <a:lnTo>
                      <a:pt x="0" y="1581150"/>
                    </a:lnTo>
                    <a:lnTo>
                      <a:pt x="0" y="0"/>
                    </a:lnTo>
                    <a:close/>
                  </a:path>
                </a:pathLst>
              </a:custGeom>
              <a:solidFill>
                <a:srgbClr val="000000">
                  <a:alpha val="25000"/>
                </a:srgbClr>
              </a:solidFill>
              <a:ln w="9525" algn="ctr">
                <a:solidFill>
                  <a:schemeClr val="bg2"/>
                </a:solidFill>
                <a:round/>
                <a:headEnd/>
                <a:tailEnd/>
              </a:ln>
            </p:spPr>
            <p:txBody>
              <a:bodyPr anchor="b"/>
              <a:lstStyle/>
              <a:p>
                <a:endParaRPr lang="en-US"/>
              </a:p>
            </p:txBody>
          </p:sp>
          <p:sp>
            <p:nvSpPr>
              <p:cNvPr id="51" name="TextBox 50">
                <a:extLst>
                  <a:ext uri="{FF2B5EF4-FFF2-40B4-BE49-F238E27FC236}">
                    <a16:creationId xmlns:a16="http://schemas.microsoft.com/office/drawing/2014/main" id="{F39197ED-F4C7-4D0E-88C1-5E4668825B41}"/>
                  </a:ext>
                </a:extLst>
              </p:cNvPr>
              <p:cNvSpPr txBox="1"/>
              <p:nvPr/>
            </p:nvSpPr>
            <p:spPr>
              <a:xfrm>
                <a:off x="405703" y="1380748"/>
                <a:ext cx="2014929" cy="369332"/>
              </a:xfrm>
              <a:prstGeom prst="rect">
                <a:avLst/>
              </a:prstGeom>
              <a:noFill/>
            </p:spPr>
            <p:txBody>
              <a:bodyPr wrap="square" rtlCol="0">
                <a:spAutoFit/>
              </a:bodyPr>
              <a:lstStyle/>
              <a:p>
                <a:r>
                  <a:rPr lang="en-US" sz="1800" b="1"/>
                  <a:t>GIS / BIM / CAD </a:t>
                </a:r>
              </a:p>
            </p:txBody>
          </p:sp>
        </p:grpSp>
        <p:pic>
          <p:nvPicPr>
            <p:cNvPr id="49" name="Picture 48">
              <a:extLst>
                <a:ext uri="{FF2B5EF4-FFF2-40B4-BE49-F238E27FC236}">
                  <a16:creationId xmlns:a16="http://schemas.microsoft.com/office/drawing/2014/main" id="{50DAC0BC-39E9-47C2-9123-58D02364D5DE}"/>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7120" y="1832344"/>
              <a:ext cx="2712096" cy="1727482"/>
            </a:xfrm>
            <a:prstGeom prst="rect">
              <a:avLst/>
            </a:prstGeom>
          </p:spPr>
        </p:pic>
      </p:grpSp>
      <p:sp>
        <p:nvSpPr>
          <p:cNvPr id="53" name="Title 1">
            <a:extLst>
              <a:ext uri="{FF2B5EF4-FFF2-40B4-BE49-F238E27FC236}">
                <a16:creationId xmlns:a16="http://schemas.microsoft.com/office/drawing/2014/main" id="{18E7C75E-DC35-4837-826C-ED28EC744B86}"/>
              </a:ext>
            </a:extLst>
          </p:cNvPr>
          <p:cNvSpPr>
            <a:spLocks noGrp="1"/>
          </p:cNvSpPr>
          <p:nvPr>
            <p:ph type="title"/>
          </p:nvPr>
        </p:nvSpPr>
        <p:spPr>
          <a:xfrm>
            <a:off x="1108197" y="256325"/>
            <a:ext cx="10515600" cy="1325563"/>
          </a:xfrm>
        </p:spPr>
        <p:txBody>
          <a:bodyPr>
            <a:noAutofit/>
          </a:bodyPr>
          <a:lstStyle/>
          <a:p>
            <a:r>
              <a:rPr lang="en-US" sz="5400"/>
              <a:t>Digital Twin Technologies</a:t>
            </a:r>
            <a:endParaRPr lang="en-US" sz="3200"/>
          </a:p>
        </p:txBody>
      </p:sp>
      <p:pic>
        <p:nvPicPr>
          <p:cNvPr id="2" name="Picture 1">
            <a:extLst>
              <a:ext uri="{FF2B5EF4-FFF2-40B4-BE49-F238E27FC236}">
                <a16:creationId xmlns:a16="http://schemas.microsoft.com/office/drawing/2014/main" id="{250EB2B3-DC1A-43C4-A45B-1305CC1BD99D}"/>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5098069" y="4751080"/>
            <a:ext cx="1900321" cy="1599517"/>
          </a:xfrm>
          <a:prstGeom prst="rect">
            <a:avLst/>
          </a:prstGeom>
          <a:effectLst>
            <a:outerShdw blurRad="165100" dist="38100" dir="2700000" sx="106000" sy="106000" algn="tl" rotWithShape="0">
              <a:prstClr val="black">
                <a:alpha val="40000"/>
              </a:prstClr>
            </a:outerShdw>
          </a:effectLst>
        </p:spPr>
      </p:pic>
      <p:sp>
        <p:nvSpPr>
          <p:cNvPr id="54" name="TextBox 53">
            <a:extLst>
              <a:ext uri="{FF2B5EF4-FFF2-40B4-BE49-F238E27FC236}">
                <a16:creationId xmlns:a16="http://schemas.microsoft.com/office/drawing/2014/main" id="{06BC2EA8-E401-4D18-B8C1-FFA28EFDB540}"/>
              </a:ext>
            </a:extLst>
          </p:cNvPr>
          <p:cNvSpPr txBox="1"/>
          <p:nvPr/>
        </p:nvSpPr>
        <p:spPr>
          <a:xfrm>
            <a:off x="4606862" y="6425003"/>
            <a:ext cx="3030638" cy="369332"/>
          </a:xfrm>
          <a:prstGeom prst="rect">
            <a:avLst/>
          </a:prstGeom>
          <a:noFill/>
        </p:spPr>
        <p:txBody>
          <a:bodyPr wrap="none" rtlCol="0">
            <a:spAutoFit/>
          </a:bodyPr>
          <a:lstStyle/>
          <a:p>
            <a:pPr algn="ctr"/>
            <a:r>
              <a:rPr lang="en-US" b="1"/>
              <a:t>Metering / Real-time Data</a:t>
            </a:r>
            <a:endParaRPr lang="en-US" sz="1800" b="1"/>
          </a:p>
        </p:txBody>
      </p:sp>
      <p:pic>
        <p:nvPicPr>
          <p:cNvPr id="4" name="Picture 3">
            <a:extLst>
              <a:ext uri="{FF2B5EF4-FFF2-40B4-BE49-F238E27FC236}">
                <a16:creationId xmlns:a16="http://schemas.microsoft.com/office/drawing/2014/main" id="{D315A046-381B-CBAD-4D1B-037DDDA96BB2}"/>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8592863" y="2562175"/>
            <a:ext cx="2543175" cy="1632672"/>
          </a:xfrm>
          <a:prstGeom prst="rect">
            <a:avLst/>
          </a:prstGeom>
        </p:spPr>
      </p:pic>
    </p:spTree>
    <p:extLst>
      <p:ext uri="{BB962C8B-B14F-4D97-AF65-F5344CB8AC3E}">
        <p14:creationId xmlns:p14="http://schemas.microsoft.com/office/powerpoint/2010/main" val="382610754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500"/>
                                        <p:tgtEl>
                                          <p:spTgt spid="3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fade">
                                      <p:cBhvr>
                                        <p:cTn id="15" dur="500"/>
                                        <p:tgtEl>
                                          <p:spTgt spid="38"/>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fade">
                                      <p:cBhvr>
                                        <p:cTn id="19"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C65A0-6F78-AC11-EB6A-DA099BD36446}"/>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6E70CC4C-394B-2456-5FA3-3F0BB374DBEC}"/>
              </a:ext>
            </a:extLst>
          </p:cNvPr>
          <p:cNvSpPr>
            <a:spLocks noGrp="1"/>
          </p:cNvSpPr>
          <p:nvPr>
            <p:ph type="body" sz="quarter" idx="15"/>
          </p:nvPr>
        </p:nvSpPr>
        <p:spPr/>
        <p:txBody>
          <a:bodyPr/>
          <a:lstStyle/>
          <a:p>
            <a:endParaRPr lang="en-US"/>
          </a:p>
        </p:txBody>
      </p:sp>
      <p:pic>
        <p:nvPicPr>
          <p:cNvPr id="5" name="Picture 4">
            <a:extLst>
              <a:ext uri="{FF2B5EF4-FFF2-40B4-BE49-F238E27FC236}">
                <a16:creationId xmlns:a16="http://schemas.microsoft.com/office/drawing/2014/main" id="{B50AC1BD-38EE-DBC1-F332-DF16DFF777D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27000"/>
            <a:ext cx="12192000" cy="6604000"/>
          </a:xfrm>
          <a:prstGeom prst="rect">
            <a:avLst/>
          </a:prstGeom>
        </p:spPr>
      </p:pic>
      <p:sp>
        <p:nvSpPr>
          <p:cNvPr id="6" name="Rectangle 5">
            <a:extLst>
              <a:ext uri="{FF2B5EF4-FFF2-40B4-BE49-F238E27FC236}">
                <a16:creationId xmlns:a16="http://schemas.microsoft.com/office/drawing/2014/main" id="{EA062DF2-813C-EEBE-5B20-4DB1F1C2A5AF}"/>
              </a:ext>
            </a:extLst>
          </p:cNvPr>
          <p:cNvSpPr/>
          <p:nvPr/>
        </p:nvSpPr>
        <p:spPr>
          <a:xfrm>
            <a:off x="275208" y="2059619"/>
            <a:ext cx="1100831" cy="9410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4661A66-2BA2-1F57-8949-24734A48F2C9}"/>
              </a:ext>
            </a:extLst>
          </p:cNvPr>
          <p:cNvSpPr/>
          <p:nvPr/>
        </p:nvSpPr>
        <p:spPr>
          <a:xfrm>
            <a:off x="275207" y="3613211"/>
            <a:ext cx="1100831" cy="9410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252930D-C8B9-F416-8C4B-4E36B42D5BFA}"/>
              </a:ext>
            </a:extLst>
          </p:cNvPr>
          <p:cNvSpPr/>
          <p:nvPr/>
        </p:nvSpPr>
        <p:spPr>
          <a:xfrm>
            <a:off x="550415" y="5033638"/>
            <a:ext cx="2698812" cy="9410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3E3394BC-13E5-A8DB-958F-1B13CB4A011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613212" y="1980615"/>
            <a:ext cx="8393587" cy="4314549"/>
          </a:xfrm>
          <a:prstGeom prst="rect">
            <a:avLst/>
          </a:prstGeom>
        </p:spPr>
      </p:pic>
      <p:sp>
        <p:nvSpPr>
          <p:cNvPr id="10" name="Rectangle 9">
            <a:extLst>
              <a:ext uri="{FF2B5EF4-FFF2-40B4-BE49-F238E27FC236}">
                <a16:creationId xmlns:a16="http://schemas.microsoft.com/office/drawing/2014/main" id="{1A4823A4-C93C-504C-B07A-47D921192BE6}"/>
              </a:ext>
            </a:extLst>
          </p:cNvPr>
          <p:cNvSpPr/>
          <p:nvPr/>
        </p:nvSpPr>
        <p:spPr>
          <a:xfrm>
            <a:off x="259778" y="2110110"/>
            <a:ext cx="2435070" cy="2250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F001626-29EF-1013-C274-43E5F0A38F6B}"/>
              </a:ext>
            </a:extLst>
          </p:cNvPr>
          <p:cNvSpPr/>
          <p:nvPr/>
        </p:nvSpPr>
        <p:spPr>
          <a:xfrm>
            <a:off x="275207" y="3613211"/>
            <a:ext cx="1100831" cy="9410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6B2BE633-6BCC-422D-036E-C38C3F5482D7}"/>
              </a:ext>
            </a:extLst>
          </p:cNvPr>
          <p:cNvSpPr/>
          <p:nvPr/>
        </p:nvSpPr>
        <p:spPr>
          <a:xfrm>
            <a:off x="536128" y="5033638"/>
            <a:ext cx="2698812" cy="9410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EDA38BD2-2B45-8063-C6CE-D45DC3F6AD27}"/>
              </a:ext>
            </a:extLst>
          </p:cNvPr>
          <p:cNvGrpSpPr/>
          <p:nvPr/>
        </p:nvGrpSpPr>
        <p:grpSpPr>
          <a:xfrm>
            <a:off x="765665" y="5801320"/>
            <a:ext cx="1179388" cy="329734"/>
            <a:chOff x="1485900" y="4989371"/>
            <a:chExt cx="1179388" cy="329734"/>
          </a:xfrm>
        </p:grpSpPr>
        <p:pic>
          <p:nvPicPr>
            <p:cNvPr id="14" name="Picture 2" descr="197,200+ Red Button Stock Photos ...">
              <a:extLst>
                <a:ext uri="{FF2B5EF4-FFF2-40B4-BE49-F238E27FC236}">
                  <a16:creationId xmlns:a16="http://schemas.microsoft.com/office/drawing/2014/main" id="{3528C88A-E8AC-B06E-A1FB-3F78AE5936D9}"/>
                </a:ext>
              </a:extLst>
            </p:cNvPr>
            <p:cNvPicPr>
              <a:picLocks noChangeAspect="1" noChangeArrowheads="1"/>
            </p:cNvPicPr>
            <p:nvPr/>
          </p:nvPicPr>
          <p:blipFill rotWithShape="1">
            <a:blip r:embed="rId4" cstate="email">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a:ext>
              </a:extLst>
            </a:blip>
            <a:srcRect l="21753" t="24505" r="10506" b="24863"/>
            <a:stretch/>
          </p:blipFill>
          <p:spPr bwMode="auto">
            <a:xfrm>
              <a:off x="1717754" y="4989371"/>
              <a:ext cx="806972" cy="329734"/>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5DB22BE1-2996-CF93-433D-26C23ED695D2}"/>
                </a:ext>
              </a:extLst>
            </p:cNvPr>
            <p:cNvSpPr txBox="1"/>
            <p:nvPr/>
          </p:nvSpPr>
          <p:spPr>
            <a:xfrm>
              <a:off x="1684416" y="5023434"/>
              <a:ext cx="980872" cy="261610"/>
            </a:xfrm>
            <a:prstGeom prst="rect">
              <a:avLst/>
            </a:prstGeom>
            <a:noFill/>
          </p:spPr>
          <p:txBody>
            <a:bodyPr wrap="square" rtlCol="0">
              <a:spAutoFit/>
            </a:bodyPr>
            <a:lstStyle/>
            <a:p>
              <a:r>
                <a:rPr lang="en-US" sz="1050" b="1" dirty="0">
                  <a:solidFill>
                    <a:schemeClr val="bg1"/>
                  </a:solidFill>
                </a:rPr>
                <a:t>One Click</a:t>
              </a:r>
            </a:p>
          </p:txBody>
        </p:sp>
        <p:pic>
          <p:nvPicPr>
            <p:cNvPr id="16" name="Picture 4" descr="Play button - Free multimedia icons">
              <a:extLst>
                <a:ext uri="{FF2B5EF4-FFF2-40B4-BE49-F238E27FC236}">
                  <a16:creationId xmlns:a16="http://schemas.microsoft.com/office/drawing/2014/main" id="{E08E162A-1867-6F85-D708-C12CD51883BB}"/>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485900" y="4997076"/>
              <a:ext cx="314325" cy="314325"/>
            </a:xfrm>
            <a:prstGeom prst="rect">
              <a:avLst/>
            </a:prstGeom>
            <a:noFill/>
            <a:extLst>
              <a:ext uri="{909E8E84-426E-40DD-AFC4-6F175D3DCCD1}">
                <a14:hiddenFill xmlns:a14="http://schemas.microsoft.com/office/drawing/2010/main">
                  <a:solidFill>
                    <a:srgbClr val="FFFFFF"/>
                  </a:solidFill>
                </a14:hiddenFill>
              </a:ext>
            </a:extLst>
          </p:spPr>
        </p:pic>
      </p:grpSp>
      <p:pic>
        <p:nvPicPr>
          <p:cNvPr id="17" name="Picture 16">
            <a:extLst>
              <a:ext uri="{FF2B5EF4-FFF2-40B4-BE49-F238E27FC236}">
                <a16:creationId xmlns:a16="http://schemas.microsoft.com/office/drawing/2014/main" id="{C8F2FA04-E18D-733D-4F07-E90CFAEFC88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800826" y="5859851"/>
            <a:ext cx="186419" cy="193077"/>
          </a:xfrm>
          <a:prstGeom prst="rect">
            <a:avLst/>
          </a:prstGeom>
        </p:spPr>
      </p:pic>
      <p:pic>
        <p:nvPicPr>
          <p:cNvPr id="18" name="Picture 17">
            <a:extLst>
              <a:ext uri="{FF2B5EF4-FFF2-40B4-BE49-F238E27FC236}">
                <a16:creationId xmlns:a16="http://schemas.microsoft.com/office/drawing/2014/main" id="{C794B4B2-C7FC-19B5-EC44-A923587E56D2}"/>
              </a:ext>
            </a:extLst>
          </p:cNvPr>
          <p:cNvPicPr>
            <a:picLocks noChangeAspect="1"/>
          </p:cNvPicPr>
          <p:nvPr/>
        </p:nvPicPr>
        <p:blipFill rotWithShape="1">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2061346" y="5766796"/>
            <a:ext cx="633502" cy="354016"/>
          </a:xfrm>
          <a:prstGeom prst="rect">
            <a:avLst/>
          </a:prstGeom>
        </p:spPr>
      </p:pic>
      <p:sp>
        <p:nvSpPr>
          <p:cNvPr id="19" name="TextBox 18">
            <a:extLst>
              <a:ext uri="{FF2B5EF4-FFF2-40B4-BE49-F238E27FC236}">
                <a16:creationId xmlns:a16="http://schemas.microsoft.com/office/drawing/2014/main" id="{5E47406F-79DC-25C1-1A07-308BC5460F5B}"/>
              </a:ext>
            </a:extLst>
          </p:cNvPr>
          <p:cNvSpPr txBox="1"/>
          <p:nvPr/>
        </p:nvSpPr>
        <p:spPr>
          <a:xfrm>
            <a:off x="1339964" y="1958659"/>
            <a:ext cx="1069524" cy="276999"/>
          </a:xfrm>
          <a:prstGeom prst="rect">
            <a:avLst/>
          </a:prstGeom>
          <a:noFill/>
        </p:spPr>
        <p:txBody>
          <a:bodyPr wrap="none" rtlCol="0">
            <a:spAutoFit/>
          </a:bodyPr>
          <a:lstStyle/>
          <a:p>
            <a:r>
              <a:rPr lang="en-US" sz="1200" dirty="0"/>
              <a:t>Quick Inputs:</a:t>
            </a:r>
          </a:p>
        </p:txBody>
      </p:sp>
      <p:pic>
        <p:nvPicPr>
          <p:cNvPr id="20" name="Picture 19">
            <a:extLst>
              <a:ext uri="{FF2B5EF4-FFF2-40B4-BE49-F238E27FC236}">
                <a16:creationId xmlns:a16="http://schemas.microsoft.com/office/drawing/2014/main" id="{722029A9-A3B2-CEB1-9AA2-64C6E8B3B8B4}"/>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1409200" y="4360126"/>
            <a:ext cx="1343025" cy="1278399"/>
          </a:xfrm>
          <a:prstGeom prst="rect">
            <a:avLst/>
          </a:prstGeom>
        </p:spPr>
      </p:pic>
      <p:sp>
        <p:nvSpPr>
          <p:cNvPr id="21" name="Rectangle 20">
            <a:extLst>
              <a:ext uri="{FF2B5EF4-FFF2-40B4-BE49-F238E27FC236}">
                <a16:creationId xmlns:a16="http://schemas.microsoft.com/office/drawing/2014/main" id="{93B64E0E-EDB1-2715-706F-0CC78FA9A0B3}"/>
              </a:ext>
            </a:extLst>
          </p:cNvPr>
          <p:cNvSpPr/>
          <p:nvPr/>
        </p:nvSpPr>
        <p:spPr>
          <a:xfrm>
            <a:off x="1376038" y="3613211"/>
            <a:ext cx="1424312" cy="2441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76763C02-555C-D253-0E06-D1DC6C922A85}"/>
              </a:ext>
            </a:extLst>
          </p:cNvPr>
          <p:cNvSpPr txBox="1"/>
          <p:nvPr/>
        </p:nvSpPr>
        <p:spPr>
          <a:xfrm>
            <a:off x="1339964" y="4166062"/>
            <a:ext cx="1388522" cy="276999"/>
          </a:xfrm>
          <a:prstGeom prst="rect">
            <a:avLst/>
          </a:prstGeom>
          <a:noFill/>
        </p:spPr>
        <p:txBody>
          <a:bodyPr wrap="none" rtlCol="0">
            <a:spAutoFit/>
          </a:bodyPr>
          <a:lstStyle/>
          <a:p>
            <a:r>
              <a:rPr lang="en-US" sz="1200" dirty="0"/>
              <a:t>Analysis Included:</a:t>
            </a:r>
          </a:p>
        </p:txBody>
      </p:sp>
      <p:pic>
        <p:nvPicPr>
          <p:cNvPr id="23" name="Picture 22">
            <a:extLst>
              <a:ext uri="{FF2B5EF4-FFF2-40B4-BE49-F238E27FC236}">
                <a16:creationId xmlns:a16="http://schemas.microsoft.com/office/drawing/2014/main" id="{20C1B03E-8046-ABCB-2718-AB1A781BBAF3}"/>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1384360" y="2184814"/>
            <a:ext cx="1065257" cy="621127"/>
          </a:xfrm>
          <a:prstGeom prst="rect">
            <a:avLst/>
          </a:prstGeom>
        </p:spPr>
      </p:pic>
      <p:pic>
        <p:nvPicPr>
          <p:cNvPr id="24" name="Picture 23">
            <a:extLst>
              <a:ext uri="{FF2B5EF4-FFF2-40B4-BE49-F238E27FC236}">
                <a16:creationId xmlns:a16="http://schemas.microsoft.com/office/drawing/2014/main" id="{2335C193-9080-846D-D29E-3727B86BF27A}"/>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1406448" y="2862639"/>
            <a:ext cx="962301" cy="828404"/>
          </a:xfrm>
          <a:prstGeom prst="rect">
            <a:avLst/>
          </a:prstGeom>
        </p:spPr>
      </p:pic>
      <p:sp>
        <p:nvSpPr>
          <p:cNvPr id="4" name="Rectangle 3">
            <a:extLst>
              <a:ext uri="{FF2B5EF4-FFF2-40B4-BE49-F238E27FC236}">
                <a16:creationId xmlns:a16="http://schemas.microsoft.com/office/drawing/2014/main" id="{DB079917-6059-680E-B8FB-177AD975D529}"/>
              </a:ext>
            </a:extLst>
          </p:cNvPr>
          <p:cNvSpPr/>
          <p:nvPr/>
        </p:nvSpPr>
        <p:spPr>
          <a:xfrm>
            <a:off x="0" y="73677"/>
            <a:ext cx="12192000" cy="487144"/>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tx1"/>
                </a:solidFill>
              </a:rPr>
              <a:t>Quick Dynamic Checks for a Steady-State Run without Running Full Dynamic Model</a:t>
            </a:r>
          </a:p>
        </p:txBody>
      </p:sp>
    </p:spTree>
    <p:extLst>
      <p:ext uri="{BB962C8B-B14F-4D97-AF65-F5344CB8AC3E}">
        <p14:creationId xmlns:p14="http://schemas.microsoft.com/office/powerpoint/2010/main" val="1782207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B63B3-4EBB-A54A-7582-8198EF8D2410}"/>
              </a:ext>
            </a:extLst>
          </p:cNvPr>
          <p:cNvSpPr>
            <a:spLocks noGrp="1"/>
          </p:cNvSpPr>
          <p:nvPr>
            <p:ph type="title"/>
          </p:nvPr>
        </p:nvSpPr>
        <p:spPr/>
        <p:txBody>
          <a:bodyPr/>
          <a:lstStyle/>
          <a:p>
            <a:r>
              <a:rPr lang="en-US" dirty="0"/>
              <a:t>How do we BEST manage a system with multiple facilities that are interconnected</a:t>
            </a:r>
          </a:p>
        </p:txBody>
      </p:sp>
      <p:sp>
        <p:nvSpPr>
          <p:cNvPr id="3" name="Content Placeholder 2">
            <a:extLst>
              <a:ext uri="{FF2B5EF4-FFF2-40B4-BE49-F238E27FC236}">
                <a16:creationId xmlns:a16="http://schemas.microsoft.com/office/drawing/2014/main" id="{AFDC845B-B9E4-B557-D499-037B9B8A10D4}"/>
              </a:ext>
            </a:extLst>
          </p:cNvPr>
          <p:cNvSpPr>
            <a:spLocks noGrp="1"/>
          </p:cNvSpPr>
          <p:nvPr>
            <p:ph sz="quarter" idx="12"/>
          </p:nvPr>
        </p:nvSpPr>
        <p:spPr>
          <a:xfrm>
            <a:off x="1024128" y="1801368"/>
            <a:ext cx="8737270" cy="1800493"/>
          </a:xfrm>
        </p:spPr>
        <p:txBody>
          <a:bodyPr/>
          <a:lstStyle/>
          <a:p>
            <a:r>
              <a:rPr lang="en-US" dirty="0"/>
              <a:t>Individual Approach</a:t>
            </a:r>
          </a:p>
          <a:p>
            <a:r>
              <a:rPr lang="en-US" dirty="0"/>
              <a:t>Send it downstream and don’t answer the phone</a:t>
            </a:r>
          </a:p>
          <a:p>
            <a:r>
              <a:rPr lang="en-US" dirty="0"/>
              <a:t>Call the other supers and coordinate</a:t>
            </a:r>
          </a:p>
          <a:p>
            <a:pPr marL="0" indent="0">
              <a:buNone/>
            </a:pPr>
            <a:endParaRPr lang="en-US" dirty="0"/>
          </a:p>
        </p:txBody>
      </p:sp>
      <p:sp>
        <p:nvSpPr>
          <p:cNvPr id="4" name="TextBox 3">
            <a:extLst>
              <a:ext uri="{FF2B5EF4-FFF2-40B4-BE49-F238E27FC236}">
                <a16:creationId xmlns:a16="http://schemas.microsoft.com/office/drawing/2014/main" id="{BF4D4184-9EBC-90AA-F245-E6DD4A7DF0B0}"/>
              </a:ext>
            </a:extLst>
          </p:cNvPr>
          <p:cNvSpPr txBox="1"/>
          <p:nvPr/>
        </p:nvSpPr>
        <p:spPr>
          <a:xfrm>
            <a:off x="2494722" y="4015409"/>
            <a:ext cx="5675243" cy="830997"/>
          </a:xfrm>
          <a:prstGeom prst="rect">
            <a:avLst/>
          </a:prstGeom>
          <a:noFill/>
        </p:spPr>
        <p:txBody>
          <a:bodyPr wrap="square" rtlCol="0">
            <a:spAutoFit/>
          </a:bodyPr>
          <a:lstStyle/>
          <a:p>
            <a:pPr algn="ctr"/>
            <a:r>
              <a:rPr lang="en-US" sz="2400" dirty="0"/>
              <a:t>Are any of these truly optimized or in the utility’s best interest.</a:t>
            </a:r>
          </a:p>
        </p:txBody>
      </p:sp>
    </p:spTree>
    <p:extLst>
      <p:ext uri="{BB962C8B-B14F-4D97-AF65-F5344CB8AC3E}">
        <p14:creationId xmlns:p14="http://schemas.microsoft.com/office/powerpoint/2010/main" val="16605216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7318441-FDD2-7D9A-8E66-0B73F3E35ECD}"/>
              </a:ext>
            </a:extLst>
          </p:cNvPr>
          <p:cNvSpPr>
            <a:spLocks noGrp="1"/>
          </p:cNvSpPr>
          <p:nvPr>
            <p:ph type="title"/>
          </p:nvPr>
        </p:nvSpPr>
        <p:spPr/>
        <p:txBody>
          <a:bodyPr/>
          <a:lstStyle/>
          <a:p>
            <a:endParaRPr lang="en-US"/>
          </a:p>
        </p:txBody>
      </p:sp>
      <p:sp>
        <p:nvSpPr>
          <p:cNvPr id="7" name="Content Placeholder 6">
            <a:extLst>
              <a:ext uri="{FF2B5EF4-FFF2-40B4-BE49-F238E27FC236}">
                <a16:creationId xmlns:a16="http://schemas.microsoft.com/office/drawing/2014/main" id="{386000D5-7B82-3AD1-F380-9016FDA96FFA}"/>
              </a:ext>
            </a:extLst>
          </p:cNvPr>
          <p:cNvSpPr>
            <a:spLocks noGrp="1"/>
          </p:cNvSpPr>
          <p:nvPr>
            <p:ph sz="quarter" idx="12"/>
          </p:nvPr>
        </p:nvSpPr>
        <p:spPr/>
        <p:txBody>
          <a:bodyPr/>
          <a:lstStyle/>
          <a:p>
            <a:endParaRPr lang="en-US"/>
          </a:p>
        </p:txBody>
      </p:sp>
      <p:sp>
        <p:nvSpPr>
          <p:cNvPr id="4" name="Slide Number Placeholder 3"/>
          <p:cNvSpPr>
            <a:spLocks noGrp="1"/>
          </p:cNvSpPr>
          <p:nvPr>
            <p:ph type="sldNum" sz="quarter" idx="4294967295"/>
          </p:nvPr>
        </p:nvSpPr>
        <p:spPr>
          <a:xfrm>
            <a:off x="11498263" y="6394450"/>
            <a:ext cx="693737" cy="365125"/>
          </a:xfrm>
          <a:prstGeom prst="rect">
            <a:avLst/>
          </a:prstGeom>
        </p:spPr>
        <p:txBody>
          <a:bodyPr/>
          <a:lstStyle/>
          <a:p>
            <a:fld id="{39BAAD03-4860-4E41-8C65-3BCAECF6961C}" type="slidenum">
              <a:rPr lang="en-US" smtClean="0"/>
              <a:t>20</a:t>
            </a:fld>
            <a:endParaRPr lang="en-US"/>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55575"/>
            <a:ext cx="12192000" cy="6604000"/>
          </a:xfrm>
          <a:prstGeom prst="rect">
            <a:avLst/>
          </a:prstGeom>
        </p:spPr>
      </p:pic>
    </p:spTree>
    <p:extLst>
      <p:ext uri="{BB962C8B-B14F-4D97-AF65-F5344CB8AC3E}">
        <p14:creationId xmlns:p14="http://schemas.microsoft.com/office/powerpoint/2010/main" val="39674717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259F4-7A7A-4DDB-884B-19D73D13376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F5CEBD7-E4E7-4222-B5F5-47B0CB946023}"/>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07245A40-05C2-4269-9CDD-E6AFD1F5DD9C}"/>
              </a:ext>
            </a:extLst>
          </p:cNvPr>
          <p:cNvSpPr>
            <a:spLocks noGrp="1"/>
          </p:cNvSpPr>
          <p:nvPr>
            <p:ph type="sldNum" sz="quarter" idx="4"/>
          </p:nvPr>
        </p:nvSpPr>
        <p:spPr/>
        <p:txBody>
          <a:bodyPr/>
          <a:lstStyle/>
          <a:p>
            <a:fld id="{39BAAD03-4860-4E41-8C65-3BCAECF6961C}" type="slidenum">
              <a:rPr lang="en-US" smtClean="0"/>
              <a:t>21</a:t>
            </a:fld>
            <a:endParaRPr lang="en-US"/>
          </a:p>
        </p:txBody>
      </p:sp>
      <p:pic>
        <p:nvPicPr>
          <p:cNvPr id="6" name="Picture 5">
            <a:extLst>
              <a:ext uri="{FF2B5EF4-FFF2-40B4-BE49-F238E27FC236}">
                <a16:creationId xmlns:a16="http://schemas.microsoft.com/office/drawing/2014/main" id="{B6A246A4-40C0-4771-9813-48C9481BCE6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27000"/>
            <a:ext cx="12192000" cy="6604000"/>
          </a:xfrm>
          <a:prstGeom prst="rect">
            <a:avLst/>
          </a:prstGeom>
        </p:spPr>
      </p:pic>
    </p:spTree>
    <p:extLst>
      <p:ext uri="{BB962C8B-B14F-4D97-AF65-F5344CB8AC3E}">
        <p14:creationId xmlns:p14="http://schemas.microsoft.com/office/powerpoint/2010/main" val="12599310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A133A-D25E-443B-80B9-3F0F934D80B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D87C298-F7AA-43C6-9452-68379849886F}"/>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0823CE89-B2C2-4B9F-BF35-159423F88C06}"/>
              </a:ext>
            </a:extLst>
          </p:cNvPr>
          <p:cNvSpPr>
            <a:spLocks noGrp="1"/>
          </p:cNvSpPr>
          <p:nvPr>
            <p:ph type="sldNum" sz="quarter" idx="4"/>
          </p:nvPr>
        </p:nvSpPr>
        <p:spPr/>
        <p:txBody>
          <a:bodyPr/>
          <a:lstStyle/>
          <a:p>
            <a:fld id="{39BAAD03-4860-4E41-8C65-3BCAECF6961C}" type="slidenum">
              <a:rPr lang="en-US" smtClean="0"/>
              <a:t>22</a:t>
            </a:fld>
            <a:endParaRPr lang="en-US"/>
          </a:p>
        </p:txBody>
      </p:sp>
      <p:pic>
        <p:nvPicPr>
          <p:cNvPr id="6" name="Picture 5">
            <a:extLst>
              <a:ext uri="{FF2B5EF4-FFF2-40B4-BE49-F238E27FC236}">
                <a16:creationId xmlns:a16="http://schemas.microsoft.com/office/drawing/2014/main" id="{A838AD8E-BBEE-46C9-87DD-00BF5D528C3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27000"/>
            <a:ext cx="12192000" cy="6604000"/>
          </a:xfrm>
          <a:prstGeom prst="rect">
            <a:avLst/>
          </a:prstGeom>
        </p:spPr>
      </p:pic>
    </p:spTree>
    <p:extLst>
      <p:ext uri="{BB962C8B-B14F-4D97-AF65-F5344CB8AC3E}">
        <p14:creationId xmlns:p14="http://schemas.microsoft.com/office/powerpoint/2010/main" val="29925109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CF7B2-76F8-493B-9DF1-B44211EB04E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AEBC6A5-F3F9-41D9-BA40-040FC318EB03}"/>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A4913B5E-AD30-4B40-B776-FA120247B4F3}"/>
              </a:ext>
            </a:extLst>
          </p:cNvPr>
          <p:cNvSpPr>
            <a:spLocks noGrp="1"/>
          </p:cNvSpPr>
          <p:nvPr>
            <p:ph type="sldNum" sz="quarter" idx="4"/>
          </p:nvPr>
        </p:nvSpPr>
        <p:spPr/>
        <p:txBody>
          <a:bodyPr/>
          <a:lstStyle/>
          <a:p>
            <a:fld id="{39BAAD03-4860-4E41-8C65-3BCAECF6961C}" type="slidenum">
              <a:rPr lang="en-US" smtClean="0"/>
              <a:t>23</a:t>
            </a:fld>
            <a:endParaRPr lang="en-US"/>
          </a:p>
        </p:txBody>
      </p:sp>
      <p:pic>
        <p:nvPicPr>
          <p:cNvPr id="6" name="Picture 5">
            <a:extLst>
              <a:ext uri="{FF2B5EF4-FFF2-40B4-BE49-F238E27FC236}">
                <a16:creationId xmlns:a16="http://schemas.microsoft.com/office/drawing/2014/main" id="{FB9B3174-1B42-4806-A5F7-0A4788584E7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27000"/>
            <a:ext cx="12192000" cy="6604000"/>
          </a:xfrm>
          <a:prstGeom prst="rect">
            <a:avLst/>
          </a:prstGeom>
        </p:spPr>
      </p:pic>
    </p:spTree>
    <p:extLst>
      <p:ext uri="{BB962C8B-B14F-4D97-AF65-F5344CB8AC3E}">
        <p14:creationId xmlns:p14="http://schemas.microsoft.com/office/powerpoint/2010/main" val="8535109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03655-1735-414F-9D9B-75691823BCD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ADA216A-CA7E-4E78-A42C-844CE365140B}"/>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F90AFE1F-4332-4716-9BA2-3B84C82AD644}"/>
              </a:ext>
            </a:extLst>
          </p:cNvPr>
          <p:cNvSpPr>
            <a:spLocks noGrp="1"/>
          </p:cNvSpPr>
          <p:nvPr>
            <p:ph type="sldNum" sz="quarter" idx="4"/>
          </p:nvPr>
        </p:nvSpPr>
        <p:spPr>
          <a:xfrm>
            <a:off x="11396132" y="6394450"/>
            <a:ext cx="69426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9BAAD03-4860-4E41-8C65-3BCAECF6961C}" type="slidenum">
              <a:rPr lang="en-US" smtClean="0"/>
              <a:pPr/>
              <a:t>24</a:t>
            </a:fld>
            <a:endParaRPr lang="en-US"/>
          </a:p>
        </p:txBody>
      </p:sp>
      <p:pic>
        <p:nvPicPr>
          <p:cNvPr id="6" name="Picture 5">
            <a:extLst>
              <a:ext uri="{FF2B5EF4-FFF2-40B4-BE49-F238E27FC236}">
                <a16:creationId xmlns:a16="http://schemas.microsoft.com/office/drawing/2014/main" id="{739848EB-5B20-4FE0-839C-56AA46B5968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783589"/>
          </a:xfrm>
          <a:prstGeom prst="rect">
            <a:avLst/>
          </a:prstGeom>
        </p:spPr>
      </p:pic>
      <p:sp>
        <p:nvSpPr>
          <p:cNvPr id="5" name="Rectangle 4">
            <a:extLst>
              <a:ext uri="{FF2B5EF4-FFF2-40B4-BE49-F238E27FC236}">
                <a16:creationId xmlns:a16="http://schemas.microsoft.com/office/drawing/2014/main" id="{C3C40578-AB7B-BE39-47A0-671A52BF37D0}"/>
              </a:ext>
            </a:extLst>
          </p:cNvPr>
          <p:cNvSpPr/>
          <p:nvPr/>
        </p:nvSpPr>
        <p:spPr>
          <a:xfrm>
            <a:off x="4169717" y="1463040"/>
            <a:ext cx="3200400" cy="487144"/>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Power Consumption</a:t>
            </a:r>
          </a:p>
        </p:txBody>
      </p:sp>
    </p:spTree>
    <p:extLst>
      <p:ext uri="{BB962C8B-B14F-4D97-AF65-F5344CB8AC3E}">
        <p14:creationId xmlns:p14="http://schemas.microsoft.com/office/powerpoint/2010/main" val="104271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omputer screen shot of a computer&#10;&#10;Description automatically generated">
            <a:extLst>
              <a:ext uri="{FF2B5EF4-FFF2-40B4-BE49-F238E27FC236}">
                <a16:creationId xmlns:a16="http://schemas.microsoft.com/office/drawing/2014/main" id="{3F3A609E-636F-3BC0-524A-393CDB989AF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801401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44EF25D-FC8E-2700-C742-5DB27F38868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Rectangle 7">
            <a:extLst>
              <a:ext uri="{FF2B5EF4-FFF2-40B4-BE49-F238E27FC236}">
                <a16:creationId xmlns:a16="http://schemas.microsoft.com/office/drawing/2014/main" id="{1ABACB93-FC0F-20CA-C92D-5F84F9E5B39A}"/>
              </a:ext>
            </a:extLst>
          </p:cNvPr>
          <p:cNvSpPr/>
          <p:nvPr/>
        </p:nvSpPr>
        <p:spPr>
          <a:xfrm>
            <a:off x="152400" y="1790700"/>
            <a:ext cx="11918949" cy="457517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967AA0C7-F076-C4FC-8CD2-ED0B92B6ACCC}"/>
              </a:ext>
            </a:extLst>
          </p:cNvPr>
          <p:cNvSpPr>
            <a:spLocks noGrp="1"/>
          </p:cNvSpPr>
          <p:nvPr>
            <p:ph type="sldNum" sz="quarter" idx="4"/>
          </p:nvPr>
        </p:nvSpPr>
        <p:spPr>
          <a:xfrm>
            <a:off x="11396132" y="6394450"/>
            <a:ext cx="69426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9BAAD03-4860-4E41-8C65-3BCAECF6961C}" type="slidenum">
              <a:rPr lang="en-US" smtClean="0"/>
              <a:pPr/>
              <a:t>26</a:t>
            </a:fld>
            <a:endParaRPr lang="en-US"/>
          </a:p>
        </p:txBody>
      </p:sp>
      <p:graphicFrame>
        <p:nvGraphicFramePr>
          <p:cNvPr id="7" name="Chart 6">
            <a:extLst>
              <a:ext uri="{FF2B5EF4-FFF2-40B4-BE49-F238E27FC236}">
                <a16:creationId xmlns:a16="http://schemas.microsoft.com/office/drawing/2014/main" id="{F88917AD-E196-7F6F-36E2-BF2B1255EBDA}"/>
              </a:ext>
            </a:extLst>
          </p:cNvPr>
          <p:cNvGraphicFramePr>
            <a:graphicFrameLocks/>
          </p:cNvGraphicFramePr>
          <p:nvPr/>
        </p:nvGraphicFramePr>
        <p:xfrm>
          <a:off x="8952332" y="4087949"/>
          <a:ext cx="2924792" cy="229221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ontent Placeholder 3">
            <a:extLst>
              <a:ext uri="{FF2B5EF4-FFF2-40B4-BE49-F238E27FC236}">
                <a16:creationId xmlns:a16="http://schemas.microsoft.com/office/drawing/2014/main" id="{D714F6B6-FF00-E23F-FC3B-5951F26972CB}"/>
              </a:ext>
            </a:extLst>
          </p:cNvPr>
          <p:cNvGraphicFramePr>
            <a:graphicFrameLocks noGrp="1"/>
          </p:cNvGraphicFramePr>
          <p:nvPr>
            <p:ph idx="1"/>
          </p:nvPr>
        </p:nvGraphicFramePr>
        <p:xfrm>
          <a:off x="8952331" y="1839206"/>
          <a:ext cx="2900829" cy="2360697"/>
        </p:xfrm>
        <a:graphic>
          <a:graphicData uri="http://schemas.openxmlformats.org/drawingml/2006/chart">
            <c:chart xmlns:c="http://schemas.openxmlformats.org/drawingml/2006/chart" xmlns:r="http://schemas.openxmlformats.org/officeDocument/2006/relationships" r:id="rId5"/>
          </a:graphicData>
        </a:graphic>
      </p:graphicFrame>
      <p:pic>
        <p:nvPicPr>
          <p:cNvPr id="11" name="Picture 10" descr="A picture containing timeline&#10;&#10;Description automatically generated">
            <a:extLst>
              <a:ext uri="{FF2B5EF4-FFF2-40B4-BE49-F238E27FC236}">
                <a16:creationId xmlns:a16="http://schemas.microsoft.com/office/drawing/2014/main" id="{9B0BA10A-A797-44FA-9680-FDBA09961AC9}"/>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30711" y="1776413"/>
            <a:ext cx="8503431" cy="2524513"/>
          </a:xfrm>
          <a:prstGeom prst="rect">
            <a:avLst/>
          </a:prstGeom>
        </p:spPr>
      </p:pic>
      <p:graphicFrame>
        <p:nvGraphicFramePr>
          <p:cNvPr id="5" name="Chart 4">
            <a:extLst>
              <a:ext uri="{FF2B5EF4-FFF2-40B4-BE49-F238E27FC236}">
                <a16:creationId xmlns:a16="http://schemas.microsoft.com/office/drawing/2014/main" id="{2416B52B-051F-F63B-9099-A957FA212A0D}"/>
              </a:ext>
            </a:extLst>
          </p:cNvPr>
          <p:cNvGraphicFramePr>
            <a:graphicFrameLocks/>
          </p:cNvGraphicFramePr>
          <p:nvPr/>
        </p:nvGraphicFramePr>
        <p:xfrm>
          <a:off x="3886200" y="4084815"/>
          <a:ext cx="4017397" cy="245041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 name="Chart 2">
            <a:extLst>
              <a:ext uri="{FF2B5EF4-FFF2-40B4-BE49-F238E27FC236}">
                <a16:creationId xmlns:a16="http://schemas.microsoft.com/office/drawing/2014/main" id="{42E9DDDC-9211-42C9-F012-F10E070C1C11}"/>
              </a:ext>
            </a:extLst>
          </p:cNvPr>
          <p:cNvGraphicFramePr>
            <a:graphicFrameLocks/>
          </p:cNvGraphicFramePr>
          <p:nvPr/>
        </p:nvGraphicFramePr>
        <p:xfrm>
          <a:off x="284575" y="4276103"/>
          <a:ext cx="3753045" cy="2292212"/>
        </p:xfrm>
        <a:graphic>
          <a:graphicData uri="http://schemas.openxmlformats.org/drawingml/2006/chart">
            <c:chart xmlns:c="http://schemas.openxmlformats.org/drawingml/2006/chart" xmlns:r="http://schemas.openxmlformats.org/officeDocument/2006/relationships" r:id="rId8"/>
          </a:graphicData>
        </a:graphic>
      </p:graphicFrame>
      <p:sp>
        <p:nvSpPr>
          <p:cNvPr id="12" name="Rectangle 11">
            <a:extLst>
              <a:ext uri="{FF2B5EF4-FFF2-40B4-BE49-F238E27FC236}">
                <a16:creationId xmlns:a16="http://schemas.microsoft.com/office/drawing/2014/main" id="{4ECE2D9E-F372-C2C7-70EE-6B41C587ECA3}"/>
              </a:ext>
            </a:extLst>
          </p:cNvPr>
          <p:cNvSpPr/>
          <p:nvPr/>
        </p:nvSpPr>
        <p:spPr>
          <a:xfrm>
            <a:off x="1885404" y="6690576"/>
            <a:ext cx="1592207" cy="154902"/>
          </a:xfrm>
          <a:prstGeom prst="rect">
            <a:avLst/>
          </a:prstGeom>
          <a:solidFill>
            <a:srgbClr val="F2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95CECE81-CFA2-6125-8914-DE93D70D4BD7}"/>
              </a:ext>
            </a:extLst>
          </p:cNvPr>
          <p:cNvSpPr txBox="1">
            <a:spLocks/>
          </p:cNvSpPr>
          <p:nvPr/>
        </p:nvSpPr>
        <p:spPr>
          <a:xfrm>
            <a:off x="86628" y="556722"/>
            <a:ext cx="12012328" cy="687925"/>
          </a:xfrm>
          <a:prstGeom prst="rect">
            <a:avLst/>
          </a:prstGeom>
          <a:solidFill>
            <a:schemeClr val="accent3">
              <a:lumMod val="75000"/>
              <a:lumOff val="25000"/>
            </a:schemeClr>
          </a:solidFill>
        </p:spPr>
        <p:txBody>
          <a:bodyPr vert="horz" lIns="0" tIns="45720" rIns="91440" bIns="45720" rtlCol="0" anchor="t">
            <a:noAutofit/>
          </a:bodyPr>
          <a:lstStyle>
            <a:lvl1pPr algn="l" defTabSz="914400" rtl="0" eaLnBrk="1" latinLnBrk="0" hangingPunct="1">
              <a:lnSpc>
                <a:spcPct val="100000"/>
              </a:lnSpc>
              <a:spcBef>
                <a:spcPct val="0"/>
              </a:spcBef>
              <a:buNone/>
              <a:defRPr sz="3600" kern="1200">
                <a:solidFill>
                  <a:schemeClr val="tx1"/>
                </a:solidFill>
                <a:latin typeface="Segoe UI Light" panose="020B0502040204020203" pitchFamily="34" charset="0"/>
                <a:ea typeface="+mj-ea"/>
                <a:cs typeface="Segoe UI Light" panose="020B0502040204020203" pitchFamily="34" charset="0"/>
              </a:defRPr>
            </a:lvl1pPr>
          </a:lstStyle>
          <a:p>
            <a:pPr algn="ctr"/>
            <a:r>
              <a:rPr lang="en-US" b="1">
                <a:solidFill>
                  <a:schemeClr val="bg1"/>
                </a:solidFill>
              </a:rPr>
              <a:t>Blue </a:t>
            </a:r>
            <a:r>
              <a:rPr lang="en-US" b="1" err="1">
                <a:solidFill>
                  <a:schemeClr val="bg1"/>
                </a:solidFill>
              </a:rPr>
              <a:t>Plan-it</a:t>
            </a:r>
            <a:r>
              <a:rPr lang="en-US" b="1">
                <a:solidFill>
                  <a:schemeClr val="bg1"/>
                </a:solidFill>
              </a:rPr>
              <a:t>® DPR / IRP Model: Process Optimization</a:t>
            </a:r>
          </a:p>
        </p:txBody>
      </p:sp>
    </p:spTree>
    <p:extLst>
      <p:ext uri="{BB962C8B-B14F-4D97-AF65-F5344CB8AC3E}">
        <p14:creationId xmlns:p14="http://schemas.microsoft.com/office/powerpoint/2010/main" val="40493999"/>
      </p:ext>
    </p:extLst>
  </p:cSld>
  <p:clrMapOvr>
    <a:masterClrMapping/>
  </p:clrMapOvr>
  <p:transition spd="slow">
    <p:push/>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3">
            <a:extLst>
              <a:ext uri="{FF2B5EF4-FFF2-40B4-BE49-F238E27FC236}">
                <a16:creationId xmlns:a16="http://schemas.microsoft.com/office/drawing/2014/main" id="{BDCC4E6A-DF60-ACA8-93BF-FEB57EA03DFB}"/>
              </a:ext>
            </a:extLst>
          </p:cNvPr>
          <p:cNvPicPr>
            <a:picLocks noChangeAspect="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bwMode="auto">
          <a:xfrm>
            <a:off x="1132639" y="702504"/>
            <a:ext cx="5011650" cy="5011650"/>
          </a:xfrm>
          <a:prstGeom prst="rect">
            <a:avLst/>
          </a:prstGeom>
          <a:noFill/>
          <a:ln w="9525">
            <a:noFill/>
            <a:miter lim="800000"/>
            <a:headEnd/>
            <a:tailEnd/>
          </a:ln>
        </p:spPr>
      </p:pic>
      <p:sp>
        <p:nvSpPr>
          <p:cNvPr id="2" name="Title 1"/>
          <p:cNvSpPr>
            <a:spLocks noGrp="1"/>
          </p:cNvSpPr>
          <p:nvPr>
            <p:ph type="title"/>
          </p:nvPr>
        </p:nvSpPr>
        <p:spPr>
          <a:xfrm>
            <a:off x="736270" y="438911"/>
            <a:ext cx="10103180" cy="1161287"/>
          </a:xfrm>
        </p:spPr>
        <p:txBody>
          <a:bodyPr/>
          <a:lstStyle/>
          <a:p>
            <a:r>
              <a:rPr lang="en-US" sz="3600" dirty="0"/>
              <a:t>Blue </a:t>
            </a:r>
            <a:r>
              <a:rPr lang="en-US" sz="3600" dirty="0" err="1"/>
              <a:t>Plan-it</a:t>
            </a:r>
            <a:r>
              <a:rPr lang="en-US" sz="3600" dirty="0"/>
              <a:t>® Models Are …</a:t>
            </a:r>
            <a:r>
              <a:rPr lang="en-US" sz="3600" dirty="0">
                <a:solidFill>
                  <a:schemeClr val="accent6">
                    <a:lumMod val="75000"/>
                  </a:schemeClr>
                </a:solidFill>
              </a:rPr>
              <a:t>Customizable</a:t>
            </a:r>
          </a:p>
        </p:txBody>
      </p:sp>
      <p:sp>
        <p:nvSpPr>
          <p:cNvPr id="4" name="Slide Number Placeholder 3"/>
          <p:cNvSpPr>
            <a:spLocks noGrp="1"/>
          </p:cNvSpPr>
          <p:nvPr>
            <p:ph type="sldNum" sz="quarter" idx="4294967295"/>
          </p:nvPr>
        </p:nvSpPr>
        <p:spPr>
          <a:xfrm>
            <a:off x="11496675" y="6164263"/>
            <a:ext cx="695325" cy="365125"/>
          </a:xfrm>
          <a:prstGeom prst="rect">
            <a:avLst/>
          </a:prstGeom>
        </p:spPr>
        <p:txBody>
          <a:bodyPr/>
          <a:lstStyle/>
          <a:p>
            <a:fld id="{39BAAD03-4860-4E41-8C65-3BCAECF6961C}" type="slidenum">
              <a:rPr lang="en-US" smtClean="0"/>
              <a:t>27</a:t>
            </a:fld>
            <a:endParaRPr lang="en-US"/>
          </a:p>
        </p:txBody>
      </p:sp>
      <p:sp>
        <p:nvSpPr>
          <p:cNvPr id="5" name="Rectangle 4"/>
          <p:cNvSpPr/>
          <p:nvPr/>
        </p:nvSpPr>
        <p:spPr>
          <a:xfrm>
            <a:off x="12391291" y="3208329"/>
            <a:ext cx="6096000" cy="1754326"/>
          </a:xfrm>
          <a:prstGeom prst="rect">
            <a:avLst/>
          </a:prstGeom>
        </p:spPr>
        <p:txBody>
          <a:bodyPr>
            <a:spAutoFit/>
          </a:bodyPr>
          <a:lstStyle/>
          <a:p>
            <a:endParaRPr lang="en-US" dirty="0"/>
          </a:p>
          <a:p>
            <a:r>
              <a:rPr lang="en-US" dirty="0"/>
              <a:t>Virtual experimentation before implementing design and operational strategies</a:t>
            </a:r>
          </a:p>
          <a:p>
            <a:r>
              <a:rPr lang="en-US" dirty="0"/>
              <a:t>An operator training tool that captures institutional knowledge, a dynamic trouble shooting guide,</a:t>
            </a:r>
          </a:p>
          <a:p>
            <a:r>
              <a:rPr lang="en-US" dirty="0"/>
              <a:t>Warning and dynamic SOP</a:t>
            </a:r>
          </a:p>
        </p:txBody>
      </p:sp>
      <p:sp>
        <p:nvSpPr>
          <p:cNvPr id="3" name="Rectangle 2"/>
          <p:cNvSpPr/>
          <p:nvPr/>
        </p:nvSpPr>
        <p:spPr>
          <a:xfrm>
            <a:off x="13152215" y="1145534"/>
            <a:ext cx="6096000" cy="1754326"/>
          </a:xfrm>
          <a:prstGeom prst="rect">
            <a:avLst/>
          </a:prstGeom>
        </p:spPr>
        <p:txBody>
          <a:bodyPr>
            <a:spAutoFit/>
          </a:bodyPr>
          <a:lstStyle/>
          <a:p>
            <a:pPr lvl="0"/>
            <a:r>
              <a:rPr lang="en-US" dirty="0"/>
              <a:t>PFD</a:t>
            </a:r>
          </a:p>
          <a:p>
            <a:pPr lvl="0"/>
            <a:r>
              <a:rPr lang="en-US" dirty="0"/>
              <a:t>Dashboards</a:t>
            </a:r>
          </a:p>
          <a:p>
            <a:pPr lvl="0"/>
            <a:r>
              <a:rPr lang="en-US" dirty="0"/>
              <a:t>Reports</a:t>
            </a:r>
          </a:p>
          <a:p>
            <a:pPr lvl="0"/>
            <a:r>
              <a:rPr lang="en-US" dirty="0"/>
              <a:t>Mass balance, TTHM Control Center, CT Compliance Report, Basis of Design, Chemical Calculator, Warning Logs and SOP, Detailed Report</a:t>
            </a:r>
          </a:p>
        </p:txBody>
      </p:sp>
      <p:pic>
        <p:nvPicPr>
          <p:cNvPr id="15" name="Content Placeholder 3"/>
          <p:cNvPicPr>
            <a:picLocks noChangeAspect="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bwMode="auto">
          <a:xfrm>
            <a:off x="5719337" y="702504"/>
            <a:ext cx="5011650" cy="5011650"/>
          </a:xfrm>
          <a:prstGeom prst="rect">
            <a:avLst/>
          </a:prstGeom>
          <a:noFill/>
          <a:ln w="9525">
            <a:noFill/>
            <a:miter lim="800000"/>
            <a:headEnd/>
            <a:tailEnd/>
          </a:ln>
        </p:spPr>
      </p:pic>
      <p:pic>
        <p:nvPicPr>
          <p:cNvPr id="16" name="Picture 1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76941" y="1556130"/>
            <a:ext cx="4140843" cy="2329224"/>
          </a:xfrm>
          <a:prstGeom prst="rect">
            <a:avLst/>
          </a:prstGeom>
        </p:spPr>
      </p:pic>
      <p:pic>
        <p:nvPicPr>
          <p:cNvPr id="17" name="Picture 1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76941" y="1550709"/>
            <a:ext cx="4140843" cy="2329224"/>
          </a:xfrm>
          <a:prstGeom prst="rect">
            <a:avLst/>
          </a:prstGeom>
        </p:spPr>
      </p:pic>
      <p:pic>
        <p:nvPicPr>
          <p:cNvPr id="18" name="Picture 1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153964" y="1564671"/>
            <a:ext cx="4140843" cy="2329224"/>
          </a:xfrm>
          <a:prstGeom prst="rect">
            <a:avLst/>
          </a:prstGeom>
        </p:spPr>
      </p:pic>
      <p:pic>
        <p:nvPicPr>
          <p:cNvPr id="19" name="Picture 1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153964" y="1559250"/>
            <a:ext cx="4140843" cy="2329224"/>
          </a:xfrm>
          <a:prstGeom prst="rect">
            <a:avLst/>
          </a:prstGeom>
        </p:spPr>
      </p:pic>
      <p:pic>
        <p:nvPicPr>
          <p:cNvPr id="20" name="Picture 19"/>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83604" y="4369380"/>
            <a:ext cx="3216924" cy="1828800"/>
          </a:xfrm>
          <a:prstGeom prst="rect">
            <a:avLst/>
          </a:prstGeom>
          <a:ln>
            <a:noFill/>
          </a:ln>
          <a:effectLst>
            <a:outerShdw blurRad="292100" dist="139700" dir="2700000" algn="tl" rotWithShape="0">
              <a:srgbClr val="333333">
                <a:alpha val="65000"/>
              </a:srgbClr>
            </a:outerShdw>
          </a:effectLst>
        </p:spPr>
      </p:pic>
      <p:sp>
        <p:nvSpPr>
          <p:cNvPr id="9" name="Rectangle 8"/>
          <p:cNvSpPr/>
          <p:nvPr/>
        </p:nvSpPr>
        <p:spPr>
          <a:xfrm>
            <a:off x="2345752" y="1145534"/>
            <a:ext cx="2787943" cy="369332"/>
          </a:xfrm>
          <a:prstGeom prst="rect">
            <a:avLst/>
          </a:prstGeom>
        </p:spPr>
        <p:txBody>
          <a:bodyPr wrap="none">
            <a:spAutoFit/>
          </a:bodyPr>
          <a:lstStyle/>
          <a:p>
            <a:pPr lvl="0"/>
            <a:r>
              <a:rPr lang="en-US" b="1" dirty="0"/>
              <a:t>Process Flow Diagrams</a:t>
            </a:r>
          </a:p>
        </p:txBody>
      </p:sp>
      <p:sp>
        <p:nvSpPr>
          <p:cNvPr id="21" name="Rectangle 20"/>
          <p:cNvSpPr/>
          <p:nvPr/>
        </p:nvSpPr>
        <p:spPr>
          <a:xfrm>
            <a:off x="7523974" y="1145534"/>
            <a:ext cx="1518364" cy="369332"/>
          </a:xfrm>
          <a:prstGeom prst="rect">
            <a:avLst/>
          </a:prstGeom>
        </p:spPr>
        <p:txBody>
          <a:bodyPr wrap="none">
            <a:spAutoFit/>
          </a:bodyPr>
          <a:lstStyle/>
          <a:p>
            <a:pPr lvl="0"/>
            <a:r>
              <a:rPr lang="en-US" b="1" dirty="0"/>
              <a:t>Dashboards</a:t>
            </a:r>
          </a:p>
        </p:txBody>
      </p:sp>
      <p:sp>
        <p:nvSpPr>
          <p:cNvPr id="22" name="Rectangle 21"/>
          <p:cNvSpPr/>
          <p:nvPr/>
        </p:nvSpPr>
        <p:spPr>
          <a:xfrm>
            <a:off x="1046617" y="6317292"/>
            <a:ext cx="2723823" cy="369332"/>
          </a:xfrm>
          <a:prstGeom prst="rect">
            <a:avLst/>
          </a:prstGeom>
        </p:spPr>
        <p:txBody>
          <a:bodyPr wrap="none">
            <a:spAutoFit/>
          </a:bodyPr>
          <a:lstStyle/>
          <a:p>
            <a:pPr lvl="0"/>
            <a:r>
              <a:rPr lang="en-US" b="1" dirty="0"/>
              <a:t>PDF and Excel Reports</a:t>
            </a:r>
          </a:p>
        </p:txBody>
      </p:sp>
      <p:pic>
        <p:nvPicPr>
          <p:cNvPr id="24" name="Picture 23"/>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4272674" y="4369380"/>
            <a:ext cx="2587383" cy="1828800"/>
          </a:xfrm>
          <a:prstGeom prst="rect">
            <a:avLst/>
          </a:prstGeom>
          <a:ln>
            <a:noFill/>
          </a:ln>
          <a:effectLst>
            <a:outerShdw blurRad="292100" dist="139700" dir="2700000" algn="tl" rotWithShape="0">
              <a:srgbClr val="333333">
                <a:alpha val="65000"/>
              </a:srgbClr>
            </a:outerShdw>
          </a:effectLst>
        </p:spPr>
      </p:pic>
      <p:sp>
        <p:nvSpPr>
          <p:cNvPr id="25" name="Rectangle 24"/>
          <p:cNvSpPr/>
          <p:nvPr/>
        </p:nvSpPr>
        <p:spPr>
          <a:xfrm>
            <a:off x="4150302" y="6339873"/>
            <a:ext cx="2826415" cy="369332"/>
          </a:xfrm>
          <a:prstGeom prst="rect">
            <a:avLst/>
          </a:prstGeom>
        </p:spPr>
        <p:txBody>
          <a:bodyPr wrap="none">
            <a:spAutoFit/>
          </a:bodyPr>
          <a:lstStyle/>
          <a:p>
            <a:pPr lvl="0"/>
            <a:r>
              <a:rPr lang="en-US" b="1" dirty="0"/>
              <a:t>Mass Balance Diagrams</a:t>
            </a:r>
          </a:p>
        </p:txBody>
      </p:sp>
      <p:pic>
        <p:nvPicPr>
          <p:cNvPr id="29" name="Picture 28"/>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12633989" y="5714154"/>
            <a:ext cx="2896350" cy="1828800"/>
          </a:xfrm>
          <a:prstGeom prst="rect">
            <a:avLst/>
          </a:prstGeom>
          <a:ln>
            <a:noFill/>
          </a:ln>
          <a:effectLst>
            <a:outerShdw blurRad="292100" dist="139700" dir="2700000" algn="tl" rotWithShape="0">
              <a:srgbClr val="333333">
                <a:alpha val="65000"/>
              </a:srgbClr>
            </a:outerShdw>
          </a:effectLst>
        </p:spPr>
      </p:pic>
      <p:sp>
        <p:nvSpPr>
          <p:cNvPr id="30" name="Rectangle 29"/>
          <p:cNvSpPr/>
          <p:nvPr/>
        </p:nvSpPr>
        <p:spPr>
          <a:xfrm>
            <a:off x="12554721" y="5338584"/>
            <a:ext cx="3172663" cy="369332"/>
          </a:xfrm>
          <a:prstGeom prst="rect">
            <a:avLst/>
          </a:prstGeom>
          <a:solidFill>
            <a:srgbClr val="FFFFFF">
              <a:alpha val="60000"/>
            </a:srgbClr>
          </a:solidFill>
        </p:spPr>
        <p:txBody>
          <a:bodyPr wrap="none">
            <a:spAutoFit/>
          </a:bodyPr>
          <a:lstStyle/>
          <a:p>
            <a:pPr lvl="0"/>
            <a:r>
              <a:rPr lang="en-US" b="1" dirty="0"/>
              <a:t>THM Control Center Report</a:t>
            </a:r>
          </a:p>
        </p:txBody>
      </p:sp>
      <p:sp>
        <p:nvSpPr>
          <p:cNvPr id="31" name="Rectangle 30"/>
          <p:cNvSpPr/>
          <p:nvPr/>
        </p:nvSpPr>
        <p:spPr>
          <a:xfrm>
            <a:off x="7851004" y="6397718"/>
            <a:ext cx="2544286" cy="369332"/>
          </a:xfrm>
          <a:prstGeom prst="rect">
            <a:avLst/>
          </a:prstGeom>
        </p:spPr>
        <p:txBody>
          <a:bodyPr wrap="none">
            <a:spAutoFit/>
          </a:bodyPr>
          <a:lstStyle/>
          <a:p>
            <a:pPr lvl="0"/>
            <a:r>
              <a:rPr lang="en-US" b="1" dirty="0"/>
              <a:t>O&amp;M Costs Summary</a:t>
            </a:r>
          </a:p>
        </p:txBody>
      </p:sp>
      <p:pic>
        <p:nvPicPr>
          <p:cNvPr id="32" name="Picture 31"/>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412608" y="4369380"/>
            <a:ext cx="3251200" cy="18288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23482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1" grpId="0"/>
      <p:bldP spid="22" grpId="0"/>
      <p:bldP spid="25" grpId="0"/>
      <p:bldP spid="3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A0A2C-043E-43D8-B441-C183BCB42840}"/>
              </a:ext>
            </a:extLst>
          </p:cNvPr>
          <p:cNvSpPr>
            <a:spLocks noGrp="1"/>
          </p:cNvSpPr>
          <p:nvPr>
            <p:ph type="title"/>
          </p:nvPr>
        </p:nvSpPr>
        <p:spPr>
          <a:xfrm>
            <a:off x="736269" y="438911"/>
            <a:ext cx="10265713" cy="1161287"/>
          </a:xfrm>
        </p:spPr>
        <p:txBody>
          <a:bodyPr/>
          <a:lstStyle/>
          <a:p>
            <a:r>
              <a:rPr lang="en-US"/>
              <a:t>Industry is Starting to Provide Guidance</a:t>
            </a:r>
            <a:endParaRPr lang="en-US" b="1"/>
          </a:p>
        </p:txBody>
      </p:sp>
      <p:sp>
        <p:nvSpPr>
          <p:cNvPr id="4" name="Slide Number Placeholder 3">
            <a:extLst>
              <a:ext uri="{FF2B5EF4-FFF2-40B4-BE49-F238E27FC236}">
                <a16:creationId xmlns:a16="http://schemas.microsoft.com/office/drawing/2014/main" id="{7AD7B452-46F1-4390-9E68-97D5E39C6410}"/>
              </a:ext>
            </a:extLst>
          </p:cNvPr>
          <p:cNvSpPr>
            <a:spLocks noGrp="1"/>
          </p:cNvSpPr>
          <p:nvPr>
            <p:ph type="sldNum" sz="quarter" idx="4"/>
          </p:nvPr>
        </p:nvSpPr>
        <p:spPr>
          <a:xfrm>
            <a:off x="11396132" y="6394450"/>
            <a:ext cx="69426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9BAAD03-4860-4E41-8C65-3BCAECF6961C}" type="slidenum">
              <a:rPr lang="en-US" smtClean="0"/>
              <a:pPr/>
              <a:t>28</a:t>
            </a:fld>
            <a:endParaRPr lang="en-US"/>
          </a:p>
        </p:txBody>
      </p:sp>
      <p:pic>
        <p:nvPicPr>
          <p:cNvPr id="7" name="Picture 6">
            <a:extLst>
              <a:ext uri="{FF2B5EF4-FFF2-40B4-BE49-F238E27FC236}">
                <a16:creationId xmlns:a16="http://schemas.microsoft.com/office/drawing/2014/main" id="{626196A4-EF68-4ED2-A1B3-5C3FAB6729ED}"/>
              </a:ext>
            </a:extLst>
          </p:cNvPr>
          <p:cNvPicPr>
            <a:picLocks noChangeAspect="1"/>
          </p:cNvPicPr>
          <p:nvPr/>
        </p:nvPicPr>
        <p:blipFill>
          <a:blip r:embed="rId2"/>
          <a:stretch>
            <a:fillRect/>
          </a:stretch>
        </p:blipFill>
        <p:spPr>
          <a:xfrm rot="19945176">
            <a:off x="4553102" y="2614962"/>
            <a:ext cx="4242624" cy="3159413"/>
          </a:xfrm>
          <a:prstGeom prst="rect">
            <a:avLst/>
          </a:prstGeom>
          <a:ln>
            <a:noFill/>
          </a:ln>
          <a:effectLst>
            <a:outerShdw blurRad="292100" dist="139700" dir="2700000" algn="tl" rotWithShape="0">
              <a:srgbClr val="333333">
                <a:alpha val="65000"/>
              </a:srgbClr>
            </a:outerShdw>
          </a:effectLst>
        </p:spPr>
      </p:pic>
      <p:sp>
        <p:nvSpPr>
          <p:cNvPr id="8" name="Content Placeholder 2">
            <a:extLst>
              <a:ext uri="{FF2B5EF4-FFF2-40B4-BE49-F238E27FC236}">
                <a16:creationId xmlns:a16="http://schemas.microsoft.com/office/drawing/2014/main" id="{67065545-B827-4771-8708-06143AB1EB88}"/>
              </a:ext>
            </a:extLst>
          </p:cNvPr>
          <p:cNvSpPr>
            <a:spLocks noGrp="1"/>
          </p:cNvSpPr>
          <p:nvPr>
            <p:ph idx="1"/>
          </p:nvPr>
        </p:nvSpPr>
        <p:spPr>
          <a:xfrm>
            <a:off x="777632" y="1812324"/>
            <a:ext cx="3672597" cy="4383312"/>
          </a:xfrm>
        </p:spPr>
        <p:txBody>
          <a:bodyPr/>
          <a:lstStyle/>
          <a:p>
            <a:pPr>
              <a:spcBef>
                <a:spcPts val="1800"/>
              </a:spcBef>
            </a:pPr>
            <a:r>
              <a:rPr lang="en-US" sz="2400" b="1"/>
              <a:t>WERF/LIFT</a:t>
            </a:r>
            <a:r>
              <a:rPr lang="en-US" sz="2400"/>
              <a:t> – </a:t>
            </a:r>
            <a:r>
              <a:rPr lang="en-US" sz="2400" i="1"/>
              <a:t>Intelligent Water Systems: The Path to a Smart Utility,</a:t>
            </a:r>
            <a:br>
              <a:rPr lang="en-US" sz="2400" i="1"/>
            </a:br>
            <a:r>
              <a:rPr lang="en-US" sz="2400"/>
              <a:t>WSEC-2016-WP-002</a:t>
            </a:r>
          </a:p>
          <a:p>
            <a:pPr>
              <a:spcBef>
                <a:spcPts val="1800"/>
              </a:spcBef>
            </a:pPr>
            <a:r>
              <a:rPr lang="en-US" sz="2400" b="1"/>
              <a:t>EPA</a:t>
            </a:r>
            <a:r>
              <a:rPr lang="en-US" sz="2400"/>
              <a:t> – </a:t>
            </a:r>
            <a:r>
              <a:rPr lang="en-US" sz="2400" i="1"/>
              <a:t>Smart Data Infrastructure for Wet Weather Control and Decision Support</a:t>
            </a:r>
            <a:r>
              <a:rPr lang="en-US" sz="2400"/>
              <a:t>, 830-B-17-004</a:t>
            </a:r>
          </a:p>
          <a:p>
            <a:r>
              <a:rPr lang="en-US" sz="2400" b="1"/>
              <a:t>Smart Cities…etc.</a:t>
            </a:r>
          </a:p>
          <a:p>
            <a:endParaRPr lang="en-US" sz="2400" i="1"/>
          </a:p>
        </p:txBody>
      </p:sp>
      <p:pic>
        <p:nvPicPr>
          <p:cNvPr id="9" name="Picture 8">
            <a:extLst>
              <a:ext uri="{FF2B5EF4-FFF2-40B4-BE49-F238E27FC236}">
                <a16:creationId xmlns:a16="http://schemas.microsoft.com/office/drawing/2014/main" id="{56AE24D4-FF73-48F4-A843-2134B56FBC18}"/>
              </a:ext>
            </a:extLst>
          </p:cNvPr>
          <p:cNvPicPr>
            <a:picLocks noChangeAspect="1"/>
          </p:cNvPicPr>
          <p:nvPr/>
        </p:nvPicPr>
        <p:blipFill>
          <a:blip r:embed="rId3"/>
          <a:stretch>
            <a:fillRect/>
          </a:stretch>
        </p:blipFill>
        <p:spPr>
          <a:xfrm rot="20862908">
            <a:off x="5565469" y="1577537"/>
            <a:ext cx="2712553" cy="3637402"/>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72582767-7A9C-4BA4-826A-AD4BD5F28DF7}"/>
              </a:ext>
            </a:extLst>
          </p:cNvPr>
          <p:cNvPicPr>
            <a:picLocks noChangeAspect="1"/>
          </p:cNvPicPr>
          <p:nvPr/>
        </p:nvPicPr>
        <p:blipFill>
          <a:blip r:embed="rId4"/>
          <a:stretch>
            <a:fillRect/>
          </a:stretch>
        </p:blipFill>
        <p:spPr>
          <a:xfrm>
            <a:off x="7027851" y="1218181"/>
            <a:ext cx="2664623" cy="3499083"/>
          </a:xfrm>
          <a:prstGeom prst="rect">
            <a:avLst/>
          </a:prstGeom>
          <a:ln>
            <a:noFill/>
          </a:ln>
          <a:effectLst>
            <a:outerShdw blurRad="292100" dist="139700" dir="2700000" algn="tl" rotWithShape="0">
              <a:srgbClr val="333333">
                <a:alpha val="65000"/>
              </a:srgbClr>
            </a:outerShdw>
          </a:effectLst>
        </p:spPr>
      </p:pic>
      <p:pic>
        <p:nvPicPr>
          <p:cNvPr id="11" name="Picture 10">
            <a:extLst>
              <a:ext uri="{FF2B5EF4-FFF2-40B4-BE49-F238E27FC236}">
                <a16:creationId xmlns:a16="http://schemas.microsoft.com/office/drawing/2014/main" id="{6C5D39F8-1806-4C5D-8A23-B498E23E2DB3}"/>
              </a:ext>
            </a:extLst>
          </p:cNvPr>
          <p:cNvPicPr>
            <a:picLocks noChangeAspect="1"/>
          </p:cNvPicPr>
          <p:nvPr/>
        </p:nvPicPr>
        <p:blipFill>
          <a:blip r:embed="rId5"/>
          <a:stretch>
            <a:fillRect/>
          </a:stretch>
        </p:blipFill>
        <p:spPr>
          <a:xfrm rot="1280729">
            <a:off x="8553891" y="2322044"/>
            <a:ext cx="2751681" cy="368410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27465620"/>
      </p:ext>
    </p:extLst>
  </p:cSld>
  <p:clrMapOvr>
    <a:masterClrMapping/>
  </p:clrMapOvr>
  <p:transition spd="slow">
    <p:push/>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91258-8B90-217E-FEC8-51F7EC4C7A7B}"/>
              </a:ext>
            </a:extLst>
          </p:cNvPr>
          <p:cNvSpPr>
            <a:spLocks noGrp="1"/>
          </p:cNvSpPr>
          <p:nvPr>
            <p:ph type="title"/>
          </p:nvPr>
        </p:nvSpPr>
        <p:spPr>
          <a:xfrm>
            <a:off x="736270" y="438911"/>
            <a:ext cx="11286854" cy="1161287"/>
          </a:xfrm>
        </p:spPr>
        <p:txBody>
          <a:bodyPr/>
          <a:lstStyle/>
          <a:p>
            <a:r>
              <a:rPr lang="en-US" dirty="0"/>
              <a:t>So… Is the future a massive black hole of Data Gathering?</a:t>
            </a:r>
          </a:p>
        </p:txBody>
      </p:sp>
      <p:pic>
        <p:nvPicPr>
          <p:cNvPr id="2050" name="Picture 2" descr="Computer-Simulated Image of a Supermassive Black Hole | NASA">
            <a:extLst>
              <a:ext uri="{FF2B5EF4-FFF2-40B4-BE49-F238E27FC236}">
                <a16:creationId xmlns:a16="http://schemas.microsoft.com/office/drawing/2014/main" id="{8846688C-F1D6-36F3-A04B-6A080DA770F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492586" y="1412326"/>
            <a:ext cx="5515490" cy="54456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67993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43288-F325-4559-1713-F7095BBEAE68}"/>
              </a:ext>
            </a:extLst>
          </p:cNvPr>
          <p:cNvSpPr>
            <a:spLocks noGrp="1"/>
          </p:cNvSpPr>
          <p:nvPr>
            <p:ph type="title"/>
          </p:nvPr>
        </p:nvSpPr>
        <p:spPr/>
        <p:txBody>
          <a:bodyPr/>
          <a:lstStyle/>
          <a:p>
            <a:r>
              <a:rPr lang="en-US" dirty="0"/>
              <a:t>Looking at specifics</a:t>
            </a:r>
          </a:p>
        </p:txBody>
      </p:sp>
      <p:sp>
        <p:nvSpPr>
          <p:cNvPr id="3" name="Content Placeholder 2">
            <a:extLst>
              <a:ext uri="{FF2B5EF4-FFF2-40B4-BE49-F238E27FC236}">
                <a16:creationId xmlns:a16="http://schemas.microsoft.com/office/drawing/2014/main" id="{A862D588-86F6-62D0-0721-D59714F1A8AF}"/>
              </a:ext>
            </a:extLst>
          </p:cNvPr>
          <p:cNvSpPr>
            <a:spLocks noGrp="1"/>
          </p:cNvSpPr>
          <p:nvPr>
            <p:ph sz="quarter" idx="12"/>
          </p:nvPr>
        </p:nvSpPr>
        <p:spPr>
          <a:xfrm>
            <a:off x="1024128" y="1801368"/>
            <a:ext cx="8737270" cy="461665"/>
          </a:xfrm>
        </p:spPr>
        <p:txBody>
          <a:bodyPr/>
          <a:lstStyle/>
          <a:p>
            <a:r>
              <a:rPr lang="en-US" dirty="0"/>
              <a:t>Our Host’s System</a:t>
            </a:r>
          </a:p>
        </p:txBody>
      </p:sp>
    </p:spTree>
    <p:extLst>
      <p:ext uri="{BB962C8B-B14F-4D97-AF65-F5344CB8AC3E}">
        <p14:creationId xmlns:p14="http://schemas.microsoft.com/office/powerpoint/2010/main" val="35575708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8C7A9-590B-F481-4AAB-46F6817E3985}"/>
              </a:ext>
            </a:extLst>
          </p:cNvPr>
          <p:cNvSpPr>
            <a:spLocks noGrp="1"/>
          </p:cNvSpPr>
          <p:nvPr>
            <p:ph type="title"/>
          </p:nvPr>
        </p:nvSpPr>
        <p:spPr/>
        <p:txBody>
          <a:bodyPr/>
          <a:lstStyle/>
          <a:p>
            <a:r>
              <a:rPr lang="en-US" dirty="0"/>
              <a:t>What does ChatGPT think?</a:t>
            </a:r>
          </a:p>
        </p:txBody>
      </p:sp>
      <p:sp>
        <p:nvSpPr>
          <p:cNvPr id="3" name="Content Placeholder 2">
            <a:extLst>
              <a:ext uri="{FF2B5EF4-FFF2-40B4-BE49-F238E27FC236}">
                <a16:creationId xmlns:a16="http://schemas.microsoft.com/office/drawing/2014/main" id="{5C730636-33E0-E170-81AE-B5A32C1A323D}"/>
              </a:ext>
            </a:extLst>
          </p:cNvPr>
          <p:cNvSpPr>
            <a:spLocks noGrp="1"/>
          </p:cNvSpPr>
          <p:nvPr>
            <p:ph sz="quarter" idx="12"/>
          </p:nvPr>
        </p:nvSpPr>
        <p:spPr>
          <a:xfrm>
            <a:off x="1024128" y="1801368"/>
            <a:ext cx="8737270" cy="9248686"/>
          </a:xfrm>
        </p:spPr>
        <p:txBody>
          <a:bodyPr/>
          <a:lstStyle/>
          <a:p>
            <a:r>
              <a:rPr lang="en-US" sz="1000" dirty="0"/>
              <a:t>Managing the capacity of multiple wastewater treatment plants when one or more units are out of service can be complex, but there are a few best practices you can follow to ensure overall system stability and efficient operation:</a:t>
            </a:r>
          </a:p>
          <a:p>
            <a:endParaRPr lang="en-US" sz="1000" dirty="0"/>
          </a:p>
          <a:p>
            <a:r>
              <a:rPr lang="en-US" sz="1000" dirty="0"/>
              <a:t>1. **Prioritize Critical Plants**: </a:t>
            </a:r>
          </a:p>
          <a:p>
            <a:r>
              <a:rPr lang="en-US" sz="1000" dirty="0"/>
              <a:t>   - Identify the plants with the most critical infrastructure and prioritize their operation. Focus on ensuring that the most essential plants are running at or near full capacity, especially during times of high demand or operational issues.</a:t>
            </a:r>
          </a:p>
          <a:p>
            <a:r>
              <a:rPr lang="en-US" sz="1000" dirty="0"/>
              <a:t>   </a:t>
            </a:r>
          </a:p>
          <a:p>
            <a:r>
              <a:rPr lang="en-US" sz="1000" dirty="0"/>
              <a:t>2. **Dynamic Load Balancing**:</a:t>
            </a:r>
          </a:p>
          <a:p>
            <a:r>
              <a:rPr lang="en-US" sz="1000" dirty="0"/>
              <a:t>   - If possible, implement a dynamic load balancing system across all plants. This can involve redistributing the influent flow between plants based on their available capacity. Use automated systems to adjust flow rates in real time depending on which units are online and operational.</a:t>
            </a:r>
          </a:p>
          <a:p>
            <a:r>
              <a:rPr lang="en-US" sz="1000" dirty="0"/>
              <a:t>   </a:t>
            </a:r>
          </a:p>
          <a:p>
            <a:r>
              <a:rPr lang="en-US" sz="1000" dirty="0"/>
              <a:t>3. **Operational Flexibility**:</a:t>
            </a:r>
          </a:p>
          <a:p>
            <a:r>
              <a:rPr lang="en-US" sz="1000" dirty="0"/>
              <a:t>   - Build operational flexibility by cross-training staff and having flexible equipment and processes that can be adjusted based on the plant's current capacity. This may include optimizing treatment processes to operate more efficiently with reduced capacity or using alternative treatment methods temporarily.</a:t>
            </a:r>
          </a:p>
          <a:p>
            <a:endParaRPr lang="en-US" sz="1000" dirty="0"/>
          </a:p>
          <a:p>
            <a:r>
              <a:rPr lang="en-US" sz="1000" dirty="0"/>
              <a:t>4. **Data-Driven Decisions**:</a:t>
            </a:r>
          </a:p>
          <a:p>
            <a:r>
              <a:rPr lang="en-US" sz="1000" dirty="0"/>
              <a:t>   - Leverage real-time monitoring systems (SCADA) to track plant performance and provide data on flow rates, treatment efficiency, and capacity. By using this data, you can make informed decisions about how to manage the plants in real-time, ensuring no plant exceeds its capacity or operates inefficiently.</a:t>
            </a:r>
          </a:p>
          <a:p>
            <a:r>
              <a:rPr lang="en-US" sz="1000" dirty="0"/>
              <a:t>   </a:t>
            </a:r>
          </a:p>
          <a:p>
            <a:r>
              <a:rPr lang="en-US" sz="1000" dirty="0"/>
              <a:t>5. **Use of Buffer Storage**:</a:t>
            </a:r>
          </a:p>
          <a:p>
            <a:r>
              <a:rPr lang="en-US" sz="1000" dirty="0"/>
              <a:t>   - When one plant is down, it may be helpful to temporarily store influent in buffer tanks or holding ponds, allowing you time to adjust flows or perform maintenance. This helps to manage variations in flow and treatment capacity without overwhelming any single plant.</a:t>
            </a:r>
          </a:p>
          <a:p>
            <a:endParaRPr lang="en-US" sz="1000" dirty="0"/>
          </a:p>
          <a:p>
            <a:r>
              <a:rPr lang="en-US" sz="1000" dirty="0"/>
              <a:t>6. **Contingency Plans and Maintenance Scheduling**:</a:t>
            </a:r>
          </a:p>
          <a:p>
            <a:r>
              <a:rPr lang="en-US" sz="1000" dirty="0"/>
              <a:t>   - Have a clear contingency plan for when a unit or plant is down, which includes strategies for redistributing flow, maximizing remaining capacity, or deferring less critical maintenance. Properly scheduled and predictive maintenance will also help prevent unplanned downtime, minimizing the risk of capacity constraints.</a:t>
            </a:r>
          </a:p>
          <a:p>
            <a:endParaRPr lang="en-US" sz="1000" dirty="0"/>
          </a:p>
          <a:p>
            <a:r>
              <a:rPr lang="en-US" sz="1000" dirty="0"/>
              <a:t>7. **Backup Power and Equipment**:</a:t>
            </a:r>
          </a:p>
          <a:p>
            <a:r>
              <a:rPr lang="en-US" sz="1000" dirty="0"/>
              <a:t>   - Ensure that there are backup power systems in place (such as generators or batteries) to keep essential equipment operational during power outages. Having spare parts and equipment on hand can also help minimize downtime for critical units.</a:t>
            </a:r>
          </a:p>
          <a:p>
            <a:endParaRPr lang="en-US" sz="1000" dirty="0"/>
          </a:p>
          <a:p>
            <a:r>
              <a:rPr lang="en-US" sz="1000" dirty="0"/>
              <a:t>8. **Communication Across Facilities**:</a:t>
            </a:r>
          </a:p>
          <a:p>
            <a:r>
              <a:rPr lang="en-US" sz="1000" dirty="0"/>
              <a:t>   - Regular communication between the operators of different plants is key to coordinating operations and managing capacity. This helps prevent issues from escalating and ensures that adjustments can be made swiftly if there are problems at one plant.</a:t>
            </a:r>
          </a:p>
          <a:p>
            <a:endParaRPr lang="en-US" sz="1000" dirty="0"/>
          </a:p>
          <a:p>
            <a:r>
              <a:rPr lang="en-US" sz="1000" dirty="0"/>
              <a:t>9. **Evaluation and Long-Term Planning**:</a:t>
            </a:r>
          </a:p>
          <a:p>
            <a:r>
              <a:rPr lang="en-US" sz="1000" dirty="0"/>
              <a:t>   - Regularly evaluate the capacity and operational status of each plant. If there is a pattern of frequent outages or capacity challenges at certain plants, it may be worth considering long-term infrastructure improvements, upgrades, or expansions to better handle fluctuations in demand or plant downtime.</a:t>
            </a:r>
          </a:p>
          <a:p>
            <a:endParaRPr lang="en-US" sz="1000" dirty="0"/>
          </a:p>
          <a:p>
            <a:r>
              <a:rPr lang="en-US" sz="1000" dirty="0"/>
              <a:t>By integrating these approaches, you can better manage the capacity of multiple wastewater plants during times of operational disruption. The goal is to minimize the impact of having units out of service while maintaining safe, effective treatment standards.</a:t>
            </a:r>
            <a:endParaRPr lang="en-US" dirty="0"/>
          </a:p>
        </p:txBody>
      </p:sp>
    </p:spTree>
    <p:extLst>
      <p:ext uri="{BB962C8B-B14F-4D97-AF65-F5344CB8AC3E}">
        <p14:creationId xmlns:p14="http://schemas.microsoft.com/office/powerpoint/2010/main" val="8375792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EE8709-14E0-6DC2-217F-102A071EE0BF}"/>
              </a:ext>
            </a:extLst>
          </p:cNvPr>
          <p:cNvSpPr>
            <a:spLocks noGrp="1"/>
          </p:cNvSpPr>
          <p:nvPr>
            <p:ph type="title"/>
          </p:nvPr>
        </p:nvSpPr>
        <p:spPr/>
        <p:txBody>
          <a:bodyPr/>
          <a:lstStyle/>
          <a:p>
            <a:r>
              <a:rPr lang="en-US" dirty="0"/>
              <a:t>Thank you    Q&amp;A</a:t>
            </a:r>
          </a:p>
        </p:txBody>
      </p:sp>
    </p:spTree>
    <p:extLst>
      <p:ext uri="{BB962C8B-B14F-4D97-AF65-F5344CB8AC3E}">
        <p14:creationId xmlns:p14="http://schemas.microsoft.com/office/powerpoint/2010/main" val="19293462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a:extLst>
              <a:ext uri="{FF2B5EF4-FFF2-40B4-BE49-F238E27FC236}">
                <a16:creationId xmlns:a16="http://schemas.microsoft.com/office/drawing/2014/main" id="{A507DE0B-00C6-46B3-AD6D-9FE220939CE5}"/>
              </a:ext>
            </a:extLst>
          </p:cNvPr>
          <p:cNvGraphicFramePr>
            <a:graphicFrameLocks noGrp="1"/>
          </p:cNvGraphicFramePr>
          <p:nvPr>
            <p:ph sz="quarter" idx="13"/>
          </p:nvPr>
        </p:nvGraphicFramePr>
        <p:xfrm>
          <a:off x="915025" y="1078992"/>
          <a:ext cx="10363200" cy="4946904"/>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270A9493-1C20-41CB-9BEC-780E136EAEA1}"/>
              </a:ext>
            </a:extLst>
          </p:cNvPr>
          <p:cNvSpPr>
            <a:spLocks noGrp="1"/>
          </p:cNvSpPr>
          <p:nvPr>
            <p:ph type="title"/>
          </p:nvPr>
        </p:nvSpPr>
        <p:spPr>
          <a:xfrm>
            <a:off x="913775" y="164592"/>
            <a:ext cx="10364451" cy="914400"/>
          </a:xfrm>
        </p:spPr>
        <p:txBody>
          <a:bodyPr/>
          <a:lstStyle/>
          <a:p>
            <a:r>
              <a:rPr lang="en-US" dirty="0" err="1"/>
              <a:t>Hickerson</a:t>
            </a:r>
            <a:r>
              <a:rPr lang="en-US" dirty="0"/>
              <a:t> WWTP Capacity</a:t>
            </a:r>
          </a:p>
        </p:txBody>
      </p:sp>
      <p:sp>
        <p:nvSpPr>
          <p:cNvPr id="6" name="Callout: Bent Line with No Border 5">
            <a:extLst>
              <a:ext uri="{FF2B5EF4-FFF2-40B4-BE49-F238E27FC236}">
                <a16:creationId xmlns:a16="http://schemas.microsoft.com/office/drawing/2014/main" id="{69E619E7-7C90-479E-B4A8-804B37D2E776}"/>
              </a:ext>
            </a:extLst>
          </p:cNvPr>
          <p:cNvSpPr/>
          <p:nvPr/>
        </p:nvSpPr>
        <p:spPr>
          <a:xfrm flipH="1">
            <a:off x="2330196" y="2145613"/>
            <a:ext cx="1243584" cy="441960"/>
          </a:xfrm>
          <a:prstGeom prst="callout2">
            <a:avLst>
              <a:gd name="adj1" fmla="val 18750"/>
              <a:gd name="adj2" fmla="val -8333"/>
              <a:gd name="adj3" fmla="val 18750"/>
              <a:gd name="adj4" fmla="val -16667"/>
              <a:gd name="adj5" fmla="val 146810"/>
              <a:gd name="adj6" fmla="val -37451"/>
            </a:avLst>
          </a:prstGeom>
          <a:noFill/>
        </p:spPr>
        <p:style>
          <a:lnRef idx="2">
            <a:schemeClr val="dk1"/>
          </a:lnRef>
          <a:fillRef idx="1">
            <a:schemeClr val="lt1"/>
          </a:fillRef>
          <a:effectRef idx="0">
            <a:schemeClr val="dk1"/>
          </a:effectRef>
          <a:fontRef idx="minor">
            <a:schemeClr val="dk1"/>
          </a:fontRef>
        </p:style>
        <p:txBody>
          <a:bodyPr lIns="0" tIns="0" rIns="0" bIns="0" rtlCol="0" anchor="ctr"/>
          <a:lstStyle/>
          <a:p>
            <a:pPr algn="r"/>
            <a:r>
              <a:rPr lang="en-US" dirty="0"/>
              <a:t>High BOD</a:t>
            </a:r>
          </a:p>
          <a:p>
            <a:pPr algn="r"/>
            <a:r>
              <a:rPr lang="en-US" dirty="0"/>
              <a:t>Addressed</a:t>
            </a:r>
          </a:p>
        </p:txBody>
      </p:sp>
      <p:sp>
        <p:nvSpPr>
          <p:cNvPr id="8" name="Callout: Bent Line with No Border 7">
            <a:extLst>
              <a:ext uri="{FF2B5EF4-FFF2-40B4-BE49-F238E27FC236}">
                <a16:creationId xmlns:a16="http://schemas.microsoft.com/office/drawing/2014/main" id="{7D0D011A-4442-49E9-90E7-1285252D30DE}"/>
              </a:ext>
            </a:extLst>
          </p:cNvPr>
          <p:cNvSpPr/>
          <p:nvPr/>
        </p:nvSpPr>
        <p:spPr>
          <a:xfrm>
            <a:off x="3564816" y="4090237"/>
            <a:ext cx="1243584" cy="441960"/>
          </a:xfrm>
          <a:prstGeom prst="callout2">
            <a:avLst>
              <a:gd name="adj1" fmla="val 18750"/>
              <a:gd name="adj2" fmla="val -8333"/>
              <a:gd name="adj3" fmla="val 18750"/>
              <a:gd name="adj4" fmla="val -16667"/>
              <a:gd name="adj5" fmla="val -58406"/>
              <a:gd name="adj6" fmla="val -33505"/>
            </a:avLst>
          </a:prstGeom>
          <a:noFill/>
        </p:spPr>
        <p:style>
          <a:lnRef idx="2">
            <a:schemeClr val="dk1"/>
          </a:lnRef>
          <a:fillRef idx="1">
            <a:schemeClr val="lt1"/>
          </a:fillRef>
          <a:effectRef idx="0">
            <a:schemeClr val="dk1"/>
          </a:effectRef>
          <a:fontRef idx="minor">
            <a:schemeClr val="dk1"/>
          </a:fontRef>
        </p:style>
        <p:txBody>
          <a:bodyPr lIns="0" tIns="0" rIns="0" bIns="0" rtlCol="0" anchor="ctr"/>
          <a:lstStyle/>
          <a:p>
            <a:r>
              <a:rPr lang="en-US" dirty="0"/>
              <a:t>Inactive Train Restored</a:t>
            </a:r>
          </a:p>
        </p:txBody>
      </p:sp>
      <p:sp>
        <p:nvSpPr>
          <p:cNvPr id="9" name="Callout: Bent Line with No Border 8">
            <a:extLst>
              <a:ext uri="{FF2B5EF4-FFF2-40B4-BE49-F238E27FC236}">
                <a16:creationId xmlns:a16="http://schemas.microsoft.com/office/drawing/2014/main" id="{FFF4F957-8684-4C85-B480-71EADE078543}"/>
              </a:ext>
            </a:extLst>
          </p:cNvPr>
          <p:cNvSpPr/>
          <p:nvPr/>
        </p:nvSpPr>
        <p:spPr>
          <a:xfrm>
            <a:off x="8397005" y="3208020"/>
            <a:ext cx="1074420" cy="441960"/>
          </a:xfrm>
          <a:prstGeom prst="callout2">
            <a:avLst>
              <a:gd name="adj1" fmla="val 18750"/>
              <a:gd name="adj2" fmla="val -8333"/>
              <a:gd name="adj3" fmla="val 18750"/>
              <a:gd name="adj4" fmla="val -16667"/>
              <a:gd name="adj5" fmla="val -122558"/>
              <a:gd name="adj6" fmla="val -49094"/>
            </a:avLst>
          </a:prstGeom>
          <a:noFill/>
        </p:spPr>
        <p:style>
          <a:lnRef idx="2">
            <a:schemeClr val="dk1"/>
          </a:lnRef>
          <a:fillRef idx="1">
            <a:schemeClr val="lt1"/>
          </a:fillRef>
          <a:effectRef idx="0">
            <a:schemeClr val="dk1"/>
          </a:effectRef>
          <a:fontRef idx="minor">
            <a:schemeClr val="dk1"/>
          </a:fontRef>
        </p:style>
        <p:txBody>
          <a:bodyPr lIns="0" tIns="0" rIns="0" bIns="0" rtlCol="0" anchor="t" anchorCtr="0"/>
          <a:lstStyle/>
          <a:p>
            <a:r>
              <a:rPr lang="en-US" dirty="0"/>
              <a:t>2038</a:t>
            </a:r>
          </a:p>
        </p:txBody>
      </p:sp>
      <p:sp>
        <p:nvSpPr>
          <p:cNvPr id="12" name="Callout: Bent Line with No Border 11">
            <a:extLst>
              <a:ext uri="{FF2B5EF4-FFF2-40B4-BE49-F238E27FC236}">
                <a16:creationId xmlns:a16="http://schemas.microsoft.com/office/drawing/2014/main" id="{3B91DC19-1864-414A-951F-8E4453C621BF}"/>
              </a:ext>
            </a:extLst>
          </p:cNvPr>
          <p:cNvSpPr/>
          <p:nvPr/>
        </p:nvSpPr>
        <p:spPr>
          <a:xfrm>
            <a:off x="1870979" y="2739166"/>
            <a:ext cx="1243584" cy="441960"/>
          </a:xfrm>
          <a:prstGeom prst="callout2">
            <a:avLst>
              <a:gd name="adj1" fmla="val 18750"/>
              <a:gd name="adj2" fmla="val -8333"/>
              <a:gd name="adj3" fmla="val 18750"/>
              <a:gd name="adj4" fmla="val -16667"/>
              <a:gd name="adj5" fmla="val 203257"/>
              <a:gd name="adj6" fmla="val -27017"/>
            </a:avLst>
          </a:prstGeom>
          <a:noFill/>
        </p:spPr>
        <p:style>
          <a:lnRef idx="2">
            <a:schemeClr val="dk1"/>
          </a:lnRef>
          <a:fillRef idx="1">
            <a:schemeClr val="lt1"/>
          </a:fillRef>
          <a:effectRef idx="0">
            <a:schemeClr val="dk1"/>
          </a:effectRef>
          <a:fontRef idx="minor">
            <a:schemeClr val="dk1"/>
          </a:fontRef>
        </p:style>
        <p:txBody>
          <a:bodyPr lIns="0" tIns="0" rIns="0" bIns="0" rtlCol="0" anchor="ctr"/>
          <a:lstStyle/>
          <a:p>
            <a:r>
              <a:rPr lang="en-US" dirty="0"/>
              <a:t>2.8 </a:t>
            </a:r>
            <a:r>
              <a:rPr lang="en-US" dirty="0" err="1"/>
              <a:t>mgd</a:t>
            </a:r>
            <a:endParaRPr lang="en-US" dirty="0"/>
          </a:p>
          <a:p>
            <a:r>
              <a:rPr lang="en-US" dirty="0"/>
              <a:t>to HRS</a:t>
            </a:r>
          </a:p>
        </p:txBody>
      </p:sp>
    </p:spTree>
    <p:extLst>
      <p:ext uri="{BB962C8B-B14F-4D97-AF65-F5344CB8AC3E}">
        <p14:creationId xmlns:p14="http://schemas.microsoft.com/office/powerpoint/2010/main" val="221411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a:extLst>
              <a:ext uri="{FF2B5EF4-FFF2-40B4-BE49-F238E27FC236}">
                <a16:creationId xmlns:a16="http://schemas.microsoft.com/office/drawing/2014/main" id="{0D5946FF-C28C-4576-9D8F-A392A25CF095}"/>
              </a:ext>
            </a:extLst>
          </p:cNvPr>
          <p:cNvGraphicFramePr>
            <a:graphicFrameLocks noGrp="1"/>
          </p:cNvGraphicFramePr>
          <p:nvPr>
            <p:ph sz="quarter" idx="13"/>
          </p:nvPr>
        </p:nvGraphicFramePr>
        <p:xfrm>
          <a:off x="913774" y="1078991"/>
          <a:ext cx="10363200" cy="4946904"/>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270A9493-1C20-41CB-9BEC-780E136EAEA1}"/>
              </a:ext>
            </a:extLst>
          </p:cNvPr>
          <p:cNvSpPr>
            <a:spLocks noGrp="1"/>
          </p:cNvSpPr>
          <p:nvPr>
            <p:ph type="title"/>
          </p:nvPr>
        </p:nvSpPr>
        <p:spPr>
          <a:xfrm>
            <a:off x="913775" y="164592"/>
            <a:ext cx="10364451" cy="914400"/>
          </a:xfrm>
        </p:spPr>
        <p:txBody>
          <a:bodyPr/>
          <a:lstStyle/>
          <a:p>
            <a:r>
              <a:rPr lang="en-US" dirty="0" err="1"/>
              <a:t>Haskell+Hickerson</a:t>
            </a:r>
            <a:r>
              <a:rPr lang="en-US" dirty="0"/>
              <a:t> Capacity</a:t>
            </a:r>
          </a:p>
        </p:txBody>
      </p:sp>
      <p:sp>
        <p:nvSpPr>
          <p:cNvPr id="4" name="Callout: Bent Line with No Border 3">
            <a:extLst>
              <a:ext uri="{FF2B5EF4-FFF2-40B4-BE49-F238E27FC236}">
                <a16:creationId xmlns:a16="http://schemas.microsoft.com/office/drawing/2014/main" id="{DC1A2E59-3690-418D-8A58-02736A086BA8}"/>
              </a:ext>
            </a:extLst>
          </p:cNvPr>
          <p:cNvSpPr/>
          <p:nvPr/>
        </p:nvSpPr>
        <p:spPr>
          <a:xfrm flipH="1">
            <a:off x="1835679" y="2623437"/>
            <a:ext cx="1043940" cy="441960"/>
          </a:xfrm>
          <a:prstGeom prst="callout2">
            <a:avLst>
              <a:gd name="adj1" fmla="val 18750"/>
              <a:gd name="adj2" fmla="val -8333"/>
              <a:gd name="adj3" fmla="val 18750"/>
              <a:gd name="adj4" fmla="val -16667"/>
              <a:gd name="adj5" fmla="val 145177"/>
              <a:gd name="adj6" fmla="val -26535"/>
            </a:avLst>
          </a:prstGeom>
          <a:noFill/>
        </p:spPr>
        <p:style>
          <a:lnRef idx="2">
            <a:schemeClr val="dk1"/>
          </a:lnRef>
          <a:fillRef idx="1">
            <a:schemeClr val="lt1"/>
          </a:fillRef>
          <a:effectRef idx="0">
            <a:schemeClr val="dk1"/>
          </a:effectRef>
          <a:fontRef idx="minor">
            <a:schemeClr val="dk1"/>
          </a:fontRef>
        </p:style>
        <p:txBody>
          <a:bodyPr lIns="0" tIns="0" rIns="0" bIns="0" rtlCol="0" anchor="ctr"/>
          <a:lstStyle/>
          <a:p>
            <a:pPr algn="r"/>
            <a:r>
              <a:rPr lang="en-US" dirty="0"/>
              <a:t>0.6 </a:t>
            </a:r>
            <a:r>
              <a:rPr lang="en-US" dirty="0" err="1"/>
              <a:t>mgd</a:t>
            </a:r>
            <a:endParaRPr lang="en-US" dirty="0"/>
          </a:p>
          <a:p>
            <a:pPr algn="r"/>
            <a:r>
              <a:rPr lang="en-US" dirty="0"/>
              <a:t>to FH</a:t>
            </a:r>
          </a:p>
        </p:txBody>
      </p:sp>
      <p:sp>
        <p:nvSpPr>
          <p:cNvPr id="5" name="Callout: Bent Line with No Border 4">
            <a:extLst>
              <a:ext uri="{FF2B5EF4-FFF2-40B4-BE49-F238E27FC236}">
                <a16:creationId xmlns:a16="http://schemas.microsoft.com/office/drawing/2014/main" id="{B112B3CE-A18D-4FA8-B7F9-81FF23C281D3}"/>
              </a:ext>
            </a:extLst>
          </p:cNvPr>
          <p:cNvSpPr/>
          <p:nvPr/>
        </p:nvSpPr>
        <p:spPr>
          <a:xfrm>
            <a:off x="5187950" y="3490913"/>
            <a:ext cx="1074420" cy="441960"/>
          </a:xfrm>
          <a:prstGeom prst="callout2">
            <a:avLst>
              <a:gd name="adj1" fmla="val 18750"/>
              <a:gd name="adj2" fmla="val -8333"/>
              <a:gd name="adj3" fmla="val 18750"/>
              <a:gd name="adj4" fmla="val -16667"/>
              <a:gd name="adj5" fmla="val -89440"/>
              <a:gd name="adj6" fmla="val -39106"/>
            </a:avLst>
          </a:prstGeom>
          <a:noFill/>
        </p:spPr>
        <p:style>
          <a:lnRef idx="2">
            <a:schemeClr val="dk1"/>
          </a:lnRef>
          <a:fillRef idx="1">
            <a:schemeClr val="lt1"/>
          </a:fillRef>
          <a:effectRef idx="0">
            <a:schemeClr val="dk1"/>
          </a:effectRef>
          <a:fontRef idx="minor">
            <a:schemeClr val="dk1"/>
          </a:fontRef>
        </p:style>
        <p:txBody>
          <a:bodyPr lIns="0" tIns="0" rIns="0" bIns="0" rtlCol="0" anchor="ctr"/>
          <a:lstStyle/>
          <a:p>
            <a:r>
              <a:rPr lang="en-US" dirty="0"/>
              <a:t>3.0 </a:t>
            </a:r>
            <a:r>
              <a:rPr lang="en-US" dirty="0" err="1"/>
              <a:t>mgd</a:t>
            </a:r>
            <a:r>
              <a:rPr lang="en-US" dirty="0"/>
              <a:t> from RRB</a:t>
            </a:r>
          </a:p>
        </p:txBody>
      </p:sp>
      <p:sp>
        <p:nvSpPr>
          <p:cNvPr id="8" name="Callout: Bent Line with No Border 7">
            <a:extLst>
              <a:ext uri="{FF2B5EF4-FFF2-40B4-BE49-F238E27FC236}">
                <a16:creationId xmlns:a16="http://schemas.microsoft.com/office/drawing/2014/main" id="{BDE7DF96-32A7-44B4-A47B-065481D67D28}"/>
              </a:ext>
            </a:extLst>
          </p:cNvPr>
          <p:cNvSpPr/>
          <p:nvPr/>
        </p:nvSpPr>
        <p:spPr>
          <a:xfrm flipH="1">
            <a:off x="2216426" y="2033016"/>
            <a:ext cx="1251153" cy="441960"/>
          </a:xfrm>
          <a:prstGeom prst="callout2">
            <a:avLst>
              <a:gd name="adj1" fmla="val 18750"/>
              <a:gd name="adj2" fmla="val -8333"/>
              <a:gd name="adj3" fmla="val 18750"/>
              <a:gd name="adj4" fmla="val -16667"/>
              <a:gd name="adj5" fmla="val 186402"/>
              <a:gd name="adj6" fmla="val -47043"/>
            </a:avLst>
          </a:prstGeom>
          <a:noFill/>
        </p:spPr>
        <p:style>
          <a:lnRef idx="2">
            <a:schemeClr val="dk1"/>
          </a:lnRef>
          <a:fillRef idx="1">
            <a:schemeClr val="lt1"/>
          </a:fillRef>
          <a:effectRef idx="0">
            <a:schemeClr val="dk1"/>
          </a:effectRef>
          <a:fontRef idx="minor">
            <a:schemeClr val="dk1"/>
          </a:fontRef>
        </p:style>
        <p:txBody>
          <a:bodyPr lIns="0" tIns="0" rIns="0" bIns="0" rtlCol="0" anchor="ctr"/>
          <a:lstStyle/>
          <a:p>
            <a:pPr algn="r"/>
            <a:r>
              <a:rPr lang="en-US" dirty="0"/>
              <a:t>High BOD</a:t>
            </a:r>
          </a:p>
          <a:p>
            <a:pPr algn="r"/>
            <a:r>
              <a:rPr lang="en-US" dirty="0"/>
              <a:t>Addressed</a:t>
            </a:r>
          </a:p>
        </p:txBody>
      </p:sp>
      <p:sp>
        <p:nvSpPr>
          <p:cNvPr id="10" name="Callout: Bent Line with No Border 9">
            <a:extLst>
              <a:ext uri="{FF2B5EF4-FFF2-40B4-BE49-F238E27FC236}">
                <a16:creationId xmlns:a16="http://schemas.microsoft.com/office/drawing/2014/main" id="{6F3975B1-AA86-4784-97F7-7BBEE478BD9A}"/>
              </a:ext>
            </a:extLst>
          </p:cNvPr>
          <p:cNvSpPr/>
          <p:nvPr/>
        </p:nvSpPr>
        <p:spPr>
          <a:xfrm>
            <a:off x="3620770" y="3711893"/>
            <a:ext cx="1363980" cy="441960"/>
          </a:xfrm>
          <a:prstGeom prst="callout2">
            <a:avLst>
              <a:gd name="adj1" fmla="val 18750"/>
              <a:gd name="adj2" fmla="val -8333"/>
              <a:gd name="adj3" fmla="val 18750"/>
              <a:gd name="adj4" fmla="val -16667"/>
              <a:gd name="adj5" fmla="val -65373"/>
              <a:gd name="adj6" fmla="val -34470"/>
            </a:avLst>
          </a:prstGeom>
          <a:noFill/>
        </p:spPr>
        <p:style>
          <a:lnRef idx="2">
            <a:schemeClr val="dk1"/>
          </a:lnRef>
          <a:fillRef idx="1">
            <a:schemeClr val="lt1"/>
          </a:fillRef>
          <a:effectRef idx="0">
            <a:schemeClr val="dk1"/>
          </a:effectRef>
          <a:fontRef idx="minor">
            <a:schemeClr val="dk1"/>
          </a:fontRef>
        </p:style>
        <p:txBody>
          <a:bodyPr lIns="0" tIns="0" rIns="0" bIns="0" rtlCol="0" anchor="ctr"/>
          <a:lstStyle/>
          <a:p>
            <a:r>
              <a:rPr lang="en-US" dirty="0"/>
              <a:t>Inactive JTH Train Restored</a:t>
            </a:r>
          </a:p>
        </p:txBody>
      </p:sp>
    </p:spTree>
    <p:extLst>
      <p:ext uri="{BB962C8B-B14F-4D97-AF65-F5344CB8AC3E}">
        <p14:creationId xmlns:p14="http://schemas.microsoft.com/office/powerpoint/2010/main" val="40354208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Content Placeholder 18">
            <a:extLst>
              <a:ext uri="{FF2B5EF4-FFF2-40B4-BE49-F238E27FC236}">
                <a16:creationId xmlns:a16="http://schemas.microsoft.com/office/drawing/2014/main" id="{9C78631A-2831-477B-A7F8-671855A16EA8}"/>
              </a:ext>
            </a:extLst>
          </p:cNvPr>
          <p:cNvGraphicFramePr>
            <a:graphicFrameLocks noGrp="1"/>
          </p:cNvGraphicFramePr>
          <p:nvPr>
            <p:ph sz="quarter" idx="14"/>
          </p:nvPr>
        </p:nvGraphicFramePr>
        <p:xfrm>
          <a:off x="6172200" y="1536193"/>
          <a:ext cx="5105400" cy="448944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Content Placeholder 13">
            <a:extLst>
              <a:ext uri="{FF2B5EF4-FFF2-40B4-BE49-F238E27FC236}">
                <a16:creationId xmlns:a16="http://schemas.microsoft.com/office/drawing/2014/main" id="{102AD601-41D1-4E3B-AB2C-E2592EB3160D}"/>
              </a:ext>
            </a:extLst>
          </p:cNvPr>
          <p:cNvGraphicFramePr>
            <a:graphicFrameLocks noGrp="1"/>
          </p:cNvGraphicFramePr>
          <p:nvPr>
            <p:ph sz="quarter" idx="13"/>
          </p:nvPr>
        </p:nvGraphicFramePr>
        <p:xfrm>
          <a:off x="914400" y="1536192"/>
          <a:ext cx="5105400" cy="4489447"/>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891414D7-0C16-454D-A5F3-647288744EAB}"/>
              </a:ext>
            </a:extLst>
          </p:cNvPr>
          <p:cNvSpPr>
            <a:spLocks noGrp="1"/>
          </p:cNvSpPr>
          <p:nvPr>
            <p:ph type="title"/>
          </p:nvPr>
        </p:nvSpPr>
        <p:spPr>
          <a:xfrm>
            <a:off x="913775" y="164592"/>
            <a:ext cx="10364451" cy="914400"/>
          </a:xfrm>
        </p:spPr>
        <p:txBody>
          <a:bodyPr/>
          <a:lstStyle/>
          <a:p>
            <a:r>
              <a:rPr lang="en-US" dirty="0"/>
              <a:t>Rehab. Upper Valley Outfall</a:t>
            </a:r>
          </a:p>
        </p:txBody>
      </p:sp>
      <p:sp>
        <p:nvSpPr>
          <p:cNvPr id="3" name="Text Placeholder 2">
            <a:extLst>
              <a:ext uri="{FF2B5EF4-FFF2-40B4-BE49-F238E27FC236}">
                <a16:creationId xmlns:a16="http://schemas.microsoft.com/office/drawing/2014/main" id="{F37D7FF1-8BBD-466A-B2A9-D94701596689}"/>
              </a:ext>
            </a:extLst>
          </p:cNvPr>
          <p:cNvSpPr>
            <a:spLocks noGrp="1"/>
          </p:cNvSpPr>
          <p:nvPr>
            <p:ph type="body" idx="1"/>
          </p:nvPr>
        </p:nvSpPr>
        <p:spPr>
          <a:xfrm>
            <a:off x="1146327" y="1078992"/>
            <a:ext cx="4873474" cy="457200"/>
          </a:xfrm>
        </p:spPr>
        <p:txBody>
          <a:bodyPr/>
          <a:lstStyle/>
          <a:p>
            <a:pPr>
              <a:tabLst>
                <a:tab pos="4572000" algn="r"/>
              </a:tabLst>
            </a:pPr>
            <a:r>
              <a:rPr lang="en-US" dirty="0"/>
              <a:t>Haskell	+2 </a:t>
            </a:r>
            <a:r>
              <a:rPr lang="en-US" dirty="0" err="1"/>
              <a:t>mgd</a:t>
            </a:r>
            <a:endParaRPr lang="en-US" dirty="0"/>
          </a:p>
        </p:txBody>
      </p:sp>
      <p:sp>
        <p:nvSpPr>
          <p:cNvPr id="5" name="Text Placeholder 4">
            <a:extLst>
              <a:ext uri="{FF2B5EF4-FFF2-40B4-BE49-F238E27FC236}">
                <a16:creationId xmlns:a16="http://schemas.microsoft.com/office/drawing/2014/main" id="{5C6AEA07-6D53-4112-996C-A76CEFEF203B}"/>
              </a:ext>
            </a:extLst>
          </p:cNvPr>
          <p:cNvSpPr>
            <a:spLocks noGrp="1"/>
          </p:cNvSpPr>
          <p:nvPr>
            <p:ph type="body" sz="quarter" idx="3"/>
          </p:nvPr>
        </p:nvSpPr>
        <p:spPr>
          <a:xfrm>
            <a:off x="6395797" y="1078992"/>
            <a:ext cx="4881804" cy="457200"/>
          </a:xfrm>
        </p:spPr>
        <p:txBody>
          <a:bodyPr/>
          <a:lstStyle/>
          <a:p>
            <a:pPr>
              <a:tabLst>
                <a:tab pos="4572000" algn="r"/>
              </a:tabLst>
            </a:pPr>
            <a:r>
              <a:rPr lang="en-US" dirty="0" err="1"/>
              <a:t>Hickerson</a:t>
            </a:r>
            <a:r>
              <a:rPr lang="en-US" dirty="0"/>
              <a:t>	-2 </a:t>
            </a:r>
            <a:r>
              <a:rPr lang="en-US" dirty="0" err="1"/>
              <a:t>mgd</a:t>
            </a:r>
            <a:endParaRPr lang="en-US" dirty="0"/>
          </a:p>
        </p:txBody>
      </p:sp>
      <p:sp>
        <p:nvSpPr>
          <p:cNvPr id="9" name="Callout: Bent Line with No Border 8">
            <a:extLst>
              <a:ext uri="{FF2B5EF4-FFF2-40B4-BE49-F238E27FC236}">
                <a16:creationId xmlns:a16="http://schemas.microsoft.com/office/drawing/2014/main" id="{E76C4EC4-9513-4845-8B6D-38062B038035}"/>
              </a:ext>
            </a:extLst>
          </p:cNvPr>
          <p:cNvSpPr/>
          <p:nvPr/>
        </p:nvSpPr>
        <p:spPr>
          <a:xfrm>
            <a:off x="3107690" y="3622040"/>
            <a:ext cx="1597660" cy="887095"/>
          </a:xfrm>
          <a:prstGeom prst="callout2">
            <a:avLst>
              <a:gd name="adj1" fmla="val 18750"/>
              <a:gd name="adj2" fmla="val -8333"/>
              <a:gd name="adj3" fmla="val 18750"/>
              <a:gd name="adj4" fmla="val -16667"/>
              <a:gd name="adj5" fmla="val -27700"/>
              <a:gd name="adj6" fmla="val -25571"/>
            </a:avLst>
          </a:prstGeom>
          <a:noFill/>
        </p:spPr>
        <p:style>
          <a:lnRef idx="2">
            <a:schemeClr val="dk1"/>
          </a:lnRef>
          <a:fillRef idx="1">
            <a:schemeClr val="lt1"/>
          </a:fillRef>
          <a:effectRef idx="0">
            <a:schemeClr val="dk1"/>
          </a:effectRef>
          <a:fontRef idx="minor">
            <a:schemeClr val="dk1"/>
          </a:fontRef>
        </p:style>
        <p:txBody>
          <a:bodyPr lIns="0" tIns="0" rIns="0" bIns="0" rtlCol="0" anchor="ctr"/>
          <a:lstStyle/>
          <a:p>
            <a:r>
              <a:rPr lang="en-US" dirty="0" err="1"/>
              <a:t>Addt’l</a:t>
            </a:r>
            <a:r>
              <a:rPr lang="en-US" dirty="0"/>
              <a:t> 2 </a:t>
            </a:r>
            <a:r>
              <a:rPr lang="en-US" dirty="0" err="1"/>
              <a:t>mgd</a:t>
            </a:r>
            <a:r>
              <a:rPr lang="en-US" dirty="0"/>
              <a:t> from JTH</a:t>
            </a:r>
          </a:p>
          <a:p>
            <a:r>
              <a:rPr lang="en-US" dirty="0"/>
              <a:t>(4.8 </a:t>
            </a:r>
            <a:r>
              <a:rPr lang="en-US" dirty="0" err="1"/>
              <a:t>mgd</a:t>
            </a:r>
            <a:r>
              <a:rPr lang="en-US" dirty="0"/>
              <a:t> total)</a:t>
            </a:r>
          </a:p>
        </p:txBody>
      </p:sp>
      <p:sp>
        <p:nvSpPr>
          <p:cNvPr id="11" name="Callout: Bent Line with No Border 10">
            <a:extLst>
              <a:ext uri="{FF2B5EF4-FFF2-40B4-BE49-F238E27FC236}">
                <a16:creationId xmlns:a16="http://schemas.microsoft.com/office/drawing/2014/main" id="{AE9F5A05-B659-41D7-87B4-4DAF9FF55867}"/>
              </a:ext>
            </a:extLst>
          </p:cNvPr>
          <p:cNvSpPr/>
          <p:nvPr/>
        </p:nvSpPr>
        <p:spPr>
          <a:xfrm>
            <a:off x="8629015" y="4192905"/>
            <a:ext cx="1597660" cy="864870"/>
          </a:xfrm>
          <a:prstGeom prst="callout2">
            <a:avLst>
              <a:gd name="adj1" fmla="val 18750"/>
              <a:gd name="adj2" fmla="val -8333"/>
              <a:gd name="adj3" fmla="val 18750"/>
              <a:gd name="adj4" fmla="val -16667"/>
              <a:gd name="adj5" fmla="val -64478"/>
              <a:gd name="adj6" fmla="val -42066"/>
            </a:avLst>
          </a:prstGeom>
          <a:noFill/>
        </p:spPr>
        <p:style>
          <a:lnRef idx="2">
            <a:schemeClr val="dk1"/>
          </a:lnRef>
          <a:fillRef idx="1">
            <a:schemeClr val="lt1"/>
          </a:fillRef>
          <a:effectRef idx="0">
            <a:schemeClr val="dk1"/>
          </a:effectRef>
          <a:fontRef idx="minor">
            <a:schemeClr val="dk1"/>
          </a:fontRef>
        </p:style>
        <p:txBody>
          <a:bodyPr lIns="0" tIns="0" rIns="0" bIns="0" rtlCol="0" anchor="ctr"/>
          <a:lstStyle/>
          <a:p>
            <a:r>
              <a:rPr lang="en-US" dirty="0" err="1"/>
              <a:t>Addt’l</a:t>
            </a:r>
            <a:r>
              <a:rPr lang="en-US" dirty="0"/>
              <a:t> 2 </a:t>
            </a:r>
            <a:r>
              <a:rPr lang="en-US" dirty="0" err="1"/>
              <a:t>mgd</a:t>
            </a:r>
            <a:endParaRPr lang="en-US" dirty="0"/>
          </a:p>
          <a:p>
            <a:r>
              <a:rPr lang="en-US" dirty="0"/>
              <a:t>to HRS</a:t>
            </a:r>
          </a:p>
          <a:p>
            <a:r>
              <a:rPr lang="en-US" dirty="0"/>
              <a:t>(4.8 </a:t>
            </a:r>
            <a:r>
              <a:rPr lang="en-US" dirty="0" err="1"/>
              <a:t>mgd</a:t>
            </a:r>
            <a:r>
              <a:rPr lang="en-US" dirty="0"/>
              <a:t> total)</a:t>
            </a:r>
          </a:p>
        </p:txBody>
      </p:sp>
      <p:sp>
        <p:nvSpPr>
          <p:cNvPr id="16" name="Callout: Bent Line with No Border 15">
            <a:extLst>
              <a:ext uri="{FF2B5EF4-FFF2-40B4-BE49-F238E27FC236}">
                <a16:creationId xmlns:a16="http://schemas.microsoft.com/office/drawing/2014/main" id="{93C14B3C-B30E-433E-893F-873157EE3D11}"/>
              </a:ext>
            </a:extLst>
          </p:cNvPr>
          <p:cNvSpPr/>
          <p:nvPr/>
        </p:nvSpPr>
        <p:spPr>
          <a:xfrm flipH="1">
            <a:off x="4354830" y="2008632"/>
            <a:ext cx="1043940" cy="441960"/>
          </a:xfrm>
          <a:prstGeom prst="callout2">
            <a:avLst>
              <a:gd name="adj1" fmla="val 18750"/>
              <a:gd name="adj2" fmla="val -8333"/>
              <a:gd name="adj3" fmla="val 18750"/>
              <a:gd name="adj4" fmla="val -16667"/>
              <a:gd name="adj5" fmla="val 186402"/>
              <a:gd name="adj6" fmla="val -32995"/>
            </a:avLst>
          </a:prstGeom>
          <a:noFill/>
        </p:spPr>
        <p:style>
          <a:lnRef idx="2">
            <a:schemeClr val="dk1"/>
          </a:lnRef>
          <a:fillRef idx="1">
            <a:schemeClr val="lt1"/>
          </a:fillRef>
          <a:effectRef idx="0">
            <a:schemeClr val="dk1"/>
          </a:effectRef>
          <a:fontRef idx="minor">
            <a:schemeClr val="dk1"/>
          </a:fontRef>
        </p:style>
        <p:txBody>
          <a:bodyPr lIns="0" tIns="0" rIns="0" bIns="0" rtlCol="0" anchor="ctr"/>
          <a:lstStyle/>
          <a:p>
            <a:pPr algn="r"/>
            <a:r>
              <a:rPr lang="en-US" dirty="0"/>
              <a:t>Maintain at 75% Cap.</a:t>
            </a:r>
          </a:p>
        </p:txBody>
      </p:sp>
      <p:sp>
        <p:nvSpPr>
          <p:cNvPr id="20" name="Callout: Bent Line with No Border 19">
            <a:extLst>
              <a:ext uri="{FF2B5EF4-FFF2-40B4-BE49-F238E27FC236}">
                <a16:creationId xmlns:a16="http://schemas.microsoft.com/office/drawing/2014/main" id="{7E485A35-82E7-4572-8662-2FFED50FF133}"/>
              </a:ext>
            </a:extLst>
          </p:cNvPr>
          <p:cNvSpPr/>
          <p:nvPr/>
        </p:nvSpPr>
        <p:spPr>
          <a:xfrm flipH="1">
            <a:off x="9182735" y="2450592"/>
            <a:ext cx="1043940" cy="441960"/>
          </a:xfrm>
          <a:prstGeom prst="callout2">
            <a:avLst>
              <a:gd name="adj1" fmla="val 18750"/>
              <a:gd name="adj2" fmla="val -8333"/>
              <a:gd name="adj3" fmla="val 18750"/>
              <a:gd name="adj4" fmla="val -16667"/>
              <a:gd name="adj5" fmla="val 117436"/>
              <a:gd name="adj6" fmla="val -71316"/>
            </a:avLst>
          </a:prstGeom>
          <a:noFill/>
        </p:spPr>
        <p:style>
          <a:lnRef idx="2">
            <a:schemeClr val="dk1"/>
          </a:lnRef>
          <a:fillRef idx="1">
            <a:schemeClr val="lt1"/>
          </a:fillRef>
          <a:effectRef idx="0">
            <a:schemeClr val="dk1"/>
          </a:effectRef>
          <a:fontRef idx="minor">
            <a:schemeClr val="dk1"/>
          </a:fontRef>
        </p:style>
        <p:txBody>
          <a:bodyPr lIns="0" tIns="0" rIns="0" bIns="0" rtlCol="0" anchor="ctr"/>
          <a:lstStyle/>
          <a:p>
            <a:pPr algn="r"/>
            <a:r>
              <a:rPr lang="en-US" dirty="0"/>
              <a:t>2049</a:t>
            </a:r>
          </a:p>
          <a:p>
            <a:pPr algn="r"/>
            <a:r>
              <a:rPr lang="en-US" dirty="0"/>
              <a:t>+11 yr.</a:t>
            </a:r>
          </a:p>
        </p:txBody>
      </p:sp>
      <p:sp>
        <p:nvSpPr>
          <p:cNvPr id="21" name="Callout: Bent Line with No Border 20">
            <a:extLst>
              <a:ext uri="{FF2B5EF4-FFF2-40B4-BE49-F238E27FC236}">
                <a16:creationId xmlns:a16="http://schemas.microsoft.com/office/drawing/2014/main" id="{A5A705F2-4ED8-4136-8B7A-1D409C6CEE5D}"/>
              </a:ext>
            </a:extLst>
          </p:cNvPr>
          <p:cNvSpPr/>
          <p:nvPr/>
        </p:nvSpPr>
        <p:spPr>
          <a:xfrm flipH="1">
            <a:off x="1348465" y="2358136"/>
            <a:ext cx="1043940" cy="441960"/>
          </a:xfrm>
          <a:prstGeom prst="callout2">
            <a:avLst>
              <a:gd name="adj1" fmla="val 18750"/>
              <a:gd name="adj2" fmla="val -8333"/>
              <a:gd name="adj3" fmla="val 18750"/>
              <a:gd name="adj4" fmla="val -16667"/>
              <a:gd name="adj5" fmla="val 150841"/>
              <a:gd name="adj6" fmla="val -30258"/>
            </a:avLst>
          </a:prstGeom>
          <a:noFill/>
        </p:spPr>
        <p:style>
          <a:lnRef idx="2">
            <a:schemeClr val="dk1"/>
          </a:lnRef>
          <a:fillRef idx="1">
            <a:schemeClr val="lt1"/>
          </a:fillRef>
          <a:effectRef idx="0">
            <a:schemeClr val="dk1"/>
          </a:effectRef>
          <a:fontRef idx="minor">
            <a:schemeClr val="dk1"/>
          </a:fontRef>
        </p:style>
        <p:txBody>
          <a:bodyPr lIns="0" tIns="0" rIns="0" bIns="0" rtlCol="0" anchor="ctr"/>
          <a:lstStyle/>
          <a:p>
            <a:pPr algn="r"/>
            <a:r>
              <a:rPr lang="en-US" dirty="0"/>
              <a:t>Upgrade</a:t>
            </a:r>
          </a:p>
          <a:p>
            <a:pPr algn="r"/>
            <a:r>
              <a:rPr lang="en-US" dirty="0"/>
              <a:t>HRS</a:t>
            </a:r>
          </a:p>
        </p:txBody>
      </p:sp>
      <p:sp>
        <p:nvSpPr>
          <p:cNvPr id="23" name="Callout: Bent Line with No Border 22">
            <a:extLst>
              <a:ext uri="{FF2B5EF4-FFF2-40B4-BE49-F238E27FC236}">
                <a16:creationId xmlns:a16="http://schemas.microsoft.com/office/drawing/2014/main" id="{C29A58C0-50AD-459F-A68A-24C7C776B906}"/>
              </a:ext>
            </a:extLst>
          </p:cNvPr>
          <p:cNvSpPr/>
          <p:nvPr/>
        </p:nvSpPr>
        <p:spPr>
          <a:xfrm>
            <a:off x="2674831" y="4745355"/>
            <a:ext cx="1082781" cy="441960"/>
          </a:xfrm>
          <a:prstGeom prst="callout2">
            <a:avLst>
              <a:gd name="adj1" fmla="val 18750"/>
              <a:gd name="adj2" fmla="val -8333"/>
              <a:gd name="adj3" fmla="val 18750"/>
              <a:gd name="adj4" fmla="val -16667"/>
              <a:gd name="adj5" fmla="val -299866"/>
              <a:gd name="adj6" fmla="val -42809"/>
            </a:avLst>
          </a:prstGeom>
          <a:noFill/>
        </p:spPr>
        <p:style>
          <a:lnRef idx="2">
            <a:schemeClr val="dk1"/>
          </a:lnRef>
          <a:fillRef idx="1">
            <a:schemeClr val="lt1"/>
          </a:fillRef>
          <a:effectRef idx="0">
            <a:schemeClr val="dk1"/>
          </a:effectRef>
          <a:fontRef idx="minor">
            <a:schemeClr val="dk1"/>
          </a:fontRef>
        </p:style>
        <p:txBody>
          <a:bodyPr lIns="0" tIns="0" rIns="0" bIns="0" rtlCol="0" anchor="ctr"/>
          <a:lstStyle/>
          <a:p>
            <a:r>
              <a:rPr lang="en-US" dirty="0"/>
              <a:t>0.6 </a:t>
            </a:r>
            <a:r>
              <a:rPr lang="en-US" dirty="0" err="1"/>
              <a:t>mgd</a:t>
            </a:r>
            <a:endParaRPr lang="en-US" dirty="0"/>
          </a:p>
          <a:p>
            <a:r>
              <a:rPr lang="en-US" dirty="0"/>
              <a:t>to FH</a:t>
            </a:r>
          </a:p>
        </p:txBody>
      </p:sp>
      <p:sp>
        <p:nvSpPr>
          <p:cNvPr id="13" name="Callout: Bent Line with No Border 12">
            <a:extLst>
              <a:ext uri="{FF2B5EF4-FFF2-40B4-BE49-F238E27FC236}">
                <a16:creationId xmlns:a16="http://schemas.microsoft.com/office/drawing/2014/main" id="{1EEB60AC-261C-47CC-895F-E950AB2CD61B}"/>
              </a:ext>
            </a:extLst>
          </p:cNvPr>
          <p:cNvSpPr/>
          <p:nvPr/>
        </p:nvSpPr>
        <p:spPr>
          <a:xfrm>
            <a:off x="3295689" y="3060383"/>
            <a:ext cx="1597660" cy="887095"/>
          </a:xfrm>
          <a:prstGeom prst="callout2">
            <a:avLst>
              <a:gd name="adj1" fmla="val 18750"/>
              <a:gd name="adj2" fmla="val -8333"/>
              <a:gd name="adj3" fmla="val 18750"/>
              <a:gd name="adj4" fmla="val -16667"/>
              <a:gd name="adj5" fmla="val -14461"/>
              <a:gd name="adj6" fmla="val -22421"/>
            </a:avLst>
          </a:prstGeom>
          <a:noFill/>
        </p:spPr>
        <p:style>
          <a:lnRef idx="2">
            <a:schemeClr val="dk1"/>
          </a:lnRef>
          <a:fillRef idx="1">
            <a:schemeClr val="lt1"/>
          </a:fillRef>
          <a:effectRef idx="0">
            <a:schemeClr val="dk1"/>
          </a:effectRef>
          <a:fontRef idx="minor">
            <a:schemeClr val="dk1"/>
          </a:fontRef>
        </p:style>
        <p:txBody>
          <a:bodyPr lIns="0" tIns="0" rIns="0" bIns="0" rtlCol="0" anchor="t"/>
          <a:lstStyle/>
          <a:p>
            <a:r>
              <a:rPr lang="en-US" dirty="0"/>
              <a:t>3.0 </a:t>
            </a:r>
            <a:r>
              <a:rPr lang="en-US" dirty="0" err="1"/>
              <a:t>mgd</a:t>
            </a:r>
            <a:endParaRPr lang="en-US" dirty="0"/>
          </a:p>
          <a:p>
            <a:r>
              <a:rPr lang="en-US" dirty="0"/>
              <a:t>from RRB</a:t>
            </a:r>
          </a:p>
        </p:txBody>
      </p:sp>
    </p:spTree>
    <p:extLst>
      <p:ext uri="{BB962C8B-B14F-4D97-AF65-F5344CB8AC3E}">
        <p14:creationId xmlns:p14="http://schemas.microsoft.com/office/powerpoint/2010/main" val="38329305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3348B-AD18-4B77-9B29-2E7586BAA2D7}"/>
              </a:ext>
            </a:extLst>
          </p:cNvPr>
          <p:cNvSpPr>
            <a:spLocks noGrp="1"/>
          </p:cNvSpPr>
          <p:nvPr>
            <p:ph type="title"/>
          </p:nvPr>
        </p:nvSpPr>
        <p:spPr>
          <a:xfrm>
            <a:off x="913774" y="0"/>
            <a:ext cx="10364451" cy="1596177"/>
          </a:xfrm>
        </p:spPr>
        <p:txBody>
          <a:bodyPr/>
          <a:lstStyle/>
          <a:p>
            <a:r>
              <a:rPr lang="en-US" dirty="0"/>
              <a:t>Hickerson WWTP Effluent needs </a:t>
            </a:r>
          </a:p>
        </p:txBody>
      </p:sp>
      <p:pic>
        <p:nvPicPr>
          <p:cNvPr id="17" name="Content Placeholder 16">
            <a:extLst>
              <a:ext uri="{FF2B5EF4-FFF2-40B4-BE49-F238E27FC236}">
                <a16:creationId xmlns:a16="http://schemas.microsoft.com/office/drawing/2014/main" id="{F36CC463-7A1B-4C8C-BCD9-BF6156EB10D2}"/>
              </a:ext>
            </a:extLst>
          </p:cNvPr>
          <p:cNvPicPr>
            <a:picLocks noGrp="1" noChangeAspect="1"/>
          </p:cNvPicPr>
          <p:nvPr>
            <p:ph sz="quarter" idx="13"/>
          </p:nvPr>
        </p:nvPicPr>
        <p:blipFill rotWithShape="1">
          <a:blip r:embed="rId2" cstate="email">
            <a:extLst>
              <a:ext uri="{28A0092B-C50C-407E-A947-70E740481C1C}">
                <a14:useLocalDpi xmlns:a14="http://schemas.microsoft.com/office/drawing/2010/main"/>
              </a:ext>
            </a:extLst>
          </a:blip>
          <a:srcRect/>
          <a:stretch/>
        </p:blipFill>
        <p:spPr>
          <a:xfrm>
            <a:off x="2108766" y="1596177"/>
            <a:ext cx="7974465" cy="4572000"/>
          </a:xfrm>
          <a:prstGeom prst="rect">
            <a:avLst/>
          </a:prstGeom>
        </p:spPr>
      </p:pic>
    </p:spTree>
    <p:extLst>
      <p:ext uri="{BB962C8B-B14F-4D97-AF65-F5344CB8AC3E}">
        <p14:creationId xmlns:p14="http://schemas.microsoft.com/office/powerpoint/2010/main" val="8967560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3348B-AD18-4B77-9B29-2E7586BAA2D7}"/>
              </a:ext>
            </a:extLst>
          </p:cNvPr>
          <p:cNvSpPr>
            <a:spLocks noGrp="1"/>
          </p:cNvSpPr>
          <p:nvPr>
            <p:ph type="title"/>
          </p:nvPr>
        </p:nvSpPr>
        <p:spPr>
          <a:xfrm>
            <a:off x="913774" y="0"/>
            <a:ext cx="10364451" cy="1596177"/>
          </a:xfrm>
        </p:spPr>
        <p:txBody>
          <a:bodyPr/>
          <a:lstStyle/>
          <a:p>
            <a:r>
              <a:rPr lang="en-US" dirty="0"/>
              <a:t>Haskell </a:t>
            </a:r>
            <a:r>
              <a:rPr lang="en-US" dirty="0" err="1"/>
              <a:t>wwtp</a:t>
            </a:r>
            <a:r>
              <a:rPr lang="en-US" dirty="0"/>
              <a:t> Effluent needs </a:t>
            </a:r>
          </a:p>
        </p:txBody>
      </p:sp>
      <p:pic>
        <p:nvPicPr>
          <p:cNvPr id="16" name="Content Placeholder 15">
            <a:extLst>
              <a:ext uri="{FF2B5EF4-FFF2-40B4-BE49-F238E27FC236}">
                <a16:creationId xmlns:a16="http://schemas.microsoft.com/office/drawing/2014/main" id="{4BB90B1B-4525-4C7D-84FC-59DA076C7D46}"/>
              </a:ext>
            </a:extLst>
          </p:cNvPr>
          <p:cNvPicPr>
            <a:picLocks noGrp="1" noChangeAspect="1"/>
          </p:cNvPicPr>
          <p:nvPr>
            <p:ph sz="quarter" idx="13"/>
          </p:nvPr>
        </p:nvPicPr>
        <p:blipFill rotWithShape="1">
          <a:blip r:embed="rId2" cstate="email">
            <a:extLst>
              <a:ext uri="{28A0092B-C50C-407E-A947-70E740481C1C}">
                <a14:useLocalDpi xmlns:a14="http://schemas.microsoft.com/office/drawing/2010/main"/>
              </a:ext>
            </a:extLst>
          </a:blip>
          <a:srcRect/>
          <a:stretch/>
        </p:blipFill>
        <p:spPr>
          <a:xfrm>
            <a:off x="2108767" y="1596177"/>
            <a:ext cx="7974463" cy="4572000"/>
          </a:xfrm>
          <a:prstGeom prst="rect">
            <a:avLst/>
          </a:prstGeom>
        </p:spPr>
      </p:pic>
    </p:spTree>
    <p:extLst>
      <p:ext uri="{BB962C8B-B14F-4D97-AF65-F5344CB8AC3E}">
        <p14:creationId xmlns:p14="http://schemas.microsoft.com/office/powerpoint/2010/main" val="5521871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3348B-AD18-4B77-9B29-2E7586BAA2D7}"/>
              </a:ext>
            </a:extLst>
          </p:cNvPr>
          <p:cNvSpPr>
            <a:spLocks noGrp="1"/>
          </p:cNvSpPr>
          <p:nvPr>
            <p:ph type="title"/>
          </p:nvPr>
        </p:nvSpPr>
        <p:spPr>
          <a:xfrm>
            <a:off x="913774" y="0"/>
            <a:ext cx="10364451" cy="1596177"/>
          </a:xfrm>
        </p:spPr>
        <p:txBody>
          <a:bodyPr/>
          <a:lstStyle/>
          <a:p>
            <a:r>
              <a:rPr lang="en-US" dirty="0"/>
              <a:t>HICKERSON + </a:t>
            </a:r>
            <a:r>
              <a:rPr lang="en-US" dirty="0" err="1"/>
              <a:t>haskell</a:t>
            </a:r>
            <a:r>
              <a:rPr lang="en-US" dirty="0"/>
              <a:t> Effluent needs </a:t>
            </a:r>
          </a:p>
        </p:txBody>
      </p:sp>
      <p:pic>
        <p:nvPicPr>
          <p:cNvPr id="17" name="Content Placeholder 16">
            <a:extLst>
              <a:ext uri="{FF2B5EF4-FFF2-40B4-BE49-F238E27FC236}">
                <a16:creationId xmlns:a16="http://schemas.microsoft.com/office/drawing/2014/main" id="{99378393-FFEC-47B9-AF20-54DA09986B00}"/>
              </a:ext>
            </a:extLst>
          </p:cNvPr>
          <p:cNvPicPr>
            <a:picLocks noGrp="1" noChangeAspect="1"/>
          </p:cNvPicPr>
          <p:nvPr>
            <p:ph sz="quarter" idx="13"/>
          </p:nvPr>
        </p:nvPicPr>
        <p:blipFill rotWithShape="1">
          <a:blip r:embed="rId2" cstate="email">
            <a:extLst>
              <a:ext uri="{28A0092B-C50C-407E-A947-70E740481C1C}">
                <a14:useLocalDpi xmlns:a14="http://schemas.microsoft.com/office/drawing/2010/main"/>
              </a:ext>
            </a:extLst>
          </a:blip>
          <a:srcRect r="-44"/>
          <a:stretch/>
        </p:blipFill>
        <p:spPr>
          <a:xfrm>
            <a:off x="2112308" y="1596177"/>
            <a:ext cx="7967382" cy="4572000"/>
          </a:xfrm>
          <a:prstGeom prst="rect">
            <a:avLst/>
          </a:prstGeom>
        </p:spPr>
      </p:pic>
    </p:spTree>
    <p:extLst>
      <p:ext uri="{BB962C8B-B14F-4D97-AF65-F5344CB8AC3E}">
        <p14:creationId xmlns:p14="http://schemas.microsoft.com/office/powerpoint/2010/main" val="336996398"/>
      </p:ext>
    </p:extLst>
  </p:cSld>
  <p:clrMapOvr>
    <a:masterClrMapping/>
  </p:clrMapOvr>
</p:sld>
</file>

<file path=ppt/theme/theme1.xml><?xml version="1.0" encoding="utf-8"?>
<a:theme xmlns:a="http://schemas.openxmlformats.org/drawingml/2006/main" name="Carollo2023">
  <a:themeElements>
    <a:clrScheme name="Custom 1">
      <a:dk1>
        <a:srgbClr val="000000"/>
      </a:dk1>
      <a:lt1>
        <a:srgbClr val="FFFFFF"/>
      </a:lt1>
      <a:dk2>
        <a:srgbClr val="333333"/>
      </a:dk2>
      <a:lt2>
        <a:srgbClr val="E6E6E6"/>
      </a:lt2>
      <a:accent1>
        <a:srgbClr val="003CB9"/>
      </a:accent1>
      <a:accent2>
        <a:srgbClr val="15A3EB"/>
      </a:accent2>
      <a:accent3>
        <a:srgbClr val="012060"/>
      </a:accent3>
      <a:accent4>
        <a:srgbClr val="FAA41A"/>
      </a:accent4>
      <a:accent5>
        <a:srgbClr val="E6E6E6"/>
      </a:accent5>
      <a:accent6>
        <a:srgbClr val="1CBEA8"/>
      </a:accent6>
      <a:hlink>
        <a:srgbClr val="003CB9"/>
      </a:hlink>
      <a:folHlink>
        <a:srgbClr val="15A3EB"/>
      </a:folHlink>
    </a:clrScheme>
    <a:fontScheme name="Carollo Powerpoint Fonts">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2023CarolloPowerPointTemplate_Widescreen.potx" id="{489DAE8C-7F18-4FFD-9AB0-C8D32DB80118}" vid="{F4E0B118-89C8-4E95-AEF6-C7E925DAE7D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EA65144C3313E4680CA27BCE6034BCA" ma:contentTypeVersion="17" ma:contentTypeDescription="Create a new document." ma:contentTypeScope="" ma:versionID="554492db7fafc3b5cc6d24e842bed6ad">
  <xsd:schema xmlns:xsd="http://www.w3.org/2001/XMLSchema" xmlns:xs="http://www.w3.org/2001/XMLSchema" xmlns:p="http://schemas.microsoft.com/office/2006/metadata/properties" xmlns:ns2="6da6feef-d222-4dd9-bad1-37ce42dbb769" xmlns:ns3="dfd6ce0e-ed99-4ed2-b54f-e7cc829619ae" targetNamespace="http://schemas.microsoft.com/office/2006/metadata/properties" ma:root="true" ma:fieldsID="ef8b5de0803c7b87489feb7c3fd3dd1b" ns2:_="" ns3:_="">
    <xsd:import namespace="6da6feef-d222-4dd9-bad1-37ce42dbb769"/>
    <xsd:import namespace="dfd6ce0e-ed99-4ed2-b54f-e7cc829619ae"/>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element ref="ns2:MediaServiceObjectDetectorVersions" minOccurs="0"/>
                <xsd:element ref="ns3:SharedWithUsers" minOccurs="0"/>
                <xsd:element ref="ns3:SharedWithDetails" minOccurs="0"/>
                <xsd:element ref="ns2:MediaServiceSearchPropertie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a6feef-d222-4dd9-bad1-37ce42dbb7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155f827d-faa1-4e40-a58d-9959713bd01f"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LengthInSeconds" ma:index="24"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fd6ce0e-ed99-4ed2-b54f-e7cc829619ae"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11ce1e31-1934-4afa-a28e-843e8114359c}" ma:internalName="TaxCatchAll" ma:showField="CatchAllData" ma:web="dfd6ce0e-ed99-4ed2-b54f-e7cc829619ae">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DE9850D-1ABE-4AE4-B6F4-18EDE0472D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da6feef-d222-4dd9-bad1-37ce42dbb769"/>
    <ds:schemaRef ds:uri="dfd6ce0e-ed99-4ed2-b54f-e7cc829619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4A3BFFA-A2EF-4FCF-AFB9-610F4B750D0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2023CarolloPowerPointTemplate_Widescreen</Template>
  <TotalTime>3726</TotalTime>
  <Words>2420</Words>
  <Application>Microsoft Office PowerPoint</Application>
  <PresentationFormat>Widescreen</PresentationFormat>
  <Paragraphs>231</Paragraphs>
  <Slides>31</Slides>
  <Notes>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Arial Black</vt:lpstr>
      <vt:lpstr>Arial Narrow</vt:lpstr>
      <vt:lpstr>Calibri</vt:lpstr>
      <vt:lpstr>Inter</vt:lpstr>
      <vt:lpstr>Segoe UI</vt:lpstr>
      <vt:lpstr>Segoe UI Black</vt:lpstr>
      <vt:lpstr>Segoe UI Light</vt:lpstr>
      <vt:lpstr>Segoe UI Semibold</vt:lpstr>
      <vt:lpstr>Söhne</vt:lpstr>
      <vt:lpstr>Carollo2023</vt:lpstr>
      <vt:lpstr>Managing Multiple Plants. A way to Optimize Multiple Plant Utilities’ Operation and Capital Expenses.  Rudy E. Kilian, P.E.</vt:lpstr>
      <vt:lpstr>How do we BEST manage a system with multiple facilities that are interconnected</vt:lpstr>
      <vt:lpstr>Looking at specifics</vt:lpstr>
      <vt:lpstr>Hickerson WWTP Capacity</vt:lpstr>
      <vt:lpstr>Haskell+Hickerson Capacity</vt:lpstr>
      <vt:lpstr>Rehab. Upper Valley Outfall</vt:lpstr>
      <vt:lpstr>Hickerson WWTP Effluent needs </vt:lpstr>
      <vt:lpstr>Haskell wwtp Effluent needs </vt:lpstr>
      <vt:lpstr>HICKERSON + haskell Effluent needs </vt:lpstr>
      <vt:lpstr>Bustamante WWTP Capacity</vt:lpstr>
      <vt:lpstr>Bustamante wwtp Effluent needs </vt:lpstr>
      <vt:lpstr>10 years…. Surely there is a better way!!!</vt:lpstr>
      <vt:lpstr>Blue Plan-it® Is All About Connecting Dots…</vt:lpstr>
      <vt:lpstr>PowerPoint Presentation</vt:lpstr>
      <vt:lpstr>PowerPoint Presentation</vt:lpstr>
      <vt:lpstr>Definition:  A Digital Twin is a dynamic digital representation of real-world entities and their behaviors using models with static and dynamic data that enable insights and interactions to drive actionable and improved outcomes.   Industry aligned definition led by SWAN Digital Twin Working Group and "American Water Works Association Digital Twins Committee” </vt:lpstr>
      <vt:lpstr>Blue Plan-it® Offers Digital Twins that Can Be Categorized into Several Different Types</vt:lpstr>
      <vt:lpstr>Digital Twin Technologies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Blue Plan-it® Models Are …Customizable</vt:lpstr>
      <vt:lpstr>Industry is Starting to Provide Guidance</vt:lpstr>
      <vt:lpstr>So… Is the future a massive black hole of Data Gathering?</vt:lpstr>
      <vt:lpstr>What does ChatGPT think?</vt:lpstr>
      <vt:lpstr>Thank you    Q&amp;A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Industrial Treatment Alternatives Evaluation</dc:title>
  <dc:creator>Megan Martin</dc:creator>
  <cp:lastModifiedBy>Dawn Walker-Hughes</cp:lastModifiedBy>
  <cp:revision>68</cp:revision>
  <cp:lastPrinted>2022-09-29T20:48:32Z</cp:lastPrinted>
  <dcterms:created xsi:type="dcterms:W3CDTF">2024-07-25T00:28:02Z</dcterms:created>
  <dcterms:modified xsi:type="dcterms:W3CDTF">2025-01-27T16:39:22Z</dcterms:modified>
</cp:coreProperties>
</file>